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5"/>
  </p:notesMasterIdLst>
  <p:sldIdLst>
    <p:sldId id="256" r:id="rId2"/>
    <p:sldId id="258" r:id="rId3"/>
    <p:sldId id="259" r:id="rId4"/>
    <p:sldId id="293" r:id="rId5"/>
    <p:sldId id="301" r:id="rId6"/>
    <p:sldId id="297" r:id="rId7"/>
    <p:sldId id="299" r:id="rId8"/>
    <p:sldId id="313" r:id="rId9"/>
    <p:sldId id="315" r:id="rId10"/>
    <p:sldId id="261" r:id="rId11"/>
    <p:sldId id="302" r:id="rId12"/>
    <p:sldId id="303" r:id="rId13"/>
    <p:sldId id="308" r:id="rId14"/>
    <p:sldId id="304" r:id="rId15"/>
    <p:sldId id="265" r:id="rId16"/>
    <p:sldId id="305" r:id="rId17"/>
    <p:sldId id="310" r:id="rId18"/>
    <p:sldId id="311" r:id="rId19"/>
    <p:sldId id="307" r:id="rId20"/>
    <p:sldId id="316" r:id="rId21"/>
    <p:sldId id="270" r:id="rId22"/>
    <p:sldId id="274" r:id="rId23"/>
    <p:sldId id="27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E8570E"/>
    <a:srgbClr val="49AFB7"/>
    <a:srgbClr val="7597BD"/>
    <a:srgbClr val="EA8B00"/>
    <a:srgbClr val="C7739B"/>
    <a:srgbClr val="D494B2"/>
    <a:srgbClr val="FF7C3E"/>
    <a:srgbClr val="BEE7E4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2T17:29:24.26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2T17:26:47.7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792.00598"/>
      <inkml:brushProperty name="anchorY" value="358.09616"/>
      <inkml:brushProperty name="scaleFactor" value="0.5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91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57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506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209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760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165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723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58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85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06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00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69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13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32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9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he%20Tenses%20Song%20Past%20Present%20Futur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subTitle" idx="1"/>
          </p:nvPr>
        </p:nvSpPr>
        <p:spPr>
          <a:xfrm>
            <a:off x="644484" y="3179460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latin typeface="Bahnschrift SemiLight SemiConde" panose="020B0502040204020203" pitchFamily="34" charset="0"/>
                <a:ea typeface="Barlow Condensed"/>
                <a:cs typeface="Barlow Condensed"/>
                <a:sym typeface="Barlow Condensed"/>
              </a:rPr>
              <a:t>One step closer to success</a:t>
            </a:r>
            <a:endParaRPr dirty="0">
              <a:solidFill>
                <a:schemeClr val="bg2"/>
              </a:solidFill>
              <a:latin typeface="Bahnschrift SemiLight SemiConde" panose="020B0502040204020203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ctrTitle"/>
          </p:nvPr>
        </p:nvSpPr>
        <p:spPr>
          <a:xfrm>
            <a:off x="633126" y="633430"/>
            <a:ext cx="4366375" cy="2720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0" dirty="0">
                <a:solidFill>
                  <a:srgbClr val="D52B1E"/>
                </a:solidFill>
              </a:rPr>
              <a:t>HELLO! </a:t>
            </a:r>
            <a:br>
              <a:rPr lang="es" sz="5500" b="0" dirty="0">
                <a:solidFill>
                  <a:srgbClr val="D52B1E"/>
                </a:solidFill>
              </a:rPr>
            </a:br>
            <a:r>
              <a:rPr lang="es" sz="5500" b="0" dirty="0">
                <a:solidFill>
                  <a:srgbClr val="D52B1E"/>
                </a:solidFill>
              </a:rPr>
              <a:t>HAVE A GOOD DAY!</a:t>
            </a:r>
            <a:endParaRPr sz="5500" b="0" dirty="0">
              <a:solidFill>
                <a:srgbClr val="D52B1E"/>
              </a:solidFill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1" name="Google Shape;181;p2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84" name="Google Shape;184;p21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185" name="Google Shape;185;p2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32" name="Google Shape;232;p21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3" name="Google Shape;233;p21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4" name="Google Shape;234;p21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5" name="Google Shape;235;p21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6" name="Google Shape;236;p21"/>
                <p:cNvSpPr/>
                <p:nvPr/>
              </p:nvSpPr>
              <p:spPr>
                <a:xfrm>
                  <a:off x="3370902" y="2046802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7" name="Google Shape;237;p21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" name="Google Shape;238;p21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9" name="Google Shape;239;p21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0" name="Google Shape;240;p21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1" name="Google Shape;241;p21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2" name="Google Shape;242;p21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3" name="Google Shape;243;p21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44" name="Google Shape;244;p2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2" name="Google Shape;292;p21"/>
              <p:cNvSpPr txBox="1"/>
              <p:nvPr/>
            </p:nvSpPr>
            <p:spPr>
              <a:xfrm rot="21221180">
                <a:off x="5278747" y="2978842"/>
                <a:ext cx="1061771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800" dirty="0">
                    <a:solidFill>
                      <a:srgbClr val="F4E9DF"/>
                    </a:solidFill>
                    <a:latin typeface="Bahnschrift Condensed" panose="020B0502040204020203" pitchFamily="34" charset="0"/>
                    <a:ea typeface="Anton"/>
                    <a:cs typeface="Anton"/>
                    <a:sym typeface="Anton"/>
                  </a:rPr>
                  <a:t>STUDY</a:t>
                </a:r>
                <a:endParaRPr sz="2800" dirty="0">
                  <a:solidFill>
                    <a:srgbClr val="F4E9DF"/>
                  </a:solidFill>
                  <a:latin typeface="Bahnschrift Condensed" panose="020B0502040204020203" pitchFamily="34" charset="0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" name="Google Shape;303;p2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05" name="Google Shape;305;p2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6" name="Google Shape;306;p2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07" name="Google Shape;307;p2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10" name="Google Shape;310;p2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8" name="Google Shape;318;p2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27" name="Google Shape;327;p2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8" name="Google Shape;328;p2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E210F3-3535-4C3F-8B26-0C07F01D8E06}"/>
                  </a:ext>
                </a:extLst>
              </p14:cNvPr>
              <p14:cNvContentPartPr/>
              <p14:nvPr/>
            </p14:nvContentPartPr>
            <p14:xfrm>
              <a:off x="3026770" y="482699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E210F3-3535-4C3F-8B26-0C07F01D8E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130" y="4809355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26"/>
          <p:cNvGrpSpPr/>
          <p:nvPr/>
        </p:nvGrpSpPr>
        <p:grpSpPr>
          <a:xfrm>
            <a:off x="4872056" y="722868"/>
            <a:ext cx="4151178" cy="4066813"/>
            <a:chOff x="4559636" y="717339"/>
            <a:chExt cx="4151178" cy="4066813"/>
          </a:xfrm>
        </p:grpSpPr>
        <p:sp>
          <p:nvSpPr>
            <p:cNvPr id="636" name="Google Shape;636;p26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26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0" name="Google Shape;640;p26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6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26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5" name="Google Shape;735;p26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36" name="Google Shape;736;p26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6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6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6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6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6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6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6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6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6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6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6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6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6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6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6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6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6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6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6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6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6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6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6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6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1" name="Google Shape;761;p26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563;p23">
            <a:extLst>
              <a:ext uri="{FF2B5EF4-FFF2-40B4-BE49-F238E27FC236}">
                <a16:creationId xmlns:a16="http://schemas.microsoft.com/office/drawing/2014/main" id="{F6897C46-6394-4C6A-A10B-59C68C96D8CA}"/>
              </a:ext>
            </a:extLst>
          </p:cNvPr>
          <p:cNvSpPr txBox="1">
            <a:spLocks/>
          </p:cNvSpPr>
          <p:nvPr/>
        </p:nvSpPr>
        <p:spPr>
          <a:xfrm>
            <a:off x="401487" y="595983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5400" dirty="0">
                <a:solidFill>
                  <a:srgbClr val="D52B1E"/>
                </a:solidFill>
              </a:rPr>
              <a:t>FUTURE </a:t>
            </a:r>
            <a:r>
              <a:rPr lang="vi-VN" sz="5400" dirty="0">
                <a:solidFill>
                  <a:srgbClr val="D52B1E"/>
                </a:solidFill>
              </a:rPr>
              <a:t>PROGRESSIVE</a:t>
            </a:r>
            <a:endParaRPr lang="en-US" sz="5400" dirty="0">
              <a:solidFill>
                <a:srgbClr val="D52B1E"/>
              </a:solidFill>
            </a:endParaRPr>
          </a:p>
        </p:txBody>
      </p:sp>
      <p:sp>
        <p:nvSpPr>
          <p:cNvPr id="132" name="Google Shape;564;p23">
            <a:extLst>
              <a:ext uri="{FF2B5EF4-FFF2-40B4-BE49-F238E27FC236}">
                <a16:creationId xmlns:a16="http://schemas.microsoft.com/office/drawing/2014/main" id="{A0463B71-3DFD-4B02-BC48-651D7B5C2E17}"/>
              </a:ext>
            </a:extLst>
          </p:cNvPr>
          <p:cNvSpPr txBox="1">
            <a:spLocks/>
          </p:cNvSpPr>
          <p:nvPr/>
        </p:nvSpPr>
        <p:spPr>
          <a:xfrm>
            <a:off x="479233" y="2331220"/>
            <a:ext cx="316061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Font typeface="Denk One"/>
              <a:buNone/>
              <a:defRPr sz="7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3200" dirty="0" err="1">
                <a:solidFill>
                  <a:schemeClr val="bg2"/>
                </a:solidFill>
                <a:latin typeface="Barlow Semi Condensed" panose="00000506000000000000" pitchFamily="2" charset="0"/>
              </a:rPr>
              <a:t>Tương</a:t>
            </a:r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Barlow Semi Condensed" panose="00000506000000000000" pitchFamily="2" charset="0"/>
              </a:rPr>
              <a:t>lai</a:t>
            </a:r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 </a:t>
            </a:r>
            <a:r>
              <a:rPr lang="vi-VN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tiếp diễn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302277" y="179402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C00000"/>
                </a:solidFill>
              </a:rPr>
              <a:t>FORMULA</a:t>
            </a:r>
            <a:r>
              <a:rPr lang="es" dirty="0">
                <a:solidFill>
                  <a:srgbClr val="FF0000"/>
                </a:solidFill>
              </a:rPr>
              <a:t>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FUTURE</a:t>
            </a:r>
            <a:r>
              <a:rPr lang="es" dirty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PROGRESSIVE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0" name="Google Shape;768;p27">
            <a:extLst>
              <a:ext uri="{FF2B5EF4-FFF2-40B4-BE49-F238E27FC236}">
                <a16:creationId xmlns:a16="http://schemas.microsoft.com/office/drawing/2014/main" id="{00104BE7-F41B-4995-8EDB-399E7BF318E8}"/>
              </a:ext>
            </a:extLst>
          </p:cNvPr>
          <p:cNvSpPr txBox="1">
            <a:spLocks/>
          </p:cNvSpPr>
          <p:nvPr/>
        </p:nvSpPr>
        <p:spPr>
          <a:xfrm>
            <a:off x="7373096" y="1076236"/>
            <a:ext cx="109725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nk One"/>
                <a:sym typeface="Denk One"/>
              </a:rPr>
              <a:t>Note:</a:t>
            </a: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422590" y="2353927"/>
            <a:ext cx="3670959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(+)   S + </a:t>
            </a:r>
            <a:r>
              <a:rPr lang="vi-VN" sz="2000" b="1" dirty="0">
                <a:solidFill>
                  <a:srgbClr val="444444"/>
                </a:solidFill>
              </a:rPr>
              <a:t>will be</a:t>
            </a:r>
            <a:r>
              <a:rPr lang="en-US" sz="2000" b="1" dirty="0">
                <a:solidFill>
                  <a:srgbClr val="444444"/>
                </a:solidFill>
              </a:rPr>
              <a:t> 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+ V-ing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(-)    S + </a:t>
            </a:r>
            <a:r>
              <a:rPr lang="vi-VN" sz="2000" b="1" dirty="0">
                <a:solidFill>
                  <a:srgbClr val="444444"/>
                </a:solidFill>
              </a:rPr>
              <a:t>won</a:t>
            </a:r>
            <a:r>
              <a:rPr lang="en-US" sz="2000" b="1" dirty="0">
                <a:solidFill>
                  <a:srgbClr val="444444"/>
                </a:solidFill>
              </a:rPr>
              <a:t>’t be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+ V-ing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(?)    </a:t>
            </a:r>
            <a:r>
              <a:rPr lang="en-US" sz="2000" b="1" noProof="0" dirty="0">
                <a:solidFill>
                  <a:srgbClr val="444444"/>
                </a:solidFill>
              </a:rPr>
              <a:t>W</a:t>
            </a:r>
            <a:r>
              <a:rPr lang="vi-VN" sz="2000" b="1" noProof="0" dirty="0">
                <a:solidFill>
                  <a:srgbClr val="444444"/>
                </a:solidFill>
              </a:rPr>
              <a:t>ill</a:t>
            </a:r>
            <a:r>
              <a:rPr lang="en-US" sz="2000" b="1" noProof="0" dirty="0">
                <a:solidFill>
                  <a:srgbClr val="444444"/>
                </a:solidFill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+ S +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be+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V-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ing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…?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sp>
        <p:nvSpPr>
          <p:cNvPr id="10" name="Google Shape;563;p23">
            <a:extLst>
              <a:ext uri="{FF2B5EF4-FFF2-40B4-BE49-F238E27FC236}">
                <a16:creationId xmlns:a16="http://schemas.microsoft.com/office/drawing/2014/main" id="{2CCC15CD-D488-4897-9FBC-27DBD861F935}"/>
              </a:ext>
            </a:extLst>
          </p:cNvPr>
          <p:cNvSpPr txBox="1">
            <a:spLocks/>
          </p:cNvSpPr>
          <p:nvPr/>
        </p:nvSpPr>
        <p:spPr>
          <a:xfrm>
            <a:off x="5244655" y="1362436"/>
            <a:ext cx="3476755" cy="6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tabLst/>
              <a:defRPr/>
            </a:pPr>
            <a:r>
              <a:rPr kumimoji="0" lang="vi-VN" sz="200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sym typeface="Denk One"/>
              </a:rPr>
              <a:t>Những</a:t>
            </a:r>
            <a:r>
              <a:rPr kumimoji="0" lang="vi-VN" sz="2000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sym typeface="Denk One"/>
              </a:rPr>
              <a:t> động từ </a:t>
            </a:r>
            <a:r>
              <a:rPr kumimoji="0" lang="vi-VN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" panose="020B0502040204020203" pitchFamily="34" charset="0"/>
                <a:sym typeface="Denk One"/>
              </a:rPr>
              <a:t>không</a:t>
            </a:r>
            <a:r>
              <a:rPr kumimoji="0" lang="vi-VN" sz="2000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sym typeface="Denk One"/>
              </a:rPr>
              <a:t> chia thì tiếp diễn:</a:t>
            </a:r>
            <a:endParaRPr kumimoji="0" lang="en-US" sz="200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sym typeface="Denk One"/>
            </a:endParaRPr>
          </a:p>
        </p:txBody>
      </p:sp>
      <p:sp>
        <p:nvSpPr>
          <p:cNvPr id="11" name="Google Shape;767;p27">
            <a:extLst>
              <a:ext uri="{FF2B5EF4-FFF2-40B4-BE49-F238E27FC236}">
                <a16:creationId xmlns:a16="http://schemas.microsoft.com/office/drawing/2014/main" id="{940394A1-A18B-4E2D-801C-5338BCDC6C4B}"/>
              </a:ext>
            </a:extLst>
          </p:cNvPr>
          <p:cNvSpPr txBox="1">
            <a:spLocks/>
          </p:cNvSpPr>
          <p:nvPr/>
        </p:nvSpPr>
        <p:spPr>
          <a:xfrm>
            <a:off x="5244655" y="2118868"/>
            <a:ext cx="3476755" cy="217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Be, belong,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See, hear, smell, taste,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 feel, sound, seem,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Like, love, hate, dislike, want, h</a:t>
            </a:r>
            <a:r>
              <a:rPr lang="vi-VN" sz="2000" b="1" dirty="0"/>
              <a:t>ope, wish,...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Stop, start, begin, end,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Remember, forget, suggest,...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Know, understand, realize, think, ... </a:t>
            </a:r>
            <a:endParaRPr kumimoji="0" lang="vi-VN" sz="2000" b="1" i="0" u="none" strike="noStrike" kern="0" cap="none" spc="0" normalizeH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 flipH="1">
            <a:off x="3905167" y="3327816"/>
            <a:ext cx="902955" cy="1310073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3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70" grpId="0"/>
      <p:bldP spid="1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360069" y="3470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C00000"/>
                </a:solidFill>
              </a:rPr>
              <a:t>USAGES: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751322" y="1620130"/>
            <a:ext cx="24476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1.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đang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tại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thời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điểm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xác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định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trong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 tương lai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64785" y="1857173"/>
            <a:ext cx="51139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(play)…………………………..   tennis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next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week.</a:t>
            </a: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(play)…………………………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.........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tennis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at 7 A.M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next week.</a:t>
            </a:r>
          </a:p>
          <a:p>
            <a:pPr lvl="0"/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(play)……………………………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tennis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at this time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next week.</a:t>
            </a:r>
          </a:p>
        </p:txBody>
      </p: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FUTURE</a:t>
            </a:r>
            <a:r>
              <a:rPr lang="es" dirty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PROGRESSIVE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3448A8-2CE2-4907-9B25-7E1FA120D889}"/>
              </a:ext>
            </a:extLst>
          </p:cNvPr>
          <p:cNvSpPr txBox="1"/>
          <p:nvPr/>
        </p:nvSpPr>
        <p:spPr>
          <a:xfrm>
            <a:off x="1420164" y="1772528"/>
            <a:ext cx="130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play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68DACF-C4F2-44B3-BA89-9007A06E46C2}"/>
              </a:ext>
            </a:extLst>
          </p:cNvPr>
          <p:cNvSpPr txBox="1"/>
          <p:nvPr/>
        </p:nvSpPr>
        <p:spPr>
          <a:xfrm>
            <a:off x="1187690" y="2308023"/>
            <a:ext cx="196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be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 playing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CFBDBD-E9A2-4B9A-B3FB-A0098F0B8C9D}"/>
              </a:ext>
            </a:extLst>
          </p:cNvPr>
          <p:cNvSpPr txBox="1"/>
          <p:nvPr/>
        </p:nvSpPr>
        <p:spPr>
          <a:xfrm>
            <a:off x="1187689" y="3120282"/>
            <a:ext cx="1894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be 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playing</a:t>
            </a: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439716" y="1284773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Denk One" panose="02000506060000020004" pitchFamily="2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16951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6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360069" y="3470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C00000"/>
                </a:solidFill>
              </a:rPr>
              <a:t>USAGES: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475318" y="1454286"/>
            <a:ext cx="2930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2.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đang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ra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(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be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 + V-</a:t>
            </a:r>
            <a:r>
              <a:rPr lang="en-US" sz="1800" dirty="0" err="1">
                <a:solidFill>
                  <a:srgbClr val="C00000"/>
                </a:solidFill>
                <a:latin typeface="Montserrat" panose="00000500000000000000" pitchFamily="2" charset="0"/>
              </a:rPr>
              <a:t>ing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)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trong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tương lai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thì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khác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xen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vào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(V</a:t>
            </a:r>
            <a:r>
              <a:rPr lang="vi-VN" sz="1200" dirty="0">
                <a:solidFill>
                  <a:srgbClr val="C00000"/>
                </a:solidFill>
                <a:latin typeface="Montserrat" panose="00000500000000000000" pitchFamily="2" charset="0"/>
              </a:rPr>
              <a:t>1</a:t>
            </a:r>
            <a:r>
              <a:rPr lang="en-US" sz="1200" dirty="0">
                <a:solidFill>
                  <a:srgbClr val="C00000"/>
                </a:solidFill>
                <a:latin typeface="Montserrat" panose="00000500000000000000" pitchFamily="2" charset="0"/>
              </a:rPr>
              <a:t>,…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)</a:t>
            </a:r>
            <a:endParaRPr lang="en-US" sz="1800" b="1" dirty="0">
              <a:solidFill>
                <a:srgbClr val="C00000"/>
              </a:solidFill>
            </a:endParaRPr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64785" y="1857173"/>
            <a:ext cx="5113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Jenny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(wait)..............................................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for you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when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 plane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(land) ......................... </a:t>
            </a: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tomorrow morning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FUTURE</a:t>
            </a:r>
            <a:r>
              <a:rPr lang="es" dirty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PROGRESSIVE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68DACF-C4F2-44B3-BA89-9007A06E46C2}"/>
              </a:ext>
            </a:extLst>
          </p:cNvPr>
          <p:cNvSpPr txBox="1"/>
          <p:nvPr/>
        </p:nvSpPr>
        <p:spPr>
          <a:xfrm>
            <a:off x="1964319" y="1779434"/>
            <a:ext cx="217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be waiting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CFBDBD-E9A2-4B9A-B3FB-A0098F0B8C9D}"/>
              </a:ext>
            </a:extLst>
          </p:cNvPr>
          <p:cNvSpPr txBox="1"/>
          <p:nvPr/>
        </p:nvSpPr>
        <p:spPr>
          <a:xfrm>
            <a:off x="3192171" y="2079516"/>
            <a:ext cx="854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lands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223660" y="1194074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Denk One" panose="02000506060000020004" pitchFamily="2" charset="0"/>
              </a:rPr>
              <a:t>Examples: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375659-B1D6-486B-91E5-7EC6398CA462}"/>
              </a:ext>
            </a:extLst>
          </p:cNvPr>
          <p:cNvSpPr txBox="1"/>
          <p:nvPr/>
        </p:nvSpPr>
        <p:spPr>
          <a:xfrm>
            <a:off x="109481" y="3081386"/>
            <a:ext cx="4928621" cy="170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While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students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(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do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) ..........……………….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 the test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 teacher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(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supervise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) ………………………………..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...........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 students </a:t>
            </a: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next week.</a:t>
            </a:r>
            <a:endParaRPr lang="en-US" sz="1800" b="1" dirty="0">
              <a:solidFill>
                <a:srgbClr val="464646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D6F8EF-E494-44C6-AC34-8E3D5B943758}"/>
              </a:ext>
            </a:extLst>
          </p:cNvPr>
          <p:cNvSpPr txBox="1"/>
          <p:nvPr/>
        </p:nvSpPr>
        <p:spPr>
          <a:xfrm>
            <a:off x="2784196" y="3101332"/>
            <a:ext cx="2095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are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 doi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E846C93-42BE-4C47-A763-8C38CA72AA87}"/>
              </a:ext>
            </a:extLst>
          </p:cNvPr>
          <p:cNvSpPr txBox="1"/>
          <p:nvPr/>
        </p:nvSpPr>
        <p:spPr>
          <a:xfrm>
            <a:off x="478035" y="3911255"/>
            <a:ext cx="2624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w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ill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be supervis</a:t>
            </a:r>
            <a:r>
              <a:rPr lang="en-US" sz="1800" dirty="0" err="1">
                <a:solidFill>
                  <a:srgbClr val="C00000"/>
                </a:solidFill>
                <a:latin typeface="Montserrat" panose="00000500000000000000" pitchFamily="2" charset="0"/>
              </a:rPr>
              <a:t>ing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7" grpId="0"/>
      <p:bldP spid="68" grpId="0"/>
      <p:bldP spid="69" grpId="0"/>
      <p:bldP spid="64" grpId="0"/>
      <p:bldP spid="6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4253241" y="1259947"/>
            <a:ext cx="4517356" cy="347321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5599589" y="1259947"/>
            <a:ext cx="329021" cy="3473214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9;p27">
            <a:extLst>
              <a:ext uri="{FF2B5EF4-FFF2-40B4-BE49-F238E27FC236}">
                <a16:creationId xmlns:a16="http://schemas.microsoft.com/office/drawing/2014/main" id="{2FF2E629-D323-48D1-AACC-BCFB64CFC2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</a:t>
            </a:r>
            <a:r>
              <a:rPr lang="es" dirty="0">
                <a:solidFill>
                  <a:srgbClr val="C00000"/>
                </a:solidFill>
              </a:rPr>
              <a:t>T</a:t>
            </a:r>
            <a:r>
              <a:rPr lang="vi-VN" dirty="0">
                <a:solidFill>
                  <a:srgbClr val="C00000"/>
                </a:solidFill>
              </a:rPr>
              <a:t>URE</a:t>
            </a:r>
            <a:r>
              <a:rPr lang="es" dirty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PROGRESSIVE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449780" y="1277025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solidFill>
                  <a:srgbClr val="C00000"/>
                </a:solidFill>
              </a:rPr>
              <a:t>SIGNALS: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6" descr="People winning different prizes Free Vector">
            <a:extLst>
              <a:ext uri="{FF2B5EF4-FFF2-40B4-BE49-F238E27FC236}">
                <a16:creationId xmlns:a16="http://schemas.microsoft.com/office/drawing/2014/main" id="{2FF67DB7-B973-4C54-8528-79C1C180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8" y="1277025"/>
            <a:ext cx="3564862" cy="33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EC90D7B-3156-4B75-B453-9789C09B21D4}"/>
              </a:ext>
            </a:extLst>
          </p:cNvPr>
          <p:cNvSpPr txBox="1">
            <a:spLocks/>
          </p:cNvSpPr>
          <p:nvPr/>
        </p:nvSpPr>
        <p:spPr>
          <a:xfrm flipH="1">
            <a:off x="975360" y="2120722"/>
            <a:ext cx="4371898" cy="218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600" dirty="0">
                <a:solidFill>
                  <a:srgbClr val="C00000"/>
                </a:solidFill>
                <a:latin typeface="Denk One" panose="02000506060000020004" pitchFamily="2" charset="0"/>
              </a:rPr>
              <a:t>1.</a:t>
            </a:r>
            <a:r>
              <a:rPr lang="en-US" sz="1600" dirty="0">
                <a:solidFill>
                  <a:srgbClr val="E8570E"/>
                </a:solidFill>
                <a:latin typeface="Denk One" panose="02000506060000020004" pitchFamily="2" charset="0"/>
              </a:rPr>
              <a:t>     </a:t>
            </a:r>
            <a:r>
              <a:rPr lang="vi-VN" sz="1600" i="1" dirty="0">
                <a:latin typeface="Denk One" panose="02000506060000020004" pitchFamily="2" charset="0"/>
              </a:rPr>
              <a:t>next time, next....., in the future, soon,......</a:t>
            </a:r>
            <a:endParaRPr lang="vi-VN" sz="2000" dirty="0">
              <a:latin typeface="Denk One" panose="02000506060000020004" pitchFamily="2" charset="0"/>
            </a:endParaRPr>
          </a:p>
          <a:p>
            <a:pPr marL="0" indent="0" algn="l"/>
            <a:endParaRPr lang="vi-VN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 algn="l"/>
            <a:r>
              <a:rPr lang="en-US" sz="1600" dirty="0">
                <a:solidFill>
                  <a:srgbClr val="C00000"/>
                </a:solidFill>
                <a:latin typeface="Denk One" panose="02000506060000020004" pitchFamily="2" charset="0"/>
              </a:rPr>
              <a:t>2</a:t>
            </a:r>
            <a:r>
              <a:rPr lang="vi-VN" sz="1600" dirty="0">
                <a:solidFill>
                  <a:srgbClr val="C00000"/>
                </a:solidFill>
                <a:latin typeface="Denk One" panose="02000506060000020004" pitchFamily="2" charset="0"/>
              </a:rPr>
              <a:t>.</a:t>
            </a:r>
            <a:r>
              <a:rPr lang="vi-VN" sz="1600" dirty="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vi-VN" sz="2800" i="1" dirty="0">
                <a:solidFill>
                  <a:schemeClr val="bg2"/>
                </a:solidFill>
                <a:latin typeface="Denk One" panose="02000506060000020004" pitchFamily="2" charset="0"/>
              </a:rPr>
              <a:t>While</a:t>
            </a:r>
          </a:p>
          <a:p>
            <a:pPr marL="0" indent="0"/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0"/>
          <p:cNvSpPr/>
          <p:nvPr/>
        </p:nvSpPr>
        <p:spPr>
          <a:xfrm flipH="1">
            <a:off x="4675329" y="4616769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0"/>
          <p:cNvGrpSpPr/>
          <p:nvPr/>
        </p:nvGrpSpPr>
        <p:grpSpPr>
          <a:xfrm>
            <a:off x="4989687" y="701832"/>
            <a:ext cx="4154313" cy="4001322"/>
            <a:chOff x="4567724" y="727664"/>
            <a:chExt cx="4154313" cy="4001322"/>
          </a:xfrm>
        </p:grpSpPr>
        <p:sp>
          <p:nvSpPr>
            <p:cNvPr id="891" name="Google Shape;891;p30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30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894" name="Google Shape;894;p30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0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0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0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0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0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0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0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0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0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0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0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0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0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0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0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0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0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0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0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0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0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0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0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30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920" name="Google Shape;920;p30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0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0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0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0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0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0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0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0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0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0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0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0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0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0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0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1D37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0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F2D3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0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0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0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0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0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0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0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0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0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0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0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0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0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0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0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0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0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0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0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0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0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0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0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0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 w="28575" cap="flat" cmpd="sng">
                <a:solidFill>
                  <a:srgbClr val="FAE0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0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0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0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0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0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0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0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0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0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0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0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0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0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0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0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0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0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rgbClr val="C7DDDC"/>
              </a:solidFill>
              <a:ln w="19050" cap="flat" cmpd="sng">
                <a:solidFill>
                  <a:srgbClr val="C7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0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0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0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0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 flipH="1">
                <a:off x="6621659" y="2835458"/>
                <a:ext cx="94705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9" extrusionOk="0">
                    <a:moveTo>
                      <a:pt x="314" y="0"/>
                    </a:moveTo>
                    <a:cubicBezTo>
                      <a:pt x="301" y="0"/>
                      <a:pt x="288" y="8"/>
                      <a:pt x="283" y="20"/>
                    </a:cubicBezTo>
                    <a:lnTo>
                      <a:pt x="4" y="720"/>
                    </a:lnTo>
                    <a:cubicBezTo>
                      <a:pt x="0" y="737"/>
                      <a:pt x="7" y="754"/>
                      <a:pt x="24" y="761"/>
                    </a:cubicBezTo>
                    <a:lnTo>
                      <a:pt x="1283" y="1266"/>
                    </a:lnTo>
                    <a:cubicBezTo>
                      <a:pt x="1287" y="1267"/>
                      <a:pt x="1291" y="1268"/>
                      <a:pt x="1295" y="1268"/>
                    </a:cubicBezTo>
                    <a:cubicBezTo>
                      <a:pt x="1309" y="1268"/>
                      <a:pt x="1322" y="1259"/>
                      <a:pt x="1328" y="1245"/>
                    </a:cubicBezTo>
                    <a:lnTo>
                      <a:pt x="1604" y="549"/>
                    </a:lnTo>
                    <a:cubicBezTo>
                      <a:pt x="1611" y="532"/>
                      <a:pt x="1604" y="511"/>
                      <a:pt x="1587" y="505"/>
                    </a:cubicBezTo>
                    <a:lnTo>
                      <a:pt x="328" y="3"/>
                    </a:lnTo>
                    <a:cubicBezTo>
                      <a:pt x="324" y="1"/>
                      <a:pt x="319" y="0"/>
                      <a:pt x="314" y="0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0"/>
              <p:cNvSpPr/>
              <p:nvPr/>
            </p:nvSpPr>
            <p:spPr>
              <a:xfrm flipH="1">
                <a:off x="6652973" y="2869004"/>
                <a:ext cx="70206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6" extrusionOk="0">
                    <a:moveTo>
                      <a:pt x="282" y="1"/>
                    </a:moveTo>
                    <a:cubicBezTo>
                      <a:pt x="268" y="1"/>
                      <a:pt x="255" y="8"/>
                      <a:pt x="249" y="19"/>
                    </a:cubicBezTo>
                    <a:lnTo>
                      <a:pt x="7" y="633"/>
                    </a:lnTo>
                    <a:cubicBezTo>
                      <a:pt x="0" y="647"/>
                      <a:pt x="7" y="664"/>
                      <a:pt x="24" y="671"/>
                    </a:cubicBezTo>
                    <a:lnTo>
                      <a:pt x="905" y="1022"/>
                    </a:lnTo>
                    <a:cubicBezTo>
                      <a:pt x="908" y="1024"/>
                      <a:pt x="912" y="1025"/>
                      <a:pt x="916" y="1025"/>
                    </a:cubicBezTo>
                    <a:cubicBezTo>
                      <a:pt x="928" y="1025"/>
                      <a:pt x="940" y="1018"/>
                      <a:pt x="942" y="1005"/>
                    </a:cubicBezTo>
                    <a:lnTo>
                      <a:pt x="1188" y="395"/>
                    </a:lnTo>
                    <a:cubicBezTo>
                      <a:pt x="1195" y="378"/>
                      <a:pt x="1188" y="361"/>
                      <a:pt x="1171" y="357"/>
                    </a:cubicBezTo>
                    <a:lnTo>
                      <a:pt x="290" y="2"/>
                    </a:lnTo>
                    <a:cubicBezTo>
                      <a:pt x="287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0"/>
              <p:cNvSpPr/>
              <p:nvPr/>
            </p:nvSpPr>
            <p:spPr>
              <a:xfrm flipH="1">
                <a:off x="6657379" y="2901315"/>
                <a:ext cx="70265" cy="60216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282" y="1"/>
                    </a:moveTo>
                    <a:cubicBezTo>
                      <a:pt x="269" y="1"/>
                      <a:pt x="256" y="7"/>
                      <a:pt x="250" y="19"/>
                    </a:cubicBezTo>
                    <a:lnTo>
                      <a:pt x="8" y="633"/>
                    </a:lnTo>
                    <a:cubicBezTo>
                      <a:pt x="1" y="647"/>
                      <a:pt x="8" y="664"/>
                      <a:pt x="24" y="671"/>
                    </a:cubicBezTo>
                    <a:lnTo>
                      <a:pt x="905" y="1022"/>
                    </a:lnTo>
                    <a:cubicBezTo>
                      <a:pt x="909" y="1024"/>
                      <a:pt x="913" y="1025"/>
                      <a:pt x="917" y="1025"/>
                    </a:cubicBezTo>
                    <a:cubicBezTo>
                      <a:pt x="928" y="1025"/>
                      <a:pt x="940" y="1018"/>
                      <a:pt x="943" y="1005"/>
                    </a:cubicBezTo>
                    <a:lnTo>
                      <a:pt x="1189" y="394"/>
                    </a:lnTo>
                    <a:cubicBezTo>
                      <a:pt x="1196" y="377"/>
                      <a:pt x="1189" y="360"/>
                      <a:pt x="1171" y="357"/>
                    </a:cubicBezTo>
                    <a:lnTo>
                      <a:pt x="291" y="1"/>
                    </a:lnTo>
                    <a:cubicBezTo>
                      <a:pt x="288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0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0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0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0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    </a:t>
                </a:r>
                <a:endParaRPr/>
              </a:p>
            </p:txBody>
          </p:sp>
        </p:grpSp>
        <p:sp>
          <p:nvSpPr>
            <p:cNvPr id="1024" name="Google Shape;1024;p30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563;p23">
            <a:extLst>
              <a:ext uri="{FF2B5EF4-FFF2-40B4-BE49-F238E27FC236}">
                <a16:creationId xmlns:a16="http://schemas.microsoft.com/office/drawing/2014/main" id="{75AB7BD7-1983-4CC8-AF20-ABA433ABFDCB}"/>
              </a:ext>
            </a:extLst>
          </p:cNvPr>
          <p:cNvSpPr txBox="1">
            <a:spLocks/>
          </p:cNvSpPr>
          <p:nvPr/>
        </p:nvSpPr>
        <p:spPr>
          <a:xfrm>
            <a:off x="28667" y="590591"/>
            <a:ext cx="5285577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5400" dirty="0">
                <a:solidFill>
                  <a:srgbClr val="C00000"/>
                </a:solidFill>
              </a:rPr>
              <a:t>FUTURE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vi-VN" sz="5400" dirty="0">
                <a:solidFill>
                  <a:srgbClr val="C00000"/>
                </a:solidFill>
              </a:rPr>
              <a:t>PERFECT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46" name="Google Shape;564;p23">
            <a:extLst>
              <a:ext uri="{FF2B5EF4-FFF2-40B4-BE49-F238E27FC236}">
                <a16:creationId xmlns:a16="http://schemas.microsoft.com/office/drawing/2014/main" id="{53F749DD-7A93-44B5-AA5E-181330B9222A}"/>
              </a:ext>
            </a:extLst>
          </p:cNvPr>
          <p:cNvSpPr txBox="1">
            <a:spLocks/>
          </p:cNvSpPr>
          <p:nvPr/>
        </p:nvSpPr>
        <p:spPr>
          <a:xfrm>
            <a:off x="908718" y="1355600"/>
            <a:ext cx="362337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Font typeface="Denk One"/>
              <a:buNone/>
              <a:defRPr sz="7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vi-VN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Tương lai hoàn thành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884804" y="1573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C00000"/>
                </a:solidFill>
              </a:rPr>
              <a:t>FORMULA: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FUTURE</a:t>
            </a:r>
            <a:r>
              <a:rPr lang="es" dirty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PERFECT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1116759" y="2269841"/>
            <a:ext cx="3066845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lvl="0" indent="0" algn="l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(+)   S + </a:t>
            </a:r>
            <a:r>
              <a:rPr lang="vi-VN" sz="2000" b="1" noProof="0" dirty="0">
                <a:solidFill>
                  <a:srgbClr val="444444"/>
                </a:solidFill>
              </a:rPr>
              <a:t>will have</a:t>
            </a:r>
            <a:r>
              <a:rPr lang="vi-VN" sz="2000" b="1" dirty="0">
                <a:solidFill>
                  <a:srgbClr val="444444"/>
                </a:solidFill>
              </a:rPr>
              <a:t> + </a:t>
            </a:r>
            <a:r>
              <a:rPr lang="vi-VN" sz="2000" b="1" dirty="0"/>
              <a:t>V</a:t>
            </a:r>
            <a:r>
              <a:rPr lang="en-US" sz="2000" b="1" baseline="-25000" dirty="0"/>
              <a:t>3</a:t>
            </a:r>
            <a:r>
              <a:rPr lang="en-US" baseline="-25000" dirty="0"/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lvl="0" indent="0" algn="l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(-)    S + </a:t>
            </a:r>
            <a:r>
              <a:rPr lang="vi-VN" sz="2000" b="1" dirty="0">
                <a:solidFill>
                  <a:srgbClr val="444444"/>
                </a:solidFill>
              </a:rPr>
              <a:t>wo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n’t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 have + </a:t>
            </a:r>
            <a:r>
              <a:rPr lang="vi-VN" sz="2000" b="1" dirty="0"/>
              <a:t>V</a:t>
            </a:r>
            <a:r>
              <a:rPr lang="en-US" sz="2000" b="1" baseline="-25000" dirty="0"/>
              <a:t>3</a:t>
            </a:r>
            <a:r>
              <a:rPr lang="en-US" sz="2000" baseline="-25000" dirty="0"/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lvl="0" indent="0" algn="l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(?)    </a:t>
            </a:r>
            <a:r>
              <a:rPr lang="vi-VN" sz="2000" b="1" dirty="0">
                <a:solidFill>
                  <a:srgbClr val="444444"/>
                </a:solidFill>
              </a:rPr>
              <a:t>Will + S + have + </a:t>
            </a:r>
            <a:r>
              <a:rPr lang="vi-VN" sz="2000" b="1" dirty="0"/>
              <a:t>V</a:t>
            </a:r>
            <a:r>
              <a:rPr lang="en-US" sz="2000" b="1" baseline="-25000" dirty="0"/>
              <a:t>3</a:t>
            </a:r>
            <a:r>
              <a:rPr lang="vi-VN" sz="2000" b="1" dirty="0">
                <a:solidFill>
                  <a:srgbClr val="444444"/>
                </a:solidFill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…?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grpSp>
        <p:nvGrpSpPr>
          <p:cNvPr id="57" name="Google Shape;1777;p37">
            <a:extLst>
              <a:ext uri="{FF2B5EF4-FFF2-40B4-BE49-F238E27FC236}">
                <a16:creationId xmlns:a16="http://schemas.microsoft.com/office/drawing/2014/main" id="{1FB018C1-73E9-4A5D-9B04-8D5B4865082D}"/>
              </a:ext>
            </a:extLst>
          </p:cNvPr>
          <p:cNvGrpSpPr/>
          <p:nvPr/>
        </p:nvGrpSpPr>
        <p:grpSpPr>
          <a:xfrm>
            <a:off x="5520267" y="2374640"/>
            <a:ext cx="3007829" cy="1230731"/>
            <a:chOff x="1969569" y="3334334"/>
            <a:chExt cx="5053528" cy="1425759"/>
          </a:xfrm>
        </p:grpSpPr>
        <p:grpSp>
          <p:nvGrpSpPr>
            <p:cNvPr id="135" name="Google Shape;1778;p37">
              <a:extLst>
                <a:ext uri="{FF2B5EF4-FFF2-40B4-BE49-F238E27FC236}">
                  <a16:creationId xmlns:a16="http://schemas.microsoft.com/office/drawing/2014/main" id="{E0B92676-7899-4D65-A1A5-AAB76641B907}"/>
                </a:ext>
              </a:extLst>
            </p:cNvPr>
            <p:cNvGrpSpPr/>
            <p:nvPr/>
          </p:nvGrpSpPr>
          <p:grpSpPr>
            <a:xfrm>
              <a:off x="1969569" y="3334334"/>
              <a:ext cx="2743331" cy="1418598"/>
              <a:chOff x="1969569" y="3334334"/>
              <a:chExt cx="2743331" cy="1418598"/>
            </a:xfrm>
          </p:grpSpPr>
          <p:grpSp>
            <p:nvGrpSpPr>
              <p:cNvPr id="188" name="Google Shape;1779;p37">
                <a:extLst>
                  <a:ext uri="{FF2B5EF4-FFF2-40B4-BE49-F238E27FC236}">
                    <a16:creationId xmlns:a16="http://schemas.microsoft.com/office/drawing/2014/main" id="{7A30ABC2-63A1-47CF-A562-093365056A9B}"/>
                  </a:ext>
                </a:extLst>
              </p:cNvPr>
              <p:cNvGrpSpPr/>
              <p:nvPr/>
            </p:nvGrpSpPr>
            <p:grpSpPr>
              <a:xfrm>
                <a:off x="4107166" y="4200099"/>
                <a:ext cx="197076" cy="216135"/>
                <a:chOff x="7799791" y="3438161"/>
                <a:chExt cx="197076" cy="216135"/>
              </a:xfrm>
            </p:grpSpPr>
            <p:sp>
              <p:nvSpPr>
                <p:cNvPr id="264" name="Google Shape;1780;p37">
                  <a:extLst>
                    <a:ext uri="{FF2B5EF4-FFF2-40B4-BE49-F238E27FC236}">
                      <a16:creationId xmlns:a16="http://schemas.microsoft.com/office/drawing/2014/main" id="{4A33DBF7-5DC6-438E-A2DE-50D0CCEEFC9C}"/>
                    </a:ext>
                  </a:extLst>
                </p:cNvPr>
                <p:cNvSpPr/>
                <p:nvPr/>
              </p:nvSpPr>
              <p:spPr>
                <a:xfrm>
                  <a:off x="7799791" y="3455891"/>
                  <a:ext cx="189541" cy="198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3581" extrusionOk="0">
                      <a:moveTo>
                        <a:pt x="1209" y="0"/>
                      </a:moveTo>
                      <a:cubicBezTo>
                        <a:pt x="1170" y="0"/>
                        <a:pt x="1131" y="8"/>
                        <a:pt x="1092" y="26"/>
                      </a:cubicBezTo>
                      <a:cubicBezTo>
                        <a:pt x="475" y="303"/>
                        <a:pt x="724" y="893"/>
                        <a:pt x="713" y="965"/>
                      </a:cubicBezTo>
                      <a:cubicBezTo>
                        <a:pt x="703" y="1036"/>
                        <a:pt x="262" y="1002"/>
                        <a:pt x="164" y="1343"/>
                      </a:cubicBezTo>
                      <a:cubicBezTo>
                        <a:pt x="65" y="1682"/>
                        <a:pt x="461" y="1924"/>
                        <a:pt x="464" y="1989"/>
                      </a:cubicBezTo>
                      <a:cubicBezTo>
                        <a:pt x="471" y="2057"/>
                        <a:pt x="0" y="2580"/>
                        <a:pt x="928" y="3276"/>
                      </a:cubicBezTo>
                      <a:cubicBezTo>
                        <a:pt x="1231" y="3504"/>
                        <a:pt x="1493" y="3581"/>
                        <a:pt x="1709" y="3581"/>
                      </a:cubicBezTo>
                      <a:cubicBezTo>
                        <a:pt x="2011" y="3581"/>
                        <a:pt x="2224" y="3431"/>
                        <a:pt x="2331" y="3334"/>
                      </a:cubicBezTo>
                      <a:cubicBezTo>
                        <a:pt x="2386" y="3282"/>
                        <a:pt x="2451" y="3248"/>
                        <a:pt x="2523" y="3228"/>
                      </a:cubicBezTo>
                      <a:cubicBezTo>
                        <a:pt x="3191" y="3037"/>
                        <a:pt x="3421" y="2142"/>
                        <a:pt x="3369" y="1579"/>
                      </a:cubicBezTo>
                      <a:cubicBezTo>
                        <a:pt x="3314" y="982"/>
                        <a:pt x="2912" y="1074"/>
                        <a:pt x="2833" y="1020"/>
                      </a:cubicBezTo>
                      <a:cubicBezTo>
                        <a:pt x="2755" y="968"/>
                        <a:pt x="2864" y="562"/>
                        <a:pt x="2584" y="395"/>
                      </a:cubicBezTo>
                      <a:cubicBezTo>
                        <a:pt x="2523" y="359"/>
                        <a:pt x="2460" y="345"/>
                        <a:pt x="2397" y="345"/>
                      </a:cubicBezTo>
                      <a:cubicBezTo>
                        <a:pt x="2206" y="345"/>
                        <a:pt x="2018" y="472"/>
                        <a:pt x="1905" y="472"/>
                      </a:cubicBezTo>
                      <a:cubicBezTo>
                        <a:pt x="1885" y="472"/>
                        <a:pt x="1868" y="468"/>
                        <a:pt x="1853" y="459"/>
                      </a:cubicBezTo>
                      <a:cubicBezTo>
                        <a:pt x="1737" y="397"/>
                        <a:pt x="1483" y="0"/>
                        <a:pt x="120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1781;p37">
                  <a:extLst>
                    <a:ext uri="{FF2B5EF4-FFF2-40B4-BE49-F238E27FC236}">
                      <a16:creationId xmlns:a16="http://schemas.microsoft.com/office/drawing/2014/main" id="{9AA01F5D-8DD7-4610-A36C-D938BD188339}"/>
                    </a:ext>
                  </a:extLst>
                </p:cNvPr>
                <p:cNvSpPr/>
                <p:nvPr/>
              </p:nvSpPr>
              <p:spPr>
                <a:xfrm>
                  <a:off x="7866888" y="3469410"/>
                  <a:ext cx="62497" cy="151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2735" extrusionOk="0">
                      <a:moveTo>
                        <a:pt x="1" y="1"/>
                      </a:moveTo>
                      <a:cubicBezTo>
                        <a:pt x="86" y="233"/>
                        <a:pt x="182" y="461"/>
                        <a:pt x="274" y="690"/>
                      </a:cubicBezTo>
                      <a:cubicBezTo>
                        <a:pt x="370" y="915"/>
                        <a:pt x="465" y="1144"/>
                        <a:pt x="560" y="1370"/>
                      </a:cubicBezTo>
                      <a:lnTo>
                        <a:pt x="854" y="2049"/>
                      </a:lnTo>
                      <a:cubicBezTo>
                        <a:pt x="902" y="2161"/>
                        <a:pt x="950" y="2274"/>
                        <a:pt x="997" y="2390"/>
                      </a:cubicBezTo>
                      <a:cubicBezTo>
                        <a:pt x="1045" y="2503"/>
                        <a:pt x="1096" y="2615"/>
                        <a:pt x="1127" y="2735"/>
                      </a:cubicBezTo>
                      <a:cubicBezTo>
                        <a:pt x="1083" y="2489"/>
                        <a:pt x="987" y="2260"/>
                        <a:pt x="902" y="2028"/>
                      </a:cubicBezTo>
                      <a:cubicBezTo>
                        <a:pt x="813" y="1800"/>
                        <a:pt x="718" y="1570"/>
                        <a:pt x="622" y="1345"/>
                      </a:cubicBezTo>
                      <a:cubicBezTo>
                        <a:pt x="526" y="1116"/>
                        <a:pt x="428" y="891"/>
                        <a:pt x="321" y="669"/>
                      </a:cubicBezTo>
                      <a:cubicBezTo>
                        <a:pt x="219" y="444"/>
                        <a:pt x="113" y="223"/>
                        <a:pt x="1" y="1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782;p37">
                  <a:extLst>
                    <a:ext uri="{FF2B5EF4-FFF2-40B4-BE49-F238E27FC236}">
                      <a16:creationId xmlns:a16="http://schemas.microsoft.com/office/drawing/2014/main" id="{08D6578A-B39D-46B3-8CAA-E36BEB01100A}"/>
                    </a:ext>
                  </a:extLst>
                </p:cNvPr>
                <p:cNvSpPr/>
                <p:nvPr/>
              </p:nvSpPr>
              <p:spPr>
                <a:xfrm>
                  <a:off x="7860461" y="3556232"/>
                  <a:ext cx="93690" cy="50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912" extrusionOk="0">
                      <a:moveTo>
                        <a:pt x="1691" y="0"/>
                      </a:moveTo>
                      <a:cubicBezTo>
                        <a:pt x="1588" y="140"/>
                        <a:pt x="1496" y="284"/>
                        <a:pt x="1400" y="427"/>
                      </a:cubicBezTo>
                      <a:cubicBezTo>
                        <a:pt x="1312" y="561"/>
                        <a:pt x="1223" y="701"/>
                        <a:pt x="1138" y="842"/>
                      </a:cubicBezTo>
                      <a:lnTo>
                        <a:pt x="1138" y="842"/>
                      </a:lnTo>
                      <a:cubicBezTo>
                        <a:pt x="950" y="829"/>
                        <a:pt x="766" y="819"/>
                        <a:pt x="577" y="813"/>
                      </a:cubicBezTo>
                      <a:lnTo>
                        <a:pt x="287" y="806"/>
                      </a:lnTo>
                      <a:cubicBezTo>
                        <a:pt x="246" y="806"/>
                        <a:pt x="204" y="805"/>
                        <a:pt x="163" y="805"/>
                      </a:cubicBezTo>
                      <a:cubicBezTo>
                        <a:pt x="109" y="805"/>
                        <a:pt x="55" y="807"/>
                        <a:pt x="1" y="813"/>
                      </a:cubicBezTo>
                      <a:cubicBezTo>
                        <a:pt x="96" y="816"/>
                        <a:pt x="191" y="830"/>
                        <a:pt x="287" y="840"/>
                      </a:cubicBezTo>
                      <a:lnTo>
                        <a:pt x="574" y="868"/>
                      </a:lnTo>
                      <a:cubicBezTo>
                        <a:pt x="769" y="884"/>
                        <a:pt x="960" y="898"/>
                        <a:pt x="1154" y="909"/>
                      </a:cubicBezTo>
                      <a:lnTo>
                        <a:pt x="1171" y="912"/>
                      </a:lnTo>
                      <a:lnTo>
                        <a:pt x="1182" y="895"/>
                      </a:lnTo>
                      <a:cubicBezTo>
                        <a:pt x="1270" y="748"/>
                        <a:pt x="1359" y="601"/>
                        <a:pt x="1441" y="451"/>
                      </a:cubicBezTo>
                      <a:cubicBezTo>
                        <a:pt x="1527" y="304"/>
                        <a:pt x="1612" y="154"/>
                        <a:pt x="1691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783;p37">
                  <a:extLst>
                    <a:ext uri="{FF2B5EF4-FFF2-40B4-BE49-F238E27FC236}">
                      <a16:creationId xmlns:a16="http://schemas.microsoft.com/office/drawing/2014/main" id="{BCAC3C5B-D470-4683-B011-37F04E42DCA1}"/>
                    </a:ext>
                  </a:extLst>
                </p:cNvPr>
                <p:cNvSpPr/>
                <p:nvPr/>
              </p:nvSpPr>
              <p:spPr>
                <a:xfrm>
                  <a:off x="7848160" y="3502155"/>
                  <a:ext cx="73633" cy="4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885" extrusionOk="0">
                      <a:moveTo>
                        <a:pt x="1329" y="0"/>
                      </a:moveTo>
                      <a:lnTo>
                        <a:pt x="1329" y="0"/>
                      </a:lnTo>
                      <a:cubicBezTo>
                        <a:pt x="1257" y="133"/>
                        <a:pt x="1188" y="273"/>
                        <a:pt x="1124" y="410"/>
                      </a:cubicBezTo>
                      <a:cubicBezTo>
                        <a:pt x="1060" y="540"/>
                        <a:pt x="1002" y="672"/>
                        <a:pt x="944" y="803"/>
                      </a:cubicBezTo>
                      <a:lnTo>
                        <a:pt x="944" y="803"/>
                      </a:lnTo>
                      <a:cubicBezTo>
                        <a:pt x="794" y="755"/>
                        <a:pt x="643" y="707"/>
                        <a:pt x="489" y="666"/>
                      </a:cubicBezTo>
                      <a:lnTo>
                        <a:pt x="246" y="598"/>
                      </a:lnTo>
                      <a:lnTo>
                        <a:pt x="1" y="533"/>
                      </a:lnTo>
                      <a:lnTo>
                        <a:pt x="1" y="533"/>
                      </a:lnTo>
                      <a:cubicBezTo>
                        <a:pt x="79" y="570"/>
                        <a:pt x="158" y="598"/>
                        <a:pt x="236" y="628"/>
                      </a:cubicBezTo>
                      <a:lnTo>
                        <a:pt x="475" y="717"/>
                      </a:lnTo>
                      <a:cubicBezTo>
                        <a:pt x="632" y="771"/>
                        <a:pt x="793" y="826"/>
                        <a:pt x="953" y="877"/>
                      </a:cubicBezTo>
                      <a:lnTo>
                        <a:pt x="984" y="884"/>
                      </a:lnTo>
                      <a:lnTo>
                        <a:pt x="994" y="856"/>
                      </a:lnTo>
                      <a:cubicBezTo>
                        <a:pt x="1056" y="717"/>
                        <a:pt x="1114" y="574"/>
                        <a:pt x="1168" y="430"/>
                      </a:cubicBezTo>
                      <a:cubicBezTo>
                        <a:pt x="1226" y="287"/>
                        <a:pt x="1281" y="144"/>
                        <a:pt x="132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784;p37">
                  <a:extLst>
                    <a:ext uri="{FF2B5EF4-FFF2-40B4-BE49-F238E27FC236}">
                      <a16:creationId xmlns:a16="http://schemas.microsoft.com/office/drawing/2014/main" id="{3B84ECEC-293E-469E-8CC9-29862D85B6EC}"/>
                    </a:ext>
                  </a:extLst>
                </p:cNvPr>
                <p:cNvSpPr/>
                <p:nvPr/>
              </p:nvSpPr>
              <p:spPr>
                <a:xfrm>
                  <a:off x="7807492" y="3438161"/>
                  <a:ext cx="189374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8" h="3580" extrusionOk="0">
                      <a:moveTo>
                        <a:pt x="1207" y="0"/>
                      </a:moveTo>
                      <a:cubicBezTo>
                        <a:pt x="1169" y="0"/>
                        <a:pt x="1131" y="8"/>
                        <a:pt x="1093" y="25"/>
                      </a:cubicBezTo>
                      <a:cubicBezTo>
                        <a:pt x="472" y="302"/>
                        <a:pt x="721" y="892"/>
                        <a:pt x="714" y="964"/>
                      </a:cubicBezTo>
                      <a:cubicBezTo>
                        <a:pt x="704" y="1036"/>
                        <a:pt x="260" y="1005"/>
                        <a:pt x="161" y="1343"/>
                      </a:cubicBezTo>
                      <a:cubicBezTo>
                        <a:pt x="62" y="1684"/>
                        <a:pt x="458" y="1923"/>
                        <a:pt x="465" y="1991"/>
                      </a:cubicBezTo>
                      <a:cubicBezTo>
                        <a:pt x="468" y="2057"/>
                        <a:pt x="0" y="2578"/>
                        <a:pt x="926" y="3275"/>
                      </a:cubicBezTo>
                      <a:cubicBezTo>
                        <a:pt x="1228" y="3503"/>
                        <a:pt x="1491" y="3580"/>
                        <a:pt x="1707" y="3580"/>
                      </a:cubicBezTo>
                      <a:cubicBezTo>
                        <a:pt x="2009" y="3580"/>
                        <a:pt x="2221" y="3430"/>
                        <a:pt x="2329" y="3333"/>
                      </a:cubicBezTo>
                      <a:cubicBezTo>
                        <a:pt x="2384" y="3285"/>
                        <a:pt x="2448" y="3248"/>
                        <a:pt x="2520" y="3227"/>
                      </a:cubicBezTo>
                      <a:cubicBezTo>
                        <a:pt x="3192" y="3040"/>
                        <a:pt x="3418" y="2142"/>
                        <a:pt x="3367" y="1578"/>
                      </a:cubicBezTo>
                      <a:cubicBezTo>
                        <a:pt x="3312" y="984"/>
                        <a:pt x="2913" y="1073"/>
                        <a:pt x="2831" y="1022"/>
                      </a:cubicBezTo>
                      <a:cubicBezTo>
                        <a:pt x="2752" y="967"/>
                        <a:pt x="2861" y="565"/>
                        <a:pt x="2581" y="398"/>
                      </a:cubicBezTo>
                      <a:cubicBezTo>
                        <a:pt x="2520" y="360"/>
                        <a:pt x="2456" y="347"/>
                        <a:pt x="2393" y="347"/>
                      </a:cubicBezTo>
                      <a:cubicBezTo>
                        <a:pt x="2202" y="347"/>
                        <a:pt x="2017" y="474"/>
                        <a:pt x="1902" y="474"/>
                      </a:cubicBezTo>
                      <a:cubicBezTo>
                        <a:pt x="1883" y="474"/>
                        <a:pt x="1866" y="471"/>
                        <a:pt x="1851" y="462"/>
                      </a:cubicBezTo>
                      <a:cubicBezTo>
                        <a:pt x="1734" y="396"/>
                        <a:pt x="1480" y="0"/>
                        <a:pt x="120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785;p37">
                  <a:extLst>
                    <a:ext uri="{FF2B5EF4-FFF2-40B4-BE49-F238E27FC236}">
                      <a16:creationId xmlns:a16="http://schemas.microsoft.com/office/drawing/2014/main" id="{73730E04-733F-48D2-BFF3-6F4CFE2398E3}"/>
                    </a:ext>
                  </a:extLst>
                </p:cNvPr>
                <p:cNvSpPr/>
                <p:nvPr/>
              </p:nvSpPr>
              <p:spPr>
                <a:xfrm>
                  <a:off x="7874423" y="3451791"/>
                  <a:ext cx="62497" cy="15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273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0" y="229"/>
                        <a:pt x="182" y="459"/>
                        <a:pt x="278" y="687"/>
                      </a:cubicBezTo>
                      <a:cubicBezTo>
                        <a:pt x="370" y="916"/>
                        <a:pt x="465" y="1141"/>
                        <a:pt x="565" y="1370"/>
                      </a:cubicBezTo>
                      <a:lnTo>
                        <a:pt x="855" y="2046"/>
                      </a:lnTo>
                      <a:cubicBezTo>
                        <a:pt x="906" y="2159"/>
                        <a:pt x="954" y="2274"/>
                        <a:pt x="1001" y="2387"/>
                      </a:cubicBezTo>
                      <a:cubicBezTo>
                        <a:pt x="1045" y="2500"/>
                        <a:pt x="1097" y="2613"/>
                        <a:pt x="1127" y="2732"/>
                      </a:cubicBezTo>
                      <a:cubicBezTo>
                        <a:pt x="1083" y="2490"/>
                        <a:pt x="988" y="2261"/>
                        <a:pt x="902" y="2028"/>
                      </a:cubicBezTo>
                      <a:cubicBezTo>
                        <a:pt x="814" y="1797"/>
                        <a:pt x="722" y="1568"/>
                        <a:pt x="623" y="1343"/>
                      </a:cubicBezTo>
                      <a:cubicBezTo>
                        <a:pt x="527" y="1117"/>
                        <a:pt x="428" y="889"/>
                        <a:pt x="322" y="667"/>
                      </a:cubicBezTo>
                      <a:cubicBezTo>
                        <a:pt x="220" y="442"/>
                        <a:pt x="114" y="220"/>
                        <a:pt x="1" y="1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786;p37">
                  <a:extLst>
                    <a:ext uri="{FF2B5EF4-FFF2-40B4-BE49-F238E27FC236}">
                      <a16:creationId xmlns:a16="http://schemas.microsoft.com/office/drawing/2014/main" id="{49BFD974-DD78-4395-AF79-8FFD31398A57}"/>
                    </a:ext>
                  </a:extLst>
                </p:cNvPr>
                <p:cNvSpPr/>
                <p:nvPr/>
              </p:nvSpPr>
              <p:spPr>
                <a:xfrm>
                  <a:off x="7868051" y="3538668"/>
                  <a:ext cx="93634" cy="50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908" extrusionOk="0">
                      <a:moveTo>
                        <a:pt x="1690" y="0"/>
                      </a:moveTo>
                      <a:cubicBezTo>
                        <a:pt x="1587" y="136"/>
                        <a:pt x="1496" y="279"/>
                        <a:pt x="1400" y="423"/>
                      </a:cubicBezTo>
                      <a:cubicBezTo>
                        <a:pt x="1312" y="560"/>
                        <a:pt x="1223" y="697"/>
                        <a:pt x="1138" y="838"/>
                      </a:cubicBezTo>
                      <a:lnTo>
                        <a:pt x="1138" y="838"/>
                      </a:lnTo>
                      <a:cubicBezTo>
                        <a:pt x="953" y="825"/>
                        <a:pt x="765" y="816"/>
                        <a:pt x="580" y="809"/>
                      </a:cubicBezTo>
                      <a:lnTo>
                        <a:pt x="290" y="802"/>
                      </a:lnTo>
                      <a:cubicBezTo>
                        <a:pt x="266" y="803"/>
                        <a:pt x="241" y="803"/>
                        <a:pt x="217" y="803"/>
                      </a:cubicBezTo>
                      <a:cubicBezTo>
                        <a:pt x="192" y="803"/>
                        <a:pt x="168" y="803"/>
                        <a:pt x="144" y="803"/>
                      </a:cubicBezTo>
                      <a:cubicBezTo>
                        <a:pt x="96" y="803"/>
                        <a:pt x="48" y="804"/>
                        <a:pt x="0" y="809"/>
                      </a:cubicBezTo>
                      <a:cubicBezTo>
                        <a:pt x="95" y="816"/>
                        <a:pt x="191" y="826"/>
                        <a:pt x="287" y="837"/>
                      </a:cubicBezTo>
                      <a:lnTo>
                        <a:pt x="577" y="864"/>
                      </a:lnTo>
                      <a:cubicBezTo>
                        <a:pt x="768" y="881"/>
                        <a:pt x="960" y="894"/>
                        <a:pt x="1154" y="908"/>
                      </a:cubicBezTo>
                      <a:lnTo>
                        <a:pt x="1174" y="908"/>
                      </a:lnTo>
                      <a:lnTo>
                        <a:pt x="1185" y="891"/>
                      </a:lnTo>
                      <a:cubicBezTo>
                        <a:pt x="1270" y="744"/>
                        <a:pt x="1359" y="597"/>
                        <a:pt x="1444" y="451"/>
                      </a:cubicBezTo>
                      <a:cubicBezTo>
                        <a:pt x="1529" y="300"/>
                        <a:pt x="1611" y="150"/>
                        <a:pt x="1690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787;p37">
                  <a:extLst>
                    <a:ext uri="{FF2B5EF4-FFF2-40B4-BE49-F238E27FC236}">
                      <a16:creationId xmlns:a16="http://schemas.microsoft.com/office/drawing/2014/main" id="{72EEA3F2-F849-49FB-8BA5-43F696464E16}"/>
                    </a:ext>
                  </a:extLst>
                </p:cNvPr>
                <p:cNvSpPr/>
                <p:nvPr/>
              </p:nvSpPr>
              <p:spPr>
                <a:xfrm>
                  <a:off x="7855917" y="3484370"/>
                  <a:ext cx="73467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888" extrusionOk="0">
                      <a:moveTo>
                        <a:pt x="1325" y="0"/>
                      </a:moveTo>
                      <a:lnTo>
                        <a:pt x="1325" y="0"/>
                      </a:lnTo>
                      <a:cubicBezTo>
                        <a:pt x="1253" y="137"/>
                        <a:pt x="1185" y="273"/>
                        <a:pt x="1121" y="413"/>
                      </a:cubicBezTo>
                      <a:cubicBezTo>
                        <a:pt x="1060" y="540"/>
                        <a:pt x="1003" y="673"/>
                        <a:pt x="942" y="804"/>
                      </a:cubicBezTo>
                      <a:lnTo>
                        <a:pt x="942" y="804"/>
                      </a:lnTo>
                      <a:cubicBezTo>
                        <a:pt x="792" y="756"/>
                        <a:pt x="640" y="711"/>
                        <a:pt x="489" y="665"/>
                      </a:cubicBezTo>
                      <a:lnTo>
                        <a:pt x="243" y="597"/>
                      </a:lnTo>
                      <a:lnTo>
                        <a:pt x="1" y="533"/>
                      </a:lnTo>
                      <a:lnTo>
                        <a:pt x="1" y="533"/>
                      </a:lnTo>
                      <a:cubicBezTo>
                        <a:pt x="76" y="570"/>
                        <a:pt x="155" y="597"/>
                        <a:pt x="232" y="632"/>
                      </a:cubicBezTo>
                      <a:lnTo>
                        <a:pt x="472" y="717"/>
                      </a:lnTo>
                      <a:cubicBezTo>
                        <a:pt x="632" y="775"/>
                        <a:pt x="790" y="826"/>
                        <a:pt x="953" y="878"/>
                      </a:cubicBezTo>
                      <a:lnTo>
                        <a:pt x="980" y="887"/>
                      </a:lnTo>
                      <a:lnTo>
                        <a:pt x="990" y="860"/>
                      </a:lnTo>
                      <a:cubicBezTo>
                        <a:pt x="1052" y="717"/>
                        <a:pt x="1110" y="577"/>
                        <a:pt x="1168" y="434"/>
                      </a:cubicBezTo>
                      <a:cubicBezTo>
                        <a:pt x="1223" y="290"/>
                        <a:pt x="1277" y="147"/>
                        <a:pt x="1325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9" name="Google Shape;1788;p37">
                <a:extLst>
                  <a:ext uri="{FF2B5EF4-FFF2-40B4-BE49-F238E27FC236}">
                    <a16:creationId xmlns:a16="http://schemas.microsoft.com/office/drawing/2014/main" id="{67D6AB9C-9928-4975-96DF-644C0D107EF8}"/>
                  </a:ext>
                </a:extLst>
              </p:cNvPr>
              <p:cNvSpPr/>
              <p:nvPr/>
            </p:nvSpPr>
            <p:spPr>
              <a:xfrm flipH="1">
                <a:off x="3443526" y="4021888"/>
                <a:ext cx="197705" cy="204381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3643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413" y="499"/>
                      <a:pt x="502" y="997"/>
                      <a:pt x="506" y="1510"/>
                    </a:cubicBezTo>
                    <a:cubicBezTo>
                      <a:pt x="509" y="2250"/>
                      <a:pt x="267" y="2947"/>
                      <a:pt x="0" y="3643"/>
                    </a:cubicBezTo>
                    <a:cubicBezTo>
                      <a:pt x="0" y="3643"/>
                      <a:pt x="925" y="2691"/>
                      <a:pt x="1943" y="2039"/>
                    </a:cubicBezTo>
                    <a:cubicBezTo>
                      <a:pt x="2953" y="1387"/>
                      <a:pt x="3479" y="1206"/>
                      <a:pt x="3479" y="1206"/>
                    </a:cubicBezTo>
                    <a:cubicBezTo>
                      <a:pt x="3523" y="1001"/>
                      <a:pt x="3394" y="799"/>
                      <a:pt x="3189" y="752"/>
                    </a:cubicBezTo>
                    <a:cubicBezTo>
                      <a:pt x="2564" y="612"/>
                      <a:pt x="1434" y="383"/>
                      <a:pt x="29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789;p37">
                <a:extLst>
                  <a:ext uri="{FF2B5EF4-FFF2-40B4-BE49-F238E27FC236}">
                    <a16:creationId xmlns:a16="http://schemas.microsoft.com/office/drawing/2014/main" id="{B3B288F8-1119-4B53-B0E4-242FB1B8DCD5}"/>
                  </a:ext>
                </a:extLst>
              </p:cNvPr>
              <p:cNvSpPr/>
              <p:nvPr/>
            </p:nvSpPr>
            <p:spPr>
              <a:xfrm flipH="1">
                <a:off x="2933979" y="3612643"/>
                <a:ext cx="111532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2612" extrusionOk="0">
                    <a:moveTo>
                      <a:pt x="1913" y="0"/>
                    </a:moveTo>
                    <a:cubicBezTo>
                      <a:pt x="1892" y="0"/>
                      <a:pt x="1872" y="10"/>
                      <a:pt x="1858" y="29"/>
                    </a:cubicBezTo>
                    <a:lnTo>
                      <a:pt x="21" y="2507"/>
                    </a:lnTo>
                    <a:cubicBezTo>
                      <a:pt x="1" y="2534"/>
                      <a:pt x="8" y="2578"/>
                      <a:pt x="35" y="2599"/>
                    </a:cubicBezTo>
                    <a:cubicBezTo>
                      <a:pt x="48" y="2607"/>
                      <a:pt x="63" y="2611"/>
                      <a:pt x="77" y="2611"/>
                    </a:cubicBezTo>
                    <a:cubicBezTo>
                      <a:pt x="97" y="2611"/>
                      <a:pt x="117" y="2603"/>
                      <a:pt x="131" y="2585"/>
                    </a:cubicBezTo>
                    <a:lnTo>
                      <a:pt x="1967" y="106"/>
                    </a:lnTo>
                    <a:cubicBezTo>
                      <a:pt x="1987" y="79"/>
                      <a:pt x="1981" y="35"/>
                      <a:pt x="1954" y="15"/>
                    </a:cubicBezTo>
                    <a:cubicBezTo>
                      <a:pt x="1941" y="5"/>
                      <a:pt x="1927" y="0"/>
                      <a:pt x="1913" y="0"/>
                    </a:cubicBezTo>
                    <a:close/>
                  </a:path>
                </a:pathLst>
              </a:custGeom>
              <a:solidFill>
                <a:srgbClr val="C98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790;p37">
                <a:extLst>
                  <a:ext uri="{FF2B5EF4-FFF2-40B4-BE49-F238E27FC236}">
                    <a16:creationId xmlns:a16="http://schemas.microsoft.com/office/drawing/2014/main" id="{541B8E18-3115-4207-A708-A3383C9CCB98}"/>
                  </a:ext>
                </a:extLst>
              </p:cNvPr>
              <p:cNvSpPr/>
              <p:nvPr/>
            </p:nvSpPr>
            <p:spPr>
              <a:xfrm flipH="1">
                <a:off x="2697858" y="3768038"/>
                <a:ext cx="87576" cy="149177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59" extrusionOk="0">
                    <a:moveTo>
                      <a:pt x="989" y="0"/>
                    </a:moveTo>
                    <a:cubicBezTo>
                      <a:pt x="880" y="0"/>
                      <a:pt x="778" y="69"/>
                      <a:pt x="735" y="173"/>
                    </a:cubicBezTo>
                    <a:lnTo>
                      <a:pt x="496" y="747"/>
                    </a:lnTo>
                    <a:cubicBezTo>
                      <a:pt x="455" y="849"/>
                      <a:pt x="400" y="941"/>
                      <a:pt x="329" y="1027"/>
                    </a:cubicBezTo>
                    <a:cubicBezTo>
                      <a:pt x="1" y="1453"/>
                      <a:pt x="83" y="2068"/>
                      <a:pt x="513" y="2392"/>
                    </a:cubicBezTo>
                    <a:lnTo>
                      <a:pt x="864" y="2658"/>
                    </a:lnTo>
                    <a:lnTo>
                      <a:pt x="1561" y="1744"/>
                    </a:lnTo>
                    <a:lnTo>
                      <a:pt x="874" y="1225"/>
                    </a:lnTo>
                    <a:cubicBezTo>
                      <a:pt x="878" y="1215"/>
                      <a:pt x="885" y="1204"/>
                      <a:pt x="891" y="1191"/>
                    </a:cubicBezTo>
                    <a:lnTo>
                      <a:pt x="1230" y="368"/>
                    </a:lnTo>
                    <a:cubicBezTo>
                      <a:pt x="1288" y="228"/>
                      <a:pt x="1216" y="65"/>
                      <a:pt x="1069" y="13"/>
                    </a:cubicBezTo>
                    <a:cubicBezTo>
                      <a:pt x="1042" y="4"/>
                      <a:pt x="1016" y="0"/>
                      <a:pt x="989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791;p37">
                <a:extLst>
                  <a:ext uri="{FF2B5EF4-FFF2-40B4-BE49-F238E27FC236}">
                    <a16:creationId xmlns:a16="http://schemas.microsoft.com/office/drawing/2014/main" id="{FEDD3E13-441F-41EC-98B4-BB5D4817A1A0}"/>
                  </a:ext>
                </a:extLst>
              </p:cNvPr>
              <p:cNvSpPr/>
              <p:nvPr/>
            </p:nvSpPr>
            <p:spPr>
              <a:xfrm flipH="1">
                <a:off x="2970495" y="4289426"/>
                <a:ext cx="203708" cy="454542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8102" extrusionOk="0">
                    <a:moveTo>
                      <a:pt x="3084" y="0"/>
                    </a:moveTo>
                    <a:cubicBezTo>
                      <a:pt x="2495" y="133"/>
                      <a:pt x="1833" y="209"/>
                      <a:pt x="1091" y="209"/>
                    </a:cubicBezTo>
                    <a:cubicBezTo>
                      <a:pt x="745" y="209"/>
                      <a:pt x="382" y="192"/>
                      <a:pt x="1" y="158"/>
                    </a:cubicBezTo>
                    <a:lnTo>
                      <a:pt x="1" y="158"/>
                    </a:lnTo>
                    <a:cubicBezTo>
                      <a:pt x="1" y="158"/>
                      <a:pt x="2459" y="4687"/>
                      <a:pt x="2469" y="8101"/>
                    </a:cubicBezTo>
                    <a:lnTo>
                      <a:pt x="3630" y="8098"/>
                    </a:lnTo>
                    <a:cubicBezTo>
                      <a:pt x="3630" y="8098"/>
                      <a:pt x="3244" y="3790"/>
                      <a:pt x="3084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792;p37">
                <a:extLst>
                  <a:ext uri="{FF2B5EF4-FFF2-40B4-BE49-F238E27FC236}">
                    <a16:creationId xmlns:a16="http://schemas.microsoft.com/office/drawing/2014/main" id="{7C6CC6C0-06F0-4EAA-8AF7-6E2CCEE76D11}"/>
                  </a:ext>
                </a:extLst>
              </p:cNvPr>
              <p:cNvSpPr/>
              <p:nvPr/>
            </p:nvSpPr>
            <p:spPr>
              <a:xfrm flipH="1">
                <a:off x="2990294" y="3911204"/>
                <a:ext cx="283430" cy="19428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3463" extrusionOk="0">
                    <a:moveTo>
                      <a:pt x="5052" y="1"/>
                    </a:moveTo>
                    <a:cubicBezTo>
                      <a:pt x="4772" y="273"/>
                      <a:pt x="4404" y="536"/>
                      <a:pt x="3933" y="772"/>
                    </a:cubicBezTo>
                    <a:cubicBezTo>
                      <a:pt x="3479" y="994"/>
                      <a:pt x="3072" y="1199"/>
                      <a:pt x="2714" y="1379"/>
                    </a:cubicBezTo>
                    <a:cubicBezTo>
                      <a:pt x="2553" y="1458"/>
                      <a:pt x="2403" y="1537"/>
                      <a:pt x="2263" y="1609"/>
                    </a:cubicBezTo>
                    <a:cubicBezTo>
                      <a:pt x="1400" y="2046"/>
                      <a:pt x="837" y="2339"/>
                      <a:pt x="509" y="2513"/>
                    </a:cubicBezTo>
                    <a:cubicBezTo>
                      <a:pt x="270" y="2639"/>
                      <a:pt x="103" y="2868"/>
                      <a:pt x="58" y="3131"/>
                    </a:cubicBezTo>
                    <a:cubicBezTo>
                      <a:pt x="38" y="3237"/>
                      <a:pt x="21" y="3350"/>
                      <a:pt x="0" y="3462"/>
                    </a:cubicBezTo>
                    <a:cubicBezTo>
                      <a:pt x="594" y="3455"/>
                      <a:pt x="1168" y="3445"/>
                      <a:pt x="1713" y="3424"/>
                    </a:cubicBezTo>
                    <a:cubicBezTo>
                      <a:pt x="1816" y="3418"/>
                      <a:pt x="1918" y="3415"/>
                      <a:pt x="2021" y="3407"/>
                    </a:cubicBezTo>
                    <a:cubicBezTo>
                      <a:pt x="2243" y="3397"/>
                      <a:pt x="2458" y="3383"/>
                      <a:pt x="2673" y="3366"/>
                    </a:cubicBezTo>
                    <a:cubicBezTo>
                      <a:pt x="2860" y="3350"/>
                      <a:pt x="3045" y="3333"/>
                      <a:pt x="3226" y="3312"/>
                    </a:cubicBezTo>
                    <a:lnTo>
                      <a:pt x="3240" y="3312"/>
                    </a:lnTo>
                    <a:cubicBezTo>
                      <a:pt x="3328" y="3301"/>
                      <a:pt x="3417" y="3292"/>
                      <a:pt x="3506" y="3278"/>
                    </a:cubicBezTo>
                    <a:cubicBezTo>
                      <a:pt x="3591" y="3268"/>
                      <a:pt x="3676" y="3257"/>
                      <a:pt x="3758" y="3243"/>
                    </a:cubicBezTo>
                    <a:cubicBezTo>
                      <a:pt x="3769" y="3243"/>
                      <a:pt x="3775" y="3243"/>
                      <a:pt x="3782" y="3240"/>
                    </a:cubicBezTo>
                    <a:cubicBezTo>
                      <a:pt x="3864" y="3230"/>
                      <a:pt x="3943" y="3216"/>
                      <a:pt x="4024" y="3202"/>
                    </a:cubicBezTo>
                    <a:cubicBezTo>
                      <a:pt x="4035" y="3199"/>
                      <a:pt x="4048" y="3199"/>
                      <a:pt x="4059" y="3196"/>
                    </a:cubicBezTo>
                    <a:cubicBezTo>
                      <a:pt x="4130" y="3182"/>
                      <a:pt x="4205" y="3169"/>
                      <a:pt x="4278" y="3155"/>
                    </a:cubicBezTo>
                    <a:cubicBezTo>
                      <a:pt x="4284" y="3155"/>
                      <a:pt x="4294" y="3155"/>
                      <a:pt x="4301" y="3152"/>
                    </a:cubicBezTo>
                    <a:cubicBezTo>
                      <a:pt x="4376" y="3138"/>
                      <a:pt x="4451" y="3120"/>
                      <a:pt x="4523" y="3104"/>
                    </a:cubicBezTo>
                    <a:cubicBezTo>
                      <a:pt x="4540" y="3100"/>
                      <a:pt x="4557" y="3097"/>
                      <a:pt x="4571" y="3093"/>
                    </a:cubicBezTo>
                    <a:cubicBezTo>
                      <a:pt x="4646" y="3076"/>
                      <a:pt x="4721" y="3059"/>
                      <a:pt x="4793" y="3043"/>
                    </a:cubicBezTo>
                    <a:cubicBezTo>
                      <a:pt x="4803" y="2626"/>
                      <a:pt x="4823" y="2264"/>
                      <a:pt x="4858" y="1973"/>
                    </a:cubicBezTo>
                    <a:cubicBezTo>
                      <a:pt x="4916" y="1431"/>
                      <a:pt x="4990" y="752"/>
                      <a:pt x="5052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793;p37">
                <a:extLst>
                  <a:ext uri="{FF2B5EF4-FFF2-40B4-BE49-F238E27FC236}">
                    <a16:creationId xmlns:a16="http://schemas.microsoft.com/office/drawing/2014/main" id="{32E8D49A-346F-4C86-BF5B-29B4F7CED80C}"/>
                  </a:ext>
                </a:extLst>
              </p:cNvPr>
              <p:cNvSpPr/>
              <p:nvPr/>
            </p:nvSpPr>
            <p:spPr>
              <a:xfrm flipH="1">
                <a:off x="2727919" y="3885398"/>
                <a:ext cx="227552" cy="296951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5293" extrusionOk="0">
                    <a:moveTo>
                      <a:pt x="3281" y="0"/>
                    </a:moveTo>
                    <a:cubicBezTo>
                      <a:pt x="2588" y="1553"/>
                      <a:pt x="1636" y="2488"/>
                      <a:pt x="431" y="3052"/>
                    </a:cubicBezTo>
                    <a:cubicBezTo>
                      <a:pt x="431" y="3052"/>
                      <a:pt x="1" y="3485"/>
                      <a:pt x="472" y="4547"/>
                    </a:cubicBezTo>
                    <a:cubicBezTo>
                      <a:pt x="746" y="5162"/>
                      <a:pt x="1019" y="5292"/>
                      <a:pt x="1200" y="5292"/>
                    </a:cubicBezTo>
                    <a:cubicBezTo>
                      <a:pt x="1333" y="5292"/>
                      <a:pt x="1417" y="5223"/>
                      <a:pt x="1417" y="5223"/>
                    </a:cubicBezTo>
                    <a:cubicBezTo>
                      <a:pt x="3373" y="3417"/>
                      <a:pt x="4049" y="481"/>
                      <a:pt x="4056" y="464"/>
                    </a:cubicBezTo>
                    <a:lnTo>
                      <a:pt x="3281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794;p37">
                <a:extLst>
                  <a:ext uri="{FF2B5EF4-FFF2-40B4-BE49-F238E27FC236}">
                    <a16:creationId xmlns:a16="http://schemas.microsoft.com/office/drawing/2014/main" id="{F2ADF457-F153-47EF-91DD-1B4531A7046D}"/>
                  </a:ext>
                </a:extLst>
              </p:cNvPr>
              <p:cNvSpPr/>
              <p:nvPr/>
            </p:nvSpPr>
            <p:spPr>
              <a:xfrm flipH="1">
                <a:off x="2866732" y="4056557"/>
                <a:ext cx="851299" cy="687424"/>
              </a:xfrm>
              <a:custGeom>
                <a:avLst/>
                <a:gdLst/>
                <a:ahLst/>
                <a:cxnLst/>
                <a:rect l="l" t="t" r="r" b="b"/>
                <a:pathLst>
                  <a:path w="15174" h="12253" extrusionOk="0">
                    <a:moveTo>
                      <a:pt x="14003" y="1"/>
                    </a:moveTo>
                    <a:cubicBezTo>
                      <a:pt x="13600" y="189"/>
                      <a:pt x="13170" y="335"/>
                      <a:pt x="12713" y="452"/>
                    </a:cubicBezTo>
                    <a:cubicBezTo>
                      <a:pt x="12641" y="468"/>
                      <a:pt x="12566" y="485"/>
                      <a:pt x="12491" y="502"/>
                    </a:cubicBezTo>
                    <a:cubicBezTo>
                      <a:pt x="12477" y="506"/>
                      <a:pt x="12460" y="509"/>
                      <a:pt x="12443" y="513"/>
                    </a:cubicBezTo>
                    <a:cubicBezTo>
                      <a:pt x="12371" y="529"/>
                      <a:pt x="12296" y="547"/>
                      <a:pt x="12221" y="561"/>
                    </a:cubicBezTo>
                    <a:cubicBezTo>
                      <a:pt x="12214" y="564"/>
                      <a:pt x="12204" y="564"/>
                      <a:pt x="12198" y="564"/>
                    </a:cubicBezTo>
                    <a:cubicBezTo>
                      <a:pt x="12125" y="578"/>
                      <a:pt x="12050" y="591"/>
                      <a:pt x="11979" y="605"/>
                    </a:cubicBezTo>
                    <a:cubicBezTo>
                      <a:pt x="11968" y="608"/>
                      <a:pt x="11955" y="608"/>
                      <a:pt x="11944" y="611"/>
                    </a:cubicBezTo>
                    <a:cubicBezTo>
                      <a:pt x="11863" y="625"/>
                      <a:pt x="11784" y="639"/>
                      <a:pt x="11702" y="649"/>
                    </a:cubicBezTo>
                    <a:cubicBezTo>
                      <a:pt x="11695" y="652"/>
                      <a:pt x="11689" y="652"/>
                      <a:pt x="11678" y="652"/>
                    </a:cubicBezTo>
                    <a:cubicBezTo>
                      <a:pt x="11596" y="666"/>
                      <a:pt x="11511" y="677"/>
                      <a:pt x="11426" y="687"/>
                    </a:cubicBezTo>
                    <a:cubicBezTo>
                      <a:pt x="11337" y="701"/>
                      <a:pt x="11248" y="710"/>
                      <a:pt x="11160" y="721"/>
                    </a:cubicBezTo>
                    <a:lnTo>
                      <a:pt x="11146" y="721"/>
                    </a:lnTo>
                    <a:cubicBezTo>
                      <a:pt x="10965" y="742"/>
                      <a:pt x="10780" y="759"/>
                      <a:pt x="10593" y="775"/>
                    </a:cubicBezTo>
                    <a:cubicBezTo>
                      <a:pt x="10378" y="792"/>
                      <a:pt x="10163" y="806"/>
                      <a:pt x="9941" y="816"/>
                    </a:cubicBezTo>
                    <a:cubicBezTo>
                      <a:pt x="9838" y="824"/>
                      <a:pt x="9736" y="827"/>
                      <a:pt x="9633" y="833"/>
                    </a:cubicBezTo>
                    <a:cubicBezTo>
                      <a:pt x="9088" y="854"/>
                      <a:pt x="8514" y="864"/>
                      <a:pt x="7920" y="871"/>
                    </a:cubicBezTo>
                    <a:cubicBezTo>
                      <a:pt x="7910" y="929"/>
                      <a:pt x="7900" y="984"/>
                      <a:pt x="7889" y="1035"/>
                    </a:cubicBezTo>
                    <a:cubicBezTo>
                      <a:pt x="7876" y="1123"/>
                      <a:pt x="7859" y="1209"/>
                      <a:pt x="7845" y="1281"/>
                    </a:cubicBezTo>
                    <a:cubicBezTo>
                      <a:pt x="7845" y="1298"/>
                      <a:pt x="7842" y="1312"/>
                      <a:pt x="7835" y="1325"/>
                    </a:cubicBezTo>
                    <a:cubicBezTo>
                      <a:pt x="7835" y="1328"/>
                      <a:pt x="7835" y="1332"/>
                      <a:pt x="7831" y="1336"/>
                    </a:cubicBezTo>
                    <a:cubicBezTo>
                      <a:pt x="7828" y="1349"/>
                      <a:pt x="7824" y="1363"/>
                      <a:pt x="7818" y="1377"/>
                    </a:cubicBezTo>
                    <a:cubicBezTo>
                      <a:pt x="7810" y="1390"/>
                      <a:pt x="7804" y="1404"/>
                      <a:pt x="7797" y="1417"/>
                    </a:cubicBezTo>
                    <a:cubicBezTo>
                      <a:pt x="7797" y="1417"/>
                      <a:pt x="7794" y="1421"/>
                      <a:pt x="7794" y="1424"/>
                    </a:cubicBezTo>
                    <a:cubicBezTo>
                      <a:pt x="7787" y="1435"/>
                      <a:pt x="7777" y="1448"/>
                      <a:pt x="7769" y="1458"/>
                    </a:cubicBezTo>
                    <a:cubicBezTo>
                      <a:pt x="7701" y="1547"/>
                      <a:pt x="7602" y="1605"/>
                      <a:pt x="7490" y="1619"/>
                    </a:cubicBezTo>
                    <a:cubicBezTo>
                      <a:pt x="7298" y="1642"/>
                      <a:pt x="7031" y="1666"/>
                      <a:pt x="6730" y="1666"/>
                    </a:cubicBezTo>
                    <a:cubicBezTo>
                      <a:pt x="6107" y="1666"/>
                      <a:pt x="5339" y="1566"/>
                      <a:pt x="4790" y="1161"/>
                    </a:cubicBezTo>
                    <a:cubicBezTo>
                      <a:pt x="4681" y="1079"/>
                      <a:pt x="4623" y="946"/>
                      <a:pt x="4632" y="810"/>
                    </a:cubicBezTo>
                    <a:cubicBezTo>
                      <a:pt x="4636" y="796"/>
                      <a:pt x="4636" y="783"/>
                      <a:pt x="4640" y="765"/>
                    </a:cubicBezTo>
                    <a:lnTo>
                      <a:pt x="4677" y="591"/>
                    </a:lnTo>
                    <a:lnTo>
                      <a:pt x="4677" y="591"/>
                    </a:lnTo>
                    <a:cubicBezTo>
                      <a:pt x="4677" y="591"/>
                      <a:pt x="3704" y="1038"/>
                      <a:pt x="2830" y="1676"/>
                    </a:cubicBezTo>
                    <a:cubicBezTo>
                      <a:pt x="1953" y="2315"/>
                      <a:pt x="1458" y="2848"/>
                      <a:pt x="1458" y="2848"/>
                    </a:cubicBezTo>
                    <a:cubicBezTo>
                      <a:pt x="1277" y="3322"/>
                      <a:pt x="1086" y="3793"/>
                      <a:pt x="963" y="4285"/>
                    </a:cubicBezTo>
                    <a:cubicBezTo>
                      <a:pt x="0" y="8186"/>
                      <a:pt x="1138" y="11986"/>
                      <a:pt x="1215" y="12252"/>
                    </a:cubicBezTo>
                    <a:lnTo>
                      <a:pt x="12163" y="12252"/>
                    </a:lnTo>
                    <a:cubicBezTo>
                      <a:pt x="12153" y="8838"/>
                      <a:pt x="9695" y="4309"/>
                      <a:pt x="9695" y="4309"/>
                    </a:cubicBezTo>
                    <a:lnTo>
                      <a:pt x="9695" y="4309"/>
                    </a:lnTo>
                    <a:cubicBezTo>
                      <a:pt x="10076" y="4343"/>
                      <a:pt x="10439" y="4360"/>
                      <a:pt x="10785" y="4360"/>
                    </a:cubicBezTo>
                    <a:cubicBezTo>
                      <a:pt x="11527" y="4360"/>
                      <a:pt x="12189" y="4284"/>
                      <a:pt x="12778" y="4151"/>
                    </a:cubicBezTo>
                    <a:cubicBezTo>
                      <a:pt x="13843" y="3909"/>
                      <a:pt x="14106" y="3698"/>
                      <a:pt x="14703" y="3100"/>
                    </a:cubicBezTo>
                    <a:cubicBezTo>
                      <a:pt x="14914" y="2889"/>
                      <a:pt x="15174" y="2298"/>
                      <a:pt x="14999" y="2182"/>
                    </a:cubicBezTo>
                    <a:cubicBezTo>
                      <a:pt x="14569" y="1892"/>
                      <a:pt x="14188" y="1462"/>
                      <a:pt x="1400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795;p37">
                <a:extLst>
                  <a:ext uri="{FF2B5EF4-FFF2-40B4-BE49-F238E27FC236}">
                    <a16:creationId xmlns:a16="http://schemas.microsoft.com/office/drawing/2014/main" id="{455F1A4D-C967-4BC3-B8FB-C295F8C0D5BE}"/>
                  </a:ext>
                </a:extLst>
              </p:cNvPr>
              <p:cNvSpPr/>
              <p:nvPr/>
            </p:nvSpPr>
            <p:spPr>
              <a:xfrm flipH="1">
                <a:off x="3525153" y="4307995"/>
                <a:ext cx="154787" cy="432813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8907" extrusionOk="0">
                    <a:moveTo>
                      <a:pt x="2759" y="0"/>
                    </a:moveTo>
                    <a:cubicBezTo>
                      <a:pt x="2759" y="1"/>
                      <a:pt x="1609" y="1407"/>
                      <a:pt x="803" y="4424"/>
                    </a:cubicBezTo>
                    <a:cubicBezTo>
                      <a:pt x="1" y="7439"/>
                      <a:pt x="114" y="8907"/>
                      <a:pt x="114" y="8907"/>
                    </a:cubicBezTo>
                    <a:lnTo>
                      <a:pt x="2182" y="8848"/>
                    </a:lnTo>
                    <a:cubicBezTo>
                      <a:pt x="2182" y="8848"/>
                      <a:pt x="172" y="5517"/>
                      <a:pt x="2759" y="0"/>
                    </a:cubicBezTo>
                    <a:close/>
                  </a:path>
                </a:pathLst>
              </a:custGeom>
              <a:solidFill>
                <a:srgbClr val="007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796;p37">
                <a:extLst>
                  <a:ext uri="{FF2B5EF4-FFF2-40B4-BE49-F238E27FC236}">
                    <a16:creationId xmlns:a16="http://schemas.microsoft.com/office/drawing/2014/main" id="{25768ADB-DEE3-42B0-9283-42CF83219FE2}"/>
                  </a:ext>
                </a:extLst>
              </p:cNvPr>
              <p:cNvSpPr/>
              <p:nvPr/>
            </p:nvSpPr>
            <p:spPr>
              <a:xfrm rot="498630" flipH="1">
                <a:off x="3080882" y="4226449"/>
                <a:ext cx="144070" cy="85971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52" extrusionOk="0">
                    <a:moveTo>
                      <a:pt x="5" y="1"/>
                    </a:moveTo>
                    <a:cubicBezTo>
                      <a:pt x="1" y="1"/>
                      <a:pt x="7" y="14"/>
                      <a:pt x="24" y="42"/>
                    </a:cubicBezTo>
                    <a:cubicBezTo>
                      <a:pt x="284" y="458"/>
                      <a:pt x="1011" y="1421"/>
                      <a:pt x="1011" y="1421"/>
                    </a:cubicBezTo>
                    <a:cubicBezTo>
                      <a:pt x="1011" y="1421"/>
                      <a:pt x="2842" y="1751"/>
                      <a:pt x="2915" y="1751"/>
                    </a:cubicBezTo>
                    <a:cubicBezTo>
                      <a:pt x="2935" y="1751"/>
                      <a:pt x="2828" y="1727"/>
                      <a:pt x="2523" y="1666"/>
                    </a:cubicBezTo>
                    <a:cubicBezTo>
                      <a:pt x="1212" y="1405"/>
                      <a:pt x="49" y="1"/>
                      <a:pt x="5" y="1"/>
                    </a:cubicBezTo>
                    <a:close/>
                  </a:path>
                </a:pathLst>
              </a:custGeom>
              <a:solidFill>
                <a:srgbClr val="007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797;p37">
                <a:extLst>
                  <a:ext uri="{FF2B5EF4-FFF2-40B4-BE49-F238E27FC236}">
                    <a16:creationId xmlns:a16="http://schemas.microsoft.com/office/drawing/2014/main" id="{04B484CD-40D9-4F29-B4C4-0CD86F18AC10}"/>
                  </a:ext>
                </a:extLst>
              </p:cNvPr>
              <p:cNvSpPr/>
              <p:nvPr/>
            </p:nvSpPr>
            <p:spPr>
              <a:xfrm flipH="1">
                <a:off x="2532355" y="3446925"/>
                <a:ext cx="260708" cy="543745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9692" extrusionOk="0">
                    <a:moveTo>
                      <a:pt x="4178" y="0"/>
                    </a:moveTo>
                    <a:cubicBezTo>
                      <a:pt x="4016" y="0"/>
                      <a:pt x="3864" y="96"/>
                      <a:pt x="3800" y="254"/>
                    </a:cubicBezTo>
                    <a:lnTo>
                      <a:pt x="89" y="9120"/>
                    </a:lnTo>
                    <a:cubicBezTo>
                      <a:pt x="0" y="9328"/>
                      <a:pt x="99" y="9570"/>
                      <a:pt x="311" y="9660"/>
                    </a:cubicBezTo>
                    <a:cubicBezTo>
                      <a:pt x="362" y="9682"/>
                      <a:pt x="416" y="9692"/>
                      <a:pt x="469" y="9692"/>
                    </a:cubicBezTo>
                    <a:cubicBezTo>
                      <a:pt x="630" y="9692"/>
                      <a:pt x="783" y="9596"/>
                      <a:pt x="850" y="9438"/>
                    </a:cubicBezTo>
                    <a:lnTo>
                      <a:pt x="4558" y="572"/>
                    </a:lnTo>
                    <a:cubicBezTo>
                      <a:pt x="4646" y="364"/>
                      <a:pt x="4547" y="122"/>
                      <a:pt x="4339" y="33"/>
                    </a:cubicBezTo>
                    <a:cubicBezTo>
                      <a:pt x="4286" y="11"/>
                      <a:pt x="4231" y="0"/>
                      <a:pt x="417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798;p37">
                <a:extLst>
                  <a:ext uri="{FF2B5EF4-FFF2-40B4-BE49-F238E27FC236}">
                    <a16:creationId xmlns:a16="http://schemas.microsoft.com/office/drawing/2014/main" id="{A135CA0B-3618-4CC8-8A51-0642699BB161}"/>
                  </a:ext>
                </a:extLst>
              </p:cNvPr>
              <p:cNvSpPr/>
              <p:nvPr/>
            </p:nvSpPr>
            <p:spPr>
              <a:xfrm flipH="1">
                <a:off x="2660497" y="3810449"/>
                <a:ext cx="52344" cy="41123"/>
              </a:xfrm>
              <a:custGeom>
                <a:avLst/>
                <a:gdLst/>
                <a:ahLst/>
                <a:cxnLst/>
                <a:rect l="l" t="t" r="r" b="b"/>
                <a:pathLst>
                  <a:path w="933" h="733" extrusionOk="0">
                    <a:moveTo>
                      <a:pt x="278" y="0"/>
                    </a:moveTo>
                    <a:cubicBezTo>
                      <a:pt x="199" y="0"/>
                      <a:pt x="121" y="39"/>
                      <a:pt x="76" y="111"/>
                    </a:cubicBezTo>
                    <a:cubicBezTo>
                      <a:pt x="1" y="223"/>
                      <a:pt x="35" y="369"/>
                      <a:pt x="144" y="445"/>
                    </a:cubicBezTo>
                    <a:lnTo>
                      <a:pt x="526" y="694"/>
                    </a:lnTo>
                    <a:cubicBezTo>
                      <a:pt x="566" y="720"/>
                      <a:pt x="611" y="733"/>
                      <a:pt x="656" y="733"/>
                    </a:cubicBezTo>
                    <a:cubicBezTo>
                      <a:pt x="735" y="733"/>
                      <a:pt x="813" y="694"/>
                      <a:pt x="861" y="623"/>
                    </a:cubicBezTo>
                    <a:cubicBezTo>
                      <a:pt x="932" y="510"/>
                      <a:pt x="902" y="360"/>
                      <a:pt x="789" y="288"/>
                    </a:cubicBezTo>
                    <a:lnTo>
                      <a:pt x="410" y="38"/>
                    </a:lnTo>
                    <a:cubicBezTo>
                      <a:pt x="369" y="13"/>
                      <a:pt x="323" y="0"/>
                      <a:pt x="278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799;p37">
                <a:extLst>
                  <a:ext uri="{FF2B5EF4-FFF2-40B4-BE49-F238E27FC236}">
                    <a16:creationId xmlns:a16="http://schemas.microsoft.com/office/drawing/2014/main" id="{28025FD9-4D22-48E4-8228-B8C9FAFA22D7}"/>
                  </a:ext>
                </a:extLst>
              </p:cNvPr>
              <p:cNvSpPr/>
              <p:nvPr/>
            </p:nvSpPr>
            <p:spPr>
              <a:xfrm flipH="1">
                <a:off x="2696345" y="3883771"/>
                <a:ext cx="46565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830" h="512" extrusionOk="0">
                    <a:moveTo>
                      <a:pt x="223" y="1"/>
                    </a:moveTo>
                    <a:cubicBezTo>
                      <a:pt x="135" y="1"/>
                      <a:pt x="57" y="58"/>
                      <a:pt x="31" y="145"/>
                    </a:cubicBezTo>
                    <a:cubicBezTo>
                      <a:pt x="1" y="250"/>
                      <a:pt x="62" y="363"/>
                      <a:pt x="168" y="394"/>
                    </a:cubicBezTo>
                    <a:lnTo>
                      <a:pt x="550" y="504"/>
                    </a:lnTo>
                    <a:cubicBezTo>
                      <a:pt x="569" y="509"/>
                      <a:pt x="587" y="511"/>
                      <a:pt x="605" y="511"/>
                    </a:cubicBezTo>
                    <a:cubicBezTo>
                      <a:pt x="693" y="511"/>
                      <a:pt x="774" y="454"/>
                      <a:pt x="800" y="367"/>
                    </a:cubicBezTo>
                    <a:cubicBezTo>
                      <a:pt x="830" y="261"/>
                      <a:pt x="768" y="148"/>
                      <a:pt x="663" y="118"/>
                    </a:cubicBezTo>
                    <a:lnTo>
                      <a:pt x="280" y="9"/>
                    </a:lnTo>
                    <a:cubicBezTo>
                      <a:pt x="261" y="3"/>
                      <a:pt x="242" y="1"/>
                      <a:pt x="223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800;p37">
                <a:extLst>
                  <a:ext uri="{FF2B5EF4-FFF2-40B4-BE49-F238E27FC236}">
                    <a16:creationId xmlns:a16="http://schemas.microsoft.com/office/drawing/2014/main" id="{A9163490-FA45-4E68-9AC3-146B7E8A65A1}"/>
                  </a:ext>
                </a:extLst>
              </p:cNvPr>
              <p:cNvSpPr/>
              <p:nvPr/>
            </p:nvSpPr>
            <p:spPr>
              <a:xfrm flipH="1">
                <a:off x="2685405" y="3860883"/>
                <a:ext cx="54476" cy="3663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53" extrusionOk="0">
                    <a:moveTo>
                      <a:pt x="277" y="1"/>
                    </a:moveTo>
                    <a:cubicBezTo>
                      <a:pt x="180" y="1"/>
                      <a:pt x="88" y="59"/>
                      <a:pt x="49" y="154"/>
                    </a:cubicBezTo>
                    <a:cubicBezTo>
                      <a:pt x="1" y="277"/>
                      <a:pt x="62" y="417"/>
                      <a:pt x="185" y="468"/>
                    </a:cubicBezTo>
                    <a:lnTo>
                      <a:pt x="605" y="635"/>
                    </a:lnTo>
                    <a:cubicBezTo>
                      <a:pt x="636" y="647"/>
                      <a:pt x="667" y="653"/>
                      <a:pt x="698" y="653"/>
                    </a:cubicBezTo>
                    <a:cubicBezTo>
                      <a:pt x="794" y="653"/>
                      <a:pt x="883" y="595"/>
                      <a:pt x="919" y="502"/>
                    </a:cubicBezTo>
                    <a:cubicBezTo>
                      <a:pt x="971" y="376"/>
                      <a:pt x="909" y="236"/>
                      <a:pt x="786" y="187"/>
                    </a:cubicBezTo>
                    <a:lnTo>
                      <a:pt x="363" y="17"/>
                    </a:lnTo>
                    <a:cubicBezTo>
                      <a:pt x="335" y="6"/>
                      <a:pt x="306" y="1"/>
                      <a:pt x="277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801;p37">
                <a:extLst>
                  <a:ext uri="{FF2B5EF4-FFF2-40B4-BE49-F238E27FC236}">
                    <a16:creationId xmlns:a16="http://schemas.microsoft.com/office/drawing/2014/main" id="{AC96481E-E512-4973-A456-C50CDAA3CAFB}"/>
                  </a:ext>
                </a:extLst>
              </p:cNvPr>
              <p:cNvSpPr/>
              <p:nvPr/>
            </p:nvSpPr>
            <p:spPr>
              <a:xfrm flipH="1">
                <a:off x="2672222" y="3839340"/>
                <a:ext cx="54419" cy="3657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2" extrusionOk="0">
                    <a:moveTo>
                      <a:pt x="275" y="0"/>
                    </a:moveTo>
                    <a:cubicBezTo>
                      <a:pt x="178" y="0"/>
                      <a:pt x="88" y="58"/>
                      <a:pt x="52" y="152"/>
                    </a:cubicBezTo>
                    <a:cubicBezTo>
                      <a:pt x="1" y="275"/>
                      <a:pt x="62" y="418"/>
                      <a:pt x="185" y="466"/>
                    </a:cubicBezTo>
                    <a:lnTo>
                      <a:pt x="609" y="633"/>
                    </a:lnTo>
                    <a:cubicBezTo>
                      <a:pt x="638" y="645"/>
                      <a:pt x="669" y="651"/>
                      <a:pt x="699" y="651"/>
                    </a:cubicBezTo>
                    <a:cubicBezTo>
                      <a:pt x="794" y="651"/>
                      <a:pt x="883" y="593"/>
                      <a:pt x="922" y="500"/>
                    </a:cubicBezTo>
                    <a:cubicBezTo>
                      <a:pt x="970" y="377"/>
                      <a:pt x="912" y="234"/>
                      <a:pt x="786" y="186"/>
                    </a:cubicBezTo>
                    <a:lnTo>
                      <a:pt x="366" y="18"/>
                    </a:lnTo>
                    <a:cubicBezTo>
                      <a:pt x="336" y="6"/>
                      <a:pt x="305" y="0"/>
                      <a:pt x="27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802;p37">
                <a:extLst>
                  <a:ext uri="{FF2B5EF4-FFF2-40B4-BE49-F238E27FC236}">
                    <a16:creationId xmlns:a16="http://schemas.microsoft.com/office/drawing/2014/main" id="{CBB80372-16F3-45D0-9CBF-B078258A695F}"/>
                  </a:ext>
                </a:extLst>
              </p:cNvPr>
              <p:cNvSpPr/>
              <p:nvPr/>
            </p:nvSpPr>
            <p:spPr>
              <a:xfrm flipH="1">
                <a:off x="2952378" y="3873281"/>
                <a:ext cx="148279" cy="870711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15520" extrusionOk="0">
                    <a:moveTo>
                      <a:pt x="2192" y="1"/>
                    </a:moveTo>
                    <a:lnTo>
                      <a:pt x="783" y="1445"/>
                    </a:lnTo>
                    <a:cubicBezTo>
                      <a:pt x="1" y="4349"/>
                      <a:pt x="315" y="15382"/>
                      <a:pt x="328" y="15519"/>
                    </a:cubicBezTo>
                    <a:lnTo>
                      <a:pt x="2319" y="15516"/>
                    </a:lnTo>
                    <a:cubicBezTo>
                      <a:pt x="2319" y="15447"/>
                      <a:pt x="2643" y="13143"/>
                      <a:pt x="2155" y="9805"/>
                    </a:cubicBezTo>
                    <a:cubicBezTo>
                      <a:pt x="1667" y="6459"/>
                      <a:pt x="2176" y="83"/>
                      <a:pt x="219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803;p37">
                <a:extLst>
                  <a:ext uri="{FF2B5EF4-FFF2-40B4-BE49-F238E27FC236}">
                    <a16:creationId xmlns:a16="http://schemas.microsoft.com/office/drawing/2014/main" id="{6FA4BC10-24FE-4692-AC0C-7873EFD113FC}"/>
                  </a:ext>
                </a:extLst>
              </p:cNvPr>
              <p:cNvSpPr/>
              <p:nvPr/>
            </p:nvSpPr>
            <p:spPr>
              <a:xfrm flipH="1">
                <a:off x="2919920" y="3428469"/>
                <a:ext cx="738926" cy="721590"/>
              </a:xfrm>
              <a:custGeom>
                <a:avLst/>
                <a:gdLst/>
                <a:ahLst/>
                <a:cxnLst/>
                <a:rect l="l" t="t" r="r" b="b"/>
                <a:pathLst>
                  <a:path w="13171" h="12862" extrusionOk="0">
                    <a:moveTo>
                      <a:pt x="6728" y="0"/>
                    </a:moveTo>
                    <a:cubicBezTo>
                      <a:pt x="6558" y="392"/>
                      <a:pt x="6052" y="837"/>
                      <a:pt x="5708" y="1144"/>
                    </a:cubicBezTo>
                    <a:cubicBezTo>
                      <a:pt x="4670" y="2079"/>
                      <a:pt x="3287" y="2181"/>
                      <a:pt x="1980" y="2677"/>
                    </a:cubicBezTo>
                    <a:cubicBezTo>
                      <a:pt x="1567" y="2833"/>
                      <a:pt x="1157" y="3045"/>
                      <a:pt x="881" y="3389"/>
                    </a:cubicBezTo>
                    <a:cubicBezTo>
                      <a:pt x="567" y="3778"/>
                      <a:pt x="454" y="4287"/>
                      <a:pt x="365" y="4779"/>
                    </a:cubicBezTo>
                    <a:cubicBezTo>
                      <a:pt x="123" y="6127"/>
                      <a:pt x="1" y="7517"/>
                      <a:pt x="246" y="8865"/>
                    </a:cubicBezTo>
                    <a:cubicBezTo>
                      <a:pt x="355" y="9472"/>
                      <a:pt x="536" y="10070"/>
                      <a:pt x="676" y="10671"/>
                    </a:cubicBezTo>
                    <a:cubicBezTo>
                      <a:pt x="1728" y="11026"/>
                      <a:pt x="2775" y="11238"/>
                      <a:pt x="3349" y="11367"/>
                    </a:cubicBezTo>
                    <a:cubicBezTo>
                      <a:pt x="3540" y="11412"/>
                      <a:pt x="3659" y="11596"/>
                      <a:pt x="3622" y="11787"/>
                    </a:cubicBezTo>
                    <a:lnTo>
                      <a:pt x="3585" y="11961"/>
                    </a:lnTo>
                    <a:cubicBezTo>
                      <a:pt x="3581" y="11979"/>
                      <a:pt x="3581" y="11992"/>
                      <a:pt x="3577" y="12006"/>
                    </a:cubicBezTo>
                    <a:cubicBezTo>
                      <a:pt x="3568" y="12142"/>
                      <a:pt x="3626" y="12275"/>
                      <a:pt x="3735" y="12357"/>
                    </a:cubicBezTo>
                    <a:cubicBezTo>
                      <a:pt x="4284" y="12762"/>
                      <a:pt x="5052" y="12862"/>
                      <a:pt x="5675" y="12862"/>
                    </a:cubicBezTo>
                    <a:cubicBezTo>
                      <a:pt x="5976" y="12862"/>
                      <a:pt x="6243" y="12838"/>
                      <a:pt x="6435" y="12815"/>
                    </a:cubicBezTo>
                    <a:cubicBezTo>
                      <a:pt x="6616" y="12795"/>
                      <a:pt x="6760" y="12658"/>
                      <a:pt x="6790" y="12477"/>
                    </a:cubicBezTo>
                    <a:cubicBezTo>
                      <a:pt x="6804" y="12405"/>
                      <a:pt x="6821" y="12319"/>
                      <a:pt x="6834" y="12231"/>
                    </a:cubicBezTo>
                    <a:cubicBezTo>
                      <a:pt x="6845" y="12180"/>
                      <a:pt x="6855" y="12125"/>
                      <a:pt x="6865" y="12067"/>
                    </a:cubicBezTo>
                    <a:cubicBezTo>
                      <a:pt x="6886" y="11955"/>
                      <a:pt x="6903" y="11842"/>
                      <a:pt x="6923" y="11736"/>
                    </a:cubicBezTo>
                    <a:cubicBezTo>
                      <a:pt x="6968" y="11473"/>
                      <a:pt x="7135" y="11244"/>
                      <a:pt x="7374" y="11118"/>
                    </a:cubicBezTo>
                    <a:cubicBezTo>
                      <a:pt x="7702" y="10944"/>
                      <a:pt x="8265" y="10651"/>
                      <a:pt x="9128" y="10214"/>
                    </a:cubicBezTo>
                    <a:cubicBezTo>
                      <a:pt x="9268" y="10142"/>
                      <a:pt x="9418" y="10063"/>
                      <a:pt x="9579" y="9984"/>
                    </a:cubicBezTo>
                    <a:cubicBezTo>
                      <a:pt x="9937" y="9804"/>
                      <a:pt x="10344" y="9599"/>
                      <a:pt x="10798" y="9377"/>
                    </a:cubicBezTo>
                    <a:cubicBezTo>
                      <a:pt x="11269" y="9141"/>
                      <a:pt x="11637" y="8878"/>
                      <a:pt x="11917" y="8606"/>
                    </a:cubicBezTo>
                    <a:cubicBezTo>
                      <a:pt x="13170" y="7383"/>
                      <a:pt x="12712" y="5899"/>
                      <a:pt x="12064" y="5298"/>
                    </a:cubicBezTo>
                    <a:cubicBezTo>
                      <a:pt x="11982" y="5226"/>
                      <a:pt x="11896" y="5165"/>
                      <a:pt x="11814" y="5120"/>
                    </a:cubicBezTo>
                    <a:cubicBezTo>
                      <a:pt x="10954" y="4659"/>
                      <a:pt x="11094" y="3693"/>
                      <a:pt x="10869" y="2864"/>
                    </a:cubicBezTo>
                    <a:cubicBezTo>
                      <a:pt x="10856" y="2813"/>
                      <a:pt x="10842" y="2765"/>
                      <a:pt x="10825" y="2713"/>
                    </a:cubicBezTo>
                    <a:cubicBezTo>
                      <a:pt x="10811" y="2677"/>
                      <a:pt x="10798" y="2642"/>
                      <a:pt x="10787" y="2604"/>
                    </a:cubicBezTo>
                    <a:cubicBezTo>
                      <a:pt x="10678" y="2294"/>
                      <a:pt x="10552" y="2004"/>
                      <a:pt x="10412" y="1730"/>
                    </a:cubicBezTo>
                    <a:cubicBezTo>
                      <a:pt x="9323" y="137"/>
                      <a:pt x="6728" y="0"/>
                      <a:pt x="6728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804;p37">
                <a:extLst>
                  <a:ext uri="{FF2B5EF4-FFF2-40B4-BE49-F238E27FC236}">
                    <a16:creationId xmlns:a16="http://schemas.microsoft.com/office/drawing/2014/main" id="{531D7883-CE35-4A7F-B5DA-332334989A7F}"/>
                  </a:ext>
                </a:extLst>
              </p:cNvPr>
              <p:cNvSpPr/>
              <p:nvPr/>
            </p:nvSpPr>
            <p:spPr>
              <a:xfrm flipH="1">
                <a:off x="3022607" y="3425720"/>
                <a:ext cx="286572" cy="12976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313" extrusionOk="0">
                    <a:moveTo>
                      <a:pt x="686" y="0"/>
                    </a:moveTo>
                    <a:cubicBezTo>
                      <a:pt x="266" y="0"/>
                      <a:pt x="1" y="38"/>
                      <a:pt x="1" y="38"/>
                    </a:cubicBezTo>
                    <a:cubicBezTo>
                      <a:pt x="14" y="38"/>
                      <a:pt x="79" y="30"/>
                      <a:pt x="190" y="30"/>
                    </a:cubicBezTo>
                    <a:cubicBezTo>
                      <a:pt x="586" y="30"/>
                      <a:pt x="1564" y="132"/>
                      <a:pt x="2848" y="1067"/>
                    </a:cubicBezTo>
                    <a:cubicBezTo>
                      <a:pt x="4279" y="2113"/>
                      <a:pt x="4460" y="2313"/>
                      <a:pt x="4528" y="2313"/>
                    </a:cubicBezTo>
                    <a:cubicBezTo>
                      <a:pt x="4538" y="2313"/>
                      <a:pt x="4545" y="2308"/>
                      <a:pt x="4554" y="2302"/>
                    </a:cubicBezTo>
                    <a:cubicBezTo>
                      <a:pt x="4626" y="2255"/>
                      <a:pt x="5107" y="1513"/>
                      <a:pt x="3479" y="643"/>
                    </a:cubicBezTo>
                    <a:cubicBezTo>
                      <a:pt x="2466" y="103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805;p37">
                <a:extLst>
                  <a:ext uri="{FF2B5EF4-FFF2-40B4-BE49-F238E27FC236}">
                    <a16:creationId xmlns:a16="http://schemas.microsoft.com/office/drawing/2014/main" id="{BC641883-1AC1-4FE9-BFB0-15BACFF0E2AE}"/>
                  </a:ext>
                </a:extLst>
              </p:cNvPr>
              <p:cNvSpPr/>
              <p:nvPr/>
            </p:nvSpPr>
            <p:spPr>
              <a:xfrm flipH="1">
                <a:off x="3297734" y="3986483"/>
                <a:ext cx="379629" cy="163537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3023" extrusionOk="0">
                    <a:moveTo>
                      <a:pt x="268" y="0"/>
                    </a:moveTo>
                    <a:cubicBezTo>
                      <a:pt x="0" y="0"/>
                      <a:pt x="153" y="744"/>
                      <a:pt x="153" y="744"/>
                    </a:cubicBezTo>
                    <a:cubicBezTo>
                      <a:pt x="153" y="744"/>
                      <a:pt x="2850" y="1189"/>
                      <a:pt x="3304" y="1506"/>
                    </a:cubicBezTo>
                    <a:cubicBezTo>
                      <a:pt x="3758" y="1819"/>
                      <a:pt x="3037" y="2889"/>
                      <a:pt x="4273" y="2977"/>
                    </a:cubicBezTo>
                    <a:cubicBezTo>
                      <a:pt x="4760" y="3012"/>
                      <a:pt x="5216" y="3022"/>
                      <a:pt x="5590" y="3022"/>
                    </a:cubicBezTo>
                    <a:cubicBezTo>
                      <a:pt x="6009" y="3022"/>
                      <a:pt x="6324" y="3009"/>
                      <a:pt x="6465" y="3002"/>
                    </a:cubicBezTo>
                    <a:lnTo>
                      <a:pt x="6465" y="3002"/>
                    </a:lnTo>
                    <a:cubicBezTo>
                      <a:pt x="6470" y="3002"/>
                      <a:pt x="6474" y="3002"/>
                      <a:pt x="6478" y="3002"/>
                    </a:cubicBezTo>
                    <a:cubicBezTo>
                      <a:pt x="6494" y="3002"/>
                      <a:pt x="6507" y="3002"/>
                      <a:pt x="6516" y="3001"/>
                    </a:cubicBezTo>
                    <a:cubicBezTo>
                      <a:pt x="6546" y="2997"/>
                      <a:pt x="6564" y="2997"/>
                      <a:pt x="6564" y="2997"/>
                    </a:cubicBezTo>
                    <a:lnTo>
                      <a:pt x="6546" y="2997"/>
                    </a:lnTo>
                    <a:cubicBezTo>
                      <a:pt x="6546" y="2997"/>
                      <a:pt x="6518" y="2999"/>
                      <a:pt x="6465" y="3002"/>
                    </a:cubicBezTo>
                    <a:lnTo>
                      <a:pt x="6465" y="3002"/>
                    </a:lnTo>
                    <a:cubicBezTo>
                      <a:pt x="6156" y="2998"/>
                      <a:pt x="4905" y="2844"/>
                      <a:pt x="4382" y="2410"/>
                    </a:cubicBezTo>
                    <a:cubicBezTo>
                      <a:pt x="3641" y="1799"/>
                      <a:pt x="4867" y="1594"/>
                      <a:pt x="3255" y="1089"/>
                    </a:cubicBezTo>
                    <a:cubicBezTo>
                      <a:pt x="2075" y="717"/>
                      <a:pt x="1112" y="636"/>
                      <a:pt x="518" y="130"/>
                    </a:cubicBezTo>
                    <a:cubicBezTo>
                      <a:pt x="409" y="38"/>
                      <a:pt x="328" y="0"/>
                      <a:pt x="268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806;p37">
                <a:extLst>
                  <a:ext uri="{FF2B5EF4-FFF2-40B4-BE49-F238E27FC236}">
                    <a16:creationId xmlns:a16="http://schemas.microsoft.com/office/drawing/2014/main" id="{D8A990BA-5467-4570-909C-CAEA298413DC}"/>
                  </a:ext>
                </a:extLst>
              </p:cNvPr>
              <p:cNvSpPr/>
              <p:nvPr/>
            </p:nvSpPr>
            <p:spPr>
              <a:xfrm flipH="1">
                <a:off x="3390122" y="3826774"/>
                <a:ext cx="147886" cy="10407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855" extrusionOk="0">
                    <a:moveTo>
                      <a:pt x="1392" y="0"/>
                    </a:moveTo>
                    <a:cubicBezTo>
                      <a:pt x="1341" y="0"/>
                      <a:pt x="1289" y="3"/>
                      <a:pt x="1236" y="7"/>
                    </a:cubicBezTo>
                    <a:cubicBezTo>
                      <a:pt x="533" y="72"/>
                      <a:pt x="0" y="536"/>
                      <a:pt x="45" y="1041"/>
                    </a:cubicBezTo>
                    <a:cubicBezTo>
                      <a:pt x="89" y="1512"/>
                      <a:pt x="612" y="1854"/>
                      <a:pt x="1244" y="1854"/>
                    </a:cubicBezTo>
                    <a:cubicBezTo>
                      <a:pt x="1295" y="1854"/>
                      <a:pt x="1347" y="1852"/>
                      <a:pt x="1400" y="1847"/>
                    </a:cubicBezTo>
                    <a:cubicBezTo>
                      <a:pt x="2103" y="1783"/>
                      <a:pt x="2635" y="1321"/>
                      <a:pt x="2591" y="813"/>
                    </a:cubicBezTo>
                    <a:cubicBezTo>
                      <a:pt x="2547" y="342"/>
                      <a:pt x="2026" y="0"/>
                      <a:pt x="1392" y="0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807;p37">
                <a:extLst>
                  <a:ext uri="{FF2B5EF4-FFF2-40B4-BE49-F238E27FC236}">
                    <a16:creationId xmlns:a16="http://schemas.microsoft.com/office/drawing/2014/main" id="{63685925-6001-4DAF-866D-BCBDF3EEC96D}"/>
                  </a:ext>
                </a:extLst>
              </p:cNvPr>
              <p:cNvSpPr/>
              <p:nvPr/>
            </p:nvSpPr>
            <p:spPr>
              <a:xfrm flipH="1">
                <a:off x="2950642" y="3730788"/>
                <a:ext cx="91952" cy="69174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233" extrusionOk="0">
                    <a:moveTo>
                      <a:pt x="909" y="1"/>
                    </a:moveTo>
                    <a:cubicBezTo>
                      <a:pt x="827" y="1"/>
                      <a:pt x="743" y="12"/>
                      <a:pt x="659" y="35"/>
                    </a:cubicBezTo>
                    <a:cubicBezTo>
                      <a:pt x="256" y="144"/>
                      <a:pt x="0" y="496"/>
                      <a:pt x="89" y="817"/>
                    </a:cubicBezTo>
                    <a:cubicBezTo>
                      <a:pt x="160" y="1072"/>
                      <a:pt x="427" y="1232"/>
                      <a:pt x="736" y="1232"/>
                    </a:cubicBezTo>
                    <a:cubicBezTo>
                      <a:pt x="815" y="1232"/>
                      <a:pt x="898" y="1222"/>
                      <a:pt x="980" y="1200"/>
                    </a:cubicBezTo>
                    <a:cubicBezTo>
                      <a:pt x="1382" y="1087"/>
                      <a:pt x="1639" y="735"/>
                      <a:pt x="1550" y="414"/>
                    </a:cubicBezTo>
                    <a:cubicBezTo>
                      <a:pt x="1480" y="161"/>
                      <a:pt x="1215" y="1"/>
                      <a:pt x="909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808;p37">
                <a:extLst>
                  <a:ext uri="{FF2B5EF4-FFF2-40B4-BE49-F238E27FC236}">
                    <a16:creationId xmlns:a16="http://schemas.microsoft.com/office/drawing/2014/main" id="{8300C016-5059-46EF-A395-1278A93F9778}"/>
                  </a:ext>
                </a:extLst>
              </p:cNvPr>
              <p:cNvSpPr/>
              <p:nvPr/>
            </p:nvSpPr>
            <p:spPr>
              <a:xfrm flipH="1">
                <a:off x="3054201" y="3544651"/>
                <a:ext cx="104463" cy="2193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391" extrusionOk="0">
                    <a:moveTo>
                      <a:pt x="726" y="1"/>
                    </a:moveTo>
                    <a:cubicBezTo>
                      <a:pt x="550" y="1"/>
                      <a:pt x="372" y="20"/>
                      <a:pt x="192" y="66"/>
                    </a:cubicBezTo>
                    <a:cubicBezTo>
                      <a:pt x="106" y="86"/>
                      <a:pt x="1" y="155"/>
                      <a:pt x="31" y="237"/>
                    </a:cubicBezTo>
                    <a:cubicBezTo>
                      <a:pt x="42" y="264"/>
                      <a:pt x="65" y="284"/>
                      <a:pt x="89" y="298"/>
                    </a:cubicBezTo>
                    <a:cubicBezTo>
                      <a:pt x="137" y="326"/>
                      <a:pt x="195" y="345"/>
                      <a:pt x="250" y="345"/>
                    </a:cubicBezTo>
                    <a:cubicBezTo>
                      <a:pt x="262" y="345"/>
                      <a:pt x="273" y="344"/>
                      <a:pt x="284" y="343"/>
                    </a:cubicBezTo>
                    <a:cubicBezTo>
                      <a:pt x="453" y="314"/>
                      <a:pt x="629" y="302"/>
                      <a:pt x="810" y="302"/>
                    </a:cubicBezTo>
                    <a:cubicBezTo>
                      <a:pt x="1142" y="302"/>
                      <a:pt x="1493" y="341"/>
                      <a:pt x="1861" y="390"/>
                    </a:cubicBezTo>
                    <a:lnTo>
                      <a:pt x="1735" y="171"/>
                    </a:lnTo>
                    <a:cubicBezTo>
                      <a:pt x="1400" y="73"/>
                      <a:pt x="1066" y="1"/>
                      <a:pt x="726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809;p37">
                <a:extLst>
                  <a:ext uri="{FF2B5EF4-FFF2-40B4-BE49-F238E27FC236}">
                    <a16:creationId xmlns:a16="http://schemas.microsoft.com/office/drawing/2014/main" id="{92B09EE9-2477-47B9-8E8F-5DD610F2EBCC}"/>
                  </a:ext>
                </a:extLst>
              </p:cNvPr>
              <p:cNvSpPr/>
              <p:nvPr/>
            </p:nvSpPr>
            <p:spPr>
              <a:xfrm flipH="1">
                <a:off x="3407569" y="3597721"/>
                <a:ext cx="146371" cy="62498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1114" extrusionOk="0">
                    <a:moveTo>
                      <a:pt x="2412" y="0"/>
                    </a:moveTo>
                    <a:cubicBezTo>
                      <a:pt x="2408" y="0"/>
                      <a:pt x="2404" y="0"/>
                      <a:pt x="2401" y="0"/>
                    </a:cubicBezTo>
                    <a:cubicBezTo>
                      <a:pt x="1482" y="14"/>
                      <a:pt x="783" y="635"/>
                      <a:pt x="1" y="1114"/>
                    </a:cubicBezTo>
                    <a:cubicBezTo>
                      <a:pt x="871" y="779"/>
                      <a:pt x="1646" y="366"/>
                      <a:pt x="2383" y="287"/>
                    </a:cubicBezTo>
                    <a:cubicBezTo>
                      <a:pt x="2452" y="281"/>
                      <a:pt x="2514" y="243"/>
                      <a:pt x="2561" y="199"/>
                    </a:cubicBezTo>
                    <a:cubicBezTo>
                      <a:pt x="2582" y="178"/>
                      <a:pt x="2599" y="151"/>
                      <a:pt x="2602" y="120"/>
                    </a:cubicBezTo>
                    <a:cubicBezTo>
                      <a:pt x="2608" y="35"/>
                      <a:pt x="2499" y="0"/>
                      <a:pt x="2412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810;p37">
                <a:extLst>
                  <a:ext uri="{FF2B5EF4-FFF2-40B4-BE49-F238E27FC236}">
                    <a16:creationId xmlns:a16="http://schemas.microsoft.com/office/drawing/2014/main" id="{8B3872E5-D0F1-4511-A256-C12D35D79785}"/>
                  </a:ext>
                </a:extLst>
              </p:cNvPr>
              <p:cNvSpPr/>
              <p:nvPr/>
            </p:nvSpPr>
            <p:spPr>
              <a:xfrm flipH="1">
                <a:off x="3022604" y="3787561"/>
                <a:ext cx="345199" cy="63957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1140" extrusionOk="0">
                    <a:moveTo>
                      <a:pt x="6058" y="1"/>
                    </a:moveTo>
                    <a:cubicBezTo>
                      <a:pt x="6037" y="1"/>
                      <a:pt x="6015" y="9"/>
                      <a:pt x="5999" y="24"/>
                    </a:cubicBezTo>
                    <a:cubicBezTo>
                      <a:pt x="5565" y="437"/>
                      <a:pt x="4947" y="597"/>
                      <a:pt x="4343" y="709"/>
                    </a:cubicBezTo>
                    <a:cubicBezTo>
                      <a:pt x="3406" y="881"/>
                      <a:pt x="2456" y="967"/>
                      <a:pt x="1506" y="967"/>
                    </a:cubicBezTo>
                    <a:cubicBezTo>
                      <a:pt x="1037" y="967"/>
                      <a:pt x="568" y="946"/>
                      <a:pt x="100" y="904"/>
                    </a:cubicBezTo>
                    <a:cubicBezTo>
                      <a:pt x="98" y="904"/>
                      <a:pt x="95" y="904"/>
                      <a:pt x="92" y="904"/>
                    </a:cubicBezTo>
                    <a:cubicBezTo>
                      <a:pt x="47" y="904"/>
                      <a:pt x="11" y="937"/>
                      <a:pt x="8" y="982"/>
                    </a:cubicBezTo>
                    <a:cubicBezTo>
                      <a:pt x="1" y="1031"/>
                      <a:pt x="39" y="1072"/>
                      <a:pt x="83" y="1075"/>
                    </a:cubicBezTo>
                    <a:cubicBezTo>
                      <a:pt x="557" y="1119"/>
                      <a:pt x="1032" y="1140"/>
                      <a:pt x="1506" y="1140"/>
                    </a:cubicBezTo>
                    <a:cubicBezTo>
                      <a:pt x="2465" y="1140"/>
                      <a:pt x="3428" y="1051"/>
                      <a:pt x="4378" y="877"/>
                    </a:cubicBezTo>
                    <a:cubicBezTo>
                      <a:pt x="5005" y="761"/>
                      <a:pt x="5651" y="593"/>
                      <a:pt x="6118" y="150"/>
                    </a:cubicBezTo>
                    <a:cubicBezTo>
                      <a:pt x="6152" y="115"/>
                      <a:pt x="6152" y="61"/>
                      <a:pt x="6122" y="27"/>
                    </a:cubicBezTo>
                    <a:cubicBezTo>
                      <a:pt x="6104" y="9"/>
                      <a:pt x="6081" y="1"/>
                      <a:pt x="6058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811;p37">
                <a:extLst>
                  <a:ext uri="{FF2B5EF4-FFF2-40B4-BE49-F238E27FC236}">
                    <a16:creationId xmlns:a16="http://schemas.microsoft.com/office/drawing/2014/main" id="{6CAFDBCC-D0EE-4806-BA6F-8761B567681A}"/>
                  </a:ext>
                </a:extLst>
              </p:cNvPr>
              <p:cNvSpPr/>
              <p:nvPr/>
            </p:nvSpPr>
            <p:spPr>
              <a:xfrm flipH="1">
                <a:off x="3110525" y="3862453"/>
                <a:ext cx="86398" cy="17448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11" extrusionOk="0">
                    <a:moveTo>
                      <a:pt x="1447" y="1"/>
                    </a:moveTo>
                    <a:cubicBezTo>
                      <a:pt x="1442" y="1"/>
                      <a:pt x="1436" y="2"/>
                      <a:pt x="1430" y="3"/>
                    </a:cubicBezTo>
                    <a:cubicBezTo>
                      <a:pt x="987" y="81"/>
                      <a:pt x="536" y="126"/>
                      <a:pt x="85" y="136"/>
                    </a:cubicBezTo>
                    <a:cubicBezTo>
                      <a:pt x="37" y="139"/>
                      <a:pt x="0" y="177"/>
                      <a:pt x="3" y="225"/>
                    </a:cubicBezTo>
                    <a:cubicBezTo>
                      <a:pt x="3" y="272"/>
                      <a:pt x="41" y="310"/>
                      <a:pt x="89" y="310"/>
                    </a:cubicBezTo>
                    <a:lnTo>
                      <a:pt x="92" y="310"/>
                    </a:lnTo>
                    <a:cubicBezTo>
                      <a:pt x="549" y="296"/>
                      <a:pt x="1010" y="252"/>
                      <a:pt x="1461" y="173"/>
                    </a:cubicBezTo>
                    <a:cubicBezTo>
                      <a:pt x="1508" y="167"/>
                      <a:pt x="1540" y="118"/>
                      <a:pt x="1529" y="74"/>
                    </a:cubicBezTo>
                    <a:cubicBezTo>
                      <a:pt x="1523" y="32"/>
                      <a:pt x="1489" y="1"/>
                      <a:pt x="1447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812;p37">
                <a:extLst>
                  <a:ext uri="{FF2B5EF4-FFF2-40B4-BE49-F238E27FC236}">
                    <a16:creationId xmlns:a16="http://schemas.microsoft.com/office/drawing/2014/main" id="{D6A34753-7B4E-4375-9966-2B91CF7C3F1A}"/>
                  </a:ext>
                </a:extLst>
              </p:cNvPr>
              <p:cNvSpPr/>
              <p:nvPr/>
            </p:nvSpPr>
            <p:spPr>
              <a:xfrm flipH="1">
                <a:off x="3031033" y="3676540"/>
                <a:ext cx="81685" cy="44153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87" extrusionOk="0">
                    <a:moveTo>
                      <a:pt x="687" y="0"/>
                    </a:moveTo>
                    <a:cubicBezTo>
                      <a:pt x="665" y="0"/>
                      <a:pt x="644" y="1"/>
                      <a:pt x="622" y="2"/>
                    </a:cubicBezTo>
                    <a:cubicBezTo>
                      <a:pt x="502" y="12"/>
                      <a:pt x="404" y="40"/>
                      <a:pt x="322" y="87"/>
                    </a:cubicBezTo>
                    <a:cubicBezTo>
                      <a:pt x="107" y="210"/>
                      <a:pt x="1" y="500"/>
                      <a:pt x="89" y="733"/>
                    </a:cubicBezTo>
                    <a:cubicBezTo>
                      <a:pt x="103" y="766"/>
                      <a:pt x="138" y="787"/>
                      <a:pt x="171" y="787"/>
                    </a:cubicBezTo>
                    <a:cubicBezTo>
                      <a:pt x="182" y="787"/>
                      <a:pt x="192" y="784"/>
                      <a:pt x="202" y="780"/>
                    </a:cubicBezTo>
                    <a:cubicBezTo>
                      <a:pt x="247" y="763"/>
                      <a:pt x="267" y="716"/>
                      <a:pt x="250" y="671"/>
                    </a:cubicBezTo>
                    <a:cubicBezTo>
                      <a:pt x="192" y="517"/>
                      <a:pt x="264" y="319"/>
                      <a:pt x="407" y="237"/>
                    </a:cubicBezTo>
                    <a:cubicBezTo>
                      <a:pt x="465" y="200"/>
                      <a:pt x="540" y="183"/>
                      <a:pt x="636" y="176"/>
                    </a:cubicBezTo>
                    <a:cubicBezTo>
                      <a:pt x="655" y="174"/>
                      <a:pt x="674" y="174"/>
                      <a:pt x="693" y="174"/>
                    </a:cubicBezTo>
                    <a:cubicBezTo>
                      <a:pt x="914" y="174"/>
                      <a:pt x="1138" y="261"/>
                      <a:pt x="1301" y="408"/>
                    </a:cubicBezTo>
                    <a:cubicBezTo>
                      <a:pt x="1318" y="422"/>
                      <a:pt x="1339" y="429"/>
                      <a:pt x="1359" y="429"/>
                    </a:cubicBezTo>
                    <a:cubicBezTo>
                      <a:pt x="1382" y="429"/>
                      <a:pt x="1406" y="420"/>
                      <a:pt x="1424" y="401"/>
                    </a:cubicBezTo>
                    <a:cubicBezTo>
                      <a:pt x="1455" y="367"/>
                      <a:pt x="1452" y="313"/>
                      <a:pt x="1417" y="278"/>
                    </a:cubicBezTo>
                    <a:cubicBezTo>
                      <a:pt x="1219" y="98"/>
                      <a:pt x="955" y="0"/>
                      <a:pt x="687" y="0"/>
                    </a:cubicBezTo>
                    <a:close/>
                  </a:path>
                </a:pathLst>
              </a:custGeom>
              <a:solidFill>
                <a:srgbClr val="604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813;p37">
                <a:extLst>
                  <a:ext uri="{FF2B5EF4-FFF2-40B4-BE49-F238E27FC236}">
                    <a16:creationId xmlns:a16="http://schemas.microsoft.com/office/drawing/2014/main" id="{3857EE6F-1553-43EE-B91F-0FC9D0BDDF92}"/>
                  </a:ext>
                </a:extLst>
              </p:cNvPr>
              <p:cNvSpPr/>
              <p:nvPr/>
            </p:nvSpPr>
            <p:spPr>
              <a:xfrm flipH="1">
                <a:off x="3334414" y="3728713"/>
                <a:ext cx="174871" cy="9083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619" extrusionOk="0">
                    <a:moveTo>
                      <a:pt x="1975" y="0"/>
                    </a:moveTo>
                    <a:cubicBezTo>
                      <a:pt x="1629" y="0"/>
                      <a:pt x="1255" y="102"/>
                      <a:pt x="871" y="304"/>
                    </a:cubicBezTo>
                    <a:cubicBezTo>
                      <a:pt x="594" y="451"/>
                      <a:pt x="399" y="605"/>
                      <a:pt x="259" y="786"/>
                    </a:cubicBezTo>
                    <a:cubicBezTo>
                      <a:pt x="79" y="1018"/>
                      <a:pt x="0" y="1298"/>
                      <a:pt x="45" y="1550"/>
                    </a:cubicBezTo>
                    <a:cubicBezTo>
                      <a:pt x="55" y="1591"/>
                      <a:pt x="89" y="1618"/>
                      <a:pt x="130" y="1618"/>
                    </a:cubicBezTo>
                    <a:lnTo>
                      <a:pt x="147" y="1618"/>
                    </a:lnTo>
                    <a:cubicBezTo>
                      <a:pt x="195" y="1612"/>
                      <a:pt x="226" y="1564"/>
                      <a:pt x="215" y="1519"/>
                    </a:cubicBezTo>
                    <a:cubicBezTo>
                      <a:pt x="177" y="1319"/>
                      <a:pt x="246" y="1083"/>
                      <a:pt x="396" y="892"/>
                    </a:cubicBezTo>
                    <a:cubicBezTo>
                      <a:pt x="519" y="731"/>
                      <a:pt x="697" y="591"/>
                      <a:pt x="952" y="458"/>
                    </a:cubicBezTo>
                    <a:cubicBezTo>
                      <a:pt x="1308" y="270"/>
                      <a:pt x="1652" y="171"/>
                      <a:pt x="1970" y="171"/>
                    </a:cubicBezTo>
                    <a:cubicBezTo>
                      <a:pt x="1982" y="171"/>
                      <a:pt x="1993" y="171"/>
                      <a:pt x="2004" y="172"/>
                    </a:cubicBezTo>
                    <a:cubicBezTo>
                      <a:pt x="2389" y="178"/>
                      <a:pt x="2745" y="339"/>
                      <a:pt x="2953" y="598"/>
                    </a:cubicBezTo>
                    <a:cubicBezTo>
                      <a:pt x="2970" y="617"/>
                      <a:pt x="2995" y="628"/>
                      <a:pt x="3021" y="628"/>
                    </a:cubicBezTo>
                    <a:cubicBezTo>
                      <a:pt x="3040" y="628"/>
                      <a:pt x="3060" y="621"/>
                      <a:pt x="3076" y="608"/>
                    </a:cubicBezTo>
                    <a:cubicBezTo>
                      <a:pt x="3110" y="581"/>
                      <a:pt x="3117" y="526"/>
                      <a:pt x="3086" y="489"/>
                    </a:cubicBezTo>
                    <a:cubicBezTo>
                      <a:pt x="2847" y="192"/>
                      <a:pt x="2441" y="8"/>
                      <a:pt x="2008" y="0"/>
                    </a:cubicBezTo>
                    <a:cubicBezTo>
                      <a:pt x="1997" y="0"/>
                      <a:pt x="1986" y="0"/>
                      <a:pt x="1975" y="0"/>
                    </a:cubicBezTo>
                    <a:close/>
                  </a:path>
                </a:pathLst>
              </a:custGeom>
              <a:solidFill>
                <a:srgbClr val="604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814;p37">
                <a:extLst>
                  <a:ext uri="{FF2B5EF4-FFF2-40B4-BE49-F238E27FC236}">
                    <a16:creationId xmlns:a16="http://schemas.microsoft.com/office/drawing/2014/main" id="{EBEA699F-F671-4796-877A-A6101A823FB4}"/>
                  </a:ext>
                </a:extLst>
              </p:cNvPr>
              <p:cNvSpPr/>
              <p:nvPr/>
            </p:nvSpPr>
            <p:spPr>
              <a:xfrm flipH="1">
                <a:off x="3264112" y="3651183"/>
                <a:ext cx="345760" cy="237482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4233" extrusionOk="0">
                    <a:moveTo>
                      <a:pt x="3801" y="1382"/>
                    </a:moveTo>
                    <a:cubicBezTo>
                      <a:pt x="4234" y="1390"/>
                      <a:pt x="4640" y="1574"/>
                      <a:pt x="4879" y="1871"/>
                    </a:cubicBezTo>
                    <a:cubicBezTo>
                      <a:pt x="4910" y="1908"/>
                      <a:pt x="4903" y="1963"/>
                      <a:pt x="4869" y="1990"/>
                    </a:cubicBezTo>
                    <a:cubicBezTo>
                      <a:pt x="4852" y="2004"/>
                      <a:pt x="4831" y="2011"/>
                      <a:pt x="4814" y="2011"/>
                    </a:cubicBezTo>
                    <a:cubicBezTo>
                      <a:pt x="4787" y="2011"/>
                      <a:pt x="4763" y="2000"/>
                      <a:pt x="4746" y="1980"/>
                    </a:cubicBezTo>
                    <a:cubicBezTo>
                      <a:pt x="4538" y="1721"/>
                      <a:pt x="4182" y="1560"/>
                      <a:pt x="3797" y="1554"/>
                    </a:cubicBezTo>
                    <a:lnTo>
                      <a:pt x="3770" y="1554"/>
                    </a:lnTo>
                    <a:cubicBezTo>
                      <a:pt x="3449" y="1554"/>
                      <a:pt x="3104" y="1649"/>
                      <a:pt x="2745" y="1840"/>
                    </a:cubicBezTo>
                    <a:cubicBezTo>
                      <a:pt x="2490" y="1973"/>
                      <a:pt x="2312" y="2113"/>
                      <a:pt x="2189" y="2274"/>
                    </a:cubicBezTo>
                    <a:cubicBezTo>
                      <a:pt x="2039" y="2465"/>
                      <a:pt x="1970" y="2701"/>
                      <a:pt x="2008" y="2901"/>
                    </a:cubicBezTo>
                    <a:cubicBezTo>
                      <a:pt x="2019" y="2946"/>
                      <a:pt x="1988" y="2994"/>
                      <a:pt x="1940" y="3000"/>
                    </a:cubicBezTo>
                    <a:lnTo>
                      <a:pt x="1923" y="3000"/>
                    </a:lnTo>
                    <a:cubicBezTo>
                      <a:pt x="1882" y="3000"/>
                      <a:pt x="1848" y="2973"/>
                      <a:pt x="1838" y="2932"/>
                    </a:cubicBezTo>
                    <a:cubicBezTo>
                      <a:pt x="1793" y="2680"/>
                      <a:pt x="1872" y="2400"/>
                      <a:pt x="2052" y="2168"/>
                    </a:cubicBezTo>
                    <a:cubicBezTo>
                      <a:pt x="2192" y="1987"/>
                      <a:pt x="2387" y="1833"/>
                      <a:pt x="2664" y="1686"/>
                    </a:cubicBezTo>
                    <a:cubicBezTo>
                      <a:pt x="3049" y="1485"/>
                      <a:pt x="3421" y="1382"/>
                      <a:pt x="3773" y="1382"/>
                    </a:cubicBezTo>
                    <a:close/>
                    <a:moveTo>
                      <a:pt x="4661" y="0"/>
                    </a:moveTo>
                    <a:cubicBezTo>
                      <a:pt x="4121" y="0"/>
                      <a:pt x="3552" y="51"/>
                      <a:pt x="2964" y="153"/>
                    </a:cubicBezTo>
                    <a:cubicBezTo>
                      <a:pt x="1821" y="352"/>
                      <a:pt x="732" y="908"/>
                      <a:pt x="185" y="1222"/>
                    </a:cubicBezTo>
                    <a:cubicBezTo>
                      <a:pt x="56" y="1297"/>
                      <a:pt x="1" y="1454"/>
                      <a:pt x="56" y="1595"/>
                    </a:cubicBezTo>
                    <a:cubicBezTo>
                      <a:pt x="257" y="2110"/>
                      <a:pt x="705" y="3059"/>
                      <a:pt x="1462" y="3690"/>
                    </a:cubicBezTo>
                    <a:cubicBezTo>
                      <a:pt x="1657" y="3400"/>
                      <a:pt x="2049" y="3181"/>
                      <a:pt x="2517" y="3137"/>
                    </a:cubicBezTo>
                    <a:cubicBezTo>
                      <a:pt x="2572" y="3134"/>
                      <a:pt x="2623" y="3131"/>
                      <a:pt x="2677" y="3131"/>
                    </a:cubicBezTo>
                    <a:cubicBezTo>
                      <a:pt x="3309" y="3131"/>
                      <a:pt x="3828" y="3475"/>
                      <a:pt x="3872" y="3943"/>
                    </a:cubicBezTo>
                    <a:cubicBezTo>
                      <a:pt x="3879" y="4042"/>
                      <a:pt x="3869" y="4141"/>
                      <a:pt x="3834" y="4233"/>
                    </a:cubicBezTo>
                    <a:cubicBezTo>
                      <a:pt x="3927" y="4209"/>
                      <a:pt x="4019" y="4182"/>
                      <a:pt x="4111" y="4151"/>
                    </a:cubicBezTo>
                    <a:cubicBezTo>
                      <a:pt x="4551" y="4004"/>
                      <a:pt x="4917" y="3807"/>
                      <a:pt x="5197" y="3557"/>
                    </a:cubicBezTo>
                    <a:cubicBezTo>
                      <a:pt x="4930" y="3547"/>
                      <a:pt x="4664" y="3530"/>
                      <a:pt x="4398" y="3506"/>
                    </a:cubicBezTo>
                    <a:cubicBezTo>
                      <a:pt x="4354" y="3503"/>
                      <a:pt x="4316" y="3462"/>
                      <a:pt x="4323" y="3413"/>
                    </a:cubicBezTo>
                    <a:cubicBezTo>
                      <a:pt x="4326" y="3366"/>
                      <a:pt x="4367" y="3335"/>
                      <a:pt x="4412" y="3335"/>
                    </a:cubicBezTo>
                    <a:lnTo>
                      <a:pt x="4415" y="3335"/>
                    </a:lnTo>
                    <a:cubicBezTo>
                      <a:pt x="4732" y="3362"/>
                      <a:pt x="5050" y="3383"/>
                      <a:pt x="5367" y="3393"/>
                    </a:cubicBezTo>
                    <a:cubicBezTo>
                      <a:pt x="5514" y="3229"/>
                      <a:pt x="5630" y="3052"/>
                      <a:pt x="5719" y="2854"/>
                    </a:cubicBezTo>
                    <a:cubicBezTo>
                      <a:pt x="6163" y="1864"/>
                      <a:pt x="5746" y="673"/>
                      <a:pt x="5545" y="208"/>
                    </a:cubicBezTo>
                    <a:cubicBezTo>
                      <a:pt x="5501" y="106"/>
                      <a:pt x="5405" y="38"/>
                      <a:pt x="5296" y="27"/>
                    </a:cubicBezTo>
                    <a:cubicBezTo>
                      <a:pt x="5101" y="7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rgbClr val="D6A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815;p37">
                <a:extLst>
                  <a:ext uri="{FF2B5EF4-FFF2-40B4-BE49-F238E27FC236}">
                    <a16:creationId xmlns:a16="http://schemas.microsoft.com/office/drawing/2014/main" id="{7CB61B1F-12F3-41C5-99C7-86D118C23C2B}"/>
                  </a:ext>
                </a:extLst>
              </p:cNvPr>
              <p:cNvSpPr/>
              <p:nvPr/>
            </p:nvSpPr>
            <p:spPr>
              <a:xfrm flipH="1">
                <a:off x="3392198" y="3826774"/>
                <a:ext cx="135656" cy="66874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192" extrusionOk="0">
                    <a:moveTo>
                      <a:pt x="1215" y="1"/>
                    </a:moveTo>
                    <a:cubicBezTo>
                      <a:pt x="1161" y="1"/>
                      <a:pt x="1110" y="4"/>
                      <a:pt x="1055" y="7"/>
                    </a:cubicBezTo>
                    <a:cubicBezTo>
                      <a:pt x="587" y="51"/>
                      <a:pt x="195" y="270"/>
                      <a:pt x="0" y="560"/>
                    </a:cubicBezTo>
                    <a:cubicBezTo>
                      <a:pt x="444" y="929"/>
                      <a:pt x="997" y="1192"/>
                      <a:pt x="1669" y="1192"/>
                    </a:cubicBezTo>
                    <a:cubicBezTo>
                      <a:pt x="1895" y="1192"/>
                      <a:pt x="2131" y="1161"/>
                      <a:pt x="2372" y="1103"/>
                    </a:cubicBezTo>
                    <a:cubicBezTo>
                      <a:pt x="2407" y="1011"/>
                      <a:pt x="2417" y="912"/>
                      <a:pt x="2410" y="813"/>
                    </a:cubicBezTo>
                    <a:cubicBezTo>
                      <a:pt x="2366" y="345"/>
                      <a:pt x="1847" y="1"/>
                      <a:pt x="1215" y="1"/>
                    </a:cubicBezTo>
                    <a:close/>
                  </a:path>
                </a:pathLst>
              </a:custGeom>
              <a:solidFill>
                <a:srgbClr val="C6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816;p37">
                <a:extLst>
                  <a:ext uri="{FF2B5EF4-FFF2-40B4-BE49-F238E27FC236}">
                    <a16:creationId xmlns:a16="http://schemas.microsoft.com/office/drawing/2014/main" id="{55E5B148-3FB4-4568-B288-3A315679FBBB}"/>
                  </a:ext>
                </a:extLst>
              </p:cNvPr>
              <p:cNvSpPr/>
              <p:nvPr/>
            </p:nvSpPr>
            <p:spPr>
              <a:xfrm flipH="1">
                <a:off x="3308726" y="3838275"/>
                <a:ext cx="59076" cy="1245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222" extrusionOk="0">
                    <a:moveTo>
                      <a:pt x="97" y="0"/>
                    </a:moveTo>
                    <a:cubicBezTo>
                      <a:pt x="52" y="0"/>
                      <a:pt x="11" y="31"/>
                      <a:pt x="8" y="78"/>
                    </a:cubicBezTo>
                    <a:cubicBezTo>
                      <a:pt x="1" y="127"/>
                      <a:pt x="39" y="168"/>
                      <a:pt x="83" y="171"/>
                    </a:cubicBezTo>
                    <a:cubicBezTo>
                      <a:pt x="349" y="195"/>
                      <a:pt x="615" y="212"/>
                      <a:pt x="882" y="222"/>
                    </a:cubicBezTo>
                    <a:cubicBezTo>
                      <a:pt x="943" y="171"/>
                      <a:pt x="998" y="113"/>
                      <a:pt x="1052" y="58"/>
                    </a:cubicBezTo>
                    <a:cubicBezTo>
                      <a:pt x="735" y="48"/>
                      <a:pt x="417" y="27"/>
                      <a:pt x="100" y="0"/>
                    </a:cubicBezTo>
                    <a:close/>
                  </a:path>
                </a:pathLst>
              </a:custGeom>
              <a:solidFill>
                <a:srgbClr val="A87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817;p37">
                <a:extLst>
                  <a:ext uri="{FF2B5EF4-FFF2-40B4-BE49-F238E27FC236}">
                    <a16:creationId xmlns:a16="http://schemas.microsoft.com/office/drawing/2014/main" id="{804A8942-2A2F-4EA9-A5CC-541849E92446}"/>
                  </a:ext>
                </a:extLst>
              </p:cNvPr>
              <p:cNvSpPr/>
              <p:nvPr/>
            </p:nvSpPr>
            <p:spPr>
              <a:xfrm flipH="1">
                <a:off x="3334414" y="3728713"/>
                <a:ext cx="174871" cy="9083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619" extrusionOk="0">
                    <a:moveTo>
                      <a:pt x="1980" y="0"/>
                    </a:moveTo>
                    <a:cubicBezTo>
                      <a:pt x="1628" y="0"/>
                      <a:pt x="1256" y="103"/>
                      <a:pt x="871" y="304"/>
                    </a:cubicBezTo>
                    <a:cubicBezTo>
                      <a:pt x="594" y="451"/>
                      <a:pt x="399" y="605"/>
                      <a:pt x="259" y="786"/>
                    </a:cubicBezTo>
                    <a:cubicBezTo>
                      <a:pt x="79" y="1018"/>
                      <a:pt x="0" y="1298"/>
                      <a:pt x="45" y="1550"/>
                    </a:cubicBezTo>
                    <a:cubicBezTo>
                      <a:pt x="55" y="1591"/>
                      <a:pt x="89" y="1618"/>
                      <a:pt x="130" y="1618"/>
                    </a:cubicBezTo>
                    <a:lnTo>
                      <a:pt x="147" y="1618"/>
                    </a:lnTo>
                    <a:cubicBezTo>
                      <a:pt x="195" y="1612"/>
                      <a:pt x="226" y="1564"/>
                      <a:pt x="215" y="1519"/>
                    </a:cubicBezTo>
                    <a:cubicBezTo>
                      <a:pt x="177" y="1319"/>
                      <a:pt x="246" y="1083"/>
                      <a:pt x="396" y="892"/>
                    </a:cubicBezTo>
                    <a:cubicBezTo>
                      <a:pt x="519" y="731"/>
                      <a:pt x="697" y="591"/>
                      <a:pt x="952" y="458"/>
                    </a:cubicBezTo>
                    <a:cubicBezTo>
                      <a:pt x="1311" y="267"/>
                      <a:pt x="1656" y="172"/>
                      <a:pt x="1977" y="172"/>
                    </a:cubicBezTo>
                    <a:lnTo>
                      <a:pt x="2004" y="172"/>
                    </a:lnTo>
                    <a:cubicBezTo>
                      <a:pt x="2389" y="178"/>
                      <a:pt x="2745" y="339"/>
                      <a:pt x="2953" y="598"/>
                    </a:cubicBezTo>
                    <a:cubicBezTo>
                      <a:pt x="2970" y="618"/>
                      <a:pt x="2994" y="629"/>
                      <a:pt x="3021" y="629"/>
                    </a:cubicBezTo>
                    <a:cubicBezTo>
                      <a:pt x="3038" y="629"/>
                      <a:pt x="3059" y="622"/>
                      <a:pt x="3076" y="608"/>
                    </a:cubicBezTo>
                    <a:cubicBezTo>
                      <a:pt x="3110" y="581"/>
                      <a:pt x="3117" y="526"/>
                      <a:pt x="3086" y="489"/>
                    </a:cubicBezTo>
                    <a:cubicBezTo>
                      <a:pt x="2847" y="192"/>
                      <a:pt x="2441" y="8"/>
                      <a:pt x="2008" y="0"/>
                    </a:cubicBezTo>
                    <a:close/>
                  </a:path>
                </a:pathLst>
              </a:custGeom>
              <a:solidFill>
                <a:srgbClr val="513E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818;p37">
                <a:extLst>
                  <a:ext uri="{FF2B5EF4-FFF2-40B4-BE49-F238E27FC236}">
                    <a16:creationId xmlns:a16="http://schemas.microsoft.com/office/drawing/2014/main" id="{C9A4E7E1-FA6E-433B-A3B6-45438DF3D01A}"/>
                  </a:ext>
                </a:extLst>
              </p:cNvPr>
              <p:cNvSpPr/>
              <p:nvPr/>
            </p:nvSpPr>
            <p:spPr>
              <a:xfrm flipH="1">
                <a:off x="3165277" y="3670201"/>
                <a:ext cx="109793" cy="61993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1105" extrusionOk="0">
                    <a:moveTo>
                      <a:pt x="1949" y="565"/>
                    </a:moveTo>
                    <a:cubicBezTo>
                      <a:pt x="1953" y="576"/>
                      <a:pt x="1956" y="583"/>
                      <a:pt x="1956" y="583"/>
                    </a:cubicBezTo>
                    <a:cubicBezTo>
                      <a:pt x="1956" y="583"/>
                      <a:pt x="1954" y="576"/>
                      <a:pt x="1949" y="565"/>
                    </a:cubicBezTo>
                    <a:close/>
                    <a:moveTo>
                      <a:pt x="1241" y="0"/>
                    </a:moveTo>
                    <a:cubicBezTo>
                      <a:pt x="1162" y="0"/>
                      <a:pt x="1072" y="10"/>
                      <a:pt x="973" y="33"/>
                    </a:cubicBezTo>
                    <a:cubicBezTo>
                      <a:pt x="256" y="197"/>
                      <a:pt x="0" y="887"/>
                      <a:pt x="0" y="887"/>
                    </a:cubicBezTo>
                    <a:lnTo>
                      <a:pt x="58" y="1105"/>
                    </a:lnTo>
                    <a:cubicBezTo>
                      <a:pt x="58" y="1105"/>
                      <a:pt x="349" y="405"/>
                      <a:pt x="1065" y="245"/>
                    </a:cubicBezTo>
                    <a:cubicBezTo>
                      <a:pt x="1165" y="222"/>
                      <a:pt x="1255" y="212"/>
                      <a:pt x="1335" y="212"/>
                    </a:cubicBezTo>
                    <a:cubicBezTo>
                      <a:pt x="1760" y="212"/>
                      <a:pt x="1915" y="491"/>
                      <a:pt x="1949" y="565"/>
                    </a:cubicBezTo>
                    <a:lnTo>
                      <a:pt x="1949" y="565"/>
                    </a:lnTo>
                    <a:cubicBezTo>
                      <a:pt x="1928" y="515"/>
                      <a:pt x="1870" y="377"/>
                      <a:pt x="1864" y="375"/>
                    </a:cubicBezTo>
                    <a:cubicBezTo>
                      <a:pt x="1864" y="375"/>
                      <a:pt x="1733" y="0"/>
                      <a:pt x="1241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819;p37">
                <a:extLst>
                  <a:ext uri="{FF2B5EF4-FFF2-40B4-BE49-F238E27FC236}">
                    <a16:creationId xmlns:a16="http://schemas.microsoft.com/office/drawing/2014/main" id="{F6089DF8-F6FA-4852-9D5E-F7462F92F608}"/>
                  </a:ext>
                </a:extLst>
              </p:cNvPr>
              <p:cNvSpPr/>
              <p:nvPr/>
            </p:nvSpPr>
            <p:spPr>
              <a:xfrm flipH="1">
                <a:off x="3149005" y="3607314"/>
                <a:ext cx="176611" cy="36074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643" extrusionOk="0">
                    <a:moveTo>
                      <a:pt x="3093" y="1"/>
                    </a:moveTo>
                    <a:cubicBezTo>
                      <a:pt x="3087" y="1"/>
                      <a:pt x="3081" y="2"/>
                      <a:pt x="3076" y="4"/>
                    </a:cubicBezTo>
                    <a:cubicBezTo>
                      <a:pt x="2891" y="58"/>
                      <a:pt x="2243" y="246"/>
                      <a:pt x="1526" y="345"/>
                    </a:cubicBezTo>
                    <a:cubicBezTo>
                      <a:pt x="812" y="444"/>
                      <a:pt x="226" y="485"/>
                      <a:pt x="51" y="495"/>
                    </a:cubicBezTo>
                    <a:cubicBezTo>
                      <a:pt x="24" y="499"/>
                      <a:pt x="0" y="522"/>
                      <a:pt x="4" y="550"/>
                    </a:cubicBezTo>
                    <a:lnTo>
                      <a:pt x="4" y="590"/>
                    </a:lnTo>
                    <a:cubicBezTo>
                      <a:pt x="7" y="622"/>
                      <a:pt x="31" y="642"/>
                      <a:pt x="58" y="642"/>
                    </a:cubicBezTo>
                    <a:cubicBezTo>
                      <a:pt x="259" y="636"/>
                      <a:pt x="1020" y="604"/>
                      <a:pt x="1635" y="526"/>
                    </a:cubicBezTo>
                    <a:cubicBezTo>
                      <a:pt x="2253" y="447"/>
                      <a:pt x="2936" y="174"/>
                      <a:pt x="3109" y="103"/>
                    </a:cubicBezTo>
                    <a:cubicBezTo>
                      <a:pt x="3134" y="92"/>
                      <a:pt x="3147" y="65"/>
                      <a:pt x="3141" y="37"/>
                    </a:cubicBezTo>
                    <a:cubicBezTo>
                      <a:pt x="3135" y="16"/>
                      <a:pt x="3115" y="1"/>
                      <a:pt x="3093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820;p37">
                <a:extLst>
                  <a:ext uri="{FF2B5EF4-FFF2-40B4-BE49-F238E27FC236}">
                    <a16:creationId xmlns:a16="http://schemas.microsoft.com/office/drawing/2014/main" id="{EEA64AFE-CD4C-484D-B188-D0F8C24C3B29}"/>
                  </a:ext>
                </a:extLst>
              </p:cNvPr>
              <p:cNvSpPr/>
              <p:nvPr/>
            </p:nvSpPr>
            <p:spPr>
              <a:xfrm flipH="1">
                <a:off x="2981958" y="3334334"/>
                <a:ext cx="897472" cy="1409688"/>
              </a:xfrm>
              <a:custGeom>
                <a:avLst/>
                <a:gdLst/>
                <a:ahLst/>
                <a:cxnLst/>
                <a:rect l="l" t="t" r="r" b="b"/>
                <a:pathLst>
                  <a:path w="15997" h="25127" extrusionOk="0">
                    <a:moveTo>
                      <a:pt x="11095" y="0"/>
                    </a:moveTo>
                    <a:cubicBezTo>
                      <a:pt x="9524" y="0"/>
                      <a:pt x="8312" y="569"/>
                      <a:pt x="8312" y="569"/>
                    </a:cubicBezTo>
                    <a:cubicBezTo>
                      <a:pt x="8312" y="569"/>
                      <a:pt x="7603" y="326"/>
                      <a:pt x="6604" y="326"/>
                    </a:cubicBezTo>
                    <a:cubicBezTo>
                      <a:pt x="4605" y="326"/>
                      <a:pt x="1443" y="1296"/>
                      <a:pt x="464" y="7116"/>
                    </a:cubicBezTo>
                    <a:cubicBezTo>
                      <a:pt x="0" y="9877"/>
                      <a:pt x="369" y="25119"/>
                      <a:pt x="369" y="25119"/>
                    </a:cubicBezTo>
                    <a:lnTo>
                      <a:pt x="4089" y="25126"/>
                    </a:lnTo>
                    <a:lnTo>
                      <a:pt x="4089" y="25126"/>
                    </a:lnTo>
                    <a:cubicBezTo>
                      <a:pt x="4010" y="24860"/>
                      <a:pt x="2877" y="21060"/>
                      <a:pt x="3840" y="17159"/>
                    </a:cubicBezTo>
                    <a:cubicBezTo>
                      <a:pt x="3963" y="16667"/>
                      <a:pt x="4154" y="16196"/>
                      <a:pt x="4335" y="15722"/>
                    </a:cubicBezTo>
                    <a:cubicBezTo>
                      <a:pt x="4581" y="15076"/>
                      <a:pt x="4806" y="14432"/>
                      <a:pt x="4803" y="13745"/>
                    </a:cubicBezTo>
                    <a:cubicBezTo>
                      <a:pt x="4799" y="13274"/>
                      <a:pt x="4717" y="12809"/>
                      <a:pt x="4608" y="12349"/>
                    </a:cubicBezTo>
                    <a:cubicBezTo>
                      <a:pt x="4468" y="11748"/>
                      <a:pt x="4287" y="11150"/>
                      <a:pt x="4178" y="10543"/>
                    </a:cubicBezTo>
                    <a:cubicBezTo>
                      <a:pt x="3933" y="9195"/>
                      <a:pt x="4055" y="7805"/>
                      <a:pt x="4297" y="6457"/>
                    </a:cubicBezTo>
                    <a:cubicBezTo>
                      <a:pt x="4386" y="5965"/>
                      <a:pt x="4499" y="5456"/>
                      <a:pt x="4813" y="5067"/>
                    </a:cubicBezTo>
                    <a:cubicBezTo>
                      <a:pt x="5089" y="4723"/>
                      <a:pt x="5499" y="4511"/>
                      <a:pt x="5912" y="4355"/>
                    </a:cubicBezTo>
                    <a:cubicBezTo>
                      <a:pt x="7219" y="3859"/>
                      <a:pt x="8602" y="3757"/>
                      <a:pt x="9640" y="2822"/>
                    </a:cubicBezTo>
                    <a:cubicBezTo>
                      <a:pt x="9984" y="2515"/>
                      <a:pt x="10490" y="2070"/>
                      <a:pt x="10660" y="1678"/>
                    </a:cubicBezTo>
                    <a:cubicBezTo>
                      <a:pt x="10660" y="1678"/>
                      <a:pt x="13217" y="1818"/>
                      <a:pt x="14306" y="3412"/>
                    </a:cubicBezTo>
                    <a:cubicBezTo>
                      <a:pt x="14446" y="3613"/>
                      <a:pt x="14490" y="3747"/>
                      <a:pt x="14631" y="4084"/>
                    </a:cubicBezTo>
                    <a:cubicBezTo>
                      <a:pt x="14651" y="4136"/>
                      <a:pt x="14695" y="4194"/>
                      <a:pt x="14706" y="4269"/>
                    </a:cubicBezTo>
                    <a:cubicBezTo>
                      <a:pt x="14719" y="4306"/>
                      <a:pt x="14743" y="4355"/>
                      <a:pt x="14757" y="4391"/>
                    </a:cubicBezTo>
                    <a:cubicBezTo>
                      <a:pt x="14774" y="4443"/>
                      <a:pt x="14788" y="4491"/>
                      <a:pt x="14801" y="4542"/>
                    </a:cubicBezTo>
                    <a:cubicBezTo>
                      <a:pt x="15026" y="5371"/>
                      <a:pt x="14886" y="6337"/>
                      <a:pt x="15746" y="6798"/>
                    </a:cubicBezTo>
                    <a:cubicBezTo>
                      <a:pt x="15828" y="6843"/>
                      <a:pt x="15914" y="6904"/>
                      <a:pt x="15996" y="6976"/>
                    </a:cubicBezTo>
                    <a:cubicBezTo>
                      <a:pt x="15976" y="4350"/>
                      <a:pt x="15552" y="1729"/>
                      <a:pt x="14026" y="797"/>
                    </a:cubicBezTo>
                    <a:cubicBezTo>
                      <a:pt x="13039" y="192"/>
                      <a:pt x="12007" y="0"/>
                      <a:pt x="11095" y="0"/>
                    </a:cubicBezTo>
                    <a:close/>
                    <a:moveTo>
                      <a:pt x="4089" y="25126"/>
                    </a:moveTo>
                    <a:cubicBezTo>
                      <a:pt x="4089" y="25126"/>
                      <a:pt x="4089" y="25126"/>
                      <a:pt x="4089" y="25126"/>
                    </a:cubicBezTo>
                    <a:lnTo>
                      <a:pt x="4100" y="25126"/>
                    </a:lnTo>
                    <a:lnTo>
                      <a:pt x="4089" y="25126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821;p37">
                <a:extLst>
                  <a:ext uri="{FF2B5EF4-FFF2-40B4-BE49-F238E27FC236}">
                    <a16:creationId xmlns:a16="http://schemas.microsoft.com/office/drawing/2014/main" id="{86E00779-0705-4D78-8AEA-C4BEAF7A8166}"/>
                  </a:ext>
                </a:extLst>
              </p:cNvPr>
              <p:cNvSpPr/>
              <p:nvPr/>
            </p:nvSpPr>
            <p:spPr>
              <a:xfrm flipH="1">
                <a:off x="3286269" y="4059699"/>
                <a:ext cx="1426630" cy="684282"/>
              </a:xfrm>
              <a:custGeom>
                <a:avLst/>
                <a:gdLst/>
                <a:ahLst/>
                <a:cxnLst/>
                <a:rect l="l" t="t" r="r" b="b"/>
                <a:pathLst>
                  <a:path w="25429" h="12197" extrusionOk="0">
                    <a:moveTo>
                      <a:pt x="12089" y="0"/>
                    </a:moveTo>
                    <a:cubicBezTo>
                      <a:pt x="10233" y="0"/>
                      <a:pt x="8085" y="175"/>
                      <a:pt x="6292" y="175"/>
                    </a:cubicBezTo>
                    <a:cubicBezTo>
                      <a:pt x="6130" y="175"/>
                      <a:pt x="5970" y="173"/>
                      <a:pt x="5814" y="170"/>
                    </a:cubicBezTo>
                    <a:cubicBezTo>
                      <a:pt x="4695" y="148"/>
                      <a:pt x="3732" y="78"/>
                      <a:pt x="2936" y="78"/>
                    </a:cubicBezTo>
                    <a:cubicBezTo>
                      <a:pt x="1315" y="78"/>
                      <a:pt x="385" y="368"/>
                      <a:pt x="229" y="1938"/>
                    </a:cubicBezTo>
                    <a:cubicBezTo>
                      <a:pt x="1" y="4280"/>
                      <a:pt x="1998" y="12127"/>
                      <a:pt x="1977" y="12196"/>
                    </a:cubicBezTo>
                    <a:lnTo>
                      <a:pt x="24859" y="12189"/>
                    </a:lnTo>
                    <a:cubicBezTo>
                      <a:pt x="25176" y="12189"/>
                      <a:pt x="25429" y="11937"/>
                      <a:pt x="25429" y="11623"/>
                    </a:cubicBezTo>
                    <a:lnTo>
                      <a:pt x="25429" y="10885"/>
                    </a:lnTo>
                    <a:cubicBezTo>
                      <a:pt x="25429" y="10544"/>
                      <a:pt x="25153" y="10271"/>
                      <a:pt x="24816" y="10271"/>
                    </a:cubicBezTo>
                    <a:cubicBezTo>
                      <a:pt x="24810" y="10271"/>
                      <a:pt x="24804" y="10271"/>
                      <a:pt x="24797" y="10271"/>
                    </a:cubicBezTo>
                    <a:lnTo>
                      <a:pt x="15413" y="10554"/>
                    </a:lnTo>
                    <a:cubicBezTo>
                      <a:pt x="15932" y="7554"/>
                      <a:pt x="16871" y="1338"/>
                      <a:pt x="15877" y="648"/>
                    </a:cubicBezTo>
                    <a:cubicBezTo>
                      <a:pt x="15138" y="136"/>
                      <a:pt x="13727" y="0"/>
                      <a:pt x="1208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822;p37">
                <a:extLst>
                  <a:ext uri="{FF2B5EF4-FFF2-40B4-BE49-F238E27FC236}">
                    <a16:creationId xmlns:a16="http://schemas.microsoft.com/office/drawing/2014/main" id="{DC0EC7DA-A820-4C03-AC64-F5D6C77DC24E}"/>
                  </a:ext>
                </a:extLst>
              </p:cNvPr>
              <p:cNvSpPr/>
              <p:nvPr/>
            </p:nvSpPr>
            <p:spPr>
              <a:xfrm flipH="1">
                <a:off x="4228699" y="4204996"/>
                <a:ext cx="111756" cy="11170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1" extrusionOk="0">
                    <a:moveTo>
                      <a:pt x="995" y="0"/>
                    </a:moveTo>
                    <a:cubicBezTo>
                      <a:pt x="445" y="0"/>
                      <a:pt x="1" y="444"/>
                      <a:pt x="1" y="993"/>
                    </a:cubicBezTo>
                    <a:cubicBezTo>
                      <a:pt x="1" y="1543"/>
                      <a:pt x="445" y="1990"/>
                      <a:pt x="995" y="1990"/>
                    </a:cubicBezTo>
                    <a:cubicBezTo>
                      <a:pt x="1548" y="1990"/>
                      <a:pt x="1992" y="1543"/>
                      <a:pt x="1992" y="993"/>
                    </a:cubicBezTo>
                    <a:cubicBezTo>
                      <a:pt x="1992" y="444"/>
                      <a:pt x="1548" y="0"/>
                      <a:pt x="995" y="0"/>
                    </a:cubicBezTo>
                    <a:close/>
                  </a:path>
                </a:pathLst>
              </a:custGeom>
              <a:solidFill>
                <a:srgbClr val="F2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823;p37">
                <a:extLst>
                  <a:ext uri="{FF2B5EF4-FFF2-40B4-BE49-F238E27FC236}">
                    <a16:creationId xmlns:a16="http://schemas.microsoft.com/office/drawing/2014/main" id="{32763604-02E1-4434-B30A-91B703E9F1F9}"/>
                  </a:ext>
                </a:extLst>
              </p:cNvPr>
              <p:cNvSpPr/>
              <p:nvPr/>
            </p:nvSpPr>
            <p:spPr>
              <a:xfrm flipH="1">
                <a:off x="3607061" y="3744364"/>
                <a:ext cx="111756" cy="146596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613" extrusionOk="0">
                    <a:moveTo>
                      <a:pt x="1914" y="1"/>
                    </a:moveTo>
                    <a:cubicBezTo>
                      <a:pt x="1894" y="1"/>
                      <a:pt x="1873" y="11"/>
                      <a:pt x="1861" y="29"/>
                    </a:cubicBezTo>
                    <a:lnTo>
                      <a:pt x="25" y="2507"/>
                    </a:lnTo>
                    <a:cubicBezTo>
                      <a:pt x="0" y="2535"/>
                      <a:pt x="8" y="2576"/>
                      <a:pt x="38" y="2599"/>
                    </a:cubicBezTo>
                    <a:cubicBezTo>
                      <a:pt x="50" y="2608"/>
                      <a:pt x="64" y="2612"/>
                      <a:pt x="79" y="2612"/>
                    </a:cubicBezTo>
                    <a:cubicBezTo>
                      <a:pt x="99" y="2612"/>
                      <a:pt x="119" y="2604"/>
                      <a:pt x="131" y="2585"/>
                    </a:cubicBezTo>
                    <a:lnTo>
                      <a:pt x="1967" y="107"/>
                    </a:lnTo>
                    <a:cubicBezTo>
                      <a:pt x="1991" y="77"/>
                      <a:pt x="1984" y="36"/>
                      <a:pt x="1954" y="15"/>
                    </a:cubicBezTo>
                    <a:cubicBezTo>
                      <a:pt x="1942" y="5"/>
                      <a:pt x="1928" y="1"/>
                      <a:pt x="1914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824;p37">
                <a:extLst>
                  <a:ext uri="{FF2B5EF4-FFF2-40B4-BE49-F238E27FC236}">
                    <a16:creationId xmlns:a16="http://schemas.microsoft.com/office/drawing/2014/main" id="{F5A3FFFD-8CB6-40FB-8B73-4E0E57FF41C9}"/>
                  </a:ext>
                </a:extLst>
              </p:cNvPr>
              <p:cNvSpPr/>
              <p:nvPr/>
            </p:nvSpPr>
            <p:spPr>
              <a:xfrm flipH="1">
                <a:off x="3657884" y="3838892"/>
                <a:ext cx="156302" cy="144464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575" extrusionOk="0">
                    <a:moveTo>
                      <a:pt x="1306" y="1"/>
                    </a:moveTo>
                    <a:cubicBezTo>
                      <a:pt x="1149" y="1"/>
                      <a:pt x="994" y="25"/>
                      <a:pt x="844" y="75"/>
                    </a:cubicBezTo>
                    <a:cubicBezTo>
                      <a:pt x="612" y="149"/>
                      <a:pt x="386" y="289"/>
                      <a:pt x="233" y="529"/>
                    </a:cubicBezTo>
                    <a:cubicBezTo>
                      <a:pt x="79" y="768"/>
                      <a:pt x="0" y="1119"/>
                      <a:pt x="69" y="1453"/>
                    </a:cubicBezTo>
                    <a:cubicBezTo>
                      <a:pt x="123" y="1720"/>
                      <a:pt x="267" y="1952"/>
                      <a:pt x="435" y="2112"/>
                    </a:cubicBezTo>
                    <a:cubicBezTo>
                      <a:pt x="605" y="2276"/>
                      <a:pt x="799" y="2372"/>
                      <a:pt x="991" y="2440"/>
                    </a:cubicBezTo>
                    <a:cubicBezTo>
                      <a:pt x="1244" y="2530"/>
                      <a:pt x="1501" y="2575"/>
                      <a:pt x="1754" y="2575"/>
                    </a:cubicBezTo>
                    <a:cubicBezTo>
                      <a:pt x="1857" y="2575"/>
                      <a:pt x="1958" y="2568"/>
                      <a:pt x="2059" y="2553"/>
                    </a:cubicBezTo>
                    <a:cubicBezTo>
                      <a:pt x="2247" y="2525"/>
                      <a:pt x="2438" y="2468"/>
                      <a:pt x="2575" y="2304"/>
                    </a:cubicBezTo>
                    <a:cubicBezTo>
                      <a:pt x="2715" y="2140"/>
                      <a:pt x="2786" y="1849"/>
                      <a:pt x="2697" y="1600"/>
                    </a:cubicBezTo>
                    <a:lnTo>
                      <a:pt x="2431" y="546"/>
                    </a:lnTo>
                    <a:lnTo>
                      <a:pt x="2414" y="481"/>
                    </a:lnTo>
                    <a:cubicBezTo>
                      <a:pt x="2401" y="402"/>
                      <a:pt x="2343" y="351"/>
                      <a:pt x="2288" y="317"/>
                    </a:cubicBezTo>
                    <a:cubicBezTo>
                      <a:pt x="1976" y="109"/>
                      <a:pt x="1636" y="1"/>
                      <a:pt x="1306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825;p37">
                <a:extLst>
                  <a:ext uri="{FF2B5EF4-FFF2-40B4-BE49-F238E27FC236}">
                    <a16:creationId xmlns:a16="http://schemas.microsoft.com/office/drawing/2014/main" id="{59801AA0-60B2-4AFF-B36D-A7AF5336016E}"/>
                  </a:ext>
                </a:extLst>
              </p:cNvPr>
              <p:cNvSpPr/>
              <p:nvPr/>
            </p:nvSpPr>
            <p:spPr>
              <a:xfrm flipH="1">
                <a:off x="3689078" y="3881639"/>
                <a:ext cx="104407" cy="61993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05" extrusionOk="0">
                    <a:moveTo>
                      <a:pt x="955" y="0"/>
                    </a:moveTo>
                    <a:cubicBezTo>
                      <a:pt x="812" y="0"/>
                      <a:pt x="665" y="40"/>
                      <a:pt x="529" y="145"/>
                    </a:cubicBezTo>
                    <a:cubicBezTo>
                      <a:pt x="1" y="556"/>
                      <a:pt x="396" y="1105"/>
                      <a:pt x="953" y="1105"/>
                    </a:cubicBezTo>
                    <a:cubicBezTo>
                      <a:pt x="979" y="1105"/>
                      <a:pt x="1005" y="1104"/>
                      <a:pt x="1032" y="1101"/>
                    </a:cubicBezTo>
                    <a:cubicBezTo>
                      <a:pt x="1626" y="1046"/>
                      <a:pt x="1861" y="811"/>
                      <a:pt x="1861" y="811"/>
                    </a:cubicBezTo>
                    <a:lnTo>
                      <a:pt x="1820" y="381"/>
                    </a:lnTo>
                    <a:cubicBezTo>
                      <a:pt x="1820" y="381"/>
                      <a:pt x="1400" y="0"/>
                      <a:pt x="955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826;p37">
                <a:extLst>
                  <a:ext uri="{FF2B5EF4-FFF2-40B4-BE49-F238E27FC236}">
                    <a16:creationId xmlns:a16="http://schemas.microsoft.com/office/drawing/2014/main" id="{692EF266-B539-4FC0-AD95-CE96B2EF21F3}"/>
                  </a:ext>
                </a:extLst>
              </p:cNvPr>
              <p:cNvSpPr/>
              <p:nvPr/>
            </p:nvSpPr>
            <p:spPr>
              <a:xfrm flipH="1">
                <a:off x="3226018" y="3642432"/>
                <a:ext cx="393559" cy="259923"/>
              </a:xfrm>
              <a:custGeom>
                <a:avLst/>
                <a:gdLst/>
                <a:ahLst/>
                <a:cxnLst/>
                <a:rect l="l" t="t" r="r" b="b"/>
                <a:pathLst>
                  <a:path w="7015" h="4633" extrusionOk="0">
                    <a:moveTo>
                      <a:pt x="4834" y="156"/>
                    </a:moveTo>
                    <a:cubicBezTo>
                      <a:pt x="5059" y="156"/>
                      <a:pt x="5274" y="163"/>
                      <a:pt x="5469" y="183"/>
                    </a:cubicBezTo>
                    <a:cubicBezTo>
                      <a:pt x="5578" y="194"/>
                      <a:pt x="5674" y="262"/>
                      <a:pt x="5718" y="364"/>
                    </a:cubicBezTo>
                    <a:cubicBezTo>
                      <a:pt x="5919" y="829"/>
                      <a:pt x="6336" y="2020"/>
                      <a:pt x="5892" y="3010"/>
                    </a:cubicBezTo>
                    <a:cubicBezTo>
                      <a:pt x="5625" y="3604"/>
                      <a:pt x="5086" y="4040"/>
                      <a:pt x="4284" y="4307"/>
                    </a:cubicBezTo>
                    <a:cubicBezTo>
                      <a:pt x="3946" y="4420"/>
                      <a:pt x="3615" y="4478"/>
                      <a:pt x="3304" y="4478"/>
                    </a:cubicBezTo>
                    <a:cubicBezTo>
                      <a:pt x="1488" y="4478"/>
                      <a:pt x="546" y="2570"/>
                      <a:pt x="229" y="1751"/>
                    </a:cubicBezTo>
                    <a:cubicBezTo>
                      <a:pt x="174" y="1610"/>
                      <a:pt x="229" y="1453"/>
                      <a:pt x="358" y="1378"/>
                    </a:cubicBezTo>
                    <a:cubicBezTo>
                      <a:pt x="905" y="1064"/>
                      <a:pt x="1994" y="508"/>
                      <a:pt x="3137" y="309"/>
                    </a:cubicBezTo>
                    <a:cubicBezTo>
                      <a:pt x="3725" y="207"/>
                      <a:pt x="4294" y="156"/>
                      <a:pt x="4834" y="156"/>
                    </a:cubicBezTo>
                    <a:close/>
                    <a:moveTo>
                      <a:pt x="4840" y="0"/>
                    </a:moveTo>
                    <a:cubicBezTo>
                      <a:pt x="4400" y="0"/>
                      <a:pt x="3814" y="34"/>
                      <a:pt x="3110" y="156"/>
                    </a:cubicBezTo>
                    <a:cubicBezTo>
                      <a:pt x="1932" y="358"/>
                      <a:pt x="812" y="938"/>
                      <a:pt x="280" y="1245"/>
                    </a:cubicBezTo>
                    <a:cubicBezTo>
                      <a:pt x="85" y="1357"/>
                      <a:pt x="0" y="1596"/>
                      <a:pt x="82" y="1805"/>
                    </a:cubicBezTo>
                    <a:cubicBezTo>
                      <a:pt x="410" y="2642"/>
                      <a:pt x="1386" y="4633"/>
                      <a:pt x="3303" y="4633"/>
                    </a:cubicBezTo>
                    <a:cubicBezTo>
                      <a:pt x="3620" y="4633"/>
                      <a:pt x="3964" y="4578"/>
                      <a:pt x="4335" y="4454"/>
                    </a:cubicBezTo>
                    <a:cubicBezTo>
                      <a:pt x="7015" y="3563"/>
                      <a:pt x="6196" y="1084"/>
                      <a:pt x="5861" y="303"/>
                    </a:cubicBezTo>
                    <a:cubicBezTo>
                      <a:pt x="5793" y="149"/>
                      <a:pt x="5650" y="43"/>
                      <a:pt x="5482" y="26"/>
                    </a:cubicBezTo>
                    <a:cubicBezTo>
                      <a:pt x="5329" y="13"/>
                      <a:pt x="5113" y="0"/>
                      <a:pt x="4840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827;p37">
                <a:extLst>
                  <a:ext uri="{FF2B5EF4-FFF2-40B4-BE49-F238E27FC236}">
                    <a16:creationId xmlns:a16="http://schemas.microsoft.com/office/drawing/2014/main" id="{16CEDF9E-2BC6-4FEE-A5C2-B0BBCC80CAFC}"/>
                  </a:ext>
                </a:extLst>
              </p:cNvPr>
              <p:cNvSpPr/>
              <p:nvPr/>
            </p:nvSpPr>
            <p:spPr>
              <a:xfrm flipH="1">
                <a:off x="2879720" y="3595869"/>
                <a:ext cx="306712" cy="22053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3931" extrusionOk="0">
                    <a:moveTo>
                      <a:pt x="2998" y="156"/>
                    </a:moveTo>
                    <a:cubicBezTo>
                      <a:pt x="3705" y="156"/>
                      <a:pt x="4090" y="238"/>
                      <a:pt x="4291" y="310"/>
                    </a:cubicBezTo>
                    <a:cubicBezTo>
                      <a:pt x="4356" y="334"/>
                      <a:pt x="4408" y="385"/>
                      <a:pt x="4431" y="454"/>
                    </a:cubicBezTo>
                    <a:cubicBezTo>
                      <a:pt x="4571" y="863"/>
                      <a:pt x="4991" y="2266"/>
                      <a:pt x="4558" y="3106"/>
                    </a:cubicBezTo>
                    <a:cubicBezTo>
                      <a:pt x="4404" y="3403"/>
                      <a:pt x="4168" y="3594"/>
                      <a:pt x="3834" y="3693"/>
                    </a:cubicBezTo>
                    <a:cubicBezTo>
                      <a:pt x="3650" y="3748"/>
                      <a:pt x="3455" y="3775"/>
                      <a:pt x="3261" y="3775"/>
                    </a:cubicBezTo>
                    <a:cubicBezTo>
                      <a:pt x="2585" y="3775"/>
                      <a:pt x="1851" y="3433"/>
                      <a:pt x="1250" y="2836"/>
                    </a:cubicBezTo>
                    <a:cubicBezTo>
                      <a:pt x="663" y="2256"/>
                      <a:pt x="274" y="1522"/>
                      <a:pt x="178" y="819"/>
                    </a:cubicBezTo>
                    <a:cubicBezTo>
                      <a:pt x="165" y="717"/>
                      <a:pt x="229" y="614"/>
                      <a:pt x="329" y="577"/>
                    </a:cubicBezTo>
                    <a:cubicBezTo>
                      <a:pt x="673" y="446"/>
                      <a:pt x="1414" y="221"/>
                      <a:pt x="2506" y="167"/>
                    </a:cubicBezTo>
                    <a:cubicBezTo>
                      <a:pt x="2677" y="160"/>
                      <a:pt x="2840" y="156"/>
                      <a:pt x="2998" y="156"/>
                    </a:cubicBezTo>
                    <a:close/>
                    <a:moveTo>
                      <a:pt x="3003" y="0"/>
                    </a:moveTo>
                    <a:cubicBezTo>
                      <a:pt x="2850" y="0"/>
                      <a:pt x="2682" y="4"/>
                      <a:pt x="2500" y="13"/>
                    </a:cubicBezTo>
                    <a:cubicBezTo>
                      <a:pt x="1397" y="65"/>
                      <a:pt x="646" y="290"/>
                      <a:pt x="274" y="430"/>
                    </a:cubicBezTo>
                    <a:cubicBezTo>
                      <a:pt x="106" y="495"/>
                      <a:pt x="1" y="662"/>
                      <a:pt x="25" y="840"/>
                    </a:cubicBezTo>
                    <a:cubicBezTo>
                      <a:pt x="226" y="2337"/>
                      <a:pt x="1718" y="3931"/>
                      <a:pt x="3256" y="3931"/>
                    </a:cubicBezTo>
                    <a:cubicBezTo>
                      <a:pt x="3464" y="3931"/>
                      <a:pt x="3672" y="3902"/>
                      <a:pt x="3878" y="3840"/>
                    </a:cubicBezTo>
                    <a:cubicBezTo>
                      <a:pt x="5466" y="3365"/>
                      <a:pt x="4790" y="1027"/>
                      <a:pt x="4578" y="402"/>
                    </a:cubicBezTo>
                    <a:cubicBezTo>
                      <a:pt x="4540" y="290"/>
                      <a:pt x="4452" y="201"/>
                      <a:pt x="4343" y="164"/>
                    </a:cubicBezTo>
                    <a:cubicBezTo>
                      <a:pt x="4140" y="90"/>
                      <a:pt x="3735" y="0"/>
                      <a:pt x="3003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828;p37">
                <a:extLst>
                  <a:ext uri="{FF2B5EF4-FFF2-40B4-BE49-F238E27FC236}">
                    <a16:creationId xmlns:a16="http://schemas.microsoft.com/office/drawing/2014/main" id="{11933F90-F103-4BBB-ADB5-AC869D59F814}"/>
                  </a:ext>
                </a:extLst>
              </p:cNvPr>
              <p:cNvSpPr/>
              <p:nvPr/>
            </p:nvSpPr>
            <p:spPr>
              <a:xfrm flipH="1">
                <a:off x="2919957" y="3605574"/>
                <a:ext cx="69230" cy="18564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3309" extrusionOk="0">
                    <a:moveTo>
                      <a:pt x="0" y="0"/>
                    </a:moveTo>
                    <a:cubicBezTo>
                      <a:pt x="49" y="383"/>
                      <a:pt x="79" y="776"/>
                      <a:pt x="99" y="1175"/>
                    </a:cubicBezTo>
                    <a:lnTo>
                      <a:pt x="840" y="175"/>
                    </a:lnTo>
                    <a:cubicBezTo>
                      <a:pt x="820" y="158"/>
                      <a:pt x="799" y="144"/>
                      <a:pt x="775" y="137"/>
                    </a:cubicBezTo>
                    <a:cubicBezTo>
                      <a:pt x="629" y="86"/>
                      <a:pt x="389" y="28"/>
                      <a:pt x="0" y="0"/>
                    </a:cubicBezTo>
                    <a:close/>
                    <a:moveTo>
                      <a:pt x="919" y="291"/>
                    </a:moveTo>
                    <a:lnTo>
                      <a:pt x="107" y="1387"/>
                    </a:lnTo>
                    <a:cubicBezTo>
                      <a:pt x="117" y="1636"/>
                      <a:pt x="123" y="1888"/>
                      <a:pt x="127" y="2141"/>
                    </a:cubicBezTo>
                    <a:cubicBezTo>
                      <a:pt x="175" y="2189"/>
                      <a:pt x="222" y="2236"/>
                      <a:pt x="271" y="2294"/>
                    </a:cubicBezTo>
                    <a:cubicBezTo>
                      <a:pt x="430" y="2362"/>
                      <a:pt x="553" y="2485"/>
                      <a:pt x="598" y="2646"/>
                    </a:cubicBezTo>
                    <a:cubicBezTo>
                      <a:pt x="619" y="2718"/>
                      <a:pt x="622" y="2793"/>
                      <a:pt x="608" y="2865"/>
                    </a:cubicBezTo>
                    <a:cubicBezTo>
                      <a:pt x="663" y="3005"/>
                      <a:pt x="707" y="3155"/>
                      <a:pt x="734" y="3309"/>
                    </a:cubicBezTo>
                    <a:cubicBezTo>
                      <a:pt x="861" y="3210"/>
                      <a:pt x="963" y="3087"/>
                      <a:pt x="1042" y="2933"/>
                    </a:cubicBezTo>
                    <a:cubicBezTo>
                      <a:pt x="1182" y="2663"/>
                      <a:pt x="1233" y="2329"/>
                      <a:pt x="1233" y="1990"/>
                    </a:cubicBezTo>
                    <a:cubicBezTo>
                      <a:pt x="1233" y="1297"/>
                      <a:pt x="1015" y="577"/>
                      <a:pt x="919" y="291"/>
                    </a:cubicBezTo>
                    <a:close/>
                  </a:path>
                </a:pathLst>
              </a:custGeom>
              <a:solidFill>
                <a:srgbClr val="CBD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829;p37">
                <a:extLst>
                  <a:ext uri="{FF2B5EF4-FFF2-40B4-BE49-F238E27FC236}">
                    <a16:creationId xmlns:a16="http://schemas.microsoft.com/office/drawing/2014/main" id="{44503802-E909-480A-B564-568140B56A97}"/>
                  </a:ext>
                </a:extLst>
              </p:cNvPr>
              <p:cNvSpPr/>
              <p:nvPr/>
            </p:nvSpPr>
            <p:spPr>
              <a:xfrm flipH="1">
                <a:off x="2937629" y="3615336"/>
                <a:ext cx="46004" cy="68052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213" extrusionOk="0">
                    <a:moveTo>
                      <a:pt x="741" y="1"/>
                    </a:moveTo>
                    <a:lnTo>
                      <a:pt x="0" y="1001"/>
                    </a:lnTo>
                    <a:cubicBezTo>
                      <a:pt x="4" y="1073"/>
                      <a:pt x="8" y="1141"/>
                      <a:pt x="8" y="1213"/>
                    </a:cubicBezTo>
                    <a:lnTo>
                      <a:pt x="820" y="117"/>
                    </a:lnTo>
                    <a:cubicBezTo>
                      <a:pt x="820" y="113"/>
                      <a:pt x="816" y="110"/>
                      <a:pt x="816" y="107"/>
                    </a:cubicBezTo>
                    <a:cubicBezTo>
                      <a:pt x="802" y="62"/>
                      <a:pt x="775" y="28"/>
                      <a:pt x="741" y="1"/>
                    </a:cubicBezTo>
                    <a:close/>
                  </a:path>
                </a:pathLst>
              </a:custGeom>
              <a:solidFill>
                <a:srgbClr val="A06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830;p37">
                <a:extLst>
                  <a:ext uri="{FF2B5EF4-FFF2-40B4-BE49-F238E27FC236}">
                    <a16:creationId xmlns:a16="http://schemas.microsoft.com/office/drawing/2014/main" id="{A20B7BAA-941B-4265-8FD8-5627C52248F6}"/>
                  </a:ext>
                </a:extLst>
              </p:cNvPr>
              <p:cNvSpPr/>
              <p:nvPr/>
            </p:nvSpPr>
            <p:spPr>
              <a:xfrm flipH="1">
                <a:off x="2947942" y="3605182"/>
                <a:ext cx="228562" cy="202474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609" extrusionOk="0">
                    <a:moveTo>
                      <a:pt x="1831" y="1274"/>
                    </a:moveTo>
                    <a:cubicBezTo>
                      <a:pt x="2097" y="1274"/>
                      <a:pt x="2356" y="1373"/>
                      <a:pt x="2554" y="1550"/>
                    </a:cubicBezTo>
                    <a:cubicBezTo>
                      <a:pt x="2589" y="1585"/>
                      <a:pt x="2592" y="1639"/>
                      <a:pt x="2561" y="1673"/>
                    </a:cubicBezTo>
                    <a:cubicBezTo>
                      <a:pt x="2545" y="1690"/>
                      <a:pt x="2520" y="1701"/>
                      <a:pt x="2496" y="1701"/>
                    </a:cubicBezTo>
                    <a:cubicBezTo>
                      <a:pt x="2476" y="1701"/>
                      <a:pt x="2455" y="1694"/>
                      <a:pt x="2438" y="1680"/>
                    </a:cubicBezTo>
                    <a:cubicBezTo>
                      <a:pt x="2274" y="1534"/>
                      <a:pt x="2056" y="1444"/>
                      <a:pt x="1834" y="1444"/>
                    </a:cubicBezTo>
                    <a:cubicBezTo>
                      <a:pt x="1814" y="1444"/>
                      <a:pt x="1793" y="1444"/>
                      <a:pt x="1773" y="1448"/>
                    </a:cubicBezTo>
                    <a:cubicBezTo>
                      <a:pt x="1677" y="1455"/>
                      <a:pt x="1602" y="1472"/>
                      <a:pt x="1544" y="1509"/>
                    </a:cubicBezTo>
                    <a:cubicBezTo>
                      <a:pt x="1401" y="1591"/>
                      <a:pt x="1329" y="1789"/>
                      <a:pt x="1387" y="1943"/>
                    </a:cubicBezTo>
                    <a:cubicBezTo>
                      <a:pt x="1404" y="1988"/>
                      <a:pt x="1384" y="2035"/>
                      <a:pt x="1339" y="2052"/>
                    </a:cubicBezTo>
                    <a:cubicBezTo>
                      <a:pt x="1329" y="2056"/>
                      <a:pt x="1319" y="2059"/>
                      <a:pt x="1308" y="2059"/>
                    </a:cubicBezTo>
                    <a:cubicBezTo>
                      <a:pt x="1275" y="2059"/>
                      <a:pt x="1240" y="2038"/>
                      <a:pt x="1226" y="2005"/>
                    </a:cubicBezTo>
                    <a:cubicBezTo>
                      <a:pt x="1138" y="1772"/>
                      <a:pt x="1244" y="1482"/>
                      <a:pt x="1459" y="1359"/>
                    </a:cubicBezTo>
                    <a:cubicBezTo>
                      <a:pt x="1541" y="1312"/>
                      <a:pt x="1639" y="1284"/>
                      <a:pt x="1759" y="1274"/>
                    </a:cubicBezTo>
                    <a:close/>
                    <a:moveTo>
                      <a:pt x="2329" y="1"/>
                    </a:moveTo>
                    <a:cubicBezTo>
                      <a:pt x="1237" y="55"/>
                      <a:pt x="496" y="280"/>
                      <a:pt x="152" y="411"/>
                    </a:cubicBezTo>
                    <a:cubicBezTo>
                      <a:pt x="59" y="444"/>
                      <a:pt x="1" y="530"/>
                      <a:pt x="1" y="625"/>
                    </a:cubicBezTo>
                    <a:lnTo>
                      <a:pt x="1" y="653"/>
                    </a:lnTo>
                    <a:cubicBezTo>
                      <a:pt x="97" y="1356"/>
                      <a:pt x="486" y="2090"/>
                      <a:pt x="1073" y="2670"/>
                    </a:cubicBezTo>
                    <a:cubicBezTo>
                      <a:pt x="1455" y="3049"/>
                      <a:pt x="1892" y="3329"/>
                      <a:pt x="2332" y="3480"/>
                    </a:cubicBezTo>
                    <a:cubicBezTo>
                      <a:pt x="2422" y="3418"/>
                      <a:pt x="2510" y="3349"/>
                      <a:pt x="2589" y="3275"/>
                    </a:cubicBezTo>
                    <a:cubicBezTo>
                      <a:pt x="2592" y="3271"/>
                      <a:pt x="2595" y="3271"/>
                      <a:pt x="2599" y="3267"/>
                    </a:cubicBezTo>
                    <a:cubicBezTo>
                      <a:pt x="2540" y="3209"/>
                      <a:pt x="2500" y="3138"/>
                      <a:pt x="2476" y="3056"/>
                    </a:cubicBezTo>
                    <a:cubicBezTo>
                      <a:pt x="2387" y="2735"/>
                      <a:pt x="2643" y="2383"/>
                      <a:pt x="3046" y="2274"/>
                    </a:cubicBezTo>
                    <a:cubicBezTo>
                      <a:pt x="3131" y="2251"/>
                      <a:pt x="3213" y="2240"/>
                      <a:pt x="3295" y="2240"/>
                    </a:cubicBezTo>
                    <a:cubicBezTo>
                      <a:pt x="3408" y="2240"/>
                      <a:pt x="3514" y="2260"/>
                      <a:pt x="3610" y="2301"/>
                    </a:cubicBezTo>
                    <a:cubicBezTo>
                      <a:pt x="3561" y="2243"/>
                      <a:pt x="3514" y="2196"/>
                      <a:pt x="3466" y="2148"/>
                    </a:cubicBezTo>
                    <a:cubicBezTo>
                      <a:pt x="3384" y="2076"/>
                      <a:pt x="3298" y="2015"/>
                      <a:pt x="3216" y="1970"/>
                    </a:cubicBezTo>
                    <a:cubicBezTo>
                      <a:pt x="3169" y="1943"/>
                      <a:pt x="3121" y="1916"/>
                      <a:pt x="3080" y="1889"/>
                    </a:cubicBezTo>
                    <a:cubicBezTo>
                      <a:pt x="2459" y="1462"/>
                      <a:pt x="2469" y="710"/>
                      <a:pt x="2336" y="1"/>
                    </a:cubicBezTo>
                    <a:close/>
                    <a:moveTo>
                      <a:pt x="3947" y="2872"/>
                    </a:moveTo>
                    <a:cubicBezTo>
                      <a:pt x="3903" y="3121"/>
                      <a:pt x="3681" y="3349"/>
                      <a:pt x="3367" y="3439"/>
                    </a:cubicBezTo>
                    <a:cubicBezTo>
                      <a:pt x="3285" y="3459"/>
                      <a:pt x="3200" y="3472"/>
                      <a:pt x="3121" y="3472"/>
                    </a:cubicBezTo>
                    <a:cubicBezTo>
                      <a:pt x="2975" y="3472"/>
                      <a:pt x="2838" y="3434"/>
                      <a:pt x="2729" y="3370"/>
                    </a:cubicBezTo>
                    <a:cubicBezTo>
                      <a:pt x="2722" y="3380"/>
                      <a:pt x="2715" y="3390"/>
                      <a:pt x="2708" y="3401"/>
                    </a:cubicBezTo>
                    <a:cubicBezTo>
                      <a:pt x="2654" y="3452"/>
                      <a:pt x="2599" y="3496"/>
                      <a:pt x="2540" y="3541"/>
                    </a:cubicBezTo>
                    <a:cubicBezTo>
                      <a:pt x="2725" y="3585"/>
                      <a:pt x="2906" y="3609"/>
                      <a:pt x="3084" y="3609"/>
                    </a:cubicBezTo>
                    <a:cubicBezTo>
                      <a:pt x="3278" y="3609"/>
                      <a:pt x="3473" y="3582"/>
                      <a:pt x="3657" y="3527"/>
                    </a:cubicBezTo>
                    <a:cubicBezTo>
                      <a:pt x="3818" y="3480"/>
                      <a:pt x="3958" y="3407"/>
                      <a:pt x="4073" y="3316"/>
                    </a:cubicBezTo>
                    <a:cubicBezTo>
                      <a:pt x="4046" y="3162"/>
                      <a:pt x="4002" y="3012"/>
                      <a:pt x="3947" y="2872"/>
                    </a:cubicBezTo>
                    <a:close/>
                  </a:path>
                </a:pathLst>
              </a:custGeom>
              <a:solidFill>
                <a:srgbClr val="C99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831;p37">
                <a:extLst>
                  <a:ext uri="{FF2B5EF4-FFF2-40B4-BE49-F238E27FC236}">
                    <a16:creationId xmlns:a16="http://schemas.microsoft.com/office/drawing/2014/main" id="{C14ECA6A-70AE-4056-BF49-47F9F3368355}"/>
                  </a:ext>
                </a:extLst>
              </p:cNvPr>
              <p:cNvSpPr/>
              <p:nvPr/>
            </p:nvSpPr>
            <p:spPr>
              <a:xfrm flipH="1">
                <a:off x="2954232" y="3730788"/>
                <a:ext cx="88361" cy="6923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234" extrusionOk="0">
                    <a:moveTo>
                      <a:pt x="908" y="1"/>
                    </a:moveTo>
                    <a:cubicBezTo>
                      <a:pt x="826" y="1"/>
                      <a:pt x="744" y="12"/>
                      <a:pt x="659" y="35"/>
                    </a:cubicBezTo>
                    <a:cubicBezTo>
                      <a:pt x="256" y="144"/>
                      <a:pt x="0" y="496"/>
                      <a:pt x="89" y="817"/>
                    </a:cubicBezTo>
                    <a:cubicBezTo>
                      <a:pt x="113" y="899"/>
                      <a:pt x="153" y="970"/>
                      <a:pt x="212" y="1028"/>
                    </a:cubicBezTo>
                    <a:cubicBezTo>
                      <a:pt x="226" y="1019"/>
                      <a:pt x="243" y="1011"/>
                      <a:pt x="260" y="1011"/>
                    </a:cubicBezTo>
                    <a:cubicBezTo>
                      <a:pt x="284" y="1011"/>
                      <a:pt x="308" y="1022"/>
                      <a:pt x="325" y="1039"/>
                    </a:cubicBezTo>
                    <a:cubicBezTo>
                      <a:pt x="348" y="1066"/>
                      <a:pt x="352" y="1100"/>
                      <a:pt x="342" y="1131"/>
                    </a:cubicBezTo>
                    <a:cubicBezTo>
                      <a:pt x="451" y="1195"/>
                      <a:pt x="588" y="1233"/>
                      <a:pt x="734" y="1233"/>
                    </a:cubicBezTo>
                    <a:cubicBezTo>
                      <a:pt x="813" y="1233"/>
                      <a:pt x="898" y="1220"/>
                      <a:pt x="980" y="1200"/>
                    </a:cubicBezTo>
                    <a:cubicBezTo>
                      <a:pt x="1294" y="1110"/>
                      <a:pt x="1516" y="882"/>
                      <a:pt x="1560" y="633"/>
                    </a:cubicBezTo>
                    <a:cubicBezTo>
                      <a:pt x="1574" y="561"/>
                      <a:pt x="1571" y="486"/>
                      <a:pt x="1550" y="414"/>
                    </a:cubicBezTo>
                    <a:cubicBezTo>
                      <a:pt x="1505" y="253"/>
                      <a:pt x="1382" y="130"/>
                      <a:pt x="1223" y="62"/>
                    </a:cubicBezTo>
                    <a:cubicBezTo>
                      <a:pt x="1127" y="21"/>
                      <a:pt x="1021" y="1"/>
                      <a:pt x="908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832;p37">
                <a:extLst>
                  <a:ext uri="{FF2B5EF4-FFF2-40B4-BE49-F238E27FC236}">
                    <a16:creationId xmlns:a16="http://schemas.microsoft.com/office/drawing/2014/main" id="{8930FE27-51B4-4F6E-82A3-BBCF6EC05C44}"/>
                  </a:ext>
                </a:extLst>
              </p:cNvPr>
              <p:cNvSpPr/>
              <p:nvPr/>
            </p:nvSpPr>
            <p:spPr>
              <a:xfrm flipH="1">
                <a:off x="3022845" y="3787505"/>
                <a:ext cx="22834" cy="16326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91" extrusionOk="0">
                    <a:moveTo>
                      <a:pt x="315" y="0"/>
                    </a:moveTo>
                    <a:cubicBezTo>
                      <a:pt x="298" y="0"/>
                      <a:pt x="281" y="8"/>
                      <a:pt x="267" y="17"/>
                    </a:cubicBezTo>
                    <a:cubicBezTo>
                      <a:pt x="263" y="21"/>
                      <a:pt x="260" y="21"/>
                      <a:pt x="257" y="25"/>
                    </a:cubicBezTo>
                    <a:cubicBezTo>
                      <a:pt x="178" y="99"/>
                      <a:pt x="90" y="168"/>
                      <a:pt x="0" y="230"/>
                    </a:cubicBezTo>
                    <a:cubicBezTo>
                      <a:pt x="69" y="253"/>
                      <a:pt x="140" y="274"/>
                      <a:pt x="208" y="291"/>
                    </a:cubicBezTo>
                    <a:cubicBezTo>
                      <a:pt x="267" y="246"/>
                      <a:pt x="322" y="202"/>
                      <a:pt x="376" y="151"/>
                    </a:cubicBezTo>
                    <a:cubicBezTo>
                      <a:pt x="383" y="140"/>
                      <a:pt x="390" y="130"/>
                      <a:pt x="397" y="120"/>
                    </a:cubicBezTo>
                    <a:cubicBezTo>
                      <a:pt x="407" y="89"/>
                      <a:pt x="403" y="55"/>
                      <a:pt x="380" y="28"/>
                    </a:cubicBezTo>
                    <a:cubicBezTo>
                      <a:pt x="363" y="11"/>
                      <a:pt x="339" y="0"/>
                      <a:pt x="315" y="0"/>
                    </a:cubicBezTo>
                    <a:close/>
                  </a:path>
                </a:pathLst>
              </a:custGeom>
              <a:solidFill>
                <a:srgbClr val="9E7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833;p37">
                <a:extLst>
                  <a:ext uri="{FF2B5EF4-FFF2-40B4-BE49-F238E27FC236}">
                    <a16:creationId xmlns:a16="http://schemas.microsoft.com/office/drawing/2014/main" id="{F558289F-609D-47DE-ACDB-C6580D786A9B}"/>
                  </a:ext>
                </a:extLst>
              </p:cNvPr>
              <p:cNvSpPr/>
              <p:nvPr/>
            </p:nvSpPr>
            <p:spPr>
              <a:xfrm flipH="1">
                <a:off x="3031033" y="3676652"/>
                <a:ext cx="81685" cy="4404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85" extrusionOk="0">
                    <a:moveTo>
                      <a:pt x="622" y="0"/>
                    </a:moveTo>
                    <a:cubicBezTo>
                      <a:pt x="502" y="10"/>
                      <a:pt x="404" y="38"/>
                      <a:pt x="322" y="85"/>
                    </a:cubicBezTo>
                    <a:cubicBezTo>
                      <a:pt x="107" y="208"/>
                      <a:pt x="1" y="498"/>
                      <a:pt x="89" y="731"/>
                    </a:cubicBezTo>
                    <a:cubicBezTo>
                      <a:pt x="103" y="764"/>
                      <a:pt x="138" y="785"/>
                      <a:pt x="171" y="785"/>
                    </a:cubicBezTo>
                    <a:cubicBezTo>
                      <a:pt x="182" y="785"/>
                      <a:pt x="192" y="782"/>
                      <a:pt x="202" y="778"/>
                    </a:cubicBezTo>
                    <a:cubicBezTo>
                      <a:pt x="247" y="761"/>
                      <a:pt x="267" y="714"/>
                      <a:pt x="250" y="669"/>
                    </a:cubicBezTo>
                    <a:cubicBezTo>
                      <a:pt x="192" y="515"/>
                      <a:pt x="264" y="317"/>
                      <a:pt x="407" y="235"/>
                    </a:cubicBezTo>
                    <a:cubicBezTo>
                      <a:pt x="465" y="198"/>
                      <a:pt x="540" y="181"/>
                      <a:pt x="636" y="174"/>
                    </a:cubicBezTo>
                    <a:cubicBezTo>
                      <a:pt x="656" y="170"/>
                      <a:pt x="677" y="170"/>
                      <a:pt x="697" y="170"/>
                    </a:cubicBezTo>
                    <a:cubicBezTo>
                      <a:pt x="919" y="170"/>
                      <a:pt x="1137" y="260"/>
                      <a:pt x="1301" y="406"/>
                    </a:cubicBezTo>
                    <a:cubicBezTo>
                      <a:pt x="1318" y="420"/>
                      <a:pt x="1339" y="427"/>
                      <a:pt x="1359" y="427"/>
                    </a:cubicBezTo>
                    <a:cubicBezTo>
                      <a:pt x="1383" y="427"/>
                      <a:pt x="1408" y="416"/>
                      <a:pt x="1424" y="399"/>
                    </a:cubicBezTo>
                    <a:cubicBezTo>
                      <a:pt x="1455" y="365"/>
                      <a:pt x="1452" y="311"/>
                      <a:pt x="1417" y="276"/>
                    </a:cubicBezTo>
                    <a:cubicBezTo>
                      <a:pt x="1219" y="99"/>
                      <a:pt x="960" y="0"/>
                      <a:pt x="694" y="0"/>
                    </a:cubicBezTo>
                    <a:close/>
                  </a:path>
                </a:pathLst>
              </a:custGeom>
              <a:solidFill>
                <a:srgbClr val="4C3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834;p37">
                <a:extLst>
                  <a:ext uri="{FF2B5EF4-FFF2-40B4-BE49-F238E27FC236}">
                    <a16:creationId xmlns:a16="http://schemas.microsoft.com/office/drawing/2014/main" id="{60CE6267-1263-4D3A-9906-4C3FA01861CB}"/>
                  </a:ext>
                </a:extLst>
              </p:cNvPr>
              <p:cNvSpPr/>
              <p:nvPr/>
            </p:nvSpPr>
            <p:spPr>
              <a:xfrm flipH="1">
                <a:off x="2982003" y="3604621"/>
                <a:ext cx="63508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159" extrusionOk="0">
                    <a:moveTo>
                      <a:pt x="486" y="0"/>
                    </a:moveTo>
                    <a:cubicBezTo>
                      <a:pt x="332" y="0"/>
                      <a:pt x="169" y="4"/>
                      <a:pt x="1" y="11"/>
                    </a:cubicBezTo>
                    <a:cubicBezTo>
                      <a:pt x="134" y="720"/>
                      <a:pt x="124" y="1472"/>
                      <a:pt x="745" y="1899"/>
                    </a:cubicBezTo>
                    <a:cubicBezTo>
                      <a:pt x="786" y="1926"/>
                      <a:pt x="834" y="1953"/>
                      <a:pt x="881" y="1980"/>
                    </a:cubicBezTo>
                    <a:cubicBezTo>
                      <a:pt x="963" y="2025"/>
                      <a:pt x="1049" y="2086"/>
                      <a:pt x="1131" y="2158"/>
                    </a:cubicBezTo>
                    <a:cubicBezTo>
                      <a:pt x="1127" y="1905"/>
                      <a:pt x="1121" y="1653"/>
                      <a:pt x="1111" y="1404"/>
                    </a:cubicBezTo>
                    <a:cubicBezTo>
                      <a:pt x="1111" y="1332"/>
                      <a:pt x="1107" y="1264"/>
                      <a:pt x="1103" y="1192"/>
                    </a:cubicBezTo>
                    <a:cubicBezTo>
                      <a:pt x="1083" y="793"/>
                      <a:pt x="1053" y="400"/>
                      <a:pt x="1004" y="17"/>
                    </a:cubicBezTo>
                    <a:cubicBezTo>
                      <a:pt x="854" y="8"/>
                      <a:pt x="684" y="0"/>
                      <a:pt x="486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835;p37">
                <a:extLst>
                  <a:ext uri="{FF2B5EF4-FFF2-40B4-BE49-F238E27FC236}">
                    <a16:creationId xmlns:a16="http://schemas.microsoft.com/office/drawing/2014/main" id="{605E6713-0654-4BEA-9C24-90B1FA7B9392}"/>
                  </a:ext>
                </a:extLst>
              </p:cNvPr>
              <p:cNvSpPr/>
              <p:nvPr/>
            </p:nvSpPr>
            <p:spPr>
              <a:xfrm flipH="1">
                <a:off x="2911362" y="3595813"/>
                <a:ext cx="273892" cy="220707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3934" extrusionOk="0">
                    <a:moveTo>
                      <a:pt x="2977" y="157"/>
                    </a:moveTo>
                    <a:cubicBezTo>
                      <a:pt x="3175" y="157"/>
                      <a:pt x="3345" y="165"/>
                      <a:pt x="3495" y="174"/>
                    </a:cubicBezTo>
                    <a:cubicBezTo>
                      <a:pt x="3884" y="202"/>
                      <a:pt x="4124" y="260"/>
                      <a:pt x="4270" y="311"/>
                    </a:cubicBezTo>
                    <a:cubicBezTo>
                      <a:pt x="4270" y="311"/>
                      <a:pt x="4270" y="311"/>
                      <a:pt x="4270" y="311"/>
                    </a:cubicBezTo>
                    <a:lnTo>
                      <a:pt x="4270" y="311"/>
                    </a:lnTo>
                    <a:cubicBezTo>
                      <a:pt x="4294" y="318"/>
                      <a:pt x="4315" y="332"/>
                      <a:pt x="4335" y="349"/>
                    </a:cubicBezTo>
                    <a:cubicBezTo>
                      <a:pt x="4369" y="376"/>
                      <a:pt x="4396" y="410"/>
                      <a:pt x="4410" y="455"/>
                    </a:cubicBezTo>
                    <a:cubicBezTo>
                      <a:pt x="4410" y="455"/>
                      <a:pt x="4410" y="455"/>
                      <a:pt x="4410" y="455"/>
                    </a:cubicBezTo>
                    <a:lnTo>
                      <a:pt x="4410" y="455"/>
                    </a:lnTo>
                    <a:cubicBezTo>
                      <a:pt x="4410" y="458"/>
                      <a:pt x="4414" y="461"/>
                      <a:pt x="4414" y="465"/>
                    </a:cubicBezTo>
                    <a:cubicBezTo>
                      <a:pt x="4510" y="751"/>
                      <a:pt x="4728" y="1471"/>
                      <a:pt x="4728" y="2164"/>
                    </a:cubicBezTo>
                    <a:cubicBezTo>
                      <a:pt x="4728" y="2503"/>
                      <a:pt x="4677" y="2837"/>
                      <a:pt x="4537" y="3107"/>
                    </a:cubicBezTo>
                    <a:cubicBezTo>
                      <a:pt x="4458" y="3261"/>
                      <a:pt x="4356" y="3384"/>
                      <a:pt x="4229" y="3483"/>
                    </a:cubicBezTo>
                    <a:cubicBezTo>
                      <a:pt x="4114" y="3574"/>
                      <a:pt x="3974" y="3647"/>
                      <a:pt x="3813" y="3694"/>
                    </a:cubicBezTo>
                    <a:cubicBezTo>
                      <a:pt x="3629" y="3749"/>
                      <a:pt x="3434" y="3776"/>
                      <a:pt x="3240" y="3776"/>
                    </a:cubicBezTo>
                    <a:cubicBezTo>
                      <a:pt x="3062" y="3776"/>
                      <a:pt x="2881" y="3752"/>
                      <a:pt x="2696" y="3708"/>
                    </a:cubicBezTo>
                    <a:cubicBezTo>
                      <a:pt x="2628" y="3691"/>
                      <a:pt x="2557" y="3670"/>
                      <a:pt x="2488" y="3647"/>
                    </a:cubicBezTo>
                    <a:cubicBezTo>
                      <a:pt x="2048" y="3496"/>
                      <a:pt x="1611" y="3216"/>
                      <a:pt x="1229" y="2837"/>
                    </a:cubicBezTo>
                    <a:cubicBezTo>
                      <a:pt x="642" y="2257"/>
                      <a:pt x="253" y="1523"/>
                      <a:pt x="157" y="820"/>
                    </a:cubicBezTo>
                    <a:lnTo>
                      <a:pt x="157" y="792"/>
                    </a:lnTo>
                    <a:cubicBezTo>
                      <a:pt x="157" y="697"/>
                      <a:pt x="215" y="611"/>
                      <a:pt x="308" y="578"/>
                    </a:cubicBezTo>
                    <a:cubicBezTo>
                      <a:pt x="652" y="447"/>
                      <a:pt x="1393" y="222"/>
                      <a:pt x="2485" y="168"/>
                    </a:cubicBezTo>
                    <a:lnTo>
                      <a:pt x="2492" y="168"/>
                    </a:lnTo>
                    <a:cubicBezTo>
                      <a:pt x="2660" y="161"/>
                      <a:pt x="2823" y="157"/>
                      <a:pt x="2977" y="157"/>
                    </a:cubicBezTo>
                    <a:close/>
                    <a:moveTo>
                      <a:pt x="2977" y="1"/>
                    </a:moveTo>
                    <a:cubicBezTo>
                      <a:pt x="2823" y="1"/>
                      <a:pt x="2660" y="4"/>
                      <a:pt x="2479" y="14"/>
                    </a:cubicBezTo>
                    <a:cubicBezTo>
                      <a:pt x="1625" y="55"/>
                      <a:pt x="987" y="198"/>
                      <a:pt x="566" y="324"/>
                    </a:cubicBezTo>
                    <a:cubicBezTo>
                      <a:pt x="440" y="362"/>
                      <a:pt x="338" y="400"/>
                      <a:pt x="253" y="431"/>
                    </a:cubicBezTo>
                    <a:cubicBezTo>
                      <a:pt x="222" y="441"/>
                      <a:pt x="198" y="458"/>
                      <a:pt x="171" y="472"/>
                    </a:cubicBezTo>
                    <a:cubicBezTo>
                      <a:pt x="65" y="543"/>
                      <a:pt x="0" y="663"/>
                      <a:pt x="0" y="792"/>
                    </a:cubicBezTo>
                    <a:cubicBezTo>
                      <a:pt x="0" y="806"/>
                      <a:pt x="4" y="823"/>
                      <a:pt x="4" y="841"/>
                    </a:cubicBezTo>
                    <a:cubicBezTo>
                      <a:pt x="205" y="2339"/>
                      <a:pt x="1700" y="3933"/>
                      <a:pt x="3240" y="3933"/>
                    </a:cubicBezTo>
                    <a:cubicBezTo>
                      <a:pt x="3444" y="3933"/>
                      <a:pt x="3653" y="3902"/>
                      <a:pt x="3857" y="3841"/>
                    </a:cubicBezTo>
                    <a:cubicBezTo>
                      <a:pt x="4656" y="3606"/>
                      <a:pt x="4881" y="2895"/>
                      <a:pt x="4881" y="2168"/>
                    </a:cubicBezTo>
                    <a:cubicBezTo>
                      <a:pt x="4881" y="1448"/>
                      <a:pt x="4663" y="714"/>
                      <a:pt x="4557" y="403"/>
                    </a:cubicBezTo>
                    <a:cubicBezTo>
                      <a:pt x="4519" y="291"/>
                      <a:pt x="4431" y="202"/>
                      <a:pt x="4322" y="165"/>
                    </a:cubicBezTo>
                    <a:cubicBezTo>
                      <a:pt x="4117" y="93"/>
                      <a:pt x="3714" y="1"/>
                      <a:pt x="2977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836;p37">
                <a:extLst>
                  <a:ext uri="{FF2B5EF4-FFF2-40B4-BE49-F238E27FC236}">
                    <a16:creationId xmlns:a16="http://schemas.microsoft.com/office/drawing/2014/main" id="{65B40345-60CF-4CCF-BCEA-A61121033FA2}"/>
                  </a:ext>
                </a:extLst>
              </p:cNvPr>
              <p:cNvSpPr/>
              <p:nvPr/>
            </p:nvSpPr>
            <p:spPr>
              <a:xfrm flipH="1">
                <a:off x="3131228" y="3693482"/>
                <a:ext cx="60927" cy="62498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114" extrusionOk="0">
                    <a:moveTo>
                      <a:pt x="0" y="229"/>
                    </a:moveTo>
                    <a:lnTo>
                      <a:pt x="0" y="229"/>
                    </a:lnTo>
                    <a:cubicBezTo>
                      <a:pt x="10" y="277"/>
                      <a:pt x="50" y="317"/>
                      <a:pt x="95" y="335"/>
                    </a:cubicBezTo>
                    <a:lnTo>
                      <a:pt x="95" y="335"/>
                    </a:lnTo>
                    <a:lnTo>
                      <a:pt x="0" y="229"/>
                    </a:lnTo>
                    <a:close/>
                    <a:moveTo>
                      <a:pt x="770" y="1"/>
                    </a:moveTo>
                    <a:cubicBezTo>
                      <a:pt x="694" y="1"/>
                      <a:pt x="647" y="80"/>
                      <a:pt x="601" y="140"/>
                    </a:cubicBezTo>
                    <a:cubicBezTo>
                      <a:pt x="519" y="250"/>
                      <a:pt x="396" y="324"/>
                      <a:pt x="259" y="349"/>
                    </a:cubicBezTo>
                    <a:cubicBezTo>
                      <a:pt x="238" y="352"/>
                      <a:pt x="215" y="354"/>
                      <a:pt x="192" y="354"/>
                    </a:cubicBezTo>
                    <a:cubicBezTo>
                      <a:pt x="162" y="354"/>
                      <a:pt x="132" y="350"/>
                      <a:pt x="103" y="338"/>
                    </a:cubicBezTo>
                    <a:cubicBezTo>
                      <a:pt x="100" y="337"/>
                      <a:pt x="97" y="336"/>
                      <a:pt x="95" y="335"/>
                    </a:cubicBezTo>
                    <a:lnTo>
                      <a:pt x="95" y="335"/>
                    </a:lnTo>
                    <a:lnTo>
                      <a:pt x="789" y="1113"/>
                    </a:lnTo>
                    <a:cubicBezTo>
                      <a:pt x="884" y="871"/>
                      <a:pt x="1086" y="656"/>
                      <a:pt x="1072" y="396"/>
                    </a:cubicBezTo>
                    <a:cubicBezTo>
                      <a:pt x="1065" y="247"/>
                      <a:pt x="976" y="103"/>
                      <a:pt x="847" y="28"/>
                    </a:cubicBezTo>
                    <a:cubicBezTo>
                      <a:pt x="826" y="14"/>
                      <a:pt x="799" y="4"/>
                      <a:pt x="775" y="1"/>
                    </a:cubicBezTo>
                    <a:cubicBezTo>
                      <a:pt x="774" y="1"/>
                      <a:pt x="772" y="1"/>
                      <a:pt x="770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837;p37">
                <a:extLst>
                  <a:ext uri="{FF2B5EF4-FFF2-40B4-BE49-F238E27FC236}">
                    <a16:creationId xmlns:a16="http://schemas.microsoft.com/office/drawing/2014/main" id="{1C650BEA-8FEB-4796-8C60-7F4D73355893}"/>
                  </a:ext>
                </a:extLst>
              </p:cNvPr>
              <p:cNvSpPr/>
              <p:nvPr/>
            </p:nvSpPr>
            <p:spPr>
              <a:xfrm flipH="1">
                <a:off x="3131620" y="3693089"/>
                <a:ext cx="60927" cy="6311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125" extrusionOk="0">
                    <a:moveTo>
                      <a:pt x="775" y="0"/>
                    </a:moveTo>
                    <a:cubicBezTo>
                      <a:pt x="737" y="0"/>
                      <a:pt x="704" y="21"/>
                      <a:pt x="676" y="49"/>
                    </a:cubicBezTo>
                    <a:cubicBezTo>
                      <a:pt x="649" y="79"/>
                      <a:pt x="625" y="113"/>
                      <a:pt x="605" y="144"/>
                    </a:cubicBezTo>
                    <a:cubicBezTo>
                      <a:pt x="523" y="249"/>
                      <a:pt x="400" y="325"/>
                      <a:pt x="266" y="349"/>
                    </a:cubicBezTo>
                    <a:cubicBezTo>
                      <a:pt x="243" y="352"/>
                      <a:pt x="222" y="356"/>
                      <a:pt x="198" y="356"/>
                    </a:cubicBezTo>
                    <a:cubicBezTo>
                      <a:pt x="168" y="356"/>
                      <a:pt x="140" y="349"/>
                      <a:pt x="113" y="342"/>
                    </a:cubicBezTo>
                    <a:cubicBezTo>
                      <a:pt x="66" y="322"/>
                      <a:pt x="25" y="284"/>
                      <a:pt x="14" y="233"/>
                    </a:cubicBezTo>
                    <a:cubicBezTo>
                      <a:pt x="14" y="230"/>
                      <a:pt x="12" y="228"/>
                      <a:pt x="10" y="228"/>
                    </a:cubicBezTo>
                    <a:cubicBezTo>
                      <a:pt x="9" y="228"/>
                      <a:pt x="8" y="228"/>
                      <a:pt x="7" y="229"/>
                    </a:cubicBezTo>
                    <a:cubicBezTo>
                      <a:pt x="4" y="229"/>
                      <a:pt x="0" y="233"/>
                      <a:pt x="0" y="236"/>
                    </a:cubicBezTo>
                    <a:cubicBezTo>
                      <a:pt x="11" y="290"/>
                      <a:pt x="58" y="335"/>
                      <a:pt x="110" y="352"/>
                    </a:cubicBezTo>
                    <a:cubicBezTo>
                      <a:pt x="137" y="362"/>
                      <a:pt x="168" y="369"/>
                      <a:pt x="198" y="369"/>
                    </a:cubicBezTo>
                    <a:cubicBezTo>
                      <a:pt x="222" y="369"/>
                      <a:pt x="246" y="366"/>
                      <a:pt x="270" y="362"/>
                    </a:cubicBezTo>
                    <a:cubicBezTo>
                      <a:pt x="406" y="339"/>
                      <a:pt x="529" y="260"/>
                      <a:pt x="614" y="151"/>
                    </a:cubicBezTo>
                    <a:cubicBezTo>
                      <a:pt x="635" y="120"/>
                      <a:pt x="660" y="86"/>
                      <a:pt x="687" y="59"/>
                    </a:cubicBezTo>
                    <a:cubicBezTo>
                      <a:pt x="714" y="35"/>
                      <a:pt x="741" y="14"/>
                      <a:pt x="775" y="14"/>
                    </a:cubicBezTo>
                    <a:lnTo>
                      <a:pt x="782" y="14"/>
                    </a:lnTo>
                    <a:cubicBezTo>
                      <a:pt x="806" y="18"/>
                      <a:pt x="830" y="28"/>
                      <a:pt x="850" y="41"/>
                    </a:cubicBezTo>
                    <a:cubicBezTo>
                      <a:pt x="980" y="113"/>
                      <a:pt x="1065" y="257"/>
                      <a:pt x="1072" y="403"/>
                    </a:cubicBezTo>
                    <a:lnTo>
                      <a:pt x="1072" y="427"/>
                    </a:lnTo>
                    <a:cubicBezTo>
                      <a:pt x="1072" y="550"/>
                      <a:pt x="1024" y="663"/>
                      <a:pt x="967" y="775"/>
                    </a:cubicBezTo>
                    <a:cubicBezTo>
                      <a:pt x="905" y="888"/>
                      <a:pt x="837" y="997"/>
                      <a:pt x="789" y="1117"/>
                    </a:cubicBezTo>
                    <a:cubicBezTo>
                      <a:pt x="786" y="1120"/>
                      <a:pt x="789" y="1124"/>
                      <a:pt x="792" y="1124"/>
                    </a:cubicBezTo>
                    <a:cubicBezTo>
                      <a:pt x="793" y="1125"/>
                      <a:pt x="794" y="1125"/>
                      <a:pt x="795" y="1125"/>
                    </a:cubicBezTo>
                    <a:cubicBezTo>
                      <a:pt x="798" y="1125"/>
                      <a:pt x="800" y="1123"/>
                      <a:pt x="803" y="1120"/>
                    </a:cubicBezTo>
                    <a:cubicBezTo>
                      <a:pt x="847" y="1004"/>
                      <a:pt x="918" y="895"/>
                      <a:pt x="977" y="782"/>
                    </a:cubicBezTo>
                    <a:cubicBezTo>
                      <a:pt x="1038" y="670"/>
                      <a:pt x="1086" y="553"/>
                      <a:pt x="1086" y="427"/>
                    </a:cubicBezTo>
                    <a:lnTo>
                      <a:pt x="1086" y="403"/>
                    </a:lnTo>
                    <a:cubicBezTo>
                      <a:pt x="1079" y="249"/>
                      <a:pt x="991" y="106"/>
                      <a:pt x="857" y="28"/>
                    </a:cubicBezTo>
                    <a:cubicBezTo>
                      <a:pt x="837" y="14"/>
                      <a:pt x="809" y="4"/>
                      <a:pt x="782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838;p37">
                <a:extLst>
                  <a:ext uri="{FF2B5EF4-FFF2-40B4-BE49-F238E27FC236}">
                    <a16:creationId xmlns:a16="http://schemas.microsoft.com/office/drawing/2014/main" id="{2FEB7188-95DA-452F-8451-20A7E0BFD9DF}"/>
                  </a:ext>
                </a:extLst>
              </p:cNvPr>
              <p:cNvSpPr/>
              <p:nvPr/>
            </p:nvSpPr>
            <p:spPr>
              <a:xfrm flipH="1">
                <a:off x="2947167" y="3628968"/>
                <a:ext cx="27827" cy="8241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469" extrusionOk="0">
                    <a:moveTo>
                      <a:pt x="35" y="0"/>
                    </a:moveTo>
                    <a:cubicBezTo>
                      <a:pt x="20" y="0"/>
                      <a:pt x="1" y="13"/>
                      <a:pt x="14" y="24"/>
                    </a:cubicBezTo>
                    <a:cubicBezTo>
                      <a:pt x="212" y="188"/>
                      <a:pt x="317" y="427"/>
                      <a:pt x="376" y="672"/>
                    </a:cubicBezTo>
                    <a:cubicBezTo>
                      <a:pt x="407" y="798"/>
                      <a:pt x="427" y="925"/>
                      <a:pt x="440" y="1055"/>
                    </a:cubicBezTo>
                    <a:cubicBezTo>
                      <a:pt x="454" y="1192"/>
                      <a:pt x="458" y="1328"/>
                      <a:pt x="413" y="1458"/>
                    </a:cubicBezTo>
                    <a:cubicBezTo>
                      <a:pt x="410" y="1465"/>
                      <a:pt x="417" y="1469"/>
                      <a:pt x="426" y="1469"/>
                    </a:cubicBezTo>
                    <a:cubicBezTo>
                      <a:pt x="436" y="1469"/>
                      <a:pt x="451" y="1463"/>
                      <a:pt x="454" y="1454"/>
                    </a:cubicBezTo>
                    <a:cubicBezTo>
                      <a:pt x="495" y="1328"/>
                      <a:pt x="495" y="1198"/>
                      <a:pt x="481" y="1069"/>
                    </a:cubicBezTo>
                    <a:cubicBezTo>
                      <a:pt x="468" y="925"/>
                      <a:pt x="448" y="778"/>
                      <a:pt x="410" y="639"/>
                    </a:cubicBezTo>
                    <a:cubicBezTo>
                      <a:pt x="352" y="396"/>
                      <a:pt x="239" y="164"/>
                      <a:pt x="45" y="4"/>
                    </a:cubicBezTo>
                    <a:cubicBezTo>
                      <a:pt x="42" y="1"/>
                      <a:pt x="39" y="0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839;p37">
                <a:extLst>
                  <a:ext uri="{FF2B5EF4-FFF2-40B4-BE49-F238E27FC236}">
                    <a16:creationId xmlns:a16="http://schemas.microsoft.com/office/drawing/2014/main" id="{9C87E579-3297-485E-B505-51F83F836C3C}"/>
                  </a:ext>
                </a:extLst>
              </p:cNvPr>
              <p:cNvSpPr/>
              <p:nvPr/>
            </p:nvSpPr>
            <p:spPr>
              <a:xfrm flipH="1">
                <a:off x="3306260" y="3675923"/>
                <a:ext cx="25246" cy="67323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200" extrusionOk="0">
                    <a:moveTo>
                      <a:pt x="37" y="1"/>
                    </a:moveTo>
                    <a:cubicBezTo>
                      <a:pt x="24" y="1"/>
                      <a:pt x="1" y="12"/>
                      <a:pt x="9" y="20"/>
                    </a:cubicBezTo>
                    <a:cubicBezTo>
                      <a:pt x="282" y="341"/>
                      <a:pt x="408" y="774"/>
                      <a:pt x="347" y="1194"/>
                    </a:cubicBezTo>
                    <a:cubicBezTo>
                      <a:pt x="347" y="1198"/>
                      <a:pt x="351" y="1199"/>
                      <a:pt x="357" y="1199"/>
                    </a:cubicBezTo>
                    <a:cubicBezTo>
                      <a:pt x="369" y="1199"/>
                      <a:pt x="386" y="1194"/>
                      <a:pt x="388" y="1187"/>
                    </a:cubicBezTo>
                    <a:cubicBezTo>
                      <a:pt x="449" y="764"/>
                      <a:pt x="323" y="330"/>
                      <a:pt x="44" y="2"/>
                    </a:cubicBezTo>
                    <a:cubicBezTo>
                      <a:pt x="42" y="1"/>
                      <a:pt x="40" y="1"/>
                      <a:pt x="37" y="1"/>
                    </a:cubicBezTo>
                    <a:close/>
                  </a:path>
                </a:pathLst>
              </a:custGeom>
              <a:solidFill>
                <a:srgbClr val="F9EC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1" name="Google Shape;1840;p37">
                <a:extLst>
                  <a:ext uri="{FF2B5EF4-FFF2-40B4-BE49-F238E27FC236}">
                    <a16:creationId xmlns:a16="http://schemas.microsoft.com/office/drawing/2014/main" id="{133E5084-55FA-453F-9BCE-0B366C49D9A9}"/>
                  </a:ext>
                </a:extLst>
              </p:cNvPr>
              <p:cNvGrpSpPr/>
              <p:nvPr/>
            </p:nvGrpSpPr>
            <p:grpSpPr>
              <a:xfrm rot="3308548" flipH="1">
                <a:off x="2555977" y="4416296"/>
                <a:ext cx="126273" cy="143584"/>
                <a:chOff x="81350" y="1495100"/>
                <a:chExt cx="272032" cy="295926"/>
              </a:xfrm>
            </p:grpSpPr>
            <p:sp>
              <p:nvSpPr>
                <p:cNvPr id="256" name="Google Shape;1841;p37">
                  <a:extLst>
                    <a:ext uri="{FF2B5EF4-FFF2-40B4-BE49-F238E27FC236}">
                      <a16:creationId xmlns:a16="http://schemas.microsoft.com/office/drawing/2014/main" id="{3310BD71-CD3A-4B27-91E6-075619E529C1}"/>
                    </a:ext>
                  </a:extLst>
                </p:cNvPr>
                <p:cNvSpPr/>
                <p:nvPr/>
              </p:nvSpPr>
              <p:spPr>
                <a:xfrm>
                  <a:off x="93039" y="1518564"/>
                  <a:ext cx="260343" cy="27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" h="3170" extrusionOk="0">
                      <a:moveTo>
                        <a:pt x="1959" y="1"/>
                      </a:moveTo>
                      <a:cubicBezTo>
                        <a:pt x="1716" y="1"/>
                        <a:pt x="1492" y="349"/>
                        <a:pt x="1390" y="409"/>
                      </a:cubicBezTo>
                      <a:cubicBezTo>
                        <a:pt x="1377" y="416"/>
                        <a:pt x="1362" y="419"/>
                        <a:pt x="1345" y="419"/>
                      </a:cubicBezTo>
                      <a:cubicBezTo>
                        <a:pt x="1245" y="419"/>
                        <a:pt x="1079" y="306"/>
                        <a:pt x="909" y="306"/>
                      </a:cubicBezTo>
                      <a:cubicBezTo>
                        <a:pt x="853" y="306"/>
                        <a:pt x="797" y="319"/>
                        <a:pt x="742" y="351"/>
                      </a:cubicBezTo>
                      <a:cubicBezTo>
                        <a:pt x="496" y="498"/>
                        <a:pt x="591" y="856"/>
                        <a:pt x="523" y="904"/>
                      </a:cubicBezTo>
                      <a:cubicBezTo>
                        <a:pt x="451" y="952"/>
                        <a:pt x="96" y="870"/>
                        <a:pt x="46" y="1396"/>
                      </a:cubicBezTo>
                      <a:cubicBezTo>
                        <a:pt x="1" y="1897"/>
                        <a:pt x="202" y="2689"/>
                        <a:pt x="796" y="2860"/>
                      </a:cubicBezTo>
                      <a:cubicBezTo>
                        <a:pt x="861" y="2877"/>
                        <a:pt x="919" y="2907"/>
                        <a:pt x="967" y="2952"/>
                      </a:cubicBezTo>
                      <a:cubicBezTo>
                        <a:pt x="1063" y="3038"/>
                        <a:pt x="1251" y="3170"/>
                        <a:pt x="1518" y="3170"/>
                      </a:cubicBezTo>
                      <a:cubicBezTo>
                        <a:pt x="1709" y="3170"/>
                        <a:pt x="1941" y="3102"/>
                        <a:pt x="2209" y="2901"/>
                      </a:cubicBezTo>
                      <a:cubicBezTo>
                        <a:pt x="3029" y="2283"/>
                        <a:pt x="2612" y="1822"/>
                        <a:pt x="2619" y="1764"/>
                      </a:cubicBezTo>
                      <a:cubicBezTo>
                        <a:pt x="2622" y="1703"/>
                        <a:pt x="2975" y="1491"/>
                        <a:pt x="2885" y="1191"/>
                      </a:cubicBezTo>
                      <a:cubicBezTo>
                        <a:pt x="2800" y="890"/>
                        <a:pt x="2408" y="917"/>
                        <a:pt x="2397" y="853"/>
                      </a:cubicBezTo>
                      <a:cubicBezTo>
                        <a:pt x="2390" y="791"/>
                        <a:pt x="2612" y="269"/>
                        <a:pt x="2063" y="23"/>
                      </a:cubicBezTo>
                      <a:cubicBezTo>
                        <a:pt x="2028" y="8"/>
                        <a:pt x="1993" y="1"/>
                        <a:pt x="1959" y="1"/>
                      </a:cubicBezTo>
                      <a:close/>
                    </a:path>
                  </a:pathLst>
                </a:custGeom>
                <a:solidFill>
                  <a:srgbClr val="A57D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842;p37">
                  <a:extLst>
                    <a:ext uri="{FF2B5EF4-FFF2-40B4-BE49-F238E27FC236}">
                      <a16:creationId xmlns:a16="http://schemas.microsoft.com/office/drawing/2014/main" id="{BFC22A12-2122-4C8A-90DA-A6C299851AD8}"/>
                    </a:ext>
                  </a:extLst>
                </p:cNvPr>
                <p:cNvSpPr/>
                <p:nvPr/>
              </p:nvSpPr>
              <p:spPr>
                <a:xfrm>
                  <a:off x="175465" y="1537215"/>
                  <a:ext cx="86122" cy="208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421" extrusionOk="0">
                      <a:moveTo>
                        <a:pt x="1001" y="1"/>
                      </a:moveTo>
                      <a:cubicBezTo>
                        <a:pt x="899" y="196"/>
                        <a:pt x="807" y="393"/>
                        <a:pt x="715" y="591"/>
                      </a:cubicBezTo>
                      <a:cubicBezTo>
                        <a:pt x="623" y="790"/>
                        <a:pt x="533" y="987"/>
                        <a:pt x="448" y="1189"/>
                      </a:cubicBezTo>
                      <a:cubicBezTo>
                        <a:pt x="363" y="1390"/>
                        <a:pt x="278" y="1592"/>
                        <a:pt x="202" y="1796"/>
                      </a:cubicBezTo>
                      <a:cubicBezTo>
                        <a:pt x="127" y="2001"/>
                        <a:pt x="42" y="2206"/>
                        <a:pt x="1" y="2421"/>
                      </a:cubicBezTo>
                      <a:cubicBezTo>
                        <a:pt x="29" y="2315"/>
                        <a:pt x="73" y="2216"/>
                        <a:pt x="114" y="2114"/>
                      </a:cubicBezTo>
                      <a:cubicBezTo>
                        <a:pt x="158" y="2014"/>
                        <a:pt x="199" y="1912"/>
                        <a:pt x="243" y="1814"/>
                      </a:cubicBezTo>
                      <a:lnTo>
                        <a:pt x="503" y="1212"/>
                      </a:lnTo>
                      <a:cubicBezTo>
                        <a:pt x="588" y="1011"/>
                        <a:pt x="674" y="810"/>
                        <a:pt x="755" y="609"/>
                      </a:cubicBezTo>
                      <a:cubicBezTo>
                        <a:pt x="837" y="407"/>
                        <a:pt x="923" y="205"/>
                        <a:pt x="1001" y="1"/>
                      </a:cubicBezTo>
                      <a:close/>
                    </a:path>
                  </a:pathLst>
                </a:custGeom>
                <a:solidFill>
                  <a:srgbClr val="A57D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843;p37">
                  <a:extLst>
                    <a:ext uri="{FF2B5EF4-FFF2-40B4-BE49-F238E27FC236}">
                      <a16:creationId xmlns:a16="http://schemas.microsoft.com/office/drawing/2014/main" id="{8748D431-4311-4065-8A6E-5BDA7120CB76}"/>
                    </a:ext>
                  </a:extLst>
                </p:cNvPr>
                <p:cNvSpPr/>
                <p:nvPr/>
              </p:nvSpPr>
              <p:spPr>
                <a:xfrm>
                  <a:off x="141515" y="1656342"/>
                  <a:ext cx="128839" cy="6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807" extrusionOk="0">
                      <a:moveTo>
                        <a:pt x="0" y="1"/>
                      </a:moveTo>
                      <a:cubicBezTo>
                        <a:pt x="72" y="137"/>
                        <a:pt x="144" y="270"/>
                        <a:pt x="219" y="400"/>
                      </a:cubicBezTo>
                      <a:cubicBezTo>
                        <a:pt x="294" y="533"/>
                        <a:pt x="372" y="663"/>
                        <a:pt x="451" y="792"/>
                      </a:cubicBezTo>
                      <a:lnTo>
                        <a:pt x="457" y="806"/>
                      </a:lnTo>
                      <a:lnTo>
                        <a:pt x="475" y="806"/>
                      </a:lnTo>
                      <a:cubicBezTo>
                        <a:pt x="645" y="796"/>
                        <a:pt x="816" y="782"/>
                        <a:pt x="987" y="768"/>
                      </a:cubicBezTo>
                      <a:lnTo>
                        <a:pt x="1243" y="745"/>
                      </a:lnTo>
                      <a:cubicBezTo>
                        <a:pt x="1328" y="735"/>
                        <a:pt x="1413" y="724"/>
                        <a:pt x="1499" y="721"/>
                      </a:cubicBezTo>
                      <a:cubicBezTo>
                        <a:pt x="1451" y="715"/>
                        <a:pt x="1402" y="714"/>
                        <a:pt x="1354" y="714"/>
                      </a:cubicBezTo>
                      <a:cubicBezTo>
                        <a:pt x="1317" y="714"/>
                        <a:pt x="1280" y="714"/>
                        <a:pt x="1243" y="714"/>
                      </a:cubicBezTo>
                      <a:lnTo>
                        <a:pt x="983" y="721"/>
                      </a:lnTo>
                      <a:cubicBezTo>
                        <a:pt x="819" y="724"/>
                        <a:pt x="654" y="734"/>
                        <a:pt x="489" y="747"/>
                      </a:cubicBezTo>
                      <a:lnTo>
                        <a:pt x="489" y="747"/>
                      </a:lnTo>
                      <a:cubicBezTo>
                        <a:pt x="414" y="622"/>
                        <a:pt x="338" y="497"/>
                        <a:pt x="256" y="379"/>
                      </a:cubicBezTo>
                      <a:cubicBezTo>
                        <a:pt x="174" y="250"/>
                        <a:pt x="89" y="127"/>
                        <a:pt x="0" y="1"/>
                      </a:cubicBezTo>
                      <a:close/>
                    </a:path>
                  </a:pathLst>
                </a:custGeom>
                <a:solidFill>
                  <a:srgbClr val="A57D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844;p37">
                  <a:extLst>
                    <a:ext uri="{FF2B5EF4-FFF2-40B4-BE49-F238E27FC236}">
                      <a16:creationId xmlns:a16="http://schemas.microsoft.com/office/drawing/2014/main" id="{2D4FA10F-A3E1-4C05-AC77-4F2C342BCEBC}"/>
                    </a:ext>
                  </a:extLst>
                </p:cNvPr>
                <p:cNvSpPr/>
                <p:nvPr/>
              </p:nvSpPr>
              <p:spPr>
                <a:xfrm>
                  <a:off x="185779" y="1581823"/>
                  <a:ext cx="101335" cy="67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78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5" y="130"/>
                        <a:pt x="93" y="260"/>
                        <a:pt x="144" y="386"/>
                      </a:cubicBezTo>
                      <a:cubicBezTo>
                        <a:pt x="191" y="512"/>
                        <a:pt x="246" y="639"/>
                        <a:pt x="298" y="762"/>
                      </a:cubicBezTo>
                      <a:lnTo>
                        <a:pt x="308" y="786"/>
                      </a:lnTo>
                      <a:lnTo>
                        <a:pt x="335" y="779"/>
                      </a:lnTo>
                      <a:cubicBezTo>
                        <a:pt x="475" y="734"/>
                        <a:pt x="618" y="687"/>
                        <a:pt x="758" y="639"/>
                      </a:cubicBezTo>
                      <a:lnTo>
                        <a:pt x="970" y="561"/>
                      </a:lnTo>
                      <a:cubicBezTo>
                        <a:pt x="1039" y="533"/>
                        <a:pt x="1110" y="506"/>
                        <a:pt x="1179" y="475"/>
                      </a:cubicBezTo>
                      <a:lnTo>
                        <a:pt x="1179" y="475"/>
                      </a:lnTo>
                      <a:lnTo>
                        <a:pt x="960" y="533"/>
                      </a:lnTo>
                      <a:lnTo>
                        <a:pt x="744" y="591"/>
                      </a:lnTo>
                      <a:cubicBezTo>
                        <a:pt x="609" y="630"/>
                        <a:pt x="474" y="671"/>
                        <a:pt x="343" y="716"/>
                      </a:cubicBezTo>
                      <a:lnTo>
                        <a:pt x="343" y="716"/>
                      </a:lnTo>
                      <a:cubicBezTo>
                        <a:pt x="292" y="600"/>
                        <a:pt x="240" y="482"/>
                        <a:pt x="185" y="369"/>
                      </a:cubicBezTo>
                      <a:cubicBezTo>
                        <a:pt x="127" y="243"/>
                        <a:pt x="65" y="123"/>
                        <a:pt x="1" y="0"/>
                      </a:cubicBezTo>
                      <a:close/>
                    </a:path>
                  </a:pathLst>
                </a:custGeom>
                <a:solidFill>
                  <a:srgbClr val="A57D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845;p37">
                  <a:extLst>
                    <a:ext uri="{FF2B5EF4-FFF2-40B4-BE49-F238E27FC236}">
                      <a16:creationId xmlns:a16="http://schemas.microsoft.com/office/drawing/2014/main" id="{86AB0A91-DDC5-48CF-A4E1-4DF3A0F6DC04}"/>
                    </a:ext>
                  </a:extLst>
                </p:cNvPr>
                <p:cNvSpPr/>
                <p:nvPr/>
              </p:nvSpPr>
              <p:spPr>
                <a:xfrm>
                  <a:off x="81350" y="1495100"/>
                  <a:ext cx="260343" cy="272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" h="3172" extrusionOk="0">
                      <a:moveTo>
                        <a:pt x="1960" y="1"/>
                      </a:moveTo>
                      <a:cubicBezTo>
                        <a:pt x="1717" y="1"/>
                        <a:pt x="1491" y="352"/>
                        <a:pt x="1390" y="409"/>
                      </a:cubicBezTo>
                      <a:cubicBezTo>
                        <a:pt x="1377" y="416"/>
                        <a:pt x="1362" y="419"/>
                        <a:pt x="1346" y="419"/>
                      </a:cubicBezTo>
                      <a:cubicBezTo>
                        <a:pt x="1245" y="419"/>
                        <a:pt x="1079" y="306"/>
                        <a:pt x="910" y="306"/>
                      </a:cubicBezTo>
                      <a:cubicBezTo>
                        <a:pt x="854" y="306"/>
                        <a:pt x="798" y="318"/>
                        <a:pt x="744" y="351"/>
                      </a:cubicBezTo>
                      <a:cubicBezTo>
                        <a:pt x="495" y="497"/>
                        <a:pt x="591" y="859"/>
                        <a:pt x="522" y="904"/>
                      </a:cubicBezTo>
                      <a:cubicBezTo>
                        <a:pt x="451" y="952"/>
                        <a:pt x="96" y="873"/>
                        <a:pt x="48" y="1398"/>
                      </a:cubicBezTo>
                      <a:cubicBezTo>
                        <a:pt x="1" y="1897"/>
                        <a:pt x="205" y="2693"/>
                        <a:pt x="796" y="2860"/>
                      </a:cubicBezTo>
                      <a:cubicBezTo>
                        <a:pt x="861" y="2877"/>
                        <a:pt x="919" y="2907"/>
                        <a:pt x="966" y="2952"/>
                      </a:cubicBezTo>
                      <a:cubicBezTo>
                        <a:pt x="1062" y="3039"/>
                        <a:pt x="1251" y="3172"/>
                        <a:pt x="1518" y="3172"/>
                      </a:cubicBezTo>
                      <a:cubicBezTo>
                        <a:pt x="1710" y="3172"/>
                        <a:pt x="1942" y="3103"/>
                        <a:pt x="2209" y="2901"/>
                      </a:cubicBezTo>
                      <a:cubicBezTo>
                        <a:pt x="3029" y="2283"/>
                        <a:pt x="2615" y="1822"/>
                        <a:pt x="2619" y="1764"/>
                      </a:cubicBezTo>
                      <a:cubicBezTo>
                        <a:pt x="2622" y="1706"/>
                        <a:pt x="2974" y="1491"/>
                        <a:pt x="2888" y="1190"/>
                      </a:cubicBezTo>
                      <a:cubicBezTo>
                        <a:pt x="2799" y="890"/>
                        <a:pt x="2407" y="917"/>
                        <a:pt x="2397" y="856"/>
                      </a:cubicBezTo>
                      <a:cubicBezTo>
                        <a:pt x="2390" y="791"/>
                        <a:pt x="2612" y="269"/>
                        <a:pt x="2062" y="23"/>
                      </a:cubicBezTo>
                      <a:cubicBezTo>
                        <a:pt x="2028" y="7"/>
                        <a:pt x="1993" y="1"/>
                        <a:pt x="1960" y="1"/>
                      </a:cubicBezTo>
                      <a:close/>
                    </a:path>
                  </a:pathLst>
                </a:custGeom>
                <a:solidFill>
                  <a:srgbClr val="0F9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1846;p37">
                  <a:extLst>
                    <a:ext uri="{FF2B5EF4-FFF2-40B4-BE49-F238E27FC236}">
                      <a16:creationId xmlns:a16="http://schemas.microsoft.com/office/drawing/2014/main" id="{DB90C69F-40FD-4CBD-842C-FB7F6A24CA91}"/>
                    </a:ext>
                  </a:extLst>
                </p:cNvPr>
                <p:cNvSpPr/>
                <p:nvPr/>
              </p:nvSpPr>
              <p:spPr>
                <a:xfrm>
                  <a:off x="163776" y="1513751"/>
                  <a:ext cx="86036" cy="208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2421" extrusionOk="0">
                      <a:moveTo>
                        <a:pt x="1000" y="1"/>
                      </a:moveTo>
                      <a:lnTo>
                        <a:pt x="1000" y="1"/>
                      </a:lnTo>
                      <a:cubicBezTo>
                        <a:pt x="898" y="195"/>
                        <a:pt x="806" y="393"/>
                        <a:pt x="714" y="592"/>
                      </a:cubicBezTo>
                      <a:cubicBezTo>
                        <a:pt x="622" y="789"/>
                        <a:pt x="533" y="990"/>
                        <a:pt x="447" y="1189"/>
                      </a:cubicBezTo>
                      <a:cubicBezTo>
                        <a:pt x="362" y="1390"/>
                        <a:pt x="277" y="1591"/>
                        <a:pt x="202" y="1796"/>
                      </a:cubicBezTo>
                      <a:cubicBezTo>
                        <a:pt x="127" y="2001"/>
                        <a:pt x="42" y="2205"/>
                        <a:pt x="1" y="2421"/>
                      </a:cubicBezTo>
                      <a:cubicBezTo>
                        <a:pt x="28" y="2315"/>
                        <a:pt x="75" y="2216"/>
                        <a:pt x="116" y="2117"/>
                      </a:cubicBezTo>
                      <a:cubicBezTo>
                        <a:pt x="157" y="2015"/>
                        <a:pt x="198" y="1915"/>
                        <a:pt x="243" y="1813"/>
                      </a:cubicBezTo>
                      <a:lnTo>
                        <a:pt x="502" y="1213"/>
                      </a:lnTo>
                      <a:cubicBezTo>
                        <a:pt x="588" y="1011"/>
                        <a:pt x="673" y="813"/>
                        <a:pt x="755" y="608"/>
                      </a:cubicBezTo>
                      <a:cubicBezTo>
                        <a:pt x="841" y="407"/>
                        <a:pt x="923" y="206"/>
                        <a:pt x="1000" y="1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847;p37">
                  <a:extLst>
                    <a:ext uri="{FF2B5EF4-FFF2-40B4-BE49-F238E27FC236}">
                      <a16:creationId xmlns:a16="http://schemas.microsoft.com/office/drawing/2014/main" id="{94460EB6-6CAE-4A59-8785-901E2BDE2818}"/>
                    </a:ext>
                  </a:extLst>
                </p:cNvPr>
                <p:cNvSpPr/>
                <p:nvPr/>
              </p:nvSpPr>
              <p:spPr>
                <a:xfrm>
                  <a:off x="129998" y="1633221"/>
                  <a:ext cx="128581" cy="69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80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0" y="133"/>
                        <a:pt x="141" y="267"/>
                        <a:pt x="216" y="399"/>
                      </a:cubicBezTo>
                      <a:cubicBezTo>
                        <a:pt x="292" y="529"/>
                        <a:pt x="369" y="659"/>
                        <a:pt x="448" y="788"/>
                      </a:cubicBezTo>
                      <a:lnTo>
                        <a:pt x="455" y="806"/>
                      </a:lnTo>
                      <a:lnTo>
                        <a:pt x="476" y="802"/>
                      </a:lnTo>
                      <a:cubicBezTo>
                        <a:pt x="646" y="792"/>
                        <a:pt x="813" y="779"/>
                        <a:pt x="984" y="765"/>
                      </a:cubicBezTo>
                      <a:lnTo>
                        <a:pt x="1240" y="741"/>
                      </a:lnTo>
                      <a:cubicBezTo>
                        <a:pt x="1325" y="734"/>
                        <a:pt x="1411" y="720"/>
                        <a:pt x="1496" y="717"/>
                      </a:cubicBezTo>
                      <a:cubicBezTo>
                        <a:pt x="1451" y="712"/>
                        <a:pt x="1405" y="711"/>
                        <a:pt x="1360" y="711"/>
                      </a:cubicBezTo>
                      <a:cubicBezTo>
                        <a:pt x="1342" y="711"/>
                        <a:pt x="1324" y="711"/>
                        <a:pt x="1306" y="711"/>
                      </a:cubicBezTo>
                      <a:cubicBezTo>
                        <a:pt x="1284" y="711"/>
                        <a:pt x="1262" y="711"/>
                        <a:pt x="1240" y="710"/>
                      </a:cubicBezTo>
                      <a:lnTo>
                        <a:pt x="984" y="717"/>
                      </a:lnTo>
                      <a:cubicBezTo>
                        <a:pt x="815" y="724"/>
                        <a:pt x="653" y="733"/>
                        <a:pt x="487" y="743"/>
                      </a:cubicBezTo>
                      <a:lnTo>
                        <a:pt x="487" y="743"/>
                      </a:lnTo>
                      <a:cubicBezTo>
                        <a:pt x="412" y="618"/>
                        <a:pt x="336" y="497"/>
                        <a:pt x="254" y="376"/>
                      </a:cubicBezTo>
                      <a:cubicBezTo>
                        <a:pt x="172" y="249"/>
                        <a:pt x="87" y="123"/>
                        <a:pt x="1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848;p37">
                  <a:extLst>
                    <a:ext uri="{FF2B5EF4-FFF2-40B4-BE49-F238E27FC236}">
                      <a16:creationId xmlns:a16="http://schemas.microsoft.com/office/drawing/2014/main" id="{6E0477A6-9547-4C7C-804B-3895F6DE823C}"/>
                    </a:ext>
                  </a:extLst>
                </p:cNvPr>
                <p:cNvSpPr/>
                <p:nvPr/>
              </p:nvSpPr>
              <p:spPr>
                <a:xfrm>
                  <a:off x="174004" y="1558617"/>
                  <a:ext cx="101335" cy="6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787" extrusionOk="0">
                      <a:moveTo>
                        <a:pt x="1" y="1"/>
                      </a:moveTo>
                      <a:cubicBezTo>
                        <a:pt x="46" y="131"/>
                        <a:pt x="93" y="257"/>
                        <a:pt x="144" y="383"/>
                      </a:cubicBezTo>
                      <a:cubicBezTo>
                        <a:pt x="192" y="509"/>
                        <a:pt x="247" y="636"/>
                        <a:pt x="298" y="762"/>
                      </a:cubicBezTo>
                      <a:lnTo>
                        <a:pt x="308" y="786"/>
                      </a:lnTo>
                      <a:lnTo>
                        <a:pt x="336" y="776"/>
                      </a:lnTo>
                      <a:cubicBezTo>
                        <a:pt x="476" y="731"/>
                        <a:pt x="619" y="687"/>
                        <a:pt x="759" y="636"/>
                      </a:cubicBezTo>
                      <a:lnTo>
                        <a:pt x="971" y="557"/>
                      </a:lnTo>
                      <a:cubicBezTo>
                        <a:pt x="1039" y="530"/>
                        <a:pt x="1111" y="506"/>
                        <a:pt x="1179" y="472"/>
                      </a:cubicBezTo>
                      <a:lnTo>
                        <a:pt x="1179" y="472"/>
                      </a:lnTo>
                      <a:lnTo>
                        <a:pt x="960" y="530"/>
                      </a:lnTo>
                      <a:lnTo>
                        <a:pt x="745" y="591"/>
                      </a:lnTo>
                      <a:cubicBezTo>
                        <a:pt x="610" y="630"/>
                        <a:pt x="475" y="672"/>
                        <a:pt x="342" y="713"/>
                      </a:cubicBezTo>
                      <a:lnTo>
                        <a:pt x="342" y="713"/>
                      </a:lnTo>
                      <a:cubicBezTo>
                        <a:pt x="291" y="596"/>
                        <a:pt x="239" y="481"/>
                        <a:pt x="185" y="366"/>
                      </a:cubicBezTo>
                      <a:cubicBezTo>
                        <a:pt x="128" y="243"/>
                        <a:pt x="66" y="120"/>
                        <a:pt x="1" y="1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" name="Google Shape;1849;p37">
                <a:extLst>
                  <a:ext uri="{FF2B5EF4-FFF2-40B4-BE49-F238E27FC236}">
                    <a16:creationId xmlns:a16="http://schemas.microsoft.com/office/drawing/2014/main" id="{152DFC57-9E24-4F2F-AF29-476895802138}"/>
                  </a:ext>
                </a:extLst>
              </p:cNvPr>
              <p:cNvGrpSpPr/>
              <p:nvPr/>
            </p:nvGrpSpPr>
            <p:grpSpPr>
              <a:xfrm flipH="1">
                <a:off x="1969569" y="4108306"/>
                <a:ext cx="934297" cy="644626"/>
                <a:chOff x="1753081" y="1351125"/>
                <a:chExt cx="1004513" cy="693072"/>
              </a:xfrm>
            </p:grpSpPr>
            <p:sp>
              <p:nvSpPr>
                <p:cNvPr id="247" name="Google Shape;1850;p37">
                  <a:extLst>
                    <a:ext uri="{FF2B5EF4-FFF2-40B4-BE49-F238E27FC236}">
                      <a16:creationId xmlns:a16="http://schemas.microsoft.com/office/drawing/2014/main" id="{1ED0084F-061F-4305-BADF-9E51D928C1D1}"/>
                    </a:ext>
                  </a:extLst>
                </p:cNvPr>
                <p:cNvSpPr/>
                <p:nvPr/>
              </p:nvSpPr>
              <p:spPr>
                <a:xfrm>
                  <a:off x="1830857" y="1351125"/>
                  <a:ext cx="594466" cy="685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6054" extrusionOk="0">
                      <a:moveTo>
                        <a:pt x="3304" y="1"/>
                      </a:moveTo>
                      <a:cubicBezTo>
                        <a:pt x="2361" y="1"/>
                        <a:pt x="0" y="2712"/>
                        <a:pt x="547" y="5458"/>
                      </a:cubicBezTo>
                      <a:cubicBezTo>
                        <a:pt x="629" y="5875"/>
                        <a:pt x="798" y="6053"/>
                        <a:pt x="1019" y="6053"/>
                      </a:cubicBezTo>
                      <a:cubicBezTo>
                        <a:pt x="2285" y="6053"/>
                        <a:pt x="5250" y="225"/>
                        <a:pt x="3356" y="4"/>
                      </a:cubicBezTo>
                      <a:cubicBezTo>
                        <a:pt x="3339" y="2"/>
                        <a:pt x="3322" y="1"/>
                        <a:pt x="3304" y="1"/>
                      </a:cubicBezTo>
                      <a:close/>
                    </a:path>
                  </a:pathLst>
                </a:custGeom>
                <a:solidFill>
                  <a:srgbClr val="0F9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851;p37">
                  <a:extLst>
                    <a:ext uri="{FF2B5EF4-FFF2-40B4-BE49-F238E27FC236}">
                      <a16:creationId xmlns:a16="http://schemas.microsoft.com/office/drawing/2014/main" id="{A51FBC03-71E0-4207-9BC3-C5ABC264768A}"/>
                    </a:ext>
                  </a:extLst>
                </p:cNvPr>
                <p:cNvSpPr/>
                <p:nvPr/>
              </p:nvSpPr>
              <p:spPr>
                <a:xfrm>
                  <a:off x="1923576" y="1372748"/>
                  <a:ext cx="300006" cy="579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" h="5121" extrusionOk="0">
                      <a:moveTo>
                        <a:pt x="2649" y="1407"/>
                      </a:moveTo>
                      <a:cubicBezTo>
                        <a:pt x="2648" y="1407"/>
                        <a:pt x="2646" y="1407"/>
                        <a:pt x="2644" y="1408"/>
                      </a:cubicBezTo>
                      <a:lnTo>
                        <a:pt x="2644" y="1408"/>
                      </a:lnTo>
                      <a:cubicBezTo>
                        <a:pt x="2646" y="1407"/>
                        <a:pt x="2648" y="1407"/>
                        <a:pt x="2649" y="1407"/>
                      </a:cubicBezTo>
                      <a:close/>
                      <a:moveTo>
                        <a:pt x="2530" y="0"/>
                      </a:moveTo>
                      <a:cubicBezTo>
                        <a:pt x="2260" y="397"/>
                        <a:pt x="2052" y="827"/>
                        <a:pt x="1827" y="1246"/>
                      </a:cubicBezTo>
                      <a:cubicBezTo>
                        <a:pt x="1605" y="1667"/>
                        <a:pt x="1394" y="2093"/>
                        <a:pt x="1185" y="2519"/>
                      </a:cubicBezTo>
                      <a:cubicBezTo>
                        <a:pt x="1182" y="2527"/>
                        <a:pt x="1178" y="2530"/>
                        <a:pt x="1178" y="2533"/>
                      </a:cubicBezTo>
                      <a:cubicBezTo>
                        <a:pt x="1141" y="2318"/>
                        <a:pt x="1107" y="2100"/>
                        <a:pt x="1063" y="1884"/>
                      </a:cubicBezTo>
                      <a:cubicBezTo>
                        <a:pt x="1008" y="1598"/>
                        <a:pt x="949" y="1314"/>
                        <a:pt x="881" y="1032"/>
                      </a:cubicBezTo>
                      <a:lnTo>
                        <a:pt x="881" y="1032"/>
                      </a:lnTo>
                      <a:cubicBezTo>
                        <a:pt x="899" y="1322"/>
                        <a:pt x="929" y="1612"/>
                        <a:pt x="963" y="1902"/>
                      </a:cubicBezTo>
                      <a:cubicBezTo>
                        <a:pt x="994" y="2182"/>
                        <a:pt x="1035" y="2465"/>
                        <a:pt x="1076" y="2745"/>
                      </a:cubicBezTo>
                      <a:cubicBezTo>
                        <a:pt x="970" y="2967"/>
                        <a:pt x="864" y="3192"/>
                        <a:pt x="759" y="3417"/>
                      </a:cubicBezTo>
                      <a:cubicBezTo>
                        <a:pt x="598" y="2970"/>
                        <a:pt x="428" y="2527"/>
                        <a:pt x="223" y="2093"/>
                      </a:cubicBezTo>
                      <a:lnTo>
                        <a:pt x="223" y="2093"/>
                      </a:lnTo>
                      <a:cubicBezTo>
                        <a:pt x="346" y="2601"/>
                        <a:pt x="506" y="3096"/>
                        <a:pt x="677" y="3592"/>
                      </a:cubicBezTo>
                      <a:cubicBezTo>
                        <a:pt x="642" y="3666"/>
                        <a:pt x="609" y="3738"/>
                        <a:pt x="574" y="3813"/>
                      </a:cubicBezTo>
                      <a:lnTo>
                        <a:pt x="281" y="4465"/>
                      </a:lnTo>
                      <a:cubicBezTo>
                        <a:pt x="188" y="4684"/>
                        <a:pt x="89" y="4903"/>
                        <a:pt x="1" y="5121"/>
                      </a:cubicBezTo>
                      <a:cubicBezTo>
                        <a:pt x="120" y="4916"/>
                        <a:pt x="229" y="4704"/>
                        <a:pt x="342" y="4493"/>
                      </a:cubicBezTo>
                      <a:lnTo>
                        <a:pt x="670" y="3858"/>
                      </a:lnTo>
                      <a:cubicBezTo>
                        <a:pt x="707" y="3786"/>
                        <a:pt x="745" y="3711"/>
                        <a:pt x="779" y="3639"/>
                      </a:cubicBezTo>
                      <a:cubicBezTo>
                        <a:pt x="1028" y="3516"/>
                        <a:pt x="1277" y="3390"/>
                        <a:pt x="1520" y="3260"/>
                      </a:cubicBezTo>
                      <a:cubicBezTo>
                        <a:pt x="1643" y="3195"/>
                        <a:pt x="1765" y="3127"/>
                        <a:pt x="1885" y="3059"/>
                      </a:cubicBezTo>
                      <a:cubicBezTo>
                        <a:pt x="2005" y="2987"/>
                        <a:pt x="2124" y="2922"/>
                        <a:pt x="2240" y="2847"/>
                      </a:cubicBezTo>
                      <a:lnTo>
                        <a:pt x="2240" y="2847"/>
                      </a:lnTo>
                      <a:cubicBezTo>
                        <a:pt x="2107" y="2895"/>
                        <a:pt x="1981" y="2950"/>
                        <a:pt x="1847" y="3001"/>
                      </a:cubicBezTo>
                      <a:cubicBezTo>
                        <a:pt x="1721" y="3055"/>
                        <a:pt x="1592" y="3110"/>
                        <a:pt x="1465" y="3168"/>
                      </a:cubicBezTo>
                      <a:cubicBezTo>
                        <a:pt x="1267" y="3253"/>
                        <a:pt x="1076" y="3346"/>
                        <a:pt x="881" y="3438"/>
                      </a:cubicBezTo>
                      <a:cubicBezTo>
                        <a:pt x="987" y="3226"/>
                        <a:pt x="1096" y="3011"/>
                        <a:pt x="1203" y="2796"/>
                      </a:cubicBezTo>
                      <a:lnTo>
                        <a:pt x="1912" y="2089"/>
                      </a:lnTo>
                      <a:cubicBezTo>
                        <a:pt x="2028" y="1970"/>
                        <a:pt x="2148" y="1851"/>
                        <a:pt x="2271" y="1735"/>
                      </a:cubicBezTo>
                      <a:cubicBezTo>
                        <a:pt x="2329" y="1676"/>
                        <a:pt x="2391" y="1615"/>
                        <a:pt x="2452" y="1557"/>
                      </a:cubicBezTo>
                      <a:cubicBezTo>
                        <a:pt x="2482" y="1530"/>
                        <a:pt x="2513" y="1499"/>
                        <a:pt x="2544" y="1475"/>
                      </a:cubicBezTo>
                      <a:cubicBezTo>
                        <a:pt x="2577" y="1449"/>
                        <a:pt x="2603" y="1416"/>
                        <a:pt x="2644" y="1408"/>
                      </a:cubicBezTo>
                      <a:lnTo>
                        <a:pt x="2644" y="1408"/>
                      </a:lnTo>
                      <a:cubicBezTo>
                        <a:pt x="2561" y="1423"/>
                        <a:pt x="2495" y="1483"/>
                        <a:pt x="2424" y="1526"/>
                      </a:cubicBezTo>
                      <a:cubicBezTo>
                        <a:pt x="2356" y="1577"/>
                        <a:pt x="2288" y="1629"/>
                        <a:pt x="2223" y="1680"/>
                      </a:cubicBezTo>
                      <a:cubicBezTo>
                        <a:pt x="2093" y="1789"/>
                        <a:pt x="1964" y="1898"/>
                        <a:pt x="1838" y="2011"/>
                      </a:cubicBezTo>
                      <a:cubicBezTo>
                        <a:pt x="1680" y="2151"/>
                        <a:pt x="1526" y="2291"/>
                        <a:pt x="1376" y="2437"/>
                      </a:cubicBezTo>
                      <a:cubicBezTo>
                        <a:pt x="1561" y="2056"/>
                        <a:pt x="1742" y="1676"/>
                        <a:pt x="1919" y="1290"/>
                      </a:cubicBezTo>
                      <a:lnTo>
                        <a:pt x="2223" y="646"/>
                      </a:lnTo>
                      <a:cubicBezTo>
                        <a:pt x="2322" y="430"/>
                        <a:pt x="2414" y="208"/>
                        <a:pt x="2530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852;p37">
                  <a:extLst>
                    <a:ext uri="{FF2B5EF4-FFF2-40B4-BE49-F238E27FC236}">
                      <a16:creationId xmlns:a16="http://schemas.microsoft.com/office/drawing/2014/main" id="{6CF8C8BD-C8C4-4020-8877-77A6B50524E2}"/>
                    </a:ext>
                  </a:extLst>
                </p:cNvPr>
                <p:cNvSpPr/>
                <p:nvPr/>
              </p:nvSpPr>
              <p:spPr>
                <a:xfrm>
                  <a:off x="1919727" y="1439882"/>
                  <a:ext cx="837867" cy="604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1" h="5338" extrusionOk="0">
                      <a:moveTo>
                        <a:pt x="6147" y="0"/>
                      </a:moveTo>
                      <a:cubicBezTo>
                        <a:pt x="6107" y="0"/>
                        <a:pt x="6061" y="5"/>
                        <a:pt x="6009" y="15"/>
                      </a:cubicBezTo>
                      <a:cubicBezTo>
                        <a:pt x="4339" y="336"/>
                        <a:pt x="62" y="5207"/>
                        <a:pt x="0" y="5235"/>
                      </a:cubicBezTo>
                      <a:lnTo>
                        <a:pt x="131" y="5337"/>
                      </a:lnTo>
                      <a:cubicBezTo>
                        <a:pt x="3150" y="4662"/>
                        <a:pt x="7400" y="0"/>
                        <a:pt x="6147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853;p37">
                  <a:extLst>
                    <a:ext uri="{FF2B5EF4-FFF2-40B4-BE49-F238E27FC236}">
                      <a16:creationId xmlns:a16="http://schemas.microsoft.com/office/drawing/2014/main" id="{858E52F4-B26D-4398-8053-3D069F3C61AE}"/>
                    </a:ext>
                  </a:extLst>
                </p:cNvPr>
                <p:cNvSpPr/>
                <p:nvPr/>
              </p:nvSpPr>
              <p:spPr>
                <a:xfrm>
                  <a:off x="1980860" y="1462411"/>
                  <a:ext cx="629900" cy="547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4838" extrusionOk="0">
                      <a:moveTo>
                        <a:pt x="5564" y="0"/>
                      </a:moveTo>
                      <a:lnTo>
                        <a:pt x="5564" y="0"/>
                      </a:lnTo>
                      <a:cubicBezTo>
                        <a:pt x="5325" y="191"/>
                        <a:pt x="5086" y="386"/>
                        <a:pt x="4847" y="580"/>
                      </a:cubicBezTo>
                      <a:lnTo>
                        <a:pt x="4270" y="1062"/>
                      </a:lnTo>
                      <a:cubicBezTo>
                        <a:pt x="4277" y="993"/>
                        <a:pt x="4277" y="925"/>
                        <a:pt x="4277" y="857"/>
                      </a:cubicBezTo>
                      <a:cubicBezTo>
                        <a:pt x="4277" y="765"/>
                        <a:pt x="4274" y="670"/>
                        <a:pt x="4256" y="574"/>
                      </a:cubicBezTo>
                      <a:cubicBezTo>
                        <a:pt x="4223" y="662"/>
                        <a:pt x="4199" y="755"/>
                        <a:pt x="4182" y="850"/>
                      </a:cubicBezTo>
                      <a:cubicBezTo>
                        <a:pt x="4161" y="943"/>
                        <a:pt x="4151" y="1034"/>
                        <a:pt x="4141" y="1127"/>
                      </a:cubicBezTo>
                      <a:lnTo>
                        <a:pt x="4133" y="1178"/>
                      </a:lnTo>
                      <a:cubicBezTo>
                        <a:pt x="3912" y="1366"/>
                        <a:pt x="3690" y="1554"/>
                        <a:pt x="3468" y="1745"/>
                      </a:cubicBezTo>
                      <a:cubicBezTo>
                        <a:pt x="3462" y="1707"/>
                        <a:pt x="3458" y="1669"/>
                        <a:pt x="3451" y="1632"/>
                      </a:cubicBezTo>
                      <a:cubicBezTo>
                        <a:pt x="3434" y="1546"/>
                        <a:pt x="3413" y="1458"/>
                        <a:pt x="3380" y="1373"/>
                      </a:cubicBezTo>
                      <a:cubicBezTo>
                        <a:pt x="3359" y="1464"/>
                        <a:pt x="3349" y="1554"/>
                        <a:pt x="3349" y="1642"/>
                      </a:cubicBezTo>
                      <a:cubicBezTo>
                        <a:pt x="3345" y="1710"/>
                        <a:pt x="3349" y="1776"/>
                        <a:pt x="3352" y="1844"/>
                      </a:cubicBezTo>
                      <a:cubicBezTo>
                        <a:pt x="3147" y="2017"/>
                        <a:pt x="2946" y="2195"/>
                        <a:pt x="2741" y="2370"/>
                      </a:cubicBezTo>
                      <a:cubicBezTo>
                        <a:pt x="2707" y="2400"/>
                        <a:pt x="2673" y="2431"/>
                        <a:pt x="2638" y="2458"/>
                      </a:cubicBezTo>
                      <a:cubicBezTo>
                        <a:pt x="2618" y="2353"/>
                        <a:pt x="2591" y="2243"/>
                        <a:pt x="2547" y="2137"/>
                      </a:cubicBezTo>
                      <a:cubicBezTo>
                        <a:pt x="2523" y="2277"/>
                        <a:pt x="2523" y="2417"/>
                        <a:pt x="2529" y="2554"/>
                      </a:cubicBezTo>
                      <a:cubicBezTo>
                        <a:pt x="2277" y="2779"/>
                        <a:pt x="2021" y="3001"/>
                        <a:pt x="1768" y="3226"/>
                      </a:cubicBezTo>
                      <a:cubicBezTo>
                        <a:pt x="1762" y="3090"/>
                        <a:pt x="1744" y="2950"/>
                        <a:pt x="1707" y="2813"/>
                      </a:cubicBezTo>
                      <a:cubicBezTo>
                        <a:pt x="1659" y="2987"/>
                        <a:pt x="1649" y="3161"/>
                        <a:pt x="1645" y="3336"/>
                      </a:cubicBezTo>
                      <a:cubicBezTo>
                        <a:pt x="1549" y="3421"/>
                        <a:pt x="1454" y="3506"/>
                        <a:pt x="1359" y="3591"/>
                      </a:cubicBezTo>
                      <a:cubicBezTo>
                        <a:pt x="1229" y="3708"/>
                        <a:pt x="1102" y="3824"/>
                        <a:pt x="973" y="3939"/>
                      </a:cubicBezTo>
                      <a:cubicBezTo>
                        <a:pt x="966" y="3871"/>
                        <a:pt x="952" y="3803"/>
                        <a:pt x="932" y="3738"/>
                      </a:cubicBezTo>
                      <a:cubicBezTo>
                        <a:pt x="894" y="3834"/>
                        <a:pt x="877" y="3933"/>
                        <a:pt x="867" y="4032"/>
                      </a:cubicBezTo>
                      <a:lnTo>
                        <a:pt x="867" y="4035"/>
                      </a:lnTo>
                      <a:cubicBezTo>
                        <a:pt x="577" y="4298"/>
                        <a:pt x="283" y="4565"/>
                        <a:pt x="0" y="4837"/>
                      </a:cubicBezTo>
                      <a:lnTo>
                        <a:pt x="713" y="4257"/>
                      </a:lnTo>
                      <a:lnTo>
                        <a:pt x="915" y="4090"/>
                      </a:lnTo>
                      <a:lnTo>
                        <a:pt x="922" y="4090"/>
                      </a:lnTo>
                      <a:cubicBezTo>
                        <a:pt x="985" y="4097"/>
                        <a:pt x="1048" y="4100"/>
                        <a:pt x="1110" y="4100"/>
                      </a:cubicBezTo>
                      <a:cubicBezTo>
                        <a:pt x="1144" y="4100"/>
                        <a:pt x="1178" y="4099"/>
                        <a:pt x="1212" y="4097"/>
                      </a:cubicBezTo>
                      <a:cubicBezTo>
                        <a:pt x="1307" y="4090"/>
                        <a:pt x="1406" y="4080"/>
                        <a:pt x="1502" y="4049"/>
                      </a:cubicBezTo>
                      <a:cubicBezTo>
                        <a:pt x="1406" y="4012"/>
                        <a:pt x="1311" y="3994"/>
                        <a:pt x="1215" y="3984"/>
                      </a:cubicBezTo>
                      <a:cubicBezTo>
                        <a:pt x="1160" y="3977"/>
                        <a:pt x="1106" y="3974"/>
                        <a:pt x="1055" y="3974"/>
                      </a:cubicBezTo>
                      <a:lnTo>
                        <a:pt x="1423" y="3663"/>
                      </a:lnTo>
                      <a:cubicBezTo>
                        <a:pt x="1519" y="3581"/>
                        <a:pt x="1618" y="3499"/>
                        <a:pt x="1713" y="3414"/>
                      </a:cubicBezTo>
                      <a:cubicBezTo>
                        <a:pt x="1806" y="3424"/>
                        <a:pt x="1898" y="3427"/>
                        <a:pt x="1990" y="3427"/>
                      </a:cubicBezTo>
                      <a:cubicBezTo>
                        <a:pt x="2085" y="3427"/>
                        <a:pt x="2184" y="3424"/>
                        <a:pt x="2280" y="3404"/>
                      </a:cubicBezTo>
                      <a:cubicBezTo>
                        <a:pt x="2188" y="3369"/>
                        <a:pt x="2096" y="3345"/>
                        <a:pt x="2000" y="3328"/>
                      </a:cubicBezTo>
                      <a:cubicBezTo>
                        <a:pt x="1949" y="3318"/>
                        <a:pt x="1898" y="3308"/>
                        <a:pt x="1847" y="3301"/>
                      </a:cubicBezTo>
                      <a:cubicBezTo>
                        <a:pt x="2102" y="3082"/>
                        <a:pt x="2359" y="2865"/>
                        <a:pt x="2611" y="2646"/>
                      </a:cubicBezTo>
                      <a:cubicBezTo>
                        <a:pt x="2704" y="2663"/>
                        <a:pt x="2796" y="2677"/>
                        <a:pt x="2888" y="2687"/>
                      </a:cubicBezTo>
                      <a:cubicBezTo>
                        <a:pt x="2940" y="2690"/>
                        <a:pt x="2993" y="2693"/>
                        <a:pt x="3045" y="2693"/>
                      </a:cubicBezTo>
                      <a:cubicBezTo>
                        <a:pt x="3096" y="2693"/>
                        <a:pt x="3147" y="2690"/>
                        <a:pt x="3199" y="2683"/>
                      </a:cubicBezTo>
                      <a:cubicBezTo>
                        <a:pt x="3103" y="2636"/>
                        <a:pt x="3004" y="2608"/>
                        <a:pt x="2905" y="2578"/>
                      </a:cubicBezTo>
                      <a:cubicBezTo>
                        <a:pt x="2850" y="2564"/>
                        <a:pt x="2792" y="2554"/>
                        <a:pt x="2734" y="2540"/>
                      </a:cubicBezTo>
                      <a:cubicBezTo>
                        <a:pt x="2765" y="2516"/>
                        <a:pt x="2792" y="2493"/>
                        <a:pt x="2823" y="2465"/>
                      </a:cubicBezTo>
                      <a:cubicBezTo>
                        <a:pt x="3014" y="2298"/>
                        <a:pt x="3205" y="2130"/>
                        <a:pt x="3396" y="1960"/>
                      </a:cubicBezTo>
                      <a:lnTo>
                        <a:pt x="3403" y="1963"/>
                      </a:lnTo>
                      <a:cubicBezTo>
                        <a:pt x="3522" y="1987"/>
                        <a:pt x="3640" y="2005"/>
                        <a:pt x="3764" y="2005"/>
                      </a:cubicBezTo>
                      <a:cubicBezTo>
                        <a:pt x="3797" y="2005"/>
                        <a:pt x="3830" y="2004"/>
                        <a:pt x="3864" y="2001"/>
                      </a:cubicBezTo>
                      <a:cubicBezTo>
                        <a:pt x="3752" y="1935"/>
                        <a:pt x="3632" y="1895"/>
                        <a:pt x="3512" y="1861"/>
                      </a:cubicBezTo>
                      <a:cubicBezTo>
                        <a:pt x="3744" y="1656"/>
                        <a:pt x="3977" y="1451"/>
                        <a:pt x="4206" y="1246"/>
                      </a:cubicBezTo>
                      <a:lnTo>
                        <a:pt x="4250" y="1206"/>
                      </a:lnTo>
                      <a:cubicBezTo>
                        <a:pt x="4332" y="1223"/>
                        <a:pt x="4414" y="1233"/>
                        <a:pt x="4496" y="1243"/>
                      </a:cubicBezTo>
                      <a:cubicBezTo>
                        <a:pt x="4562" y="1250"/>
                        <a:pt x="4629" y="1253"/>
                        <a:pt x="4697" y="1253"/>
                      </a:cubicBezTo>
                      <a:cubicBezTo>
                        <a:pt x="4734" y="1253"/>
                        <a:pt x="4772" y="1252"/>
                        <a:pt x="4809" y="1250"/>
                      </a:cubicBezTo>
                      <a:cubicBezTo>
                        <a:pt x="4714" y="1202"/>
                        <a:pt x="4615" y="1168"/>
                        <a:pt x="4516" y="1141"/>
                      </a:cubicBezTo>
                      <a:cubicBezTo>
                        <a:pt x="4465" y="1127"/>
                        <a:pt x="4414" y="1113"/>
                        <a:pt x="4366" y="1103"/>
                      </a:cubicBezTo>
                      <a:lnTo>
                        <a:pt x="4888" y="629"/>
                      </a:lnTo>
                      <a:cubicBezTo>
                        <a:pt x="5113" y="417"/>
                        <a:pt x="5342" y="212"/>
                        <a:pt x="5564" y="0"/>
                      </a:cubicBezTo>
                      <a:close/>
                    </a:path>
                  </a:pathLst>
                </a:custGeom>
                <a:solidFill>
                  <a:srgbClr val="0F9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854;p37">
                  <a:extLst>
                    <a:ext uri="{FF2B5EF4-FFF2-40B4-BE49-F238E27FC236}">
                      <a16:creationId xmlns:a16="http://schemas.microsoft.com/office/drawing/2014/main" id="{DD05C3D6-67BC-4D6B-A9F0-374C7976B4E1}"/>
                    </a:ext>
                  </a:extLst>
                </p:cNvPr>
                <p:cNvSpPr/>
                <p:nvPr/>
              </p:nvSpPr>
              <p:spPr>
                <a:xfrm>
                  <a:off x="1753081" y="1783928"/>
                  <a:ext cx="261402" cy="17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520" extrusionOk="0">
                      <a:moveTo>
                        <a:pt x="1118" y="1"/>
                      </a:moveTo>
                      <a:cubicBezTo>
                        <a:pt x="124" y="1"/>
                        <a:pt x="1" y="836"/>
                        <a:pt x="1" y="1271"/>
                      </a:cubicBezTo>
                      <a:cubicBezTo>
                        <a:pt x="5" y="1407"/>
                        <a:pt x="114" y="1520"/>
                        <a:pt x="254" y="1520"/>
                      </a:cubicBezTo>
                      <a:lnTo>
                        <a:pt x="1056" y="1520"/>
                      </a:lnTo>
                      <a:cubicBezTo>
                        <a:pt x="1201" y="1513"/>
                        <a:pt x="1381" y="1510"/>
                        <a:pt x="1559" y="1510"/>
                      </a:cubicBezTo>
                      <a:cubicBezTo>
                        <a:pt x="1736" y="1510"/>
                        <a:pt x="1911" y="1513"/>
                        <a:pt x="2046" y="1516"/>
                      </a:cubicBezTo>
                      <a:cubicBezTo>
                        <a:pt x="2189" y="1516"/>
                        <a:pt x="2309" y="1397"/>
                        <a:pt x="2302" y="1250"/>
                      </a:cubicBezTo>
                      <a:cubicBezTo>
                        <a:pt x="2274" y="813"/>
                        <a:pt x="2097" y="1"/>
                        <a:pt x="1118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855;p37">
                  <a:extLst>
                    <a:ext uri="{FF2B5EF4-FFF2-40B4-BE49-F238E27FC236}">
                      <a16:creationId xmlns:a16="http://schemas.microsoft.com/office/drawing/2014/main" id="{58929EA5-7532-4249-9325-69E7C53F08C2}"/>
                    </a:ext>
                  </a:extLst>
                </p:cNvPr>
                <p:cNvSpPr/>
                <p:nvPr/>
              </p:nvSpPr>
              <p:spPr>
                <a:xfrm>
                  <a:off x="1829838" y="1954762"/>
                  <a:ext cx="111172" cy="86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762" extrusionOk="0">
                      <a:moveTo>
                        <a:pt x="846" y="0"/>
                      </a:moveTo>
                      <a:lnTo>
                        <a:pt x="142" y="11"/>
                      </a:lnTo>
                      <a:cubicBezTo>
                        <a:pt x="142" y="11"/>
                        <a:pt x="1" y="761"/>
                        <a:pt x="480" y="761"/>
                      </a:cubicBezTo>
                      <a:cubicBezTo>
                        <a:pt x="484" y="761"/>
                        <a:pt x="487" y="761"/>
                        <a:pt x="490" y="761"/>
                      </a:cubicBezTo>
                      <a:cubicBezTo>
                        <a:pt x="982" y="748"/>
                        <a:pt x="846" y="0"/>
                        <a:pt x="846" y="0"/>
                      </a:cubicBezTo>
                      <a:close/>
                    </a:path>
                  </a:pathLst>
                </a:custGeom>
                <a:solidFill>
                  <a:srgbClr val="DBD4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856;p37">
                  <a:extLst>
                    <a:ext uri="{FF2B5EF4-FFF2-40B4-BE49-F238E27FC236}">
                      <a16:creationId xmlns:a16="http://schemas.microsoft.com/office/drawing/2014/main" id="{CA73450D-4660-43DF-8B6F-09C4DEB76A3D}"/>
                    </a:ext>
                  </a:extLst>
                </p:cNvPr>
                <p:cNvSpPr/>
                <p:nvPr/>
              </p:nvSpPr>
              <p:spPr>
                <a:xfrm>
                  <a:off x="1846706" y="1875515"/>
                  <a:ext cx="39171" cy="3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46" extrusionOk="0">
                      <a:moveTo>
                        <a:pt x="171" y="0"/>
                      </a:moveTo>
                      <a:cubicBezTo>
                        <a:pt x="79" y="0"/>
                        <a:pt x="1" y="79"/>
                        <a:pt x="1" y="175"/>
                      </a:cubicBezTo>
                      <a:cubicBezTo>
                        <a:pt x="1" y="267"/>
                        <a:pt x="79" y="345"/>
                        <a:pt x="171" y="345"/>
                      </a:cubicBezTo>
                      <a:cubicBezTo>
                        <a:pt x="267" y="345"/>
                        <a:pt x="346" y="267"/>
                        <a:pt x="346" y="175"/>
                      </a:cubicBezTo>
                      <a:cubicBezTo>
                        <a:pt x="346" y="79"/>
                        <a:pt x="267" y="0"/>
                        <a:pt x="171" y="0"/>
                      </a:cubicBezTo>
                      <a:close/>
                    </a:path>
                  </a:pathLst>
                </a:custGeom>
                <a:solidFill>
                  <a:srgbClr val="DBD4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857;p37">
                  <a:extLst>
                    <a:ext uri="{FF2B5EF4-FFF2-40B4-BE49-F238E27FC236}">
                      <a16:creationId xmlns:a16="http://schemas.microsoft.com/office/drawing/2014/main" id="{50E1A836-B441-4343-BF54-DC0E01999F0B}"/>
                    </a:ext>
                  </a:extLst>
                </p:cNvPr>
                <p:cNvSpPr/>
                <p:nvPr/>
              </p:nvSpPr>
              <p:spPr>
                <a:xfrm>
                  <a:off x="1860970" y="1803966"/>
                  <a:ext cx="39963" cy="3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68" extrusionOk="0">
                      <a:moveTo>
                        <a:pt x="174" y="1"/>
                      </a:moveTo>
                      <a:cubicBezTo>
                        <a:pt x="79" y="1"/>
                        <a:pt x="1" y="59"/>
                        <a:pt x="1" y="134"/>
                      </a:cubicBezTo>
                      <a:cubicBezTo>
                        <a:pt x="1" y="209"/>
                        <a:pt x="79" y="267"/>
                        <a:pt x="174" y="267"/>
                      </a:cubicBezTo>
                      <a:cubicBezTo>
                        <a:pt x="274" y="267"/>
                        <a:pt x="352" y="209"/>
                        <a:pt x="352" y="134"/>
                      </a:cubicBezTo>
                      <a:cubicBezTo>
                        <a:pt x="352" y="59"/>
                        <a:pt x="274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DBD4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858;p37">
                  <a:extLst>
                    <a:ext uri="{FF2B5EF4-FFF2-40B4-BE49-F238E27FC236}">
                      <a16:creationId xmlns:a16="http://schemas.microsoft.com/office/drawing/2014/main" id="{6C00866B-2B90-4128-99EC-9970150A32CA}"/>
                    </a:ext>
                  </a:extLst>
                </p:cNvPr>
                <p:cNvSpPr/>
                <p:nvPr/>
              </p:nvSpPr>
              <p:spPr>
                <a:xfrm>
                  <a:off x="1944520" y="1846080"/>
                  <a:ext cx="34529" cy="3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285" extrusionOk="0">
                      <a:moveTo>
                        <a:pt x="150" y="1"/>
                      </a:moveTo>
                      <a:cubicBezTo>
                        <a:pt x="68" y="1"/>
                        <a:pt x="0" y="66"/>
                        <a:pt x="0" y="144"/>
                      </a:cubicBezTo>
                      <a:cubicBezTo>
                        <a:pt x="0" y="219"/>
                        <a:pt x="68" y="284"/>
                        <a:pt x="150" y="284"/>
                      </a:cubicBezTo>
                      <a:cubicBezTo>
                        <a:pt x="235" y="284"/>
                        <a:pt x="304" y="219"/>
                        <a:pt x="304" y="144"/>
                      </a:cubicBezTo>
                      <a:cubicBezTo>
                        <a:pt x="304" y="66"/>
                        <a:pt x="235" y="1"/>
                        <a:pt x="150" y="1"/>
                      </a:cubicBezTo>
                      <a:close/>
                    </a:path>
                  </a:pathLst>
                </a:custGeom>
                <a:solidFill>
                  <a:srgbClr val="DBD4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1859;p37">
                <a:extLst>
                  <a:ext uri="{FF2B5EF4-FFF2-40B4-BE49-F238E27FC236}">
                    <a16:creationId xmlns:a16="http://schemas.microsoft.com/office/drawing/2014/main" id="{C12AAF7E-9B9A-4F49-8712-FB7BFBCE7C13}"/>
                  </a:ext>
                </a:extLst>
              </p:cNvPr>
              <p:cNvGrpSpPr/>
              <p:nvPr/>
            </p:nvGrpSpPr>
            <p:grpSpPr>
              <a:xfrm rot="-1374173">
                <a:off x="2046149" y="3570077"/>
                <a:ext cx="592309" cy="335290"/>
                <a:chOff x="3281100" y="1563400"/>
                <a:chExt cx="741425" cy="419700"/>
              </a:xfrm>
            </p:grpSpPr>
            <p:sp>
              <p:nvSpPr>
                <p:cNvPr id="244" name="Google Shape;1860;p37">
                  <a:extLst>
                    <a:ext uri="{FF2B5EF4-FFF2-40B4-BE49-F238E27FC236}">
                      <a16:creationId xmlns:a16="http://schemas.microsoft.com/office/drawing/2014/main" id="{0B2BD65F-A3EA-42E6-838E-F3DBE717F6B9}"/>
                    </a:ext>
                  </a:extLst>
                </p:cNvPr>
                <p:cNvSpPr/>
                <p:nvPr/>
              </p:nvSpPr>
              <p:spPr>
                <a:xfrm>
                  <a:off x="3281100" y="1563400"/>
                  <a:ext cx="741425" cy="4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861;p37">
                  <a:extLst>
                    <a:ext uri="{FF2B5EF4-FFF2-40B4-BE49-F238E27FC236}">
                      <a16:creationId xmlns:a16="http://schemas.microsoft.com/office/drawing/2014/main" id="{467C6913-C921-4C38-A46C-2B1F5A795771}"/>
                    </a:ext>
                  </a:extLst>
                </p:cNvPr>
                <p:cNvSpPr/>
                <p:nvPr/>
              </p:nvSpPr>
              <p:spPr>
                <a:xfrm>
                  <a:off x="3378050" y="1606675"/>
                  <a:ext cx="547525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1" h="13323" extrusionOk="0">
                      <a:moveTo>
                        <a:pt x="10949" y="1"/>
                      </a:moveTo>
                      <a:lnTo>
                        <a:pt x="0" y="6661"/>
                      </a:lnTo>
                      <a:lnTo>
                        <a:pt x="10949" y="13323"/>
                      </a:lnTo>
                      <a:lnTo>
                        <a:pt x="21900" y="6661"/>
                      </a:lnTo>
                      <a:lnTo>
                        <a:pt x="10949" y="1"/>
                      </a:ln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862;p37">
                  <a:extLst>
                    <a:ext uri="{FF2B5EF4-FFF2-40B4-BE49-F238E27FC236}">
                      <a16:creationId xmlns:a16="http://schemas.microsoft.com/office/drawing/2014/main" id="{A0CFEDB3-A240-4FC3-B19D-2A77894355B5}"/>
                    </a:ext>
                  </a:extLst>
                </p:cNvPr>
                <p:cNvSpPr/>
                <p:nvPr/>
              </p:nvSpPr>
              <p:spPr>
                <a:xfrm>
                  <a:off x="3546925" y="1668400"/>
                  <a:ext cx="209750" cy="20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0" h="8389" extrusionOk="0">
                      <a:moveTo>
                        <a:pt x="4194" y="0"/>
                      </a:moveTo>
                      <a:cubicBezTo>
                        <a:pt x="1881" y="0"/>
                        <a:pt x="1" y="1879"/>
                        <a:pt x="1" y="4192"/>
                      </a:cubicBezTo>
                      <a:cubicBezTo>
                        <a:pt x="1" y="6508"/>
                        <a:pt x="1881" y="8388"/>
                        <a:pt x="4194" y="8388"/>
                      </a:cubicBezTo>
                      <a:cubicBezTo>
                        <a:pt x="6510" y="8388"/>
                        <a:pt x="8390" y="6508"/>
                        <a:pt x="8390" y="4192"/>
                      </a:cubicBezTo>
                      <a:cubicBezTo>
                        <a:pt x="8390" y="1879"/>
                        <a:pt x="6510" y="0"/>
                        <a:pt x="4194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6" name="Google Shape;1863;p37">
              <a:extLst>
                <a:ext uri="{FF2B5EF4-FFF2-40B4-BE49-F238E27FC236}">
                  <a16:creationId xmlns:a16="http://schemas.microsoft.com/office/drawing/2014/main" id="{C14D28C1-D35B-46C5-AF9C-A76208027A80}"/>
                </a:ext>
              </a:extLst>
            </p:cNvPr>
            <p:cNvGrpSpPr/>
            <p:nvPr/>
          </p:nvGrpSpPr>
          <p:grpSpPr>
            <a:xfrm>
              <a:off x="4723861" y="3350425"/>
              <a:ext cx="2299236" cy="1409668"/>
              <a:chOff x="4723861" y="3350425"/>
              <a:chExt cx="2299236" cy="1409668"/>
            </a:xfrm>
          </p:grpSpPr>
          <p:sp>
            <p:nvSpPr>
              <p:cNvPr id="137" name="Google Shape;1864;p37">
                <a:extLst>
                  <a:ext uri="{FF2B5EF4-FFF2-40B4-BE49-F238E27FC236}">
                    <a16:creationId xmlns:a16="http://schemas.microsoft.com/office/drawing/2014/main" id="{5A44ADE7-A184-4EC2-821C-4E330702160D}"/>
                  </a:ext>
                </a:extLst>
              </p:cNvPr>
              <p:cNvSpPr/>
              <p:nvPr/>
            </p:nvSpPr>
            <p:spPr>
              <a:xfrm>
                <a:off x="5396513" y="3827397"/>
                <a:ext cx="1262452" cy="932089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865;p37">
                <a:extLst>
                  <a:ext uri="{FF2B5EF4-FFF2-40B4-BE49-F238E27FC236}">
                    <a16:creationId xmlns:a16="http://schemas.microsoft.com/office/drawing/2014/main" id="{9D723119-C146-4C1C-9590-F2CA726121C1}"/>
                  </a:ext>
                </a:extLst>
              </p:cNvPr>
              <p:cNvSpPr/>
              <p:nvPr/>
            </p:nvSpPr>
            <p:spPr>
              <a:xfrm>
                <a:off x="5378142" y="3829371"/>
                <a:ext cx="555711" cy="50084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866;p37">
                <a:extLst>
                  <a:ext uri="{FF2B5EF4-FFF2-40B4-BE49-F238E27FC236}">
                    <a16:creationId xmlns:a16="http://schemas.microsoft.com/office/drawing/2014/main" id="{A49945C7-18FF-4568-8560-2CE93FC89FAC}"/>
                  </a:ext>
                </a:extLst>
              </p:cNvPr>
              <p:cNvSpPr/>
              <p:nvPr/>
            </p:nvSpPr>
            <p:spPr>
              <a:xfrm>
                <a:off x="6259562" y="4035754"/>
                <a:ext cx="423530" cy="186095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867;p37">
                <a:extLst>
                  <a:ext uri="{FF2B5EF4-FFF2-40B4-BE49-F238E27FC236}">
                    <a16:creationId xmlns:a16="http://schemas.microsoft.com/office/drawing/2014/main" id="{E1FF89A9-66E0-4BC8-B353-27D6BD172CCE}"/>
                  </a:ext>
                </a:extLst>
              </p:cNvPr>
              <p:cNvSpPr/>
              <p:nvPr/>
            </p:nvSpPr>
            <p:spPr>
              <a:xfrm>
                <a:off x="5729334" y="3397996"/>
                <a:ext cx="1033394" cy="78159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868;p37">
                <a:extLst>
                  <a:ext uri="{FF2B5EF4-FFF2-40B4-BE49-F238E27FC236}">
                    <a16:creationId xmlns:a16="http://schemas.microsoft.com/office/drawing/2014/main" id="{C9A52022-3605-4C37-ACA9-F195EC129C18}"/>
                  </a:ext>
                </a:extLst>
              </p:cNvPr>
              <p:cNvSpPr/>
              <p:nvPr/>
            </p:nvSpPr>
            <p:spPr>
              <a:xfrm>
                <a:off x="6093331" y="4085360"/>
                <a:ext cx="488214" cy="10016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869;p37">
                <a:extLst>
                  <a:ext uri="{FF2B5EF4-FFF2-40B4-BE49-F238E27FC236}">
                    <a16:creationId xmlns:a16="http://schemas.microsoft.com/office/drawing/2014/main" id="{26A55B07-25E9-4426-B71D-02B12A2288EE}"/>
                  </a:ext>
                </a:extLst>
              </p:cNvPr>
              <p:cNvSpPr/>
              <p:nvPr/>
            </p:nvSpPr>
            <p:spPr>
              <a:xfrm>
                <a:off x="5902566" y="3370711"/>
                <a:ext cx="464777" cy="314735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870;p37">
                <a:extLst>
                  <a:ext uri="{FF2B5EF4-FFF2-40B4-BE49-F238E27FC236}">
                    <a16:creationId xmlns:a16="http://schemas.microsoft.com/office/drawing/2014/main" id="{7120E3B6-A7A4-4AA8-B3EA-13D91C0F557F}"/>
                  </a:ext>
                </a:extLst>
              </p:cNvPr>
              <p:cNvSpPr/>
              <p:nvPr/>
            </p:nvSpPr>
            <p:spPr>
              <a:xfrm>
                <a:off x="5899215" y="3684443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871;p37">
                <a:extLst>
                  <a:ext uri="{FF2B5EF4-FFF2-40B4-BE49-F238E27FC236}">
                    <a16:creationId xmlns:a16="http://schemas.microsoft.com/office/drawing/2014/main" id="{05734F9B-35F8-43FF-8792-4AEE96AC7B7E}"/>
                  </a:ext>
                </a:extLst>
              </p:cNvPr>
              <p:cNvSpPr/>
              <p:nvPr/>
            </p:nvSpPr>
            <p:spPr>
              <a:xfrm>
                <a:off x="6137252" y="3759420"/>
                <a:ext cx="114050" cy="54751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872;p37">
                <a:extLst>
                  <a:ext uri="{FF2B5EF4-FFF2-40B4-BE49-F238E27FC236}">
                    <a16:creationId xmlns:a16="http://schemas.microsoft.com/office/drawing/2014/main" id="{0BC93E80-FBE4-4C99-B871-4A0307E1BBC6}"/>
                  </a:ext>
                </a:extLst>
              </p:cNvPr>
              <p:cNvSpPr/>
              <p:nvPr/>
            </p:nvSpPr>
            <p:spPr>
              <a:xfrm>
                <a:off x="63214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873;p37">
                <a:extLst>
                  <a:ext uri="{FF2B5EF4-FFF2-40B4-BE49-F238E27FC236}">
                    <a16:creationId xmlns:a16="http://schemas.microsoft.com/office/drawing/2014/main" id="{A32E6ABE-CC35-46F4-8D0D-0050BA27A65C}"/>
                  </a:ext>
                </a:extLst>
              </p:cNvPr>
              <p:cNvSpPr/>
              <p:nvPr/>
            </p:nvSpPr>
            <p:spPr>
              <a:xfrm>
                <a:off x="5596134" y="3350425"/>
                <a:ext cx="1266700" cy="867464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874;p37">
                <a:extLst>
                  <a:ext uri="{FF2B5EF4-FFF2-40B4-BE49-F238E27FC236}">
                    <a16:creationId xmlns:a16="http://schemas.microsoft.com/office/drawing/2014/main" id="{D53A4986-917F-4A1F-B790-4FD564ABFFA4}"/>
                  </a:ext>
                </a:extLst>
              </p:cNvPr>
              <p:cNvSpPr/>
              <p:nvPr/>
            </p:nvSpPr>
            <p:spPr>
              <a:xfrm>
                <a:off x="6642588" y="3907042"/>
                <a:ext cx="166767" cy="15408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875;p37">
                <a:extLst>
                  <a:ext uri="{FF2B5EF4-FFF2-40B4-BE49-F238E27FC236}">
                    <a16:creationId xmlns:a16="http://schemas.microsoft.com/office/drawing/2014/main" id="{DFE367FB-FD52-4CCA-B317-D5B792939204}"/>
                  </a:ext>
                </a:extLst>
              </p:cNvPr>
              <p:cNvSpPr/>
              <p:nvPr/>
            </p:nvSpPr>
            <p:spPr>
              <a:xfrm>
                <a:off x="5946188" y="3812258"/>
                <a:ext cx="470024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876;p37">
                <a:extLst>
                  <a:ext uri="{FF2B5EF4-FFF2-40B4-BE49-F238E27FC236}">
                    <a16:creationId xmlns:a16="http://schemas.microsoft.com/office/drawing/2014/main" id="{096E3EA1-2DA8-4E77-A1C6-17706DB62519}"/>
                  </a:ext>
                </a:extLst>
              </p:cNvPr>
              <p:cNvSpPr/>
              <p:nvPr/>
            </p:nvSpPr>
            <p:spPr>
              <a:xfrm>
                <a:off x="6135278" y="3945099"/>
                <a:ext cx="75335" cy="21542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877;p37">
                <a:extLst>
                  <a:ext uri="{FF2B5EF4-FFF2-40B4-BE49-F238E27FC236}">
                    <a16:creationId xmlns:a16="http://schemas.microsoft.com/office/drawing/2014/main" id="{21DFF17A-EF70-4DBC-84CF-12924C63658F}"/>
                  </a:ext>
                </a:extLst>
              </p:cNvPr>
              <p:cNvSpPr/>
              <p:nvPr/>
            </p:nvSpPr>
            <p:spPr>
              <a:xfrm>
                <a:off x="6392403" y="3709096"/>
                <a:ext cx="125240" cy="96279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878;p37">
                <a:extLst>
                  <a:ext uri="{FF2B5EF4-FFF2-40B4-BE49-F238E27FC236}">
                    <a16:creationId xmlns:a16="http://schemas.microsoft.com/office/drawing/2014/main" id="{1803AE2F-743C-43A6-9214-6CB655878121}"/>
                  </a:ext>
                </a:extLst>
              </p:cNvPr>
              <p:cNvSpPr/>
              <p:nvPr/>
            </p:nvSpPr>
            <p:spPr>
              <a:xfrm>
                <a:off x="5968328" y="3616347"/>
                <a:ext cx="117282" cy="4398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879;p37">
                <a:extLst>
                  <a:ext uri="{FF2B5EF4-FFF2-40B4-BE49-F238E27FC236}">
                    <a16:creationId xmlns:a16="http://schemas.microsoft.com/office/drawing/2014/main" id="{AFC66EFA-3136-47B0-BFE7-660C2A3D0F9C}"/>
                  </a:ext>
                </a:extLst>
              </p:cNvPr>
              <p:cNvSpPr/>
              <p:nvPr/>
            </p:nvSpPr>
            <p:spPr>
              <a:xfrm>
                <a:off x="6470014" y="4215928"/>
                <a:ext cx="361179" cy="543564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9084" extrusionOk="0">
                    <a:moveTo>
                      <a:pt x="1164" y="0"/>
                    </a:moveTo>
                    <a:cubicBezTo>
                      <a:pt x="942" y="89"/>
                      <a:pt x="772" y="345"/>
                      <a:pt x="655" y="607"/>
                    </a:cubicBezTo>
                    <a:cubicBezTo>
                      <a:pt x="474" y="1021"/>
                      <a:pt x="379" y="1512"/>
                      <a:pt x="454" y="1973"/>
                    </a:cubicBezTo>
                    <a:cubicBezTo>
                      <a:pt x="277" y="2164"/>
                      <a:pt x="161" y="2386"/>
                      <a:pt x="123" y="2632"/>
                    </a:cubicBezTo>
                    <a:cubicBezTo>
                      <a:pt x="0" y="3479"/>
                      <a:pt x="867" y="4328"/>
                      <a:pt x="2144" y="4700"/>
                    </a:cubicBezTo>
                    <a:cubicBezTo>
                      <a:pt x="2137" y="4700"/>
                      <a:pt x="2133" y="4703"/>
                      <a:pt x="2133" y="4703"/>
                    </a:cubicBezTo>
                    <a:cubicBezTo>
                      <a:pt x="2133" y="4703"/>
                      <a:pt x="1539" y="5609"/>
                      <a:pt x="1424" y="6813"/>
                    </a:cubicBezTo>
                    <a:cubicBezTo>
                      <a:pt x="1331" y="7732"/>
                      <a:pt x="1301" y="9083"/>
                      <a:pt x="1301" y="9083"/>
                    </a:cubicBezTo>
                    <a:lnTo>
                      <a:pt x="4830" y="9083"/>
                    </a:lnTo>
                    <a:cubicBezTo>
                      <a:pt x="4830" y="9083"/>
                      <a:pt x="5615" y="8398"/>
                      <a:pt x="3909" y="4898"/>
                    </a:cubicBezTo>
                    <a:cubicBezTo>
                      <a:pt x="3902" y="4892"/>
                      <a:pt x="3915" y="4881"/>
                      <a:pt x="3919" y="4871"/>
                    </a:cubicBezTo>
                    <a:cubicBezTo>
                      <a:pt x="5032" y="4765"/>
                      <a:pt x="5885" y="4237"/>
                      <a:pt x="5995" y="3485"/>
                    </a:cubicBezTo>
                    <a:cubicBezTo>
                      <a:pt x="6036" y="3192"/>
                      <a:pt x="5960" y="2895"/>
                      <a:pt x="5786" y="2618"/>
                    </a:cubicBezTo>
                    <a:cubicBezTo>
                      <a:pt x="5913" y="2178"/>
                      <a:pt x="5892" y="1689"/>
                      <a:pt x="5786" y="1267"/>
                    </a:cubicBezTo>
                    <a:cubicBezTo>
                      <a:pt x="5718" y="990"/>
                      <a:pt x="5598" y="717"/>
                      <a:pt x="5407" y="597"/>
                    </a:cubicBezTo>
                    <a:cubicBezTo>
                      <a:pt x="4953" y="676"/>
                      <a:pt x="4499" y="996"/>
                      <a:pt x="4172" y="1481"/>
                    </a:cubicBezTo>
                    <a:cubicBezTo>
                      <a:pt x="3905" y="1390"/>
                      <a:pt x="3619" y="1321"/>
                      <a:pt x="3318" y="1276"/>
                    </a:cubicBezTo>
                    <a:cubicBezTo>
                      <a:pt x="3081" y="1242"/>
                      <a:pt x="2848" y="1226"/>
                      <a:pt x="2622" y="1226"/>
                    </a:cubicBezTo>
                    <a:cubicBezTo>
                      <a:pt x="2561" y="1226"/>
                      <a:pt x="2501" y="1227"/>
                      <a:pt x="2441" y="1229"/>
                    </a:cubicBezTo>
                    <a:cubicBezTo>
                      <a:pt x="2174" y="611"/>
                      <a:pt x="1693" y="157"/>
                      <a:pt x="11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880;p37">
                <a:extLst>
                  <a:ext uri="{FF2B5EF4-FFF2-40B4-BE49-F238E27FC236}">
                    <a16:creationId xmlns:a16="http://schemas.microsoft.com/office/drawing/2014/main" id="{04210821-743C-4DE5-B7A2-8F5705D94430}"/>
                  </a:ext>
                </a:extLst>
              </p:cNvPr>
              <p:cNvSpPr/>
              <p:nvPr/>
            </p:nvSpPr>
            <p:spPr>
              <a:xfrm>
                <a:off x="6514115" y="4245488"/>
                <a:ext cx="76891" cy="7605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71" extrusionOk="0">
                    <a:moveTo>
                      <a:pt x="462" y="1"/>
                    </a:moveTo>
                    <a:cubicBezTo>
                      <a:pt x="372" y="80"/>
                      <a:pt x="281" y="216"/>
                      <a:pt x="202" y="393"/>
                    </a:cubicBezTo>
                    <a:cubicBezTo>
                      <a:pt x="76" y="683"/>
                      <a:pt x="7" y="987"/>
                      <a:pt x="0" y="1271"/>
                    </a:cubicBezTo>
                    <a:lnTo>
                      <a:pt x="1284" y="748"/>
                    </a:lnTo>
                    <a:cubicBezTo>
                      <a:pt x="1076" y="400"/>
                      <a:pt x="782" y="134"/>
                      <a:pt x="462" y="1"/>
                    </a:cubicBezTo>
                    <a:close/>
                  </a:path>
                </a:pathLst>
              </a:custGeom>
              <a:solidFill>
                <a:srgbClr val="E88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881;p37">
                <a:extLst>
                  <a:ext uri="{FF2B5EF4-FFF2-40B4-BE49-F238E27FC236}">
                    <a16:creationId xmlns:a16="http://schemas.microsoft.com/office/drawing/2014/main" id="{CC7099A4-A672-45BC-9CA8-4555C818D2F6}"/>
                  </a:ext>
                </a:extLst>
              </p:cNvPr>
              <p:cNvSpPr/>
              <p:nvPr/>
            </p:nvSpPr>
            <p:spPr>
              <a:xfrm>
                <a:off x="6738389" y="4281271"/>
                <a:ext cx="65642" cy="772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291" extrusionOk="0">
                    <a:moveTo>
                      <a:pt x="834" y="0"/>
                    </a:moveTo>
                    <a:cubicBezTo>
                      <a:pt x="533" y="96"/>
                      <a:pt x="236" y="321"/>
                      <a:pt x="0" y="635"/>
                    </a:cubicBezTo>
                    <a:lnTo>
                      <a:pt x="1062" y="1290"/>
                    </a:lnTo>
                    <a:cubicBezTo>
                      <a:pt x="1097" y="1010"/>
                      <a:pt x="1076" y="703"/>
                      <a:pt x="1001" y="403"/>
                    </a:cubicBezTo>
                    <a:cubicBezTo>
                      <a:pt x="953" y="208"/>
                      <a:pt x="892" y="79"/>
                      <a:pt x="834" y="0"/>
                    </a:cubicBezTo>
                    <a:close/>
                  </a:path>
                </a:pathLst>
              </a:custGeom>
              <a:solidFill>
                <a:srgbClr val="E88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882;p37">
                <a:extLst>
                  <a:ext uri="{FF2B5EF4-FFF2-40B4-BE49-F238E27FC236}">
                    <a16:creationId xmlns:a16="http://schemas.microsoft.com/office/drawing/2014/main" id="{D812AC29-19AC-4CA9-AB5A-BDE3B6BB415D}"/>
                  </a:ext>
                </a:extLst>
              </p:cNvPr>
              <p:cNvSpPr/>
              <p:nvPr/>
            </p:nvSpPr>
            <p:spPr>
              <a:xfrm>
                <a:off x="6641152" y="4407470"/>
                <a:ext cx="49486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27" h="408" extrusionOk="0">
                    <a:moveTo>
                      <a:pt x="279" y="1"/>
                    </a:moveTo>
                    <a:cubicBezTo>
                      <a:pt x="223" y="1"/>
                      <a:pt x="169" y="4"/>
                      <a:pt x="120" y="11"/>
                    </a:cubicBezTo>
                    <a:cubicBezTo>
                      <a:pt x="42" y="21"/>
                      <a:pt x="1" y="100"/>
                      <a:pt x="59" y="151"/>
                    </a:cubicBezTo>
                    <a:lnTo>
                      <a:pt x="342" y="390"/>
                    </a:lnTo>
                    <a:cubicBezTo>
                      <a:pt x="357" y="401"/>
                      <a:pt x="375" y="408"/>
                      <a:pt x="393" y="408"/>
                    </a:cubicBezTo>
                    <a:cubicBezTo>
                      <a:pt x="407" y="408"/>
                      <a:pt x="421" y="404"/>
                      <a:pt x="434" y="396"/>
                    </a:cubicBezTo>
                    <a:lnTo>
                      <a:pt x="759" y="223"/>
                    </a:lnTo>
                    <a:cubicBezTo>
                      <a:pt x="827" y="185"/>
                      <a:pt x="803" y="100"/>
                      <a:pt x="728" y="73"/>
                    </a:cubicBezTo>
                    <a:cubicBezTo>
                      <a:pt x="607" y="28"/>
                      <a:pt x="435" y="1"/>
                      <a:pt x="279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883;p37">
                <a:extLst>
                  <a:ext uri="{FF2B5EF4-FFF2-40B4-BE49-F238E27FC236}">
                    <a16:creationId xmlns:a16="http://schemas.microsoft.com/office/drawing/2014/main" id="{FCD6AA64-F161-41CF-88BD-B03B2ABEC075}"/>
                  </a:ext>
                </a:extLst>
              </p:cNvPr>
              <p:cNvSpPr/>
              <p:nvPr/>
            </p:nvSpPr>
            <p:spPr>
              <a:xfrm>
                <a:off x="6512320" y="4411599"/>
                <a:ext cx="61094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884;p37">
                <a:extLst>
                  <a:ext uri="{FF2B5EF4-FFF2-40B4-BE49-F238E27FC236}">
                    <a16:creationId xmlns:a16="http://schemas.microsoft.com/office/drawing/2014/main" id="{AF75D935-8886-4D89-824B-9FC9D5AB47DF}"/>
                  </a:ext>
                </a:extLst>
              </p:cNvPr>
              <p:cNvSpPr/>
              <p:nvPr/>
            </p:nvSpPr>
            <p:spPr>
              <a:xfrm>
                <a:off x="6737372" y="4439484"/>
                <a:ext cx="58461" cy="8676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45" extrusionOk="0">
                    <a:moveTo>
                      <a:pt x="5" y="1"/>
                    </a:moveTo>
                    <a:cubicBezTo>
                      <a:pt x="0" y="1"/>
                      <a:pt x="1" y="9"/>
                      <a:pt x="8" y="12"/>
                    </a:cubicBezTo>
                    <a:cubicBezTo>
                      <a:pt x="331" y="33"/>
                      <a:pt x="652" y="77"/>
                      <a:pt x="970" y="145"/>
                    </a:cubicBezTo>
                    <a:cubicBezTo>
                      <a:pt x="974" y="145"/>
                      <a:pt x="977" y="138"/>
                      <a:pt x="970" y="135"/>
                    </a:cubicBezTo>
                    <a:cubicBezTo>
                      <a:pt x="652" y="66"/>
                      <a:pt x="331" y="22"/>
                      <a:pt x="8" y="2"/>
                    </a:cubicBezTo>
                    <a:cubicBezTo>
                      <a:pt x="7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885;p37">
                <a:extLst>
                  <a:ext uri="{FF2B5EF4-FFF2-40B4-BE49-F238E27FC236}">
                    <a16:creationId xmlns:a16="http://schemas.microsoft.com/office/drawing/2014/main" id="{E20096DA-99FF-42DE-B0AB-5D1B4C964C4C}"/>
                  </a:ext>
                </a:extLst>
              </p:cNvPr>
              <p:cNvSpPr/>
              <p:nvPr/>
            </p:nvSpPr>
            <p:spPr>
              <a:xfrm>
                <a:off x="5382510" y="3701916"/>
                <a:ext cx="93167" cy="159228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886;p37">
                <a:extLst>
                  <a:ext uri="{FF2B5EF4-FFF2-40B4-BE49-F238E27FC236}">
                    <a16:creationId xmlns:a16="http://schemas.microsoft.com/office/drawing/2014/main" id="{EDFB9163-AB54-4B72-8499-1EB793AF6A30}"/>
                  </a:ext>
                </a:extLst>
              </p:cNvPr>
              <p:cNvSpPr/>
              <p:nvPr/>
            </p:nvSpPr>
            <p:spPr>
              <a:xfrm>
                <a:off x="6364758" y="4346615"/>
                <a:ext cx="132899" cy="41269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887;p37">
                <a:extLst>
                  <a:ext uri="{FF2B5EF4-FFF2-40B4-BE49-F238E27FC236}">
                    <a16:creationId xmlns:a16="http://schemas.microsoft.com/office/drawing/2014/main" id="{CAE1120F-28F0-471C-8D9D-F85F2C7D42B4}"/>
                  </a:ext>
                </a:extLst>
              </p:cNvPr>
              <p:cNvSpPr/>
              <p:nvPr/>
            </p:nvSpPr>
            <p:spPr>
              <a:xfrm>
                <a:off x="6090219" y="4117194"/>
                <a:ext cx="1137" cy="89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888;p37">
                <a:extLst>
                  <a:ext uri="{FF2B5EF4-FFF2-40B4-BE49-F238E27FC236}">
                    <a16:creationId xmlns:a16="http://schemas.microsoft.com/office/drawing/2014/main" id="{99F1038C-C0D1-4844-8EB5-DC718EDE5197}"/>
                  </a:ext>
                </a:extLst>
              </p:cNvPr>
              <p:cNvSpPr/>
              <p:nvPr/>
            </p:nvSpPr>
            <p:spPr>
              <a:xfrm>
                <a:off x="5204611" y="3359939"/>
                <a:ext cx="278005" cy="57982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9690" extrusionOk="0">
                    <a:moveTo>
                      <a:pt x="469" y="0"/>
                    </a:moveTo>
                    <a:cubicBezTo>
                      <a:pt x="416" y="0"/>
                      <a:pt x="362" y="11"/>
                      <a:pt x="311" y="33"/>
                    </a:cubicBezTo>
                    <a:cubicBezTo>
                      <a:pt x="98" y="121"/>
                      <a:pt x="0" y="360"/>
                      <a:pt x="89" y="572"/>
                    </a:cubicBezTo>
                    <a:lnTo>
                      <a:pt x="3799" y="9437"/>
                    </a:lnTo>
                    <a:cubicBezTo>
                      <a:pt x="3864" y="9594"/>
                      <a:pt x="4018" y="9690"/>
                      <a:pt x="4180" y="9690"/>
                    </a:cubicBezTo>
                    <a:cubicBezTo>
                      <a:pt x="4232" y="9690"/>
                      <a:pt x="4284" y="9680"/>
                      <a:pt x="4335" y="9659"/>
                    </a:cubicBezTo>
                    <a:cubicBezTo>
                      <a:pt x="4547" y="9571"/>
                      <a:pt x="4645" y="9328"/>
                      <a:pt x="4557" y="9120"/>
                    </a:cubicBezTo>
                    <a:lnTo>
                      <a:pt x="846" y="255"/>
                    </a:lnTo>
                    <a:cubicBezTo>
                      <a:pt x="782" y="95"/>
                      <a:pt x="630" y="0"/>
                      <a:pt x="469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889;p37">
                <a:extLst>
                  <a:ext uri="{FF2B5EF4-FFF2-40B4-BE49-F238E27FC236}">
                    <a16:creationId xmlns:a16="http://schemas.microsoft.com/office/drawing/2014/main" id="{D250C733-866C-45BF-AC2E-18579EA2E544}"/>
                  </a:ext>
                </a:extLst>
              </p:cNvPr>
              <p:cNvSpPr/>
              <p:nvPr/>
            </p:nvSpPr>
            <p:spPr>
              <a:xfrm>
                <a:off x="5341222" y="3747632"/>
                <a:ext cx="55828" cy="43861"/>
              </a:xfrm>
              <a:custGeom>
                <a:avLst/>
                <a:gdLst/>
                <a:ahLst/>
                <a:cxnLst/>
                <a:rect l="l" t="t" r="r" b="b"/>
                <a:pathLst>
                  <a:path w="933" h="733" extrusionOk="0">
                    <a:moveTo>
                      <a:pt x="655" y="1"/>
                    </a:moveTo>
                    <a:cubicBezTo>
                      <a:pt x="610" y="1"/>
                      <a:pt x="564" y="14"/>
                      <a:pt x="523" y="40"/>
                    </a:cubicBezTo>
                    <a:lnTo>
                      <a:pt x="144" y="289"/>
                    </a:lnTo>
                    <a:cubicBezTo>
                      <a:pt x="32" y="360"/>
                      <a:pt x="0" y="511"/>
                      <a:pt x="73" y="623"/>
                    </a:cubicBezTo>
                    <a:cubicBezTo>
                      <a:pt x="119" y="694"/>
                      <a:pt x="196" y="732"/>
                      <a:pt x="274" y="732"/>
                    </a:cubicBezTo>
                    <a:cubicBezTo>
                      <a:pt x="320" y="732"/>
                      <a:pt x="366" y="719"/>
                      <a:pt x="407" y="691"/>
                    </a:cubicBezTo>
                    <a:lnTo>
                      <a:pt x="789" y="445"/>
                    </a:lnTo>
                    <a:cubicBezTo>
                      <a:pt x="898" y="371"/>
                      <a:pt x="933" y="220"/>
                      <a:pt x="857" y="111"/>
                    </a:cubicBezTo>
                    <a:cubicBezTo>
                      <a:pt x="811" y="40"/>
                      <a:pt x="734" y="1"/>
                      <a:pt x="655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890;p37">
                <a:extLst>
                  <a:ext uri="{FF2B5EF4-FFF2-40B4-BE49-F238E27FC236}">
                    <a16:creationId xmlns:a16="http://schemas.microsoft.com/office/drawing/2014/main" id="{A1340BAC-707E-4584-8E83-9D7382226D2A}"/>
                  </a:ext>
                </a:extLst>
              </p:cNvPr>
              <p:cNvSpPr/>
              <p:nvPr/>
            </p:nvSpPr>
            <p:spPr>
              <a:xfrm>
                <a:off x="5353668" y="3778389"/>
                <a:ext cx="58102" cy="39074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53" extrusionOk="0">
                    <a:moveTo>
                      <a:pt x="694" y="1"/>
                    </a:moveTo>
                    <a:cubicBezTo>
                      <a:pt x="664" y="1"/>
                      <a:pt x="634" y="6"/>
                      <a:pt x="605" y="17"/>
                    </a:cubicBezTo>
                    <a:lnTo>
                      <a:pt x="185" y="188"/>
                    </a:lnTo>
                    <a:cubicBezTo>
                      <a:pt x="62" y="235"/>
                      <a:pt x="1" y="375"/>
                      <a:pt x="49" y="501"/>
                    </a:cubicBezTo>
                    <a:cubicBezTo>
                      <a:pt x="87" y="595"/>
                      <a:pt x="178" y="653"/>
                      <a:pt x="273" y="653"/>
                    </a:cubicBezTo>
                    <a:cubicBezTo>
                      <a:pt x="303" y="653"/>
                      <a:pt x="333" y="647"/>
                      <a:pt x="363" y="635"/>
                    </a:cubicBezTo>
                    <a:lnTo>
                      <a:pt x="786" y="468"/>
                    </a:lnTo>
                    <a:cubicBezTo>
                      <a:pt x="909" y="416"/>
                      <a:pt x="971" y="276"/>
                      <a:pt x="919" y="153"/>
                    </a:cubicBezTo>
                    <a:cubicBezTo>
                      <a:pt x="882" y="59"/>
                      <a:pt x="791" y="1"/>
                      <a:pt x="694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891;p37">
                <a:extLst>
                  <a:ext uri="{FF2B5EF4-FFF2-40B4-BE49-F238E27FC236}">
                    <a16:creationId xmlns:a16="http://schemas.microsoft.com/office/drawing/2014/main" id="{2997BFE5-38E7-42CA-BDB1-5434A0028301}"/>
                  </a:ext>
                </a:extLst>
              </p:cNvPr>
              <p:cNvSpPr/>
              <p:nvPr/>
            </p:nvSpPr>
            <p:spPr>
              <a:xfrm>
                <a:off x="5379399" y="3825841"/>
                <a:ext cx="49725" cy="3069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892;p37">
                <a:extLst>
                  <a:ext uri="{FF2B5EF4-FFF2-40B4-BE49-F238E27FC236}">
                    <a16:creationId xmlns:a16="http://schemas.microsoft.com/office/drawing/2014/main" id="{CE4AA3E9-FE75-49A5-9BA0-E804E5519A29}"/>
                  </a:ext>
                </a:extLst>
              </p:cNvPr>
              <p:cNvSpPr/>
              <p:nvPr/>
            </p:nvSpPr>
            <p:spPr>
              <a:xfrm>
                <a:off x="5367790" y="3801427"/>
                <a:ext cx="58042" cy="3907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893;p37">
                <a:extLst>
                  <a:ext uri="{FF2B5EF4-FFF2-40B4-BE49-F238E27FC236}">
                    <a16:creationId xmlns:a16="http://schemas.microsoft.com/office/drawing/2014/main" id="{13F01427-B6F4-4E24-8BB1-EE2B638952F6}"/>
                  </a:ext>
                </a:extLst>
              </p:cNvPr>
              <p:cNvSpPr/>
              <p:nvPr/>
            </p:nvSpPr>
            <p:spPr>
              <a:xfrm>
                <a:off x="6759033" y="4344939"/>
                <a:ext cx="264063" cy="414554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6928" extrusionOk="0">
                    <a:moveTo>
                      <a:pt x="2541" y="1"/>
                    </a:moveTo>
                    <a:cubicBezTo>
                      <a:pt x="2394" y="1"/>
                      <a:pt x="2235" y="65"/>
                      <a:pt x="2069" y="206"/>
                    </a:cubicBezTo>
                    <a:cubicBezTo>
                      <a:pt x="1724" y="496"/>
                      <a:pt x="2291" y="1449"/>
                      <a:pt x="2520" y="3336"/>
                    </a:cubicBezTo>
                    <a:cubicBezTo>
                      <a:pt x="2806" y="5671"/>
                      <a:pt x="829" y="6549"/>
                      <a:pt x="18" y="6664"/>
                    </a:cubicBezTo>
                    <a:lnTo>
                      <a:pt x="0" y="6927"/>
                    </a:lnTo>
                    <a:cubicBezTo>
                      <a:pt x="4413" y="6326"/>
                      <a:pt x="4009" y="1"/>
                      <a:pt x="254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894;p37">
                <a:extLst>
                  <a:ext uri="{FF2B5EF4-FFF2-40B4-BE49-F238E27FC236}">
                    <a16:creationId xmlns:a16="http://schemas.microsoft.com/office/drawing/2014/main" id="{99588ECC-A16F-40B4-A925-F4675B511BDC}"/>
                  </a:ext>
                </a:extLst>
              </p:cNvPr>
              <p:cNvSpPr/>
              <p:nvPr/>
            </p:nvSpPr>
            <p:spPr>
              <a:xfrm>
                <a:off x="6680765" y="3953536"/>
                <a:ext cx="99629" cy="6079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895;p37">
                <a:extLst>
                  <a:ext uri="{FF2B5EF4-FFF2-40B4-BE49-F238E27FC236}">
                    <a16:creationId xmlns:a16="http://schemas.microsoft.com/office/drawing/2014/main" id="{C808A688-4C9C-4AA2-A82F-F8BE939C9959}"/>
                  </a:ext>
                </a:extLst>
              </p:cNvPr>
              <p:cNvSpPr/>
              <p:nvPr/>
            </p:nvSpPr>
            <p:spPr>
              <a:xfrm>
                <a:off x="5815501" y="3740990"/>
                <a:ext cx="123265" cy="7551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896;p37">
                <a:extLst>
                  <a:ext uri="{FF2B5EF4-FFF2-40B4-BE49-F238E27FC236}">
                    <a16:creationId xmlns:a16="http://schemas.microsoft.com/office/drawing/2014/main" id="{58FE8832-494F-487D-9BFE-BB9243067C8E}"/>
                  </a:ext>
                </a:extLst>
              </p:cNvPr>
              <p:cNvSpPr/>
              <p:nvPr/>
            </p:nvSpPr>
            <p:spPr>
              <a:xfrm>
                <a:off x="6454276" y="3901537"/>
                <a:ext cx="119914" cy="79045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897;p37">
                <a:extLst>
                  <a:ext uri="{FF2B5EF4-FFF2-40B4-BE49-F238E27FC236}">
                    <a16:creationId xmlns:a16="http://schemas.microsoft.com/office/drawing/2014/main" id="{4947466D-C088-49CB-9E53-192D89C6FBBC}"/>
                  </a:ext>
                </a:extLst>
              </p:cNvPr>
              <p:cNvSpPr/>
              <p:nvPr/>
            </p:nvSpPr>
            <p:spPr>
              <a:xfrm>
                <a:off x="6424537" y="3916855"/>
                <a:ext cx="19866" cy="31893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898;p37">
                <a:extLst>
                  <a:ext uri="{FF2B5EF4-FFF2-40B4-BE49-F238E27FC236}">
                    <a16:creationId xmlns:a16="http://schemas.microsoft.com/office/drawing/2014/main" id="{2A272554-1FB2-46CA-96D5-359338A92E4F}"/>
                  </a:ext>
                </a:extLst>
              </p:cNvPr>
              <p:cNvSpPr/>
              <p:nvPr/>
            </p:nvSpPr>
            <p:spPr>
              <a:xfrm>
                <a:off x="5818972" y="4419558"/>
                <a:ext cx="216612" cy="340535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691" extrusionOk="0">
                    <a:moveTo>
                      <a:pt x="1" y="0"/>
                    </a:moveTo>
                    <a:lnTo>
                      <a:pt x="1485" y="5691"/>
                    </a:lnTo>
                    <a:lnTo>
                      <a:pt x="2325" y="5691"/>
                    </a:lnTo>
                    <a:cubicBezTo>
                      <a:pt x="2325" y="5691"/>
                      <a:pt x="3620" y="4533"/>
                      <a:pt x="2858" y="2461"/>
                    </a:cubicBezTo>
                    <a:cubicBezTo>
                      <a:pt x="2097" y="38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B9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899;p37">
                <a:extLst>
                  <a:ext uri="{FF2B5EF4-FFF2-40B4-BE49-F238E27FC236}">
                    <a16:creationId xmlns:a16="http://schemas.microsoft.com/office/drawing/2014/main" id="{8DC529EE-9B35-4953-ACB3-E7B0C85B7A1D}"/>
                  </a:ext>
                </a:extLst>
              </p:cNvPr>
              <p:cNvSpPr/>
              <p:nvPr/>
            </p:nvSpPr>
            <p:spPr>
              <a:xfrm>
                <a:off x="5572437" y="4413095"/>
                <a:ext cx="439626" cy="34622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5786" extrusionOk="0">
                    <a:moveTo>
                      <a:pt x="3015" y="0"/>
                    </a:moveTo>
                    <a:cubicBezTo>
                      <a:pt x="618" y="0"/>
                      <a:pt x="167" y="1832"/>
                      <a:pt x="1" y="1921"/>
                    </a:cubicBezTo>
                    <a:lnTo>
                      <a:pt x="66" y="5785"/>
                    </a:lnTo>
                    <a:lnTo>
                      <a:pt x="5886" y="5785"/>
                    </a:lnTo>
                    <a:cubicBezTo>
                      <a:pt x="7346" y="4041"/>
                      <a:pt x="6982" y="545"/>
                      <a:pt x="3851" y="67"/>
                    </a:cubicBezTo>
                    <a:cubicBezTo>
                      <a:pt x="3549" y="21"/>
                      <a:pt x="3271" y="0"/>
                      <a:pt x="3015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00;p37">
                <a:extLst>
                  <a:ext uri="{FF2B5EF4-FFF2-40B4-BE49-F238E27FC236}">
                    <a16:creationId xmlns:a16="http://schemas.microsoft.com/office/drawing/2014/main" id="{BAECC6F4-466B-4CF1-9DED-0830CCD92F50}"/>
                  </a:ext>
                </a:extLst>
              </p:cNvPr>
              <p:cNvSpPr/>
              <p:nvPr/>
            </p:nvSpPr>
            <p:spPr>
              <a:xfrm>
                <a:off x="5699714" y="4428653"/>
                <a:ext cx="110759" cy="92509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46" extrusionOk="0">
                    <a:moveTo>
                      <a:pt x="1048" y="0"/>
                    </a:moveTo>
                    <a:cubicBezTo>
                      <a:pt x="697" y="0"/>
                      <a:pt x="345" y="43"/>
                      <a:pt x="1" y="118"/>
                    </a:cubicBezTo>
                    <a:cubicBezTo>
                      <a:pt x="414" y="541"/>
                      <a:pt x="659" y="1046"/>
                      <a:pt x="669" y="1545"/>
                    </a:cubicBezTo>
                    <a:cubicBezTo>
                      <a:pt x="816" y="1419"/>
                      <a:pt x="967" y="1289"/>
                      <a:pt x="1113" y="1159"/>
                    </a:cubicBezTo>
                    <a:cubicBezTo>
                      <a:pt x="1352" y="954"/>
                      <a:pt x="1594" y="743"/>
                      <a:pt x="1762" y="473"/>
                    </a:cubicBezTo>
                    <a:cubicBezTo>
                      <a:pt x="1810" y="398"/>
                      <a:pt x="1851" y="309"/>
                      <a:pt x="1830" y="224"/>
                    </a:cubicBezTo>
                    <a:cubicBezTo>
                      <a:pt x="1792" y="83"/>
                      <a:pt x="1622" y="36"/>
                      <a:pt x="1475" y="22"/>
                    </a:cubicBezTo>
                    <a:cubicBezTo>
                      <a:pt x="1333" y="7"/>
                      <a:pt x="1191" y="0"/>
                      <a:pt x="1048" y="0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01;p37">
                <a:extLst>
                  <a:ext uri="{FF2B5EF4-FFF2-40B4-BE49-F238E27FC236}">
                    <a16:creationId xmlns:a16="http://schemas.microsoft.com/office/drawing/2014/main" id="{FA53049C-F656-46BD-BF43-F7A89BF57005}"/>
                  </a:ext>
                </a:extLst>
              </p:cNvPr>
              <p:cNvSpPr/>
              <p:nvPr/>
            </p:nvSpPr>
            <p:spPr>
              <a:xfrm>
                <a:off x="5509966" y="4309754"/>
                <a:ext cx="112973" cy="7778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00" extrusionOk="0">
                    <a:moveTo>
                      <a:pt x="1176" y="1"/>
                    </a:moveTo>
                    <a:cubicBezTo>
                      <a:pt x="1119" y="1"/>
                      <a:pt x="1061" y="18"/>
                      <a:pt x="1007" y="36"/>
                    </a:cubicBezTo>
                    <a:cubicBezTo>
                      <a:pt x="522" y="207"/>
                      <a:pt x="133" y="627"/>
                      <a:pt x="0" y="1125"/>
                    </a:cubicBezTo>
                    <a:lnTo>
                      <a:pt x="41" y="1128"/>
                    </a:lnTo>
                    <a:cubicBezTo>
                      <a:pt x="231" y="1091"/>
                      <a:pt x="430" y="1072"/>
                      <a:pt x="636" y="1072"/>
                    </a:cubicBezTo>
                    <a:cubicBezTo>
                      <a:pt x="997" y="1072"/>
                      <a:pt x="1377" y="1131"/>
                      <a:pt x="1758" y="1255"/>
                    </a:cubicBezTo>
                    <a:cubicBezTo>
                      <a:pt x="1803" y="1268"/>
                      <a:pt x="1847" y="1282"/>
                      <a:pt x="1888" y="1300"/>
                    </a:cubicBezTo>
                    <a:cubicBezTo>
                      <a:pt x="1806" y="931"/>
                      <a:pt x="1718" y="555"/>
                      <a:pt x="1509" y="241"/>
                    </a:cubicBezTo>
                    <a:cubicBezTo>
                      <a:pt x="1437" y="129"/>
                      <a:pt x="1335" y="16"/>
                      <a:pt x="1201" y="2"/>
                    </a:cubicBezTo>
                    <a:cubicBezTo>
                      <a:pt x="1193" y="1"/>
                      <a:pt x="1185" y="1"/>
                      <a:pt x="1176" y="1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02;p37">
                <a:extLst>
                  <a:ext uri="{FF2B5EF4-FFF2-40B4-BE49-F238E27FC236}">
                    <a16:creationId xmlns:a16="http://schemas.microsoft.com/office/drawing/2014/main" id="{912D781B-A93C-4FE2-9319-71362C0D7295}"/>
                  </a:ext>
                </a:extLst>
              </p:cNvPr>
              <p:cNvSpPr/>
              <p:nvPr/>
            </p:nvSpPr>
            <p:spPr>
              <a:xfrm>
                <a:off x="5399624" y="4373841"/>
                <a:ext cx="340356" cy="252454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4219" extrusionOk="0">
                    <a:moveTo>
                      <a:pt x="2480" y="1"/>
                    </a:moveTo>
                    <a:cubicBezTo>
                      <a:pt x="2274" y="1"/>
                      <a:pt x="2075" y="20"/>
                      <a:pt x="1885" y="57"/>
                    </a:cubicBezTo>
                    <a:cubicBezTo>
                      <a:pt x="1137" y="208"/>
                      <a:pt x="551" y="631"/>
                      <a:pt x="346" y="1259"/>
                    </a:cubicBezTo>
                    <a:cubicBezTo>
                      <a:pt x="1" y="2324"/>
                      <a:pt x="899" y="3567"/>
                      <a:pt x="2353" y="4038"/>
                    </a:cubicBezTo>
                    <a:cubicBezTo>
                      <a:pt x="2732" y="4161"/>
                      <a:pt x="3111" y="4219"/>
                      <a:pt x="3470" y="4219"/>
                    </a:cubicBezTo>
                    <a:cubicBezTo>
                      <a:pt x="4491" y="4219"/>
                      <a:pt x="5355" y="3750"/>
                      <a:pt x="5610" y="2962"/>
                    </a:cubicBezTo>
                    <a:cubicBezTo>
                      <a:pt x="5664" y="2799"/>
                      <a:pt x="5688" y="2631"/>
                      <a:pt x="5684" y="2461"/>
                    </a:cubicBezTo>
                    <a:cubicBezTo>
                      <a:pt x="5674" y="1962"/>
                      <a:pt x="5429" y="1457"/>
                      <a:pt x="5016" y="1034"/>
                    </a:cubicBezTo>
                    <a:cubicBezTo>
                      <a:pt x="4684" y="700"/>
                      <a:pt x="4247" y="413"/>
                      <a:pt x="3732" y="229"/>
                    </a:cubicBezTo>
                    <a:cubicBezTo>
                      <a:pt x="3691" y="211"/>
                      <a:pt x="3647" y="197"/>
                      <a:pt x="3602" y="184"/>
                    </a:cubicBezTo>
                    <a:cubicBezTo>
                      <a:pt x="3221" y="60"/>
                      <a:pt x="2841" y="1"/>
                      <a:pt x="2480" y="1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03;p37">
                <a:extLst>
                  <a:ext uri="{FF2B5EF4-FFF2-40B4-BE49-F238E27FC236}">
                    <a16:creationId xmlns:a16="http://schemas.microsoft.com/office/drawing/2014/main" id="{166A8805-693F-400E-A49A-89A7053DAAC4}"/>
                  </a:ext>
                </a:extLst>
              </p:cNvPr>
              <p:cNvSpPr/>
              <p:nvPr/>
            </p:nvSpPr>
            <p:spPr>
              <a:xfrm>
                <a:off x="5498896" y="4430628"/>
                <a:ext cx="47690" cy="32731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47" extrusionOk="0">
                    <a:moveTo>
                      <a:pt x="206" y="0"/>
                    </a:moveTo>
                    <a:cubicBezTo>
                      <a:pt x="193" y="0"/>
                      <a:pt x="180" y="1"/>
                      <a:pt x="168" y="3"/>
                    </a:cubicBezTo>
                    <a:cubicBezTo>
                      <a:pt x="80" y="14"/>
                      <a:pt x="1" y="34"/>
                      <a:pt x="39" y="116"/>
                    </a:cubicBezTo>
                    <a:lnTo>
                      <a:pt x="206" y="491"/>
                    </a:lnTo>
                    <a:cubicBezTo>
                      <a:pt x="219" y="526"/>
                      <a:pt x="253" y="546"/>
                      <a:pt x="291" y="546"/>
                    </a:cubicBezTo>
                    <a:lnTo>
                      <a:pt x="704" y="529"/>
                    </a:lnTo>
                    <a:cubicBezTo>
                      <a:pt x="792" y="526"/>
                      <a:pt x="796" y="436"/>
                      <a:pt x="748" y="365"/>
                    </a:cubicBezTo>
                    <a:cubicBezTo>
                      <a:pt x="599" y="143"/>
                      <a:pt x="376" y="0"/>
                      <a:pt x="206" y="0"/>
                    </a:cubicBezTo>
                    <a:close/>
                  </a:path>
                </a:pathLst>
              </a:custGeom>
              <a:solidFill>
                <a:srgbClr val="4C4C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04;p37">
                <a:extLst>
                  <a:ext uri="{FF2B5EF4-FFF2-40B4-BE49-F238E27FC236}">
                    <a16:creationId xmlns:a16="http://schemas.microsoft.com/office/drawing/2014/main" id="{6629287F-816E-4366-97A5-4DB3660B2F78}"/>
                  </a:ext>
                </a:extLst>
              </p:cNvPr>
              <p:cNvSpPr/>
              <p:nvPr/>
            </p:nvSpPr>
            <p:spPr>
              <a:xfrm>
                <a:off x="5550596" y="4484782"/>
                <a:ext cx="82995" cy="48708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14" extrusionOk="0">
                    <a:moveTo>
                      <a:pt x="6" y="1"/>
                    </a:moveTo>
                    <a:cubicBezTo>
                      <a:pt x="5" y="1"/>
                      <a:pt x="4" y="2"/>
                      <a:pt x="4" y="2"/>
                    </a:cubicBezTo>
                    <a:cubicBezTo>
                      <a:pt x="0" y="6"/>
                      <a:pt x="4" y="6"/>
                      <a:pt x="4" y="6"/>
                    </a:cubicBezTo>
                    <a:cubicBezTo>
                      <a:pt x="461" y="276"/>
                      <a:pt x="922" y="546"/>
                      <a:pt x="1379" y="812"/>
                    </a:cubicBezTo>
                    <a:cubicBezTo>
                      <a:pt x="1380" y="813"/>
                      <a:pt x="1381" y="813"/>
                      <a:pt x="1382" y="813"/>
                    </a:cubicBezTo>
                    <a:cubicBezTo>
                      <a:pt x="1383" y="813"/>
                      <a:pt x="1383" y="812"/>
                      <a:pt x="1383" y="812"/>
                    </a:cubicBezTo>
                    <a:cubicBezTo>
                      <a:pt x="1387" y="809"/>
                      <a:pt x="1387" y="809"/>
                      <a:pt x="1383" y="809"/>
                    </a:cubicBezTo>
                    <a:cubicBezTo>
                      <a:pt x="925" y="538"/>
                      <a:pt x="465" y="269"/>
                      <a:pt x="7" y="2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rgbClr val="4C4C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05;p37">
                <a:extLst>
                  <a:ext uri="{FF2B5EF4-FFF2-40B4-BE49-F238E27FC236}">
                    <a16:creationId xmlns:a16="http://schemas.microsoft.com/office/drawing/2014/main" id="{42DB8804-8E7C-4020-A58B-9F74D79D9D2E}"/>
                  </a:ext>
                </a:extLst>
              </p:cNvPr>
              <p:cNvSpPr/>
              <p:nvPr/>
            </p:nvSpPr>
            <p:spPr>
              <a:xfrm>
                <a:off x="5568787" y="4482867"/>
                <a:ext cx="84191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460" extrusionOk="0">
                    <a:moveTo>
                      <a:pt x="0" y="1"/>
                    </a:moveTo>
                    <a:lnTo>
                      <a:pt x="0" y="7"/>
                    </a:lnTo>
                    <a:cubicBezTo>
                      <a:pt x="468" y="165"/>
                      <a:pt x="935" y="315"/>
                      <a:pt x="1403" y="458"/>
                    </a:cubicBezTo>
                    <a:cubicBezTo>
                      <a:pt x="1404" y="459"/>
                      <a:pt x="1405" y="459"/>
                      <a:pt x="1405" y="459"/>
                    </a:cubicBezTo>
                    <a:cubicBezTo>
                      <a:pt x="1406" y="459"/>
                      <a:pt x="1406" y="458"/>
                      <a:pt x="1406" y="458"/>
                    </a:cubicBezTo>
                    <a:lnTo>
                      <a:pt x="1406" y="455"/>
                    </a:lnTo>
                    <a:cubicBezTo>
                      <a:pt x="935" y="308"/>
                      <a:pt x="468" y="157"/>
                      <a:pt x="4" y="1"/>
                    </a:cubicBezTo>
                    <a:close/>
                  </a:path>
                </a:pathLst>
              </a:custGeom>
              <a:solidFill>
                <a:srgbClr val="4C4C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06;p37">
                <a:extLst>
                  <a:ext uri="{FF2B5EF4-FFF2-40B4-BE49-F238E27FC236}">
                    <a16:creationId xmlns:a16="http://schemas.microsoft.com/office/drawing/2014/main" id="{E03D7AB3-AC4A-4488-840E-968CF44836D3}"/>
                  </a:ext>
                </a:extLst>
              </p:cNvPr>
              <p:cNvSpPr/>
              <p:nvPr/>
            </p:nvSpPr>
            <p:spPr>
              <a:xfrm>
                <a:off x="5577584" y="4469583"/>
                <a:ext cx="94783" cy="22738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80" extrusionOk="0">
                    <a:moveTo>
                      <a:pt x="7" y="1"/>
                    </a:moveTo>
                    <a:cubicBezTo>
                      <a:pt x="3" y="1"/>
                      <a:pt x="3" y="1"/>
                      <a:pt x="0" y="4"/>
                    </a:cubicBezTo>
                    <a:lnTo>
                      <a:pt x="3" y="7"/>
                    </a:lnTo>
                    <a:cubicBezTo>
                      <a:pt x="526" y="144"/>
                      <a:pt x="1051" y="270"/>
                      <a:pt x="1577" y="379"/>
                    </a:cubicBezTo>
                    <a:lnTo>
                      <a:pt x="1584" y="379"/>
                    </a:lnTo>
                    <a:cubicBezTo>
                      <a:pt x="1584" y="376"/>
                      <a:pt x="1580" y="373"/>
                      <a:pt x="1580" y="373"/>
                    </a:cubicBezTo>
                    <a:cubicBezTo>
                      <a:pt x="1051" y="264"/>
                      <a:pt x="526" y="137"/>
                      <a:pt x="7" y="1"/>
                    </a:cubicBezTo>
                    <a:close/>
                  </a:path>
                </a:pathLst>
              </a:custGeom>
              <a:solidFill>
                <a:srgbClr val="4C4C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07;p37">
                <a:extLst>
                  <a:ext uri="{FF2B5EF4-FFF2-40B4-BE49-F238E27FC236}">
                    <a16:creationId xmlns:a16="http://schemas.microsoft.com/office/drawing/2014/main" id="{B81B0BEC-432E-474E-A532-A5E2F796EAA8}"/>
                  </a:ext>
                </a:extLst>
              </p:cNvPr>
              <p:cNvSpPr/>
              <p:nvPr/>
            </p:nvSpPr>
            <p:spPr>
              <a:xfrm>
                <a:off x="5401479" y="4428115"/>
                <a:ext cx="70369" cy="15618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1" extrusionOk="0">
                    <a:moveTo>
                      <a:pt x="8" y="1"/>
                    </a:moveTo>
                    <a:cubicBezTo>
                      <a:pt x="4" y="1"/>
                      <a:pt x="0" y="1"/>
                      <a:pt x="0" y="4"/>
                    </a:cubicBezTo>
                    <a:lnTo>
                      <a:pt x="4" y="7"/>
                    </a:lnTo>
                    <a:cubicBezTo>
                      <a:pt x="389" y="106"/>
                      <a:pt x="779" y="192"/>
                      <a:pt x="1171" y="260"/>
                    </a:cubicBezTo>
                    <a:lnTo>
                      <a:pt x="1175" y="260"/>
                    </a:lnTo>
                    <a:cubicBezTo>
                      <a:pt x="1175" y="256"/>
                      <a:pt x="1171" y="253"/>
                      <a:pt x="1171" y="253"/>
                    </a:cubicBezTo>
                    <a:cubicBezTo>
                      <a:pt x="779" y="185"/>
                      <a:pt x="389" y="100"/>
                      <a:pt x="8" y="1"/>
                    </a:cubicBezTo>
                    <a:close/>
                  </a:path>
                </a:pathLst>
              </a:custGeom>
              <a:solidFill>
                <a:srgbClr val="4C4C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08;p37">
                <a:extLst>
                  <a:ext uri="{FF2B5EF4-FFF2-40B4-BE49-F238E27FC236}">
                    <a16:creationId xmlns:a16="http://schemas.microsoft.com/office/drawing/2014/main" id="{113BEAF7-E642-4E34-B7F5-DC20CA6BC0F5}"/>
                  </a:ext>
                </a:extLst>
              </p:cNvPr>
              <p:cNvSpPr/>
              <p:nvPr/>
            </p:nvSpPr>
            <p:spPr>
              <a:xfrm>
                <a:off x="5407762" y="4402025"/>
                <a:ext cx="67317" cy="21661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62" extrusionOk="0">
                    <a:moveTo>
                      <a:pt x="8" y="0"/>
                    </a:moveTo>
                    <a:cubicBezTo>
                      <a:pt x="5" y="0"/>
                      <a:pt x="5" y="3"/>
                      <a:pt x="1" y="3"/>
                    </a:cubicBezTo>
                    <a:cubicBezTo>
                      <a:pt x="1" y="7"/>
                      <a:pt x="5" y="7"/>
                      <a:pt x="5" y="7"/>
                    </a:cubicBezTo>
                    <a:cubicBezTo>
                      <a:pt x="418" y="136"/>
                      <a:pt x="701" y="246"/>
                      <a:pt x="1118" y="361"/>
                    </a:cubicBezTo>
                    <a:lnTo>
                      <a:pt x="1121" y="361"/>
                    </a:lnTo>
                    <a:cubicBezTo>
                      <a:pt x="1124" y="358"/>
                      <a:pt x="1121" y="355"/>
                      <a:pt x="1121" y="355"/>
                    </a:cubicBezTo>
                    <a:cubicBezTo>
                      <a:pt x="705" y="242"/>
                      <a:pt x="418" y="129"/>
                      <a:pt x="8" y="0"/>
                    </a:cubicBezTo>
                    <a:close/>
                  </a:path>
                </a:pathLst>
              </a:custGeom>
              <a:solidFill>
                <a:srgbClr val="4C4C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09;p37">
                <a:extLst>
                  <a:ext uri="{FF2B5EF4-FFF2-40B4-BE49-F238E27FC236}">
                    <a16:creationId xmlns:a16="http://schemas.microsoft.com/office/drawing/2014/main" id="{55D9EDD5-1695-4F90-B256-B31C3DF9159C}"/>
                  </a:ext>
                </a:extLst>
              </p:cNvPr>
              <p:cNvSpPr/>
              <p:nvPr/>
            </p:nvSpPr>
            <p:spPr>
              <a:xfrm>
                <a:off x="5433313" y="4382996"/>
                <a:ext cx="53196" cy="2920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488" extrusionOk="0">
                    <a:moveTo>
                      <a:pt x="4" y="0"/>
                    </a:moveTo>
                    <a:cubicBezTo>
                      <a:pt x="1" y="3"/>
                      <a:pt x="4" y="3"/>
                      <a:pt x="4" y="7"/>
                    </a:cubicBezTo>
                    <a:cubicBezTo>
                      <a:pt x="298" y="167"/>
                      <a:pt x="592" y="328"/>
                      <a:pt x="885" y="485"/>
                    </a:cubicBezTo>
                    <a:cubicBezTo>
                      <a:pt x="885" y="487"/>
                      <a:pt x="886" y="488"/>
                      <a:pt x="887" y="488"/>
                    </a:cubicBezTo>
                    <a:cubicBezTo>
                      <a:pt x="888" y="488"/>
                      <a:pt x="889" y="487"/>
                      <a:pt x="889" y="485"/>
                    </a:cubicBezTo>
                    <a:cubicBezTo>
                      <a:pt x="889" y="485"/>
                      <a:pt x="889" y="482"/>
                      <a:pt x="885" y="482"/>
                    </a:cubicBezTo>
                    <a:cubicBezTo>
                      <a:pt x="595" y="321"/>
                      <a:pt x="301" y="161"/>
                      <a:pt x="8" y="0"/>
                    </a:cubicBezTo>
                    <a:close/>
                  </a:path>
                </a:pathLst>
              </a:custGeom>
              <a:solidFill>
                <a:srgbClr val="4C4C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10;p37">
                <a:extLst>
                  <a:ext uri="{FF2B5EF4-FFF2-40B4-BE49-F238E27FC236}">
                    <a16:creationId xmlns:a16="http://schemas.microsoft.com/office/drawing/2014/main" id="{54ECA53F-D3B7-4FD9-A24C-654451892B2E}"/>
                  </a:ext>
                </a:extLst>
              </p:cNvPr>
              <p:cNvSpPr/>
              <p:nvPr/>
            </p:nvSpPr>
            <p:spPr>
              <a:xfrm>
                <a:off x="5367790" y="4610323"/>
                <a:ext cx="616326" cy="148397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2480" extrusionOk="0">
                    <a:moveTo>
                      <a:pt x="10063" y="1"/>
                    </a:moveTo>
                    <a:cubicBezTo>
                      <a:pt x="10063" y="1"/>
                      <a:pt x="9654" y="1875"/>
                      <a:pt x="8124" y="1895"/>
                    </a:cubicBezTo>
                    <a:cubicBezTo>
                      <a:pt x="8114" y="1895"/>
                      <a:pt x="8105" y="1895"/>
                      <a:pt x="8094" y="1895"/>
                    </a:cubicBezTo>
                    <a:cubicBezTo>
                      <a:pt x="6676" y="1895"/>
                      <a:pt x="3537" y="372"/>
                      <a:pt x="1891" y="372"/>
                    </a:cubicBezTo>
                    <a:cubicBezTo>
                      <a:pt x="1744" y="372"/>
                      <a:pt x="1609" y="384"/>
                      <a:pt x="1488" y="411"/>
                    </a:cubicBezTo>
                    <a:cubicBezTo>
                      <a:pt x="0" y="734"/>
                      <a:pt x="540" y="2479"/>
                      <a:pt x="540" y="2479"/>
                    </a:cubicBezTo>
                    <a:lnTo>
                      <a:pt x="9306" y="2479"/>
                    </a:lnTo>
                    <a:cubicBezTo>
                      <a:pt x="9306" y="2479"/>
                      <a:pt x="10299" y="1725"/>
                      <a:pt x="10063" y="1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4" name="Google Shape;1911;p37">
                <a:extLst>
                  <a:ext uri="{FF2B5EF4-FFF2-40B4-BE49-F238E27FC236}">
                    <a16:creationId xmlns:a16="http://schemas.microsoft.com/office/drawing/2014/main" id="{7D4E2C12-027E-4D81-8771-DFD27A0F4A78}"/>
                  </a:ext>
                </a:extLst>
              </p:cNvPr>
              <p:cNvGrpSpPr/>
              <p:nvPr/>
            </p:nvGrpSpPr>
            <p:grpSpPr>
              <a:xfrm rot="-1437329" flipH="1">
                <a:off x="4763646" y="3493175"/>
                <a:ext cx="553420" cy="313382"/>
                <a:chOff x="3610594" y="739591"/>
                <a:chExt cx="741350" cy="419800"/>
              </a:xfrm>
            </p:grpSpPr>
            <p:sp>
              <p:nvSpPr>
                <p:cNvPr id="185" name="Google Shape;1912;p37">
                  <a:extLst>
                    <a:ext uri="{FF2B5EF4-FFF2-40B4-BE49-F238E27FC236}">
                      <a16:creationId xmlns:a16="http://schemas.microsoft.com/office/drawing/2014/main" id="{AEC3EDDE-2689-4E5E-9D6E-871B36185E32}"/>
                    </a:ext>
                  </a:extLst>
                </p:cNvPr>
                <p:cNvSpPr/>
                <p:nvPr/>
              </p:nvSpPr>
              <p:spPr>
                <a:xfrm>
                  <a:off x="3610594" y="739591"/>
                  <a:ext cx="741350" cy="4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16792" extrusionOk="0">
                      <a:moveTo>
                        <a:pt x="1" y="0"/>
                      </a:moveTo>
                      <a:lnTo>
                        <a:pt x="1" y="16791"/>
                      </a:lnTo>
                      <a:lnTo>
                        <a:pt x="29653" y="16791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913;p37">
                  <a:extLst>
                    <a:ext uri="{FF2B5EF4-FFF2-40B4-BE49-F238E27FC236}">
                      <a16:creationId xmlns:a16="http://schemas.microsoft.com/office/drawing/2014/main" id="{0F91369C-2B26-4E5A-89FC-ECA91912A72B}"/>
                    </a:ext>
                  </a:extLst>
                </p:cNvPr>
                <p:cNvSpPr/>
                <p:nvPr/>
              </p:nvSpPr>
              <p:spPr>
                <a:xfrm>
                  <a:off x="3610594" y="1047016"/>
                  <a:ext cx="741350" cy="1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914;p37">
                  <a:extLst>
                    <a:ext uri="{FF2B5EF4-FFF2-40B4-BE49-F238E27FC236}">
                      <a16:creationId xmlns:a16="http://schemas.microsoft.com/office/drawing/2014/main" id="{94B8D69B-6D83-4E03-9BF3-A2F430BF9B11}"/>
                    </a:ext>
                  </a:extLst>
                </p:cNvPr>
                <p:cNvSpPr/>
                <p:nvPr/>
              </p:nvSpPr>
              <p:spPr>
                <a:xfrm>
                  <a:off x="3610594" y="739591"/>
                  <a:ext cx="741350" cy="1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8" name="Google Shape;1915;p37">
            <a:extLst>
              <a:ext uri="{FF2B5EF4-FFF2-40B4-BE49-F238E27FC236}">
                <a16:creationId xmlns:a16="http://schemas.microsoft.com/office/drawing/2014/main" id="{0AEE80CC-E7F3-46B6-870D-F23986C9A17C}"/>
              </a:ext>
            </a:extLst>
          </p:cNvPr>
          <p:cNvGrpSpPr/>
          <p:nvPr/>
        </p:nvGrpSpPr>
        <p:grpSpPr>
          <a:xfrm flipH="1">
            <a:off x="-7258" y="3096891"/>
            <a:ext cx="1061388" cy="2026016"/>
            <a:chOff x="6958990" y="1640285"/>
            <a:chExt cx="1686166" cy="3119635"/>
          </a:xfrm>
        </p:grpSpPr>
        <p:sp>
          <p:nvSpPr>
            <p:cNvPr id="60" name="Google Shape;1916;p37">
              <a:extLst>
                <a:ext uri="{FF2B5EF4-FFF2-40B4-BE49-F238E27FC236}">
                  <a16:creationId xmlns:a16="http://schemas.microsoft.com/office/drawing/2014/main" id="{4B9ADBC2-EBC5-4FFE-AA9D-61D60777A50C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17;p37">
              <a:extLst>
                <a:ext uri="{FF2B5EF4-FFF2-40B4-BE49-F238E27FC236}">
                  <a16:creationId xmlns:a16="http://schemas.microsoft.com/office/drawing/2014/main" id="{6A03F021-F674-4692-B00E-9F0A4AA1129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18;p37">
              <a:extLst>
                <a:ext uri="{FF2B5EF4-FFF2-40B4-BE49-F238E27FC236}">
                  <a16:creationId xmlns:a16="http://schemas.microsoft.com/office/drawing/2014/main" id="{05392D1F-8C24-460F-A85A-2E4022D944BC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19;p37">
              <a:extLst>
                <a:ext uri="{FF2B5EF4-FFF2-40B4-BE49-F238E27FC236}">
                  <a16:creationId xmlns:a16="http://schemas.microsoft.com/office/drawing/2014/main" id="{A172597C-0CAF-4CE0-B125-C58ED45C6C16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20;p37">
              <a:extLst>
                <a:ext uri="{FF2B5EF4-FFF2-40B4-BE49-F238E27FC236}">
                  <a16:creationId xmlns:a16="http://schemas.microsoft.com/office/drawing/2014/main" id="{714F8D79-E82F-4A62-86E0-52D37904013E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21;p37">
              <a:extLst>
                <a:ext uri="{FF2B5EF4-FFF2-40B4-BE49-F238E27FC236}">
                  <a16:creationId xmlns:a16="http://schemas.microsoft.com/office/drawing/2014/main" id="{FD7A04C8-5A5F-49DA-B4D0-E0E2462D220D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22;p37">
              <a:extLst>
                <a:ext uri="{FF2B5EF4-FFF2-40B4-BE49-F238E27FC236}">
                  <a16:creationId xmlns:a16="http://schemas.microsoft.com/office/drawing/2014/main" id="{648C5E37-1291-401C-B84B-7DB9C0060A0F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23;p37">
              <a:extLst>
                <a:ext uri="{FF2B5EF4-FFF2-40B4-BE49-F238E27FC236}">
                  <a16:creationId xmlns:a16="http://schemas.microsoft.com/office/drawing/2014/main" id="{F9F2648C-09E5-4962-A30D-8BF75555EE91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24;p37">
              <a:extLst>
                <a:ext uri="{FF2B5EF4-FFF2-40B4-BE49-F238E27FC236}">
                  <a16:creationId xmlns:a16="http://schemas.microsoft.com/office/drawing/2014/main" id="{041EC02F-F4F2-4A9A-88C5-8C46BBD0433D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25;p37">
              <a:extLst>
                <a:ext uri="{FF2B5EF4-FFF2-40B4-BE49-F238E27FC236}">
                  <a16:creationId xmlns:a16="http://schemas.microsoft.com/office/drawing/2014/main" id="{67231CF1-4B47-4F45-BBD6-B481AE09CACF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26;p37">
              <a:extLst>
                <a:ext uri="{FF2B5EF4-FFF2-40B4-BE49-F238E27FC236}">
                  <a16:creationId xmlns:a16="http://schemas.microsoft.com/office/drawing/2014/main" id="{CDE64719-8742-4BC6-AB8A-12C681422468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27;p37">
              <a:extLst>
                <a:ext uri="{FF2B5EF4-FFF2-40B4-BE49-F238E27FC236}">
                  <a16:creationId xmlns:a16="http://schemas.microsoft.com/office/drawing/2014/main" id="{94FB2361-B60D-48E2-872B-D00E6037C2B2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28;p37">
              <a:extLst>
                <a:ext uri="{FF2B5EF4-FFF2-40B4-BE49-F238E27FC236}">
                  <a16:creationId xmlns:a16="http://schemas.microsoft.com/office/drawing/2014/main" id="{47CA2E8E-F874-47CD-806D-79CDD88129F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29;p37">
              <a:extLst>
                <a:ext uri="{FF2B5EF4-FFF2-40B4-BE49-F238E27FC236}">
                  <a16:creationId xmlns:a16="http://schemas.microsoft.com/office/drawing/2014/main" id="{1CB1863D-FCE6-4215-AC59-C0E654D277FC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30;p37">
              <a:extLst>
                <a:ext uri="{FF2B5EF4-FFF2-40B4-BE49-F238E27FC236}">
                  <a16:creationId xmlns:a16="http://schemas.microsoft.com/office/drawing/2014/main" id="{AC91CB08-CF6A-4A3E-A2A2-A0214424A11A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31;p37">
              <a:extLst>
                <a:ext uri="{FF2B5EF4-FFF2-40B4-BE49-F238E27FC236}">
                  <a16:creationId xmlns:a16="http://schemas.microsoft.com/office/drawing/2014/main" id="{6C2E9671-5862-456E-A6B8-B455BFECE86E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32;p37">
              <a:extLst>
                <a:ext uri="{FF2B5EF4-FFF2-40B4-BE49-F238E27FC236}">
                  <a16:creationId xmlns:a16="http://schemas.microsoft.com/office/drawing/2014/main" id="{1B9BD3F6-2CE8-4668-AC58-3984A83BE68D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33;p37">
              <a:extLst>
                <a:ext uri="{FF2B5EF4-FFF2-40B4-BE49-F238E27FC236}">
                  <a16:creationId xmlns:a16="http://schemas.microsoft.com/office/drawing/2014/main" id="{E747F871-435B-4E7C-9212-C92137401806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34;p37">
              <a:extLst>
                <a:ext uri="{FF2B5EF4-FFF2-40B4-BE49-F238E27FC236}">
                  <a16:creationId xmlns:a16="http://schemas.microsoft.com/office/drawing/2014/main" id="{89CD02AB-0194-4FDC-8E2E-24FFA8B3957E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79" name="Google Shape;1935;p37">
              <a:extLst>
                <a:ext uri="{FF2B5EF4-FFF2-40B4-BE49-F238E27FC236}">
                  <a16:creationId xmlns:a16="http://schemas.microsoft.com/office/drawing/2014/main" id="{2A327C69-7E84-48C2-AA8A-0FA87D185014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36;p37">
              <a:extLst>
                <a:ext uri="{FF2B5EF4-FFF2-40B4-BE49-F238E27FC236}">
                  <a16:creationId xmlns:a16="http://schemas.microsoft.com/office/drawing/2014/main" id="{34E0E89E-D2E9-4A87-8B0B-367FBD12EE7A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81" name="Google Shape;1937;p37">
              <a:extLst>
                <a:ext uri="{FF2B5EF4-FFF2-40B4-BE49-F238E27FC236}">
                  <a16:creationId xmlns:a16="http://schemas.microsoft.com/office/drawing/2014/main" id="{6E79DB90-84C8-4A3E-A58B-8622F959B0E3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82" name="Google Shape;1938;p37">
              <a:extLst>
                <a:ext uri="{FF2B5EF4-FFF2-40B4-BE49-F238E27FC236}">
                  <a16:creationId xmlns:a16="http://schemas.microsoft.com/office/drawing/2014/main" id="{0BF62229-4C2C-4D06-B770-1622FD3E3761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39;p37">
              <a:extLst>
                <a:ext uri="{FF2B5EF4-FFF2-40B4-BE49-F238E27FC236}">
                  <a16:creationId xmlns:a16="http://schemas.microsoft.com/office/drawing/2014/main" id="{94F289E1-88DD-4141-A654-F23B47EFB52B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40;p37">
              <a:extLst>
                <a:ext uri="{FF2B5EF4-FFF2-40B4-BE49-F238E27FC236}">
                  <a16:creationId xmlns:a16="http://schemas.microsoft.com/office/drawing/2014/main" id="{41D8ACD1-A73E-473A-B24A-9F3E36EFDBDD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41;p37">
              <a:extLst>
                <a:ext uri="{FF2B5EF4-FFF2-40B4-BE49-F238E27FC236}">
                  <a16:creationId xmlns:a16="http://schemas.microsoft.com/office/drawing/2014/main" id="{B73A7BDA-2766-4310-8896-715A5A8CCEB4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42;p37">
              <a:extLst>
                <a:ext uri="{FF2B5EF4-FFF2-40B4-BE49-F238E27FC236}">
                  <a16:creationId xmlns:a16="http://schemas.microsoft.com/office/drawing/2014/main" id="{DB023F1D-E40C-4E68-BF96-D45A4037A967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43;p37">
              <a:extLst>
                <a:ext uri="{FF2B5EF4-FFF2-40B4-BE49-F238E27FC236}">
                  <a16:creationId xmlns:a16="http://schemas.microsoft.com/office/drawing/2014/main" id="{D4046284-F317-4F59-92EE-50EF00D67FE7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44;p37">
              <a:extLst>
                <a:ext uri="{FF2B5EF4-FFF2-40B4-BE49-F238E27FC236}">
                  <a16:creationId xmlns:a16="http://schemas.microsoft.com/office/drawing/2014/main" id="{C2BE4971-6334-4371-B23E-545F77475617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45;p37">
              <a:extLst>
                <a:ext uri="{FF2B5EF4-FFF2-40B4-BE49-F238E27FC236}">
                  <a16:creationId xmlns:a16="http://schemas.microsoft.com/office/drawing/2014/main" id="{70012E9C-BEDE-4DC1-A953-91F5A52B0EC5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46;p37">
              <a:extLst>
                <a:ext uri="{FF2B5EF4-FFF2-40B4-BE49-F238E27FC236}">
                  <a16:creationId xmlns:a16="http://schemas.microsoft.com/office/drawing/2014/main" id="{743CD375-DDC0-412F-8E06-4F43F59F5498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47;p37">
              <a:extLst>
                <a:ext uri="{FF2B5EF4-FFF2-40B4-BE49-F238E27FC236}">
                  <a16:creationId xmlns:a16="http://schemas.microsoft.com/office/drawing/2014/main" id="{28BA2C09-F167-4524-BA26-3486FE616805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48;p37">
              <a:extLst>
                <a:ext uri="{FF2B5EF4-FFF2-40B4-BE49-F238E27FC236}">
                  <a16:creationId xmlns:a16="http://schemas.microsoft.com/office/drawing/2014/main" id="{41FE58A0-2A97-47FC-B6FB-1B2A58FF51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49;p37">
              <a:extLst>
                <a:ext uri="{FF2B5EF4-FFF2-40B4-BE49-F238E27FC236}">
                  <a16:creationId xmlns:a16="http://schemas.microsoft.com/office/drawing/2014/main" id="{94DB329A-14A0-43CF-9E5E-8628BB97BB33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50;p37">
              <a:extLst>
                <a:ext uri="{FF2B5EF4-FFF2-40B4-BE49-F238E27FC236}">
                  <a16:creationId xmlns:a16="http://schemas.microsoft.com/office/drawing/2014/main" id="{114EF569-79D0-437E-A161-953126E1F765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51;p37">
              <a:extLst>
                <a:ext uri="{FF2B5EF4-FFF2-40B4-BE49-F238E27FC236}">
                  <a16:creationId xmlns:a16="http://schemas.microsoft.com/office/drawing/2014/main" id="{0A883FFB-5EBD-4A64-BF4C-6025EB845610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96" name="Google Shape;1952;p37">
              <a:extLst>
                <a:ext uri="{FF2B5EF4-FFF2-40B4-BE49-F238E27FC236}">
                  <a16:creationId xmlns:a16="http://schemas.microsoft.com/office/drawing/2014/main" id="{2FD6CB03-7FDB-4E40-B6C1-DAE78FAC4598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53;p37">
              <a:extLst>
                <a:ext uri="{FF2B5EF4-FFF2-40B4-BE49-F238E27FC236}">
                  <a16:creationId xmlns:a16="http://schemas.microsoft.com/office/drawing/2014/main" id="{3C092EF8-AB1A-4DB1-B211-E173D77ED85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98" name="Google Shape;1954;p37">
              <a:extLst>
                <a:ext uri="{FF2B5EF4-FFF2-40B4-BE49-F238E27FC236}">
                  <a16:creationId xmlns:a16="http://schemas.microsoft.com/office/drawing/2014/main" id="{46E8F8B8-6EFE-43FC-A180-9B10A03C9E44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99" name="Google Shape;1955;p37">
              <a:extLst>
                <a:ext uri="{FF2B5EF4-FFF2-40B4-BE49-F238E27FC236}">
                  <a16:creationId xmlns:a16="http://schemas.microsoft.com/office/drawing/2014/main" id="{0492FE5F-BCE8-4ED5-824E-53D146BB28B1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56;p37">
              <a:extLst>
                <a:ext uri="{FF2B5EF4-FFF2-40B4-BE49-F238E27FC236}">
                  <a16:creationId xmlns:a16="http://schemas.microsoft.com/office/drawing/2014/main" id="{E6CD77E7-5168-4A59-8EFB-BC1EBD35C8CE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57;p37">
              <a:extLst>
                <a:ext uri="{FF2B5EF4-FFF2-40B4-BE49-F238E27FC236}">
                  <a16:creationId xmlns:a16="http://schemas.microsoft.com/office/drawing/2014/main" id="{FE24260C-0203-4F0C-9860-0E8BEAD7119F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58;p37">
              <a:extLst>
                <a:ext uri="{FF2B5EF4-FFF2-40B4-BE49-F238E27FC236}">
                  <a16:creationId xmlns:a16="http://schemas.microsoft.com/office/drawing/2014/main" id="{CDA84B3E-33C5-41A1-90CE-4DFB25125DB9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59;p37">
              <a:extLst>
                <a:ext uri="{FF2B5EF4-FFF2-40B4-BE49-F238E27FC236}">
                  <a16:creationId xmlns:a16="http://schemas.microsoft.com/office/drawing/2014/main" id="{729A21C2-0C0B-4843-91E9-B7AF8E580FB7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60;p37">
              <a:extLst>
                <a:ext uri="{FF2B5EF4-FFF2-40B4-BE49-F238E27FC236}">
                  <a16:creationId xmlns:a16="http://schemas.microsoft.com/office/drawing/2014/main" id="{FE2BD4A5-9563-4BB4-A5E6-1CC7BC70AD08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61;p37">
              <a:extLst>
                <a:ext uri="{FF2B5EF4-FFF2-40B4-BE49-F238E27FC236}">
                  <a16:creationId xmlns:a16="http://schemas.microsoft.com/office/drawing/2014/main" id="{389354F9-9F70-4BBE-B713-62A7AB3C0E75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62;p37">
              <a:extLst>
                <a:ext uri="{FF2B5EF4-FFF2-40B4-BE49-F238E27FC236}">
                  <a16:creationId xmlns:a16="http://schemas.microsoft.com/office/drawing/2014/main" id="{CCB1000B-0D45-48AC-9BDE-934CF054CC56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63;p37">
              <a:extLst>
                <a:ext uri="{FF2B5EF4-FFF2-40B4-BE49-F238E27FC236}">
                  <a16:creationId xmlns:a16="http://schemas.microsoft.com/office/drawing/2014/main" id="{5EAE2FF5-0A16-4669-8E75-9504E2513C80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64;p37">
              <a:extLst>
                <a:ext uri="{FF2B5EF4-FFF2-40B4-BE49-F238E27FC236}">
                  <a16:creationId xmlns:a16="http://schemas.microsoft.com/office/drawing/2014/main" id="{A6636769-DA1B-4113-B0E8-B88269930881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65;p37">
              <a:extLst>
                <a:ext uri="{FF2B5EF4-FFF2-40B4-BE49-F238E27FC236}">
                  <a16:creationId xmlns:a16="http://schemas.microsoft.com/office/drawing/2014/main" id="{DD5E4279-9803-4287-9093-2A3F04E88F37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66;p37">
              <a:extLst>
                <a:ext uri="{FF2B5EF4-FFF2-40B4-BE49-F238E27FC236}">
                  <a16:creationId xmlns:a16="http://schemas.microsoft.com/office/drawing/2014/main" id="{FFF9E728-4F6A-4955-8F66-204C33B113A1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67;p37">
              <a:extLst>
                <a:ext uri="{FF2B5EF4-FFF2-40B4-BE49-F238E27FC236}">
                  <a16:creationId xmlns:a16="http://schemas.microsoft.com/office/drawing/2014/main" id="{9EB3F2BD-AB61-4245-B96E-32C72CB1A53E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68;p37">
              <a:extLst>
                <a:ext uri="{FF2B5EF4-FFF2-40B4-BE49-F238E27FC236}">
                  <a16:creationId xmlns:a16="http://schemas.microsoft.com/office/drawing/2014/main" id="{FA796D1A-74F4-45A3-8017-6E06F4ED5402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69;p37">
              <a:extLst>
                <a:ext uri="{FF2B5EF4-FFF2-40B4-BE49-F238E27FC236}">
                  <a16:creationId xmlns:a16="http://schemas.microsoft.com/office/drawing/2014/main" id="{EF001758-2134-4F8E-B333-5F4633D03387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70;p37">
              <a:extLst>
                <a:ext uri="{FF2B5EF4-FFF2-40B4-BE49-F238E27FC236}">
                  <a16:creationId xmlns:a16="http://schemas.microsoft.com/office/drawing/2014/main" id="{B73A5346-7F6E-4C79-9EB8-E331CB0A057F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71;p37">
              <a:extLst>
                <a:ext uri="{FF2B5EF4-FFF2-40B4-BE49-F238E27FC236}">
                  <a16:creationId xmlns:a16="http://schemas.microsoft.com/office/drawing/2014/main" id="{ADBBC817-C63F-42BB-8CA3-CA5B4E4F54FE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72;p37">
              <a:extLst>
                <a:ext uri="{FF2B5EF4-FFF2-40B4-BE49-F238E27FC236}">
                  <a16:creationId xmlns:a16="http://schemas.microsoft.com/office/drawing/2014/main" id="{785DF6AC-B69A-4C88-9A2E-B1A7859EA537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73;p37">
              <a:extLst>
                <a:ext uri="{FF2B5EF4-FFF2-40B4-BE49-F238E27FC236}">
                  <a16:creationId xmlns:a16="http://schemas.microsoft.com/office/drawing/2014/main" id="{F71AED0D-0F12-479D-9EA8-0E0BCC60434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74;p37">
              <a:extLst>
                <a:ext uri="{FF2B5EF4-FFF2-40B4-BE49-F238E27FC236}">
                  <a16:creationId xmlns:a16="http://schemas.microsoft.com/office/drawing/2014/main" id="{FA26943D-8E9A-499C-9D2B-AAC83412932A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75;p37">
              <a:extLst>
                <a:ext uri="{FF2B5EF4-FFF2-40B4-BE49-F238E27FC236}">
                  <a16:creationId xmlns:a16="http://schemas.microsoft.com/office/drawing/2014/main" id="{03F4AD20-F2AF-4332-B46B-C171626743D2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76;p37">
              <a:extLst>
                <a:ext uri="{FF2B5EF4-FFF2-40B4-BE49-F238E27FC236}">
                  <a16:creationId xmlns:a16="http://schemas.microsoft.com/office/drawing/2014/main" id="{D4A1DC5B-CB69-4CEC-B6D8-67FF4BD7EC7B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77;p37">
              <a:extLst>
                <a:ext uri="{FF2B5EF4-FFF2-40B4-BE49-F238E27FC236}">
                  <a16:creationId xmlns:a16="http://schemas.microsoft.com/office/drawing/2014/main" id="{BE0A7217-1FF2-46E5-8A89-8C6CD64407F7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78;p37">
              <a:extLst>
                <a:ext uri="{FF2B5EF4-FFF2-40B4-BE49-F238E27FC236}">
                  <a16:creationId xmlns:a16="http://schemas.microsoft.com/office/drawing/2014/main" id="{04728472-5813-46AA-94CF-175E6915F3E5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79;p37">
              <a:extLst>
                <a:ext uri="{FF2B5EF4-FFF2-40B4-BE49-F238E27FC236}">
                  <a16:creationId xmlns:a16="http://schemas.microsoft.com/office/drawing/2014/main" id="{62C8F2C9-8791-4913-9520-308434C77B2A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80;p37">
              <a:extLst>
                <a:ext uri="{FF2B5EF4-FFF2-40B4-BE49-F238E27FC236}">
                  <a16:creationId xmlns:a16="http://schemas.microsoft.com/office/drawing/2014/main" id="{23B28364-5442-4A02-9405-607F4B6807B8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81;p37">
              <a:extLst>
                <a:ext uri="{FF2B5EF4-FFF2-40B4-BE49-F238E27FC236}">
                  <a16:creationId xmlns:a16="http://schemas.microsoft.com/office/drawing/2014/main" id="{B909B599-7EB2-4342-86BD-4046ACFF3E88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B833A"/>
                </a:solidFill>
              </a:endParaRPr>
            </a:p>
          </p:txBody>
        </p:sp>
        <p:sp>
          <p:nvSpPr>
            <p:cNvPr id="126" name="Google Shape;1982;p37">
              <a:extLst>
                <a:ext uri="{FF2B5EF4-FFF2-40B4-BE49-F238E27FC236}">
                  <a16:creationId xmlns:a16="http://schemas.microsoft.com/office/drawing/2014/main" id="{88E54C73-5822-4C62-BD3B-E98A9B1BA3E7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DB833A"/>
                </a:solidFill>
              </a:endParaRPr>
            </a:p>
          </p:txBody>
        </p:sp>
        <p:sp>
          <p:nvSpPr>
            <p:cNvPr id="127" name="Google Shape;1983;p37">
              <a:extLst>
                <a:ext uri="{FF2B5EF4-FFF2-40B4-BE49-F238E27FC236}">
                  <a16:creationId xmlns:a16="http://schemas.microsoft.com/office/drawing/2014/main" id="{0E05FE71-F123-4E75-B4A9-460CD5280E62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84;p37">
              <a:extLst>
                <a:ext uri="{FF2B5EF4-FFF2-40B4-BE49-F238E27FC236}">
                  <a16:creationId xmlns:a16="http://schemas.microsoft.com/office/drawing/2014/main" id="{8C5592BE-1ED4-4DC5-AAA8-7935C96B7DA0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85;p37">
              <a:extLst>
                <a:ext uri="{FF2B5EF4-FFF2-40B4-BE49-F238E27FC236}">
                  <a16:creationId xmlns:a16="http://schemas.microsoft.com/office/drawing/2014/main" id="{DB0644FF-8F82-4FF3-824F-605FAEE8ED1D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86;p37">
              <a:extLst>
                <a:ext uri="{FF2B5EF4-FFF2-40B4-BE49-F238E27FC236}">
                  <a16:creationId xmlns:a16="http://schemas.microsoft.com/office/drawing/2014/main" id="{C3C42B91-061C-43CA-A8DF-55E5D4D2A2F3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87;p37">
              <a:extLst>
                <a:ext uri="{FF2B5EF4-FFF2-40B4-BE49-F238E27FC236}">
                  <a16:creationId xmlns:a16="http://schemas.microsoft.com/office/drawing/2014/main" id="{67489303-8906-41F7-86DF-991BCC41EDCE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88;p37">
              <a:extLst>
                <a:ext uri="{FF2B5EF4-FFF2-40B4-BE49-F238E27FC236}">
                  <a16:creationId xmlns:a16="http://schemas.microsoft.com/office/drawing/2014/main" id="{6C671422-9A23-4598-81F4-AFBF31789CBD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89;p37">
              <a:extLst>
                <a:ext uri="{FF2B5EF4-FFF2-40B4-BE49-F238E27FC236}">
                  <a16:creationId xmlns:a16="http://schemas.microsoft.com/office/drawing/2014/main" id="{17C51B94-EF10-4DD2-9221-157DE07CE18B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990;p37">
              <a:extLst>
                <a:ext uri="{FF2B5EF4-FFF2-40B4-BE49-F238E27FC236}">
                  <a16:creationId xmlns:a16="http://schemas.microsoft.com/office/drawing/2014/main" id="{E8FC128D-B68C-40C0-8898-27CAD4AE7D5F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387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432297" y="3478413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C00000"/>
                </a:solidFill>
              </a:rPr>
              <a:t>USAGES: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792348" y="1703957"/>
            <a:ext cx="24476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1.</a:t>
            </a:r>
            <a:r>
              <a:rPr lang="en-US" sz="1200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tả hành động đã hoàn thành </a:t>
            </a: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trước một thời điểm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ở trong tương lai</a:t>
            </a:r>
            <a:endParaRPr lang="en-US" sz="1800" b="1" dirty="0">
              <a:solidFill>
                <a:srgbClr val="E8570E"/>
              </a:solidFill>
            </a:endParaRPr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FUTURE P</a:t>
            </a:r>
            <a:r>
              <a:rPr lang="en-US" dirty="0">
                <a:solidFill>
                  <a:srgbClr val="C00000"/>
                </a:solidFill>
              </a:rPr>
              <a:t>ERFECT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170012" y="1512002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Denk One" panose="02000506060000020004" pitchFamily="2" charset="0"/>
              </a:rPr>
              <a:t>Examples: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F265D6-4B26-4A8A-8D08-AB02FEC812FD}"/>
              </a:ext>
            </a:extLst>
          </p:cNvPr>
          <p:cNvSpPr txBox="1"/>
          <p:nvPr/>
        </p:nvSpPr>
        <p:spPr>
          <a:xfrm>
            <a:off x="27689" y="2184946"/>
            <a:ext cx="4910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They (leave)………………....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........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for Korea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tomorrow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They (leave)…………….......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...............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 for Korea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by 5p.m.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tomorrow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</a:p>
          <a:p>
            <a:pPr lvl="0"/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They (leave)…………………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.............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…for Korea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by this time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tomorrow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5DF11-98F1-4798-819E-86928FAD15AF}"/>
              </a:ext>
            </a:extLst>
          </p:cNvPr>
          <p:cNvSpPr txBox="1"/>
          <p:nvPr/>
        </p:nvSpPr>
        <p:spPr>
          <a:xfrm>
            <a:off x="1819412" y="2129468"/>
            <a:ext cx="142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leave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C59D144-EE3F-4E7C-A4C5-E0874697F9C1}"/>
              </a:ext>
            </a:extLst>
          </p:cNvPr>
          <p:cNvSpPr txBox="1"/>
          <p:nvPr/>
        </p:nvSpPr>
        <p:spPr>
          <a:xfrm>
            <a:off x="1819412" y="2931085"/>
            <a:ext cx="1851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have left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7DD44D-451C-469D-BB2F-58450472DB29}"/>
              </a:ext>
            </a:extLst>
          </p:cNvPr>
          <p:cNvSpPr txBox="1"/>
          <p:nvPr/>
        </p:nvSpPr>
        <p:spPr>
          <a:xfrm>
            <a:off x="1747111" y="3758027"/>
            <a:ext cx="1851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have left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9" grpId="0"/>
      <p:bldP spid="63" grpId="0"/>
      <p:bldP spid="64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385359" y="3886516"/>
            <a:ext cx="1433105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C00000"/>
                </a:solidFill>
              </a:rPr>
              <a:t>USAGES: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427738" y="1494250"/>
            <a:ext cx="293400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2.</a:t>
            </a:r>
            <a:r>
              <a:rPr lang="en-US" sz="1200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 một hành động xảy ra </a:t>
            </a: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trước một hành động khác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ở trong tương lai.</a:t>
            </a:r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algn="ctr"/>
            <a:endParaRPr lang="en-US" sz="1800" b="1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Trước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(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have 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+ 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V</a:t>
            </a:r>
            <a:r>
              <a:rPr lang="en-US" sz="1800" baseline="-25000" dirty="0">
                <a:solidFill>
                  <a:srgbClr val="C00000"/>
                </a:solidFill>
                <a:latin typeface="Montserrat" panose="00000500000000000000" pitchFamily="2" charset="0"/>
              </a:rPr>
              <a:t>3</a:t>
            </a:r>
            <a:r>
              <a:rPr lang="en-US" sz="1800" baseline="-25000" dirty="0">
                <a:solidFill>
                  <a:srgbClr val="C00000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Sau 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(</a:t>
            </a:r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V</a:t>
            </a:r>
            <a:r>
              <a:rPr lang="vi-VN" sz="1800" baseline="-25000" dirty="0">
                <a:solidFill>
                  <a:srgbClr val="C00000"/>
                </a:solidFill>
                <a:latin typeface="Montserrat" panose="00000500000000000000" pitchFamily="2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Montserrat" panose="00000500000000000000" pitchFamily="2" charset="0"/>
              </a:rPr>
              <a:t>)</a:t>
            </a:r>
            <a:endParaRPr lang="en-US" sz="1800" dirty="0">
              <a:solidFill>
                <a:srgbClr val="C00000"/>
              </a:solidFill>
            </a:endParaRPr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FUTURE</a:t>
            </a:r>
            <a:r>
              <a:rPr lang="es" dirty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ERFECT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170012" y="1512002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Denk One" panose="02000506060000020004" pitchFamily="2" charset="0"/>
              </a:rPr>
              <a:t>Examples: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5DF11-98F1-4798-819E-86928FAD15AF}"/>
              </a:ext>
            </a:extLst>
          </p:cNvPr>
          <p:cNvSpPr txBox="1"/>
          <p:nvPr/>
        </p:nvSpPr>
        <p:spPr>
          <a:xfrm>
            <a:off x="3567203" y="2106076"/>
            <a:ext cx="1088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comes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BE6733-A2A7-4119-8088-92E218F41050}"/>
              </a:ext>
            </a:extLst>
          </p:cNvPr>
          <p:cNvSpPr txBox="1"/>
          <p:nvPr/>
        </p:nvSpPr>
        <p:spPr>
          <a:xfrm>
            <a:off x="2922775" y="2503388"/>
            <a:ext cx="2013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C00000"/>
                </a:solidFill>
                <a:latin typeface="Montserrat" panose="00000500000000000000" pitchFamily="2" charset="0"/>
              </a:rPr>
              <a:t>will have done</a:t>
            </a:r>
            <a:endParaRPr lang="en-US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607658-C6F8-4C0C-A4C8-AF4C7DEBE074}"/>
              </a:ext>
            </a:extLst>
          </p:cNvPr>
          <p:cNvSpPr txBox="1"/>
          <p:nvPr/>
        </p:nvSpPr>
        <p:spPr>
          <a:xfrm>
            <a:off x="287354" y="2084402"/>
            <a:ext cx="4943958" cy="129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Before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my father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(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come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) ............................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b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ack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tonight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I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(do) ....................................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homework.</a:t>
            </a:r>
            <a:endParaRPr lang="vi-VN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9" grpId="0"/>
      <p:bldP spid="63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4253241" y="1259947"/>
            <a:ext cx="4517356" cy="347321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5599589" y="1259947"/>
            <a:ext cx="329021" cy="3473214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9;p27">
            <a:extLst>
              <a:ext uri="{FF2B5EF4-FFF2-40B4-BE49-F238E27FC236}">
                <a16:creationId xmlns:a16="http://schemas.microsoft.com/office/drawing/2014/main" id="{2FF2E629-D323-48D1-AACC-BCFB64CFC2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FUTURE</a:t>
            </a:r>
            <a:r>
              <a:rPr lang="es" dirty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PERFECT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373403" y="1900421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solidFill>
                  <a:srgbClr val="C00000"/>
                </a:solidFill>
              </a:rPr>
              <a:t>SIGNALS: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EC90D7B-3156-4B75-B453-9789C09B21D4}"/>
              </a:ext>
            </a:extLst>
          </p:cNvPr>
          <p:cNvSpPr txBox="1">
            <a:spLocks/>
          </p:cNvSpPr>
          <p:nvPr/>
        </p:nvSpPr>
        <p:spPr>
          <a:xfrm flipH="1">
            <a:off x="1285070" y="2305838"/>
            <a:ext cx="4024842" cy="315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Denk One" panose="02000506060000020004" pitchFamily="2" charset="0"/>
              </a:rPr>
              <a:t>1. </a:t>
            </a:r>
            <a:r>
              <a:rPr lang="en-US" sz="3200" i="1" dirty="0">
                <a:latin typeface="Denk One" panose="02000506060000020004" pitchFamily="2" charset="0"/>
              </a:rPr>
              <a:t>By the </a:t>
            </a:r>
            <a:r>
              <a:rPr lang="vi-VN" sz="3200" i="1" dirty="0">
                <a:latin typeface="Denk One" panose="02000506060000020004" pitchFamily="2" charset="0"/>
              </a:rPr>
              <a:t>end of </a:t>
            </a:r>
            <a:r>
              <a:rPr lang="en-US" sz="2000" dirty="0">
                <a:latin typeface="Denk One" panose="02000506060000020004" pitchFamily="2" charset="0"/>
              </a:rPr>
              <a:t>….</a:t>
            </a:r>
          </a:p>
          <a:p>
            <a:pPr marL="0" indent="0">
              <a:lnSpc>
                <a:spcPct val="150000"/>
              </a:lnSpc>
            </a:pPr>
            <a:r>
              <a:rPr lang="vi-VN" sz="2000" dirty="0">
                <a:solidFill>
                  <a:srgbClr val="C00000"/>
                </a:solidFill>
                <a:latin typeface="Denk One" panose="02000506060000020004" pitchFamily="2" charset="0"/>
              </a:rPr>
              <a:t>2.</a:t>
            </a:r>
            <a:r>
              <a:rPr lang="vi-VN" sz="2000" dirty="0">
                <a:solidFill>
                  <a:schemeClr val="bg2"/>
                </a:solidFill>
                <a:latin typeface="Denk One" panose="02000506060000020004" pitchFamily="2" charset="0"/>
              </a:rPr>
              <a:t> by, by the time, </a:t>
            </a:r>
            <a:r>
              <a:rPr lang="en-US" sz="2000" i="1" dirty="0">
                <a:latin typeface="Denk One" panose="02000506060000020004" pitchFamily="2" charset="0"/>
              </a:rPr>
              <a:t>before, after</a:t>
            </a:r>
            <a:endParaRPr lang="vi-VN" sz="3200" i="1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>
              <a:lnSpc>
                <a:spcPct val="150000"/>
              </a:lnSpc>
            </a:pPr>
            <a:r>
              <a:rPr lang="vi-VN" sz="2000" dirty="0">
                <a:solidFill>
                  <a:srgbClr val="C00000"/>
                </a:solidFill>
                <a:latin typeface="Denk One" panose="02000506060000020004" pitchFamily="2" charset="0"/>
              </a:rPr>
              <a:t>3.</a:t>
            </a:r>
            <a:r>
              <a:rPr lang="vi-VN" sz="2000" dirty="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en-US" sz="2400" dirty="0">
                <a:latin typeface="Denk One" panose="02000506060000020004" pitchFamily="2" charset="0"/>
              </a:rPr>
              <a:t>as soon as, when</a:t>
            </a:r>
            <a:endParaRPr lang="vi-VN" sz="24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/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9" name="Picture 6" descr="Free Vector | People speaking different languages with flat design">
            <a:extLst>
              <a:ext uri="{FF2B5EF4-FFF2-40B4-BE49-F238E27FC236}">
                <a16:creationId xmlns:a16="http://schemas.microsoft.com/office/drawing/2014/main" id="{DB376783-07DD-4001-8168-556E377D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91" y="1561474"/>
            <a:ext cx="2474225" cy="28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13A7F7E-DC34-41F4-85F4-59B00C71FF43}"/>
              </a:ext>
            </a:extLst>
          </p:cNvPr>
          <p:cNvSpPr/>
          <p:nvPr/>
        </p:nvSpPr>
        <p:spPr>
          <a:xfrm>
            <a:off x="2197049" y="4478089"/>
            <a:ext cx="6919639" cy="249842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4" name="Google Shape;414;p23"/>
          <p:cNvGrpSpPr/>
          <p:nvPr/>
        </p:nvGrpSpPr>
        <p:grpSpPr>
          <a:xfrm>
            <a:off x="1433940" y="3713985"/>
            <a:ext cx="990781" cy="1129042"/>
            <a:chOff x="2670950" y="1672175"/>
            <a:chExt cx="143500" cy="163525"/>
          </a:xfrm>
        </p:grpSpPr>
        <p:sp>
          <p:nvSpPr>
            <p:cNvPr id="415" name="Google Shape;415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B07FA16-D71C-4E6C-8DB6-40CAA4B2B92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5000" y="574437"/>
            <a:ext cx="1648344" cy="3010651"/>
          </a:xfrm>
        </p:spPr>
        <p:txBody>
          <a:bodyPr/>
          <a:lstStyle/>
          <a:p>
            <a:r>
              <a:rPr lang="en-US" sz="3600" dirty="0">
                <a:solidFill>
                  <a:srgbClr val="D52B1E"/>
                </a:solidFill>
              </a:rPr>
              <a:t>LET’S</a:t>
            </a:r>
            <a:br>
              <a:rPr lang="en-US" sz="3600" dirty="0">
                <a:solidFill>
                  <a:srgbClr val="D52B1E"/>
                </a:solidFill>
              </a:rPr>
            </a:br>
            <a:r>
              <a:rPr lang="en-US" sz="3600" dirty="0">
                <a:solidFill>
                  <a:srgbClr val="D52B1E"/>
                </a:solidFill>
              </a:rPr>
              <a:t>WATCH</a:t>
            </a:r>
            <a:br>
              <a:rPr lang="en-US" sz="3600" dirty="0">
                <a:solidFill>
                  <a:srgbClr val="D52B1E"/>
                </a:solidFill>
              </a:rPr>
            </a:br>
            <a:r>
              <a:rPr lang="en-US" sz="3600" dirty="0">
                <a:solidFill>
                  <a:srgbClr val="D52B1E"/>
                </a:solidFill>
              </a:rPr>
              <a:t>A CLIP</a:t>
            </a:r>
          </a:p>
        </p:txBody>
      </p:sp>
      <p:pic>
        <p:nvPicPr>
          <p:cNvPr id="1028" name="Picture 4" descr="Creative Black Camera Logo Design Symbol Vector Illustration Stock  Illustration - Download Image Now - iStock">
            <a:hlinkClick r:id="rId3" action="ppaction://hlinkfile"/>
            <a:extLst>
              <a:ext uri="{FF2B5EF4-FFF2-40B4-BE49-F238E27FC236}">
                <a16:creationId xmlns:a16="http://schemas.microsoft.com/office/drawing/2014/main" id="{51694865-23EA-422C-809E-F0140439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8" y="924772"/>
            <a:ext cx="2750653" cy="18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" name="Google Shape;563;p23"/>
          <p:cNvSpPr txBox="1">
            <a:spLocks noGrp="1"/>
          </p:cNvSpPr>
          <p:nvPr>
            <p:ph type="ctrTitle"/>
          </p:nvPr>
        </p:nvSpPr>
        <p:spPr>
          <a:xfrm>
            <a:off x="3145842" y="2280980"/>
            <a:ext cx="5181484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sz="2800" b="1" dirty="0">
                <a:solidFill>
                  <a:srgbClr val="D52B1E"/>
                </a:solidFill>
              </a:rPr>
              <a:t>https://www.youtube.com/watch?v=DPOm4Z-HpGY</a:t>
            </a:r>
            <a:br>
              <a:rPr lang="en-US" altLang="en-US" sz="2800" b="1" dirty="0"/>
            </a:b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0F66C-E9D0-421C-94B6-696FD9FE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7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5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E8570E"/>
                </a:solidFill>
              </a:rPr>
              <a:t>EXERCISES</a:t>
            </a:r>
            <a:endParaRPr dirty="0">
              <a:solidFill>
                <a:srgbClr val="E8570E"/>
              </a:solidFill>
            </a:endParaRPr>
          </a:p>
        </p:txBody>
      </p:sp>
      <p:grpSp>
        <p:nvGrpSpPr>
          <p:cNvPr id="1436" name="Google Shape;1436;p35"/>
          <p:cNvGrpSpPr/>
          <p:nvPr/>
        </p:nvGrpSpPr>
        <p:grpSpPr>
          <a:xfrm>
            <a:off x="5971269" y="693150"/>
            <a:ext cx="2782986" cy="4221661"/>
            <a:chOff x="5358610" y="571834"/>
            <a:chExt cx="2782986" cy="4221661"/>
          </a:xfrm>
        </p:grpSpPr>
        <p:sp>
          <p:nvSpPr>
            <p:cNvPr id="1437" name="Google Shape;1437;p35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 flipH="1">
              <a:off x="5875056" y="622832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1425;p34">
            <a:extLst>
              <a:ext uri="{FF2B5EF4-FFF2-40B4-BE49-F238E27FC236}">
                <a16:creationId xmlns:a16="http://schemas.microsoft.com/office/drawing/2014/main" id="{F062434C-80A9-40A5-B271-D8BC330311C0}"/>
              </a:ext>
            </a:extLst>
          </p:cNvPr>
          <p:cNvSpPr/>
          <p:nvPr/>
        </p:nvSpPr>
        <p:spPr>
          <a:xfrm rot="10800000" flipH="1">
            <a:off x="4776270" y="2953682"/>
            <a:ext cx="1461431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1426;p34">
            <a:extLst>
              <a:ext uri="{FF2B5EF4-FFF2-40B4-BE49-F238E27FC236}">
                <a16:creationId xmlns:a16="http://schemas.microsoft.com/office/drawing/2014/main" id="{066B60CF-D6C6-480C-A795-2522A13F50C0}"/>
              </a:ext>
            </a:extLst>
          </p:cNvPr>
          <p:cNvSpPr txBox="1"/>
          <p:nvPr/>
        </p:nvSpPr>
        <p:spPr>
          <a:xfrm>
            <a:off x="4772617" y="3266026"/>
            <a:ext cx="127833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Fighting!</a:t>
            </a:r>
            <a:endParaRPr sz="20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B835B48-93B8-40B3-BF79-67229B0A3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683854" y="1329829"/>
            <a:ext cx="2558931" cy="5724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E8570E"/>
                </a:solidFill>
              </a:rPr>
              <a:t>Workbook:</a:t>
            </a:r>
          </a:p>
        </p:txBody>
      </p:sp>
      <p:sp>
        <p:nvSpPr>
          <p:cNvPr id="235" name="Subtitle 6">
            <a:extLst>
              <a:ext uri="{FF2B5EF4-FFF2-40B4-BE49-F238E27FC236}">
                <a16:creationId xmlns:a16="http://schemas.microsoft.com/office/drawing/2014/main" id="{128FEFF5-808B-46CA-9B8F-7D0EA2442794}"/>
              </a:ext>
            </a:extLst>
          </p:cNvPr>
          <p:cNvSpPr txBox="1">
            <a:spLocks/>
          </p:cNvSpPr>
          <p:nvPr/>
        </p:nvSpPr>
        <p:spPr>
          <a:xfrm flipH="1">
            <a:off x="742454" y="2343286"/>
            <a:ext cx="3500331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r"/>
            <a:r>
              <a:rPr lang="en-US" dirty="0">
                <a:solidFill>
                  <a:srgbClr val="E8570E"/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Practice 9, 10 (p.5,6)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39"/>
          <p:cNvSpPr txBox="1">
            <a:spLocks noGrp="1"/>
          </p:cNvSpPr>
          <p:nvPr>
            <p:ph type="subTitle" idx="1"/>
          </p:nvPr>
        </p:nvSpPr>
        <p:spPr>
          <a:xfrm flipH="1">
            <a:off x="956399" y="2448700"/>
            <a:ext cx="2665481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dirty="0"/>
              <a:t>Does anyone have any questions?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grpSp>
        <p:nvGrpSpPr>
          <p:cNvPr id="2095" name="Google Shape;2095;p39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096" name="Google Shape;2096;p39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097" name="Google Shape;2097;p39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9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99" name="Google Shape;2099;p39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0" name="Google Shape;2100;p39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39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2" name="Google Shape;2102;p39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9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9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9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9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9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9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9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9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9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9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9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9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9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9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9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9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9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9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9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9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9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9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9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9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9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9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9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9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9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9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9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9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9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9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9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9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9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9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9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9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9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9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9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9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9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9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9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9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9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9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9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9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9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9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9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9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9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9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9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9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9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9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9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9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9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9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9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9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9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9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9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9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9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9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9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9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9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9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9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9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9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9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9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9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D38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9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9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9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9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9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9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9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9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9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9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9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9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9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9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9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9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9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9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9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9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9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9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9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9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9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9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9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9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9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9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9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9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9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9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9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9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9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9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9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9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9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9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9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9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9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9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9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9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9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9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9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9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9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9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9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9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9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9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9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9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9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9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9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9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9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9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9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9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9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9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9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9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9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9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9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9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9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9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9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9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9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9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77" name="Google Shape;2277;p39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78" name="Google Shape;2278;p39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39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39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39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39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39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39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39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39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39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39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39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39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39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39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39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39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39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39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39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39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39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39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39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39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9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39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39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9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39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39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9" name="Google Shape;2309;p39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9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39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2" name="Google Shape;2312;p39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9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4" name="Google Shape;2314;p39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THANKS!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78580-3A50-43A6-9733-2495E1E2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80" y="3066130"/>
            <a:ext cx="1479750" cy="14782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40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This is where you give credit to the ones who are part of this project.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Did you like the resources on this template? Get them for free at our other websites.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Presentation template by </a:t>
            </a:r>
            <a:r>
              <a:rPr lang="es" dirty="0">
                <a:highlight>
                  <a:srgbClr val="FF7C3E"/>
                </a:highlight>
              </a:rPr>
              <a:t>Slidesgo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Icons by </a:t>
            </a:r>
            <a:r>
              <a:rPr lang="es" dirty="0">
                <a:highlight>
                  <a:srgbClr val="FF7C3E"/>
                </a:highlight>
              </a:rPr>
              <a:t>Flaticon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Infographics by </a:t>
            </a:r>
            <a:r>
              <a:rPr lang="es" dirty="0">
                <a:highlight>
                  <a:srgbClr val="FF7C3E"/>
                </a:highlight>
              </a:rPr>
              <a:t>Freepik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Images created by </a:t>
            </a:r>
            <a:r>
              <a:rPr lang="es" dirty="0">
                <a:highlight>
                  <a:srgbClr val="FF7C3E"/>
                </a:highlight>
              </a:rPr>
              <a:t>Freepik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Author introduction slide photo created by Freepik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Text &amp; Image slide photo created by Freepik.com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86F0E-0FF5-4A5F-BA66-D814ED24189E}"/>
              </a:ext>
            </a:extLst>
          </p:cNvPr>
          <p:cNvGrpSpPr/>
          <p:nvPr/>
        </p:nvGrpSpPr>
        <p:grpSpPr>
          <a:xfrm>
            <a:off x="7156249" y="2702825"/>
            <a:ext cx="1148175" cy="1723447"/>
            <a:chOff x="7156249" y="2702825"/>
            <a:chExt cx="1148175" cy="1723447"/>
          </a:xfrm>
        </p:grpSpPr>
        <p:sp>
          <p:nvSpPr>
            <p:cNvPr id="2320" name="Google Shape;2320;p40"/>
            <p:cNvSpPr/>
            <p:nvPr/>
          </p:nvSpPr>
          <p:spPr>
            <a:xfrm>
              <a:off x="7258443" y="3995989"/>
              <a:ext cx="1044272" cy="430283"/>
            </a:xfrm>
            <a:custGeom>
              <a:avLst/>
              <a:gdLst/>
              <a:ahLst/>
              <a:cxnLst/>
              <a:rect l="l" t="t" r="r" b="b"/>
              <a:pathLst>
                <a:path w="27672" h="11402" extrusionOk="0">
                  <a:moveTo>
                    <a:pt x="376" y="0"/>
                  </a:moveTo>
                  <a:cubicBezTo>
                    <a:pt x="153" y="0"/>
                    <a:pt x="1" y="224"/>
                    <a:pt x="85" y="430"/>
                  </a:cubicBezTo>
                  <a:lnTo>
                    <a:pt x="85" y="434"/>
                  </a:lnTo>
                  <a:cubicBezTo>
                    <a:pt x="292" y="937"/>
                    <a:pt x="782" y="1269"/>
                    <a:pt x="1327" y="1269"/>
                  </a:cubicBezTo>
                  <a:lnTo>
                    <a:pt x="21505" y="1269"/>
                  </a:lnTo>
                  <a:cubicBezTo>
                    <a:pt x="23767" y="1269"/>
                    <a:pt x="25640" y="3087"/>
                    <a:pt x="25630" y="5350"/>
                  </a:cubicBezTo>
                  <a:lnTo>
                    <a:pt x="25630" y="5448"/>
                  </a:lnTo>
                  <a:cubicBezTo>
                    <a:pt x="25599" y="7608"/>
                    <a:pt x="23804" y="9332"/>
                    <a:pt x="21647" y="9404"/>
                  </a:cubicBezTo>
                  <a:lnTo>
                    <a:pt x="1779" y="10059"/>
                  </a:lnTo>
                  <a:cubicBezTo>
                    <a:pt x="1215" y="10077"/>
                    <a:pt x="734" y="10472"/>
                    <a:pt x="606" y="11024"/>
                  </a:cubicBezTo>
                  <a:cubicBezTo>
                    <a:pt x="563" y="11219"/>
                    <a:pt x="712" y="11402"/>
                    <a:pt x="912" y="11402"/>
                  </a:cubicBezTo>
                  <a:cubicBezTo>
                    <a:pt x="916" y="11402"/>
                    <a:pt x="920" y="11402"/>
                    <a:pt x="924" y="11402"/>
                  </a:cubicBezTo>
                  <a:cubicBezTo>
                    <a:pt x="924" y="11402"/>
                    <a:pt x="16920" y="11321"/>
                    <a:pt x="23098" y="11101"/>
                  </a:cubicBezTo>
                  <a:cubicBezTo>
                    <a:pt x="25153" y="11030"/>
                    <a:pt x="27077" y="9065"/>
                    <a:pt x="27466" y="7047"/>
                  </a:cubicBezTo>
                  <a:cubicBezTo>
                    <a:pt x="27672" y="5962"/>
                    <a:pt x="27655" y="4856"/>
                    <a:pt x="27533" y="3848"/>
                  </a:cubicBezTo>
                  <a:cubicBezTo>
                    <a:pt x="27266" y="1640"/>
                    <a:pt x="25356" y="0"/>
                    <a:pt x="23135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7293804" y="4043840"/>
              <a:ext cx="932229" cy="334618"/>
            </a:xfrm>
            <a:custGeom>
              <a:avLst/>
              <a:gdLst/>
              <a:ahLst/>
              <a:cxnLst/>
              <a:rect l="l" t="t" r="r" b="b"/>
              <a:pathLst>
                <a:path w="24703" h="8867" extrusionOk="0">
                  <a:moveTo>
                    <a:pt x="7" y="1"/>
                  </a:moveTo>
                  <a:cubicBezTo>
                    <a:pt x="0" y="1"/>
                    <a:pt x="0" y="4"/>
                    <a:pt x="4" y="11"/>
                  </a:cubicBezTo>
                  <a:cubicBezTo>
                    <a:pt x="365" y="1231"/>
                    <a:pt x="738" y="3030"/>
                    <a:pt x="669" y="5110"/>
                  </a:cubicBezTo>
                  <a:cubicBezTo>
                    <a:pt x="613" y="6760"/>
                    <a:pt x="484" y="7991"/>
                    <a:pt x="355" y="8856"/>
                  </a:cubicBezTo>
                  <a:cubicBezTo>
                    <a:pt x="355" y="8863"/>
                    <a:pt x="359" y="8866"/>
                    <a:pt x="365" y="8866"/>
                  </a:cubicBezTo>
                  <a:lnTo>
                    <a:pt x="20720" y="8142"/>
                  </a:lnTo>
                  <a:cubicBezTo>
                    <a:pt x="22874" y="8064"/>
                    <a:pt x="24662" y="6343"/>
                    <a:pt x="24693" y="4186"/>
                  </a:cubicBezTo>
                  <a:lnTo>
                    <a:pt x="24693" y="4082"/>
                  </a:lnTo>
                  <a:cubicBezTo>
                    <a:pt x="24703" y="1819"/>
                    <a:pt x="22833" y="1"/>
                    <a:pt x="20571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7329277" y="4273664"/>
              <a:ext cx="752486" cy="21586"/>
            </a:xfrm>
            <a:custGeom>
              <a:avLst/>
              <a:gdLst/>
              <a:ahLst/>
              <a:cxnLst/>
              <a:rect l="l" t="t" r="r" b="b"/>
              <a:pathLst>
                <a:path w="19940" h="572" extrusionOk="0">
                  <a:moveTo>
                    <a:pt x="16522" y="1"/>
                  </a:moveTo>
                  <a:cubicBezTo>
                    <a:pt x="14324" y="1"/>
                    <a:pt x="12108" y="120"/>
                    <a:pt x="9934" y="139"/>
                  </a:cubicBezTo>
                  <a:cubicBezTo>
                    <a:pt x="9701" y="141"/>
                    <a:pt x="9468" y="142"/>
                    <a:pt x="9234" y="142"/>
                  </a:cubicBezTo>
                  <a:cubicBezTo>
                    <a:pt x="7766" y="142"/>
                    <a:pt x="6282" y="109"/>
                    <a:pt x="4801" y="109"/>
                  </a:cubicBezTo>
                  <a:cubicBezTo>
                    <a:pt x="3227" y="109"/>
                    <a:pt x="1656" y="146"/>
                    <a:pt x="108" y="298"/>
                  </a:cubicBezTo>
                  <a:cubicBezTo>
                    <a:pt x="1" y="308"/>
                    <a:pt x="1" y="433"/>
                    <a:pt x="108" y="440"/>
                  </a:cubicBezTo>
                  <a:cubicBezTo>
                    <a:pt x="1288" y="540"/>
                    <a:pt x="2481" y="572"/>
                    <a:pt x="3678" y="572"/>
                  </a:cubicBezTo>
                  <a:cubicBezTo>
                    <a:pt x="5767" y="572"/>
                    <a:pt x="7868" y="473"/>
                    <a:pt x="9934" y="460"/>
                  </a:cubicBezTo>
                  <a:cubicBezTo>
                    <a:pt x="10067" y="459"/>
                    <a:pt x="10200" y="459"/>
                    <a:pt x="10333" y="459"/>
                  </a:cubicBezTo>
                  <a:cubicBezTo>
                    <a:pt x="12057" y="459"/>
                    <a:pt x="13806" y="513"/>
                    <a:pt x="15549" y="513"/>
                  </a:cubicBezTo>
                  <a:cubicBezTo>
                    <a:pt x="16963" y="513"/>
                    <a:pt x="18374" y="478"/>
                    <a:pt x="19763" y="348"/>
                  </a:cubicBezTo>
                  <a:cubicBezTo>
                    <a:pt x="19935" y="331"/>
                    <a:pt x="19939" y="128"/>
                    <a:pt x="19763" y="115"/>
                  </a:cubicBezTo>
                  <a:cubicBezTo>
                    <a:pt x="18692" y="30"/>
                    <a:pt x="17609" y="1"/>
                    <a:pt x="1652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7311163" y="4170526"/>
              <a:ext cx="387526" cy="29548"/>
            </a:xfrm>
            <a:custGeom>
              <a:avLst/>
              <a:gdLst/>
              <a:ahLst/>
              <a:cxnLst/>
              <a:rect l="l" t="t" r="r" b="b"/>
              <a:pathLst>
                <a:path w="10269" h="783" extrusionOk="0">
                  <a:moveTo>
                    <a:pt x="10161" y="1"/>
                  </a:moveTo>
                  <a:cubicBezTo>
                    <a:pt x="6840" y="21"/>
                    <a:pt x="3463" y="252"/>
                    <a:pt x="156" y="579"/>
                  </a:cubicBezTo>
                  <a:cubicBezTo>
                    <a:pt x="12" y="592"/>
                    <a:pt x="0" y="782"/>
                    <a:pt x="152" y="782"/>
                  </a:cubicBezTo>
                  <a:cubicBezTo>
                    <a:pt x="153" y="782"/>
                    <a:pt x="155" y="782"/>
                    <a:pt x="156" y="782"/>
                  </a:cubicBezTo>
                  <a:cubicBezTo>
                    <a:pt x="3486" y="704"/>
                    <a:pt x="6874" y="515"/>
                    <a:pt x="10181" y="133"/>
                  </a:cubicBezTo>
                  <a:cubicBezTo>
                    <a:pt x="10269" y="123"/>
                    <a:pt x="10242" y="1"/>
                    <a:pt x="10161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7314220" y="4107844"/>
              <a:ext cx="617725" cy="18152"/>
            </a:xfrm>
            <a:custGeom>
              <a:avLst/>
              <a:gdLst/>
              <a:ahLst/>
              <a:cxnLst/>
              <a:rect l="l" t="t" r="r" b="b"/>
              <a:pathLst>
                <a:path w="16369" h="481" extrusionOk="0">
                  <a:moveTo>
                    <a:pt x="10568" y="1"/>
                  </a:moveTo>
                  <a:cubicBezTo>
                    <a:pt x="7089" y="1"/>
                    <a:pt x="3598" y="124"/>
                    <a:pt x="142" y="168"/>
                  </a:cubicBezTo>
                  <a:cubicBezTo>
                    <a:pt x="0" y="171"/>
                    <a:pt x="0" y="360"/>
                    <a:pt x="142" y="360"/>
                  </a:cubicBezTo>
                  <a:cubicBezTo>
                    <a:pt x="3355" y="387"/>
                    <a:pt x="6601" y="480"/>
                    <a:pt x="9837" y="480"/>
                  </a:cubicBezTo>
                  <a:cubicBezTo>
                    <a:pt x="11981" y="480"/>
                    <a:pt x="14122" y="439"/>
                    <a:pt x="16247" y="310"/>
                  </a:cubicBezTo>
                  <a:cubicBezTo>
                    <a:pt x="16369" y="299"/>
                    <a:pt x="16369" y="151"/>
                    <a:pt x="16247" y="144"/>
                  </a:cubicBezTo>
                  <a:cubicBezTo>
                    <a:pt x="14363" y="38"/>
                    <a:pt x="12467" y="1"/>
                    <a:pt x="1056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7223234" y="3610911"/>
              <a:ext cx="972571" cy="385111"/>
            </a:xfrm>
            <a:custGeom>
              <a:avLst/>
              <a:gdLst/>
              <a:ahLst/>
              <a:cxnLst/>
              <a:rect l="l" t="t" r="r" b="b"/>
              <a:pathLst>
                <a:path w="25772" h="10205" extrusionOk="0">
                  <a:moveTo>
                    <a:pt x="4200" y="0"/>
                  </a:moveTo>
                  <a:cubicBezTo>
                    <a:pt x="2255" y="0"/>
                    <a:pt x="585" y="1390"/>
                    <a:pt x="244" y="3304"/>
                  </a:cubicBezTo>
                  <a:cubicBezTo>
                    <a:pt x="0" y="4649"/>
                    <a:pt x="64" y="5883"/>
                    <a:pt x="254" y="6921"/>
                  </a:cubicBezTo>
                  <a:cubicBezTo>
                    <a:pt x="596" y="8825"/>
                    <a:pt x="2266" y="10204"/>
                    <a:pt x="4200" y="10204"/>
                  </a:cubicBezTo>
                  <a:lnTo>
                    <a:pt x="25626" y="10204"/>
                  </a:lnTo>
                  <a:cubicBezTo>
                    <a:pt x="25724" y="10204"/>
                    <a:pt x="25772" y="10086"/>
                    <a:pt x="25704" y="10012"/>
                  </a:cubicBezTo>
                  <a:cubicBezTo>
                    <a:pt x="25501" y="9778"/>
                    <a:pt x="25318" y="9535"/>
                    <a:pt x="25159" y="9285"/>
                  </a:cubicBezTo>
                  <a:cubicBezTo>
                    <a:pt x="25028" y="9076"/>
                    <a:pt x="24791" y="8954"/>
                    <a:pt x="24544" y="8954"/>
                  </a:cubicBezTo>
                  <a:lnTo>
                    <a:pt x="5694" y="8954"/>
                  </a:lnTo>
                  <a:cubicBezTo>
                    <a:pt x="3574" y="8954"/>
                    <a:pt x="1806" y="7266"/>
                    <a:pt x="1789" y="5150"/>
                  </a:cubicBezTo>
                  <a:lnTo>
                    <a:pt x="1789" y="5062"/>
                  </a:lnTo>
                  <a:cubicBezTo>
                    <a:pt x="1796" y="2942"/>
                    <a:pt x="3571" y="1248"/>
                    <a:pt x="5694" y="1248"/>
                  </a:cubicBezTo>
                  <a:lnTo>
                    <a:pt x="24388" y="1248"/>
                  </a:lnTo>
                  <a:cubicBezTo>
                    <a:pt x="24629" y="1248"/>
                    <a:pt x="24842" y="1092"/>
                    <a:pt x="24916" y="866"/>
                  </a:cubicBezTo>
                  <a:cubicBezTo>
                    <a:pt x="25028" y="545"/>
                    <a:pt x="25119" y="301"/>
                    <a:pt x="25180" y="156"/>
                  </a:cubicBezTo>
                  <a:cubicBezTo>
                    <a:pt x="25210" y="78"/>
                    <a:pt x="25153" y="0"/>
                    <a:pt x="25072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282407" y="3660513"/>
              <a:ext cx="839395" cy="290805"/>
            </a:xfrm>
            <a:custGeom>
              <a:avLst/>
              <a:gdLst/>
              <a:ahLst/>
              <a:cxnLst/>
              <a:rect l="l" t="t" r="r" b="b"/>
              <a:pathLst>
                <a:path w="22243" h="7706" extrusionOk="0">
                  <a:moveTo>
                    <a:pt x="3906" y="0"/>
                  </a:moveTo>
                  <a:cubicBezTo>
                    <a:pt x="1786" y="0"/>
                    <a:pt x="8" y="1694"/>
                    <a:pt x="1" y="3814"/>
                  </a:cubicBezTo>
                  <a:lnTo>
                    <a:pt x="1" y="3902"/>
                  </a:lnTo>
                  <a:cubicBezTo>
                    <a:pt x="18" y="6018"/>
                    <a:pt x="1786" y="7706"/>
                    <a:pt x="3906" y="7706"/>
                  </a:cubicBezTo>
                  <a:lnTo>
                    <a:pt x="22243" y="7706"/>
                  </a:lnTo>
                  <a:cubicBezTo>
                    <a:pt x="21076" y="5011"/>
                    <a:pt x="21614" y="1900"/>
                    <a:pt x="22158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595594" y="3889077"/>
              <a:ext cx="512551" cy="15170"/>
            </a:xfrm>
            <a:custGeom>
              <a:avLst/>
              <a:gdLst/>
              <a:ahLst/>
              <a:cxnLst/>
              <a:rect l="l" t="t" r="r" b="b"/>
              <a:pathLst>
                <a:path w="13582" h="402" extrusionOk="0">
                  <a:moveTo>
                    <a:pt x="13438" y="1"/>
                  </a:moveTo>
                  <a:cubicBezTo>
                    <a:pt x="13436" y="1"/>
                    <a:pt x="13435" y="1"/>
                    <a:pt x="13433" y="1"/>
                  </a:cubicBezTo>
                  <a:cubicBezTo>
                    <a:pt x="8983" y="108"/>
                    <a:pt x="4534" y="57"/>
                    <a:pt x="88" y="163"/>
                  </a:cubicBezTo>
                  <a:cubicBezTo>
                    <a:pt x="0" y="166"/>
                    <a:pt x="0" y="274"/>
                    <a:pt x="88" y="281"/>
                  </a:cubicBezTo>
                  <a:cubicBezTo>
                    <a:pt x="1778" y="367"/>
                    <a:pt x="3475" y="402"/>
                    <a:pt x="5173" y="402"/>
                  </a:cubicBezTo>
                  <a:cubicBezTo>
                    <a:pt x="7929" y="402"/>
                    <a:pt x="10689" y="310"/>
                    <a:pt x="13433" y="199"/>
                  </a:cubicBezTo>
                  <a:cubicBezTo>
                    <a:pt x="13577" y="193"/>
                    <a:pt x="13582" y="1"/>
                    <a:pt x="1343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8" name="Google Shape;2328;p40"/>
            <p:cNvGrpSpPr/>
            <p:nvPr/>
          </p:nvGrpSpPr>
          <p:grpSpPr>
            <a:xfrm>
              <a:off x="7723209" y="3123320"/>
              <a:ext cx="581215" cy="545249"/>
              <a:chOff x="7811084" y="3019633"/>
              <a:chExt cx="581215" cy="545249"/>
            </a:xfrm>
          </p:grpSpPr>
          <p:sp>
            <p:nvSpPr>
              <p:cNvPr id="2329" name="Google Shape;2329;p40"/>
              <p:cNvSpPr/>
              <p:nvPr/>
            </p:nvSpPr>
            <p:spPr>
              <a:xfrm rot="1205914">
                <a:off x="7836354" y="3054685"/>
                <a:ext cx="219682" cy="381969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9692" extrusionOk="0">
                    <a:moveTo>
                      <a:pt x="4178" y="0"/>
                    </a:moveTo>
                    <a:cubicBezTo>
                      <a:pt x="4016" y="0"/>
                      <a:pt x="3864" y="96"/>
                      <a:pt x="3800" y="254"/>
                    </a:cubicBezTo>
                    <a:lnTo>
                      <a:pt x="89" y="9120"/>
                    </a:lnTo>
                    <a:cubicBezTo>
                      <a:pt x="0" y="9328"/>
                      <a:pt x="99" y="9570"/>
                      <a:pt x="311" y="9660"/>
                    </a:cubicBezTo>
                    <a:cubicBezTo>
                      <a:pt x="362" y="9682"/>
                      <a:pt x="416" y="9692"/>
                      <a:pt x="469" y="9692"/>
                    </a:cubicBezTo>
                    <a:cubicBezTo>
                      <a:pt x="630" y="9692"/>
                      <a:pt x="783" y="9596"/>
                      <a:pt x="850" y="9438"/>
                    </a:cubicBezTo>
                    <a:lnTo>
                      <a:pt x="4558" y="572"/>
                    </a:lnTo>
                    <a:cubicBezTo>
                      <a:pt x="4646" y="364"/>
                      <a:pt x="4547" y="122"/>
                      <a:pt x="4339" y="33"/>
                    </a:cubicBezTo>
                    <a:cubicBezTo>
                      <a:pt x="4286" y="11"/>
                      <a:pt x="4231" y="0"/>
                      <a:pt x="4178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30" name="Google Shape;2330;p40"/>
              <p:cNvGrpSpPr/>
              <p:nvPr/>
            </p:nvGrpSpPr>
            <p:grpSpPr>
              <a:xfrm rot="2348574">
                <a:off x="7944165" y="3221060"/>
                <a:ext cx="420202" cy="237888"/>
                <a:chOff x="4753500" y="979650"/>
                <a:chExt cx="741350" cy="419700"/>
              </a:xfrm>
            </p:grpSpPr>
            <p:sp>
              <p:nvSpPr>
                <p:cNvPr id="2331" name="Google Shape;2331;p40"/>
                <p:cNvSpPr/>
                <p:nvPr/>
              </p:nvSpPr>
              <p:spPr>
                <a:xfrm>
                  <a:off x="4753500" y="979650"/>
                  <a:ext cx="741350" cy="4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16788" extrusionOk="0">
                      <a:moveTo>
                        <a:pt x="0" y="0"/>
                      </a:moveTo>
                      <a:lnTo>
                        <a:pt x="0" y="16787"/>
                      </a:lnTo>
                      <a:lnTo>
                        <a:pt x="29653" y="16787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40"/>
                <p:cNvSpPr/>
                <p:nvPr/>
              </p:nvSpPr>
              <p:spPr>
                <a:xfrm>
                  <a:off x="4753500" y="979650"/>
                  <a:ext cx="244225" cy="4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9" h="16788" extrusionOk="0">
                      <a:moveTo>
                        <a:pt x="0" y="0"/>
                      </a:moveTo>
                      <a:lnTo>
                        <a:pt x="0" y="16787"/>
                      </a:lnTo>
                      <a:lnTo>
                        <a:pt x="9769" y="16787"/>
                      </a:lnTo>
                      <a:lnTo>
                        <a:pt x="9769" y="0"/>
                      </a:ln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40"/>
                <p:cNvSpPr/>
                <p:nvPr/>
              </p:nvSpPr>
              <p:spPr>
                <a:xfrm>
                  <a:off x="5251025" y="979650"/>
                  <a:ext cx="243825" cy="4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3" h="16788" extrusionOk="0">
                      <a:moveTo>
                        <a:pt x="1" y="0"/>
                      </a:moveTo>
                      <a:lnTo>
                        <a:pt x="1" y="16787"/>
                      </a:lnTo>
                      <a:lnTo>
                        <a:pt x="9752" y="16787"/>
                      </a:lnTo>
                      <a:lnTo>
                        <a:pt x="9752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34" name="Google Shape;2334;p40"/>
            <p:cNvSpPr/>
            <p:nvPr/>
          </p:nvSpPr>
          <p:spPr>
            <a:xfrm>
              <a:off x="7487739" y="3807299"/>
              <a:ext cx="609574" cy="25775"/>
            </a:xfrm>
            <a:custGeom>
              <a:avLst/>
              <a:gdLst/>
              <a:ahLst/>
              <a:cxnLst/>
              <a:rect l="l" t="t" r="r" b="b"/>
              <a:pathLst>
                <a:path w="16153" h="683" extrusionOk="0">
                  <a:moveTo>
                    <a:pt x="16004" y="0"/>
                  </a:moveTo>
                  <a:cubicBezTo>
                    <a:pt x="16002" y="0"/>
                    <a:pt x="16001" y="0"/>
                    <a:pt x="16000" y="0"/>
                  </a:cubicBezTo>
                  <a:cubicBezTo>
                    <a:pt x="10712" y="115"/>
                    <a:pt x="5394" y="186"/>
                    <a:pt x="115" y="531"/>
                  </a:cubicBezTo>
                  <a:cubicBezTo>
                    <a:pt x="4" y="537"/>
                    <a:pt x="1" y="683"/>
                    <a:pt x="115" y="683"/>
                  </a:cubicBezTo>
                  <a:cubicBezTo>
                    <a:pt x="217" y="683"/>
                    <a:pt x="319" y="683"/>
                    <a:pt x="420" y="683"/>
                  </a:cubicBezTo>
                  <a:cubicBezTo>
                    <a:pt x="5608" y="683"/>
                    <a:pt x="10820" y="422"/>
                    <a:pt x="16000" y="203"/>
                  </a:cubicBezTo>
                  <a:cubicBezTo>
                    <a:pt x="16151" y="196"/>
                    <a:pt x="16152" y="0"/>
                    <a:pt x="1600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7618652" y="3697708"/>
              <a:ext cx="484248" cy="20416"/>
            </a:xfrm>
            <a:custGeom>
              <a:avLst/>
              <a:gdLst/>
              <a:ahLst/>
              <a:cxnLst/>
              <a:rect l="l" t="t" r="r" b="b"/>
              <a:pathLst>
                <a:path w="12832" h="541" extrusionOk="0">
                  <a:moveTo>
                    <a:pt x="4638" y="1"/>
                  </a:moveTo>
                  <a:cubicBezTo>
                    <a:pt x="3131" y="1"/>
                    <a:pt x="1626" y="44"/>
                    <a:pt x="129" y="145"/>
                  </a:cubicBezTo>
                  <a:cubicBezTo>
                    <a:pt x="4" y="152"/>
                    <a:pt x="1" y="311"/>
                    <a:pt x="129" y="311"/>
                  </a:cubicBezTo>
                  <a:cubicBezTo>
                    <a:pt x="4319" y="320"/>
                    <a:pt x="8487" y="294"/>
                    <a:pt x="12677" y="540"/>
                  </a:cubicBezTo>
                  <a:cubicBezTo>
                    <a:pt x="12681" y="541"/>
                    <a:pt x="12685" y="541"/>
                    <a:pt x="12688" y="541"/>
                  </a:cubicBezTo>
                  <a:cubicBezTo>
                    <a:pt x="12832" y="541"/>
                    <a:pt x="12825" y="344"/>
                    <a:pt x="12677" y="331"/>
                  </a:cubicBezTo>
                  <a:cubicBezTo>
                    <a:pt x="10014" y="138"/>
                    <a:pt x="7322" y="1"/>
                    <a:pt x="463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7156249" y="3216211"/>
              <a:ext cx="303221" cy="258502"/>
            </a:xfrm>
            <a:custGeom>
              <a:avLst/>
              <a:gdLst/>
              <a:ahLst/>
              <a:cxnLst/>
              <a:rect l="l" t="t" r="r" b="b"/>
              <a:pathLst>
                <a:path w="8035" h="6850" extrusionOk="0">
                  <a:moveTo>
                    <a:pt x="4394" y="1"/>
                  </a:moveTo>
                  <a:cubicBezTo>
                    <a:pt x="4181" y="1"/>
                    <a:pt x="3961" y="21"/>
                    <a:pt x="3733" y="66"/>
                  </a:cubicBezTo>
                  <a:cubicBezTo>
                    <a:pt x="1076" y="587"/>
                    <a:pt x="1" y="4755"/>
                    <a:pt x="1809" y="6222"/>
                  </a:cubicBezTo>
                  <a:cubicBezTo>
                    <a:pt x="2387" y="6690"/>
                    <a:pt x="3039" y="6849"/>
                    <a:pt x="3660" y="6849"/>
                  </a:cubicBezTo>
                  <a:cubicBezTo>
                    <a:pt x="4984" y="6849"/>
                    <a:pt x="6165" y="6125"/>
                    <a:pt x="6165" y="6125"/>
                  </a:cubicBezTo>
                  <a:lnTo>
                    <a:pt x="8034" y="2324"/>
                  </a:lnTo>
                  <a:cubicBezTo>
                    <a:pt x="8034" y="2324"/>
                    <a:pt x="6661" y="1"/>
                    <a:pt x="4394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7211497" y="3250967"/>
              <a:ext cx="239671" cy="190876"/>
            </a:xfrm>
            <a:custGeom>
              <a:avLst/>
              <a:gdLst/>
              <a:ahLst/>
              <a:cxnLst/>
              <a:rect l="l" t="t" r="r" b="b"/>
              <a:pathLst>
                <a:path w="6351" h="5058" extrusionOk="0">
                  <a:moveTo>
                    <a:pt x="3161" y="1"/>
                  </a:moveTo>
                  <a:cubicBezTo>
                    <a:pt x="3072" y="1"/>
                    <a:pt x="2981" y="4"/>
                    <a:pt x="2888" y="11"/>
                  </a:cubicBezTo>
                  <a:cubicBezTo>
                    <a:pt x="548" y="173"/>
                    <a:pt x="1" y="3054"/>
                    <a:pt x="599" y="3936"/>
                  </a:cubicBezTo>
                  <a:cubicBezTo>
                    <a:pt x="987" y="4511"/>
                    <a:pt x="1707" y="5058"/>
                    <a:pt x="2845" y="5058"/>
                  </a:cubicBezTo>
                  <a:cubicBezTo>
                    <a:pt x="3454" y="5058"/>
                    <a:pt x="4183" y="4901"/>
                    <a:pt x="5046" y="4507"/>
                  </a:cubicBezTo>
                  <a:lnTo>
                    <a:pt x="6350" y="1857"/>
                  </a:lnTo>
                  <a:cubicBezTo>
                    <a:pt x="6350" y="1857"/>
                    <a:pt x="5315" y="1"/>
                    <a:pt x="316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7314975" y="3091940"/>
              <a:ext cx="586214" cy="511947"/>
            </a:xfrm>
            <a:custGeom>
              <a:avLst/>
              <a:gdLst/>
              <a:ahLst/>
              <a:cxnLst/>
              <a:rect l="l" t="t" r="r" b="b"/>
              <a:pathLst>
                <a:path w="15534" h="13566" extrusionOk="0">
                  <a:moveTo>
                    <a:pt x="10771" y="0"/>
                  </a:moveTo>
                  <a:cubicBezTo>
                    <a:pt x="10690" y="0"/>
                    <a:pt x="10607" y="3"/>
                    <a:pt x="10523" y="8"/>
                  </a:cubicBezTo>
                  <a:cubicBezTo>
                    <a:pt x="7652" y="191"/>
                    <a:pt x="7236" y="2679"/>
                    <a:pt x="7226" y="4038"/>
                  </a:cubicBezTo>
                  <a:cubicBezTo>
                    <a:pt x="6827" y="4058"/>
                    <a:pt x="6408" y="4109"/>
                    <a:pt x="5962" y="4204"/>
                  </a:cubicBezTo>
                  <a:cubicBezTo>
                    <a:pt x="5940" y="4209"/>
                    <a:pt x="5918" y="4211"/>
                    <a:pt x="5895" y="4211"/>
                  </a:cubicBezTo>
                  <a:cubicBezTo>
                    <a:pt x="5533" y="4211"/>
                    <a:pt x="5009" y="3690"/>
                    <a:pt x="4562" y="3690"/>
                  </a:cubicBezTo>
                  <a:cubicBezTo>
                    <a:pt x="4481" y="3690"/>
                    <a:pt x="4403" y="3707"/>
                    <a:pt x="4328" y="3747"/>
                  </a:cubicBezTo>
                  <a:cubicBezTo>
                    <a:pt x="3869" y="4001"/>
                    <a:pt x="4718" y="4440"/>
                    <a:pt x="4839" y="4498"/>
                  </a:cubicBezTo>
                  <a:cubicBezTo>
                    <a:pt x="4751" y="4463"/>
                    <a:pt x="4275" y="4326"/>
                    <a:pt x="3890" y="4326"/>
                  </a:cubicBezTo>
                  <a:cubicBezTo>
                    <a:pt x="3670" y="4326"/>
                    <a:pt x="3480" y="4371"/>
                    <a:pt x="3409" y="4505"/>
                  </a:cubicBezTo>
                  <a:cubicBezTo>
                    <a:pt x="3203" y="4887"/>
                    <a:pt x="4365" y="5077"/>
                    <a:pt x="4193" y="5239"/>
                  </a:cubicBezTo>
                  <a:cubicBezTo>
                    <a:pt x="1357" y="7957"/>
                    <a:pt x="1" y="13343"/>
                    <a:pt x="6418" y="13557"/>
                  </a:cubicBezTo>
                  <a:cubicBezTo>
                    <a:pt x="6590" y="13562"/>
                    <a:pt x="6757" y="13565"/>
                    <a:pt x="6919" y="13565"/>
                  </a:cubicBezTo>
                  <a:cubicBezTo>
                    <a:pt x="12338" y="13565"/>
                    <a:pt x="12214" y="10449"/>
                    <a:pt x="12024" y="7957"/>
                  </a:cubicBezTo>
                  <a:cubicBezTo>
                    <a:pt x="12318" y="7795"/>
                    <a:pt x="12703" y="7558"/>
                    <a:pt x="13204" y="7207"/>
                  </a:cubicBezTo>
                  <a:cubicBezTo>
                    <a:pt x="15534" y="5568"/>
                    <a:pt x="14530" y="0"/>
                    <a:pt x="1077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7511740" y="3329047"/>
              <a:ext cx="90872" cy="90759"/>
            </a:xfrm>
            <a:custGeom>
              <a:avLst/>
              <a:gdLst/>
              <a:ahLst/>
              <a:cxnLst/>
              <a:rect l="l" t="t" r="r" b="b"/>
              <a:pathLst>
                <a:path w="2408" h="2405" extrusionOk="0">
                  <a:moveTo>
                    <a:pt x="1204" y="0"/>
                  </a:moveTo>
                  <a:cubicBezTo>
                    <a:pt x="542" y="0"/>
                    <a:pt x="0" y="538"/>
                    <a:pt x="0" y="1200"/>
                  </a:cubicBezTo>
                  <a:cubicBezTo>
                    <a:pt x="0" y="1867"/>
                    <a:pt x="542" y="2405"/>
                    <a:pt x="1204" y="2405"/>
                  </a:cubicBezTo>
                  <a:cubicBezTo>
                    <a:pt x="1870" y="2405"/>
                    <a:pt x="2408" y="1867"/>
                    <a:pt x="2408" y="1200"/>
                  </a:cubicBezTo>
                  <a:cubicBezTo>
                    <a:pt x="2408" y="538"/>
                    <a:pt x="1870" y="0"/>
                    <a:pt x="1204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7537251" y="3353388"/>
              <a:ext cx="32718" cy="21020"/>
            </a:xfrm>
            <a:custGeom>
              <a:avLst/>
              <a:gdLst/>
              <a:ahLst/>
              <a:cxnLst/>
              <a:rect l="l" t="t" r="r" b="b"/>
              <a:pathLst>
                <a:path w="867" h="557" extrusionOk="0">
                  <a:moveTo>
                    <a:pt x="491" y="1"/>
                  </a:moveTo>
                  <a:cubicBezTo>
                    <a:pt x="459" y="1"/>
                    <a:pt x="426" y="3"/>
                    <a:pt x="393" y="8"/>
                  </a:cubicBezTo>
                  <a:cubicBezTo>
                    <a:pt x="163" y="45"/>
                    <a:pt x="0" y="201"/>
                    <a:pt x="11" y="275"/>
                  </a:cubicBezTo>
                  <a:cubicBezTo>
                    <a:pt x="24" y="344"/>
                    <a:pt x="225" y="556"/>
                    <a:pt x="438" y="556"/>
                  </a:cubicBezTo>
                  <a:cubicBezTo>
                    <a:pt x="454" y="556"/>
                    <a:pt x="471" y="555"/>
                    <a:pt x="487" y="552"/>
                  </a:cubicBezTo>
                  <a:cubicBezTo>
                    <a:pt x="721" y="515"/>
                    <a:pt x="866" y="221"/>
                    <a:pt x="852" y="143"/>
                  </a:cubicBezTo>
                  <a:cubicBezTo>
                    <a:pt x="844" y="79"/>
                    <a:pt x="683" y="1"/>
                    <a:pt x="49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0"/>
            <p:cNvSpPr/>
            <p:nvPr/>
          </p:nvSpPr>
          <p:spPr>
            <a:xfrm>
              <a:off x="7542346" y="3375465"/>
              <a:ext cx="22605" cy="6981"/>
            </a:xfrm>
            <a:custGeom>
              <a:avLst/>
              <a:gdLst/>
              <a:ahLst/>
              <a:cxnLst/>
              <a:rect l="l" t="t" r="r" b="b"/>
              <a:pathLst>
                <a:path w="599" h="185" extrusionOk="0">
                  <a:moveTo>
                    <a:pt x="537" y="1"/>
                  </a:moveTo>
                  <a:cubicBezTo>
                    <a:pt x="525" y="1"/>
                    <a:pt x="513" y="5"/>
                    <a:pt x="505" y="14"/>
                  </a:cubicBezTo>
                  <a:cubicBezTo>
                    <a:pt x="474" y="42"/>
                    <a:pt x="447" y="63"/>
                    <a:pt x="408" y="63"/>
                  </a:cubicBezTo>
                  <a:cubicBezTo>
                    <a:pt x="403" y="63"/>
                    <a:pt x="398" y="63"/>
                    <a:pt x="393" y="62"/>
                  </a:cubicBezTo>
                  <a:cubicBezTo>
                    <a:pt x="363" y="62"/>
                    <a:pt x="339" y="39"/>
                    <a:pt x="308" y="35"/>
                  </a:cubicBezTo>
                  <a:cubicBezTo>
                    <a:pt x="305" y="34"/>
                    <a:pt x="302" y="34"/>
                    <a:pt x="299" y="34"/>
                  </a:cubicBezTo>
                  <a:cubicBezTo>
                    <a:pt x="285" y="34"/>
                    <a:pt x="275" y="40"/>
                    <a:pt x="261" y="45"/>
                  </a:cubicBezTo>
                  <a:cubicBezTo>
                    <a:pt x="230" y="59"/>
                    <a:pt x="214" y="79"/>
                    <a:pt x="177" y="79"/>
                  </a:cubicBezTo>
                  <a:cubicBezTo>
                    <a:pt x="140" y="79"/>
                    <a:pt x="116" y="65"/>
                    <a:pt x="88" y="35"/>
                  </a:cubicBezTo>
                  <a:cubicBezTo>
                    <a:pt x="79" y="24"/>
                    <a:pt x="68" y="20"/>
                    <a:pt x="58" y="20"/>
                  </a:cubicBezTo>
                  <a:cubicBezTo>
                    <a:pt x="28" y="20"/>
                    <a:pt x="0" y="57"/>
                    <a:pt x="18" y="92"/>
                  </a:cubicBezTo>
                  <a:cubicBezTo>
                    <a:pt x="45" y="147"/>
                    <a:pt x="92" y="181"/>
                    <a:pt x="153" y="184"/>
                  </a:cubicBezTo>
                  <a:cubicBezTo>
                    <a:pt x="158" y="184"/>
                    <a:pt x="163" y="185"/>
                    <a:pt x="168" y="185"/>
                  </a:cubicBezTo>
                  <a:cubicBezTo>
                    <a:pt x="193" y="185"/>
                    <a:pt x="215" y="178"/>
                    <a:pt x="241" y="167"/>
                  </a:cubicBezTo>
                  <a:cubicBezTo>
                    <a:pt x="255" y="164"/>
                    <a:pt x="275" y="153"/>
                    <a:pt x="288" y="143"/>
                  </a:cubicBezTo>
                  <a:cubicBezTo>
                    <a:pt x="291" y="143"/>
                    <a:pt x="295" y="140"/>
                    <a:pt x="295" y="136"/>
                  </a:cubicBezTo>
                  <a:cubicBezTo>
                    <a:pt x="330" y="160"/>
                    <a:pt x="371" y="172"/>
                    <a:pt x="411" y="172"/>
                  </a:cubicBezTo>
                  <a:cubicBezTo>
                    <a:pt x="485" y="172"/>
                    <a:pt x="558" y="133"/>
                    <a:pt x="586" y="59"/>
                  </a:cubicBezTo>
                  <a:cubicBezTo>
                    <a:pt x="598" y="27"/>
                    <a:pt x="566" y="1"/>
                    <a:pt x="53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0"/>
            <p:cNvSpPr/>
            <p:nvPr/>
          </p:nvSpPr>
          <p:spPr>
            <a:xfrm>
              <a:off x="7624803" y="3341274"/>
              <a:ext cx="24265" cy="24303"/>
            </a:xfrm>
            <a:custGeom>
              <a:avLst/>
              <a:gdLst/>
              <a:ahLst/>
              <a:cxnLst/>
              <a:rect l="l" t="t" r="r" b="b"/>
              <a:pathLst>
                <a:path w="643" h="644" extrusionOk="0">
                  <a:moveTo>
                    <a:pt x="322" y="1"/>
                  </a:moveTo>
                  <a:cubicBezTo>
                    <a:pt x="142" y="1"/>
                    <a:pt x="0" y="146"/>
                    <a:pt x="0" y="322"/>
                  </a:cubicBezTo>
                  <a:cubicBezTo>
                    <a:pt x="0" y="498"/>
                    <a:pt x="142" y="644"/>
                    <a:pt x="322" y="644"/>
                  </a:cubicBezTo>
                  <a:cubicBezTo>
                    <a:pt x="497" y="644"/>
                    <a:pt x="642" y="498"/>
                    <a:pt x="642" y="322"/>
                  </a:cubicBezTo>
                  <a:cubicBezTo>
                    <a:pt x="642" y="146"/>
                    <a:pt x="497" y="1"/>
                    <a:pt x="322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0"/>
            <p:cNvSpPr/>
            <p:nvPr/>
          </p:nvSpPr>
          <p:spPr>
            <a:xfrm>
              <a:off x="7466191" y="3358256"/>
              <a:ext cx="24265" cy="24416"/>
            </a:xfrm>
            <a:custGeom>
              <a:avLst/>
              <a:gdLst/>
              <a:ahLst/>
              <a:cxnLst/>
              <a:rect l="l" t="t" r="r" b="b"/>
              <a:pathLst>
                <a:path w="643" h="647" extrusionOk="0">
                  <a:moveTo>
                    <a:pt x="321" y="0"/>
                  </a:moveTo>
                  <a:cubicBezTo>
                    <a:pt x="146" y="0"/>
                    <a:pt x="1" y="146"/>
                    <a:pt x="1" y="322"/>
                  </a:cubicBezTo>
                  <a:cubicBezTo>
                    <a:pt x="1" y="501"/>
                    <a:pt x="146" y="646"/>
                    <a:pt x="321" y="646"/>
                  </a:cubicBezTo>
                  <a:cubicBezTo>
                    <a:pt x="500" y="646"/>
                    <a:pt x="642" y="501"/>
                    <a:pt x="642" y="322"/>
                  </a:cubicBezTo>
                  <a:cubicBezTo>
                    <a:pt x="642" y="146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0"/>
            <p:cNvSpPr/>
            <p:nvPr/>
          </p:nvSpPr>
          <p:spPr>
            <a:xfrm>
              <a:off x="7629105" y="3128206"/>
              <a:ext cx="231255" cy="223180"/>
            </a:xfrm>
            <a:custGeom>
              <a:avLst/>
              <a:gdLst/>
              <a:ahLst/>
              <a:cxnLst/>
              <a:rect l="l" t="t" r="r" b="b"/>
              <a:pathLst>
                <a:path w="6128" h="5914" extrusionOk="0">
                  <a:moveTo>
                    <a:pt x="2454" y="1"/>
                  </a:moveTo>
                  <a:cubicBezTo>
                    <a:pt x="330" y="1"/>
                    <a:pt x="1" y="3253"/>
                    <a:pt x="1" y="3253"/>
                  </a:cubicBezTo>
                  <a:cubicBezTo>
                    <a:pt x="2642" y="3300"/>
                    <a:pt x="3460" y="5914"/>
                    <a:pt x="3460" y="5914"/>
                  </a:cubicBezTo>
                  <a:cubicBezTo>
                    <a:pt x="6127" y="4041"/>
                    <a:pt x="5705" y="741"/>
                    <a:pt x="3048" y="79"/>
                  </a:cubicBezTo>
                  <a:cubicBezTo>
                    <a:pt x="2836" y="25"/>
                    <a:pt x="2638" y="1"/>
                    <a:pt x="2454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0"/>
            <p:cNvSpPr/>
            <p:nvPr/>
          </p:nvSpPr>
          <p:spPr>
            <a:xfrm>
              <a:off x="7424717" y="2857588"/>
              <a:ext cx="138987" cy="290088"/>
            </a:xfrm>
            <a:custGeom>
              <a:avLst/>
              <a:gdLst/>
              <a:ahLst/>
              <a:cxnLst/>
              <a:rect l="l" t="t" r="r" b="b"/>
              <a:pathLst>
                <a:path w="3683" h="7687" extrusionOk="0">
                  <a:moveTo>
                    <a:pt x="2566" y="3256"/>
                  </a:moveTo>
                  <a:cubicBezTo>
                    <a:pt x="2981" y="3256"/>
                    <a:pt x="3067" y="3884"/>
                    <a:pt x="2675" y="4453"/>
                  </a:cubicBezTo>
                  <a:cubicBezTo>
                    <a:pt x="2526" y="4612"/>
                    <a:pt x="2357" y="4747"/>
                    <a:pt x="2164" y="4859"/>
                  </a:cubicBezTo>
                  <a:cubicBezTo>
                    <a:pt x="1957" y="4954"/>
                    <a:pt x="1778" y="4996"/>
                    <a:pt x="1626" y="4996"/>
                  </a:cubicBezTo>
                  <a:cubicBezTo>
                    <a:pt x="1425" y="4996"/>
                    <a:pt x="1269" y="4923"/>
                    <a:pt x="1150" y="4805"/>
                  </a:cubicBezTo>
                  <a:cubicBezTo>
                    <a:pt x="1197" y="4669"/>
                    <a:pt x="1258" y="4534"/>
                    <a:pt x="1336" y="4399"/>
                  </a:cubicBezTo>
                  <a:cubicBezTo>
                    <a:pt x="1451" y="4210"/>
                    <a:pt x="1586" y="3902"/>
                    <a:pt x="1961" y="3564"/>
                  </a:cubicBezTo>
                  <a:cubicBezTo>
                    <a:pt x="2205" y="3346"/>
                    <a:pt x="2409" y="3256"/>
                    <a:pt x="2566" y="3256"/>
                  </a:cubicBezTo>
                  <a:close/>
                  <a:moveTo>
                    <a:pt x="2736" y="0"/>
                  </a:moveTo>
                  <a:cubicBezTo>
                    <a:pt x="2714" y="0"/>
                    <a:pt x="2690" y="4"/>
                    <a:pt x="2665" y="14"/>
                  </a:cubicBezTo>
                  <a:cubicBezTo>
                    <a:pt x="1170" y="568"/>
                    <a:pt x="0" y="2590"/>
                    <a:pt x="329" y="4166"/>
                  </a:cubicBezTo>
                  <a:cubicBezTo>
                    <a:pt x="399" y="4494"/>
                    <a:pt x="524" y="4750"/>
                    <a:pt x="690" y="4953"/>
                  </a:cubicBezTo>
                  <a:cubicBezTo>
                    <a:pt x="565" y="5805"/>
                    <a:pt x="812" y="6742"/>
                    <a:pt x="1190" y="7587"/>
                  </a:cubicBezTo>
                  <a:cubicBezTo>
                    <a:pt x="1222" y="7657"/>
                    <a:pt x="1276" y="7686"/>
                    <a:pt x="1332" y="7686"/>
                  </a:cubicBezTo>
                  <a:cubicBezTo>
                    <a:pt x="1453" y="7686"/>
                    <a:pt x="1583" y="7549"/>
                    <a:pt x="1518" y="7398"/>
                  </a:cubicBezTo>
                  <a:cubicBezTo>
                    <a:pt x="1214" y="6698"/>
                    <a:pt x="954" y="5978"/>
                    <a:pt x="1042" y="5261"/>
                  </a:cubicBezTo>
                  <a:lnTo>
                    <a:pt x="1042" y="5261"/>
                  </a:lnTo>
                  <a:cubicBezTo>
                    <a:pt x="1248" y="5386"/>
                    <a:pt x="1481" y="5448"/>
                    <a:pt x="1721" y="5448"/>
                  </a:cubicBezTo>
                  <a:cubicBezTo>
                    <a:pt x="2231" y="5448"/>
                    <a:pt x="2772" y="5166"/>
                    <a:pt x="3158" y="4605"/>
                  </a:cubicBezTo>
                  <a:cubicBezTo>
                    <a:pt x="3682" y="3848"/>
                    <a:pt x="3267" y="2900"/>
                    <a:pt x="2527" y="2900"/>
                  </a:cubicBezTo>
                  <a:cubicBezTo>
                    <a:pt x="2336" y="2900"/>
                    <a:pt x="2122" y="2964"/>
                    <a:pt x="1897" y="3111"/>
                  </a:cubicBezTo>
                  <a:cubicBezTo>
                    <a:pt x="1397" y="3439"/>
                    <a:pt x="1072" y="3837"/>
                    <a:pt x="880" y="4274"/>
                  </a:cubicBezTo>
                  <a:cubicBezTo>
                    <a:pt x="744" y="3733"/>
                    <a:pt x="825" y="3019"/>
                    <a:pt x="971" y="2631"/>
                  </a:cubicBezTo>
                  <a:cubicBezTo>
                    <a:pt x="1312" y="1697"/>
                    <a:pt x="1978" y="909"/>
                    <a:pt x="2830" y="409"/>
                  </a:cubicBezTo>
                  <a:cubicBezTo>
                    <a:pt x="3015" y="304"/>
                    <a:pt x="2926" y="0"/>
                    <a:pt x="2736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0"/>
            <p:cNvSpPr/>
            <p:nvPr/>
          </p:nvSpPr>
          <p:spPr>
            <a:xfrm>
              <a:off x="7465662" y="2702825"/>
              <a:ext cx="211707" cy="135968"/>
            </a:xfrm>
            <a:custGeom>
              <a:avLst/>
              <a:gdLst/>
              <a:ahLst/>
              <a:cxnLst/>
              <a:rect l="l" t="t" r="r" b="b"/>
              <a:pathLst>
                <a:path w="5610" h="3603" extrusionOk="0">
                  <a:moveTo>
                    <a:pt x="4338" y="0"/>
                  </a:moveTo>
                  <a:cubicBezTo>
                    <a:pt x="3397" y="0"/>
                    <a:pt x="2307" y="1588"/>
                    <a:pt x="2307" y="1588"/>
                  </a:cubicBezTo>
                  <a:cubicBezTo>
                    <a:pt x="2307" y="1588"/>
                    <a:pt x="2090" y="132"/>
                    <a:pt x="971" y="104"/>
                  </a:cubicBezTo>
                  <a:cubicBezTo>
                    <a:pt x="967" y="104"/>
                    <a:pt x="963" y="104"/>
                    <a:pt x="959" y="104"/>
                  </a:cubicBezTo>
                  <a:cubicBezTo>
                    <a:pt x="0" y="104"/>
                    <a:pt x="1565" y="2853"/>
                    <a:pt x="1965" y="3530"/>
                  </a:cubicBezTo>
                  <a:cubicBezTo>
                    <a:pt x="1994" y="3576"/>
                    <a:pt x="2043" y="3602"/>
                    <a:pt x="2093" y="3602"/>
                  </a:cubicBezTo>
                  <a:cubicBezTo>
                    <a:pt x="2126" y="3602"/>
                    <a:pt x="2160" y="3591"/>
                    <a:pt x="2189" y="3567"/>
                  </a:cubicBezTo>
                  <a:cubicBezTo>
                    <a:pt x="2838" y="3022"/>
                    <a:pt x="5610" y="622"/>
                    <a:pt x="4724" y="104"/>
                  </a:cubicBezTo>
                  <a:cubicBezTo>
                    <a:pt x="4601" y="32"/>
                    <a:pt x="4471" y="0"/>
                    <a:pt x="4338" y="0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0"/>
            <p:cNvSpPr/>
            <p:nvPr/>
          </p:nvSpPr>
          <p:spPr>
            <a:xfrm>
              <a:off x="7584348" y="3587099"/>
              <a:ext cx="290050" cy="349147"/>
            </a:xfrm>
            <a:custGeom>
              <a:avLst/>
              <a:gdLst/>
              <a:ahLst/>
              <a:cxnLst/>
              <a:rect l="l" t="t" r="r" b="b"/>
              <a:pathLst>
                <a:path w="7686" h="9252" extrusionOk="0">
                  <a:moveTo>
                    <a:pt x="1633" y="0"/>
                  </a:moveTo>
                  <a:cubicBezTo>
                    <a:pt x="1227" y="0"/>
                    <a:pt x="836" y="22"/>
                    <a:pt x="473" y="60"/>
                  </a:cubicBezTo>
                  <a:cubicBezTo>
                    <a:pt x="25" y="103"/>
                    <a:pt x="1" y="784"/>
                    <a:pt x="450" y="784"/>
                  </a:cubicBezTo>
                  <a:cubicBezTo>
                    <a:pt x="458" y="784"/>
                    <a:pt x="466" y="784"/>
                    <a:pt x="473" y="784"/>
                  </a:cubicBezTo>
                  <a:cubicBezTo>
                    <a:pt x="681" y="773"/>
                    <a:pt x="899" y="767"/>
                    <a:pt x="1124" y="767"/>
                  </a:cubicBezTo>
                  <a:cubicBezTo>
                    <a:pt x="3108" y="767"/>
                    <a:pt x="5636" y="1236"/>
                    <a:pt x="6194" y="3346"/>
                  </a:cubicBezTo>
                  <a:cubicBezTo>
                    <a:pt x="6651" y="5074"/>
                    <a:pt x="6594" y="7137"/>
                    <a:pt x="6567" y="8915"/>
                  </a:cubicBezTo>
                  <a:cubicBezTo>
                    <a:pt x="6564" y="9130"/>
                    <a:pt x="6748" y="9251"/>
                    <a:pt x="6926" y="9251"/>
                  </a:cubicBezTo>
                  <a:cubicBezTo>
                    <a:pt x="7067" y="9251"/>
                    <a:pt x="7205" y="9174"/>
                    <a:pt x="7243" y="9006"/>
                  </a:cubicBezTo>
                  <a:cubicBezTo>
                    <a:pt x="7665" y="7103"/>
                    <a:pt x="7686" y="3694"/>
                    <a:pt x="6573" y="1981"/>
                  </a:cubicBezTo>
                  <a:cubicBezTo>
                    <a:pt x="5577" y="450"/>
                    <a:pt x="3462" y="0"/>
                    <a:pt x="1633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0"/>
            <p:cNvSpPr/>
            <p:nvPr/>
          </p:nvSpPr>
          <p:spPr>
            <a:xfrm>
              <a:off x="7480871" y="3490339"/>
              <a:ext cx="31133" cy="49927"/>
            </a:xfrm>
            <a:custGeom>
              <a:avLst/>
              <a:gdLst/>
              <a:ahLst/>
              <a:cxnLst/>
              <a:rect l="l" t="t" r="r" b="b"/>
              <a:pathLst>
                <a:path w="825" h="1323" extrusionOk="0">
                  <a:moveTo>
                    <a:pt x="210" y="0"/>
                  </a:moveTo>
                  <a:cubicBezTo>
                    <a:pt x="170" y="0"/>
                    <a:pt x="129" y="19"/>
                    <a:pt x="119" y="58"/>
                  </a:cubicBezTo>
                  <a:cubicBezTo>
                    <a:pt x="51" y="345"/>
                    <a:pt x="0" y="662"/>
                    <a:pt x="135" y="940"/>
                  </a:cubicBezTo>
                  <a:cubicBezTo>
                    <a:pt x="233" y="1142"/>
                    <a:pt x="422" y="1323"/>
                    <a:pt x="657" y="1323"/>
                  </a:cubicBezTo>
                  <a:cubicBezTo>
                    <a:pt x="666" y="1323"/>
                    <a:pt x="674" y="1323"/>
                    <a:pt x="683" y="1322"/>
                  </a:cubicBezTo>
                  <a:cubicBezTo>
                    <a:pt x="768" y="1319"/>
                    <a:pt x="825" y="1214"/>
                    <a:pt x="734" y="1166"/>
                  </a:cubicBezTo>
                  <a:cubicBezTo>
                    <a:pt x="538" y="1068"/>
                    <a:pt x="399" y="967"/>
                    <a:pt x="325" y="751"/>
                  </a:cubicBezTo>
                  <a:cubicBezTo>
                    <a:pt x="247" y="534"/>
                    <a:pt x="274" y="301"/>
                    <a:pt x="305" y="81"/>
                  </a:cubicBezTo>
                  <a:cubicBezTo>
                    <a:pt x="312" y="29"/>
                    <a:pt x="261" y="0"/>
                    <a:pt x="21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0"/>
            <p:cNvSpPr/>
            <p:nvPr/>
          </p:nvSpPr>
          <p:spPr>
            <a:xfrm>
              <a:off x="7514156" y="3497056"/>
              <a:ext cx="33058" cy="47172"/>
            </a:xfrm>
            <a:custGeom>
              <a:avLst/>
              <a:gdLst/>
              <a:ahLst/>
              <a:cxnLst/>
              <a:rect l="l" t="t" r="r" b="b"/>
              <a:pathLst>
                <a:path w="876" h="1250" extrusionOk="0">
                  <a:moveTo>
                    <a:pt x="165" y="0"/>
                  </a:moveTo>
                  <a:cubicBezTo>
                    <a:pt x="125" y="0"/>
                    <a:pt x="87" y="20"/>
                    <a:pt x="75" y="63"/>
                  </a:cubicBezTo>
                  <a:cubicBezTo>
                    <a:pt x="0" y="322"/>
                    <a:pt x="28" y="586"/>
                    <a:pt x="156" y="823"/>
                  </a:cubicBezTo>
                  <a:cubicBezTo>
                    <a:pt x="268" y="1026"/>
                    <a:pt x="485" y="1249"/>
                    <a:pt x="732" y="1249"/>
                  </a:cubicBezTo>
                  <a:cubicBezTo>
                    <a:pt x="740" y="1249"/>
                    <a:pt x="747" y="1249"/>
                    <a:pt x="754" y="1249"/>
                  </a:cubicBezTo>
                  <a:cubicBezTo>
                    <a:pt x="826" y="1246"/>
                    <a:pt x="876" y="1174"/>
                    <a:pt x="819" y="1117"/>
                  </a:cubicBezTo>
                  <a:cubicBezTo>
                    <a:pt x="677" y="982"/>
                    <a:pt x="508" y="915"/>
                    <a:pt x="393" y="738"/>
                  </a:cubicBezTo>
                  <a:cubicBezTo>
                    <a:pt x="267" y="553"/>
                    <a:pt x="220" y="330"/>
                    <a:pt x="267" y="110"/>
                  </a:cubicBezTo>
                  <a:cubicBezTo>
                    <a:pt x="282" y="41"/>
                    <a:pt x="222" y="0"/>
                    <a:pt x="16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0"/>
            <p:cNvSpPr/>
            <p:nvPr/>
          </p:nvSpPr>
          <p:spPr>
            <a:xfrm>
              <a:off x="7282407" y="3269534"/>
              <a:ext cx="85966" cy="12868"/>
            </a:xfrm>
            <a:custGeom>
              <a:avLst/>
              <a:gdLst/>
              <a:ahLst/>
              <a:cxnLst/>
              <a:rect l="l" t="t" r="r" b="b"/>
              <a:pathLst>
                <a:path w="2278" h="341" extrusionOk="0">
                  <a:moveTo>
                    <a:pt x="1244" y="0"/>
                  </a:moveTo>
                  <a:cubicBezTo>
                    <a:pt x="845" y="0"/>
                    <a:pt x="440" y="85"/>
                    <a:pt x="86" y="208"/>
                  </a:cubicBezTo>
                  <a:cubicBezTo>
                    <a:pt x="0" y="235"/>
                    <a:pt x="28" y="340"/>
                    <a:pt x="104" y="340"/>
                  </a:cubicBezTo>
                  <a:cubicBezTo>
                    <a:pt x="112" y="340"/>
                    <a:pt x="121" y="339"/>
                    <a:pt x="130" y="337"/>
                  </a:cubicBezTo>
                  <a:cubicBezTo>
                    <a:pt x="462" y="235"/>
                    <a:pt x="776" y="200"/>
                    <a:pt x="1091" y="200"/>
                  </a:cubicBezTo>
                  <a:cubicBezTo>
                    <a:pt x="1448" y="200"/>
                    <a:pt x="1806" y="246"/>
                    <a:pt x="2189" y="293"/>
                  </a:cubicBezTo>
                  <a:cubicBezTo>
                    <a:pt x="2191" y="293"/>
                    <a:pt x="2194" y="293"/>
                    <a:pt x="2196" y="293"/>
                  </a:cubicBezTo>
                  <a:cubicBezTo>
                    <a:pt x="2238" y="293"/>
                    <a:pt x="2277" y="243"/>
                    <a:pt x="2226" y="218"/>
                  </a:cubicBezTo>
                  <a:cubicBezTo>
                    <a:pt x="1929" y="63"/>
                    <a:pt x="1589" y="0"/>
                    <a:pt x="124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0"/>
            <p:cNvSpPr/>
            <p:nvPr/>
          </p:nvSpPr>
          <p:spPr>
            <a:xfrm>
              <a:off x="7388752" y="3297460"/>
              <a:ext cx="31360" cy="24831"/>
            </a:xfrm>
            <a:custGeom>
              <a:avLst/>
              <a:gdLst/>
              <a:ahLst/>
              <a:cxnLst/>
              <a:rect l="l" t="t" r="r" b="b"/>
              <a:pathLst>
                <a:path w="831" h="658" extrusionOk="0">
                  <a:moveTo>
                    <a:pt x="124" y="0"/>
                  </a:moveTo>
                  <a:cubicBezTo>
                    <a:pt x="62" y="0"/>
                    <a:pt x="0" y="62"/>
                    <a:pt x="60" y="107"/>
                  </a:cubicBezTo>
                  <a:cubicBezTo>
                    <a:pt x="284" y="276"/>
                    <a:pt x="473" y="483"/>
                    <a:pt x="697" y="645"/>
                  </a:cubicBezTo>
                  <a:cubicBezTo>
                    <a:pt x="709" y="654"/>
                    <a:pt x="724" y="657"/>
                    <a:pt x="740" y="657"/>
                  </a:cubicBezTo>
                  <a:cubicBezTo>
                    <a:pt x="785" y="657"/>
                    <a:pt x="831" y="625"/>
                    <a:pt x="798" y="580"/>
                  </a:cubicBezTo>
                  <a:cubicBezTo>
                    <a:pt x="642" y="350"/>
                    <a:pt x="392" y="174"/>
                    <a:pt x="172" y="16"/>
                  </a:cubicBezTo>
                  <a:cubicBezTo>
                    <a:pt x="158" y="5"/>
                    <a:pt x="141" y="0"/>
                    <a:pt x="12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0"/>
            <p:cNvSpPr/>
            <p:nvPr/>
          </p:nvSpPr>
          <p:spPr>
            <a:xfrm>
              <a:off x="7761301" y="3273987"/>
              <a:ext cx="42870" cy="38983"/>
            </a:xfrm>
            <a:custGeom>
              <a:avLst/>
              <a:gdLst/>
              <a:ahLst/>
              <a:cxnLst/>
              <a:rect l="l" t="t" r="r" b="b"/>
              <a:pathLst>
                <a:path w="1136" h="1033" extrusionOk="0">
                  <a:moveTo>
                    <a:pt x="1064" y="0"/>
                  </a:moveTo>
                  <a:cubicBezTo>
                    <a:pt x="1036" y="0"/>
                    <a:pt x="1008" y="10"/>
                    <a:pt x="995" y="29"/>
                  </a:cubicBezTo>
                  <a:cubicBezTo>
                    <a:pt x="870" y="205"/>
                    <a:pt x="778" y="398"/>
                    <a:pt x="623" y="553"/>
                  </a:cubicBezTo>
                  <a:cubicBezTo>
                    <a:pt x="471" y="705"/>
                    <a:pt x="291" y="821"/>
                    <a:pt x="92" y="902"/>
                  </a:cubicBezTo>
                  <a:cubicBezTo>
                    <a:pt x="0" y="940"/>
                    <a:pt x="66" y="1033"/>
                    <a:pt x="146" y="1033"/>
                  </a:cubicBezTo>
                  <a:cubicBezTo>
                    <a:pt x="157" y="1033"/>
                    <a:pt x="169" y="1031"/>
                    <a:pt x="180" y="1027"/>
                  </a:cubicBezTo>
                  <a:cubicBezTo>
                    <a:pt x="586" y="874"/>
                    <a:pt x="1059" y="516"/>
                    <a:pt x="1130" y="59"/>
                  </a:cubicBezTo>
                  <a:cubicBezTo>
                    <a:pt x="1136" y="19"/>
                    <a:pt x="1101" y="0"/>
                    <a:pt x="106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0"/>
            <p:cNvSpPr/>
            <p:nvPr/>
          </p:nvSpPr>
          <p:spPr>
            <a:xfrm>
              <a:off x="7801568" y="3205757"/>
              <a:ext cx="9925" cy="43323"/>
            </a:xfrm>
            <a:custGeom>
              <a:avLst/>
              <a:gdLst/>
              <a:ahLst/>
              <a:cxnLst/>
              <a:rect l="l" t="t" r="r" b="b"/>
              <a:pathLst>
                <a:path w="263" h="1148" extrusionOk="0">
                  <a:moveTo>
                    <a:pt x="39" y="1"/>
                  </a:moveTo>
                  <a:cubicBezTo>
                    <a:pt x="20" y="1"/>
                    <a:pt x="1" y="11"/>
                    <a:pt x="2" y="32"/>
                  </a:cubicBezTo>
                  <a:cubicBezTo>
                    <a:pt x="46" y="393"/>
                    <a:pt x="127" y="714"/>
                    <a:pt x="70" y="1083"/>
                  </a:cubicBezTo>
                  <a:cubicBezTo>
                    <a:pt x="64" y="1123"/>
                    <a:pt x="102" y="1148"/>
                    <a:pt x="137" y="1148"/>
                  </a:cubicBezTo>
                  <a:cubicBezTo>
                    <a:pt x="161" y="1148"/>
                    <a:pt x="183" y="1136"/>
                    <a:pt x="188" y="1110"/>
                  </a:cubicBezTo>
                  <a:cubicBezTo>
                    <a:pt x="249" y="752"/>
                    <a:pt x="263" y="336"/>
                    <a:pt x="70" y="15"/>
                  </a:cubicBezTo>
                  <a:cubicBezTo>
                    <a:pt x="64" y="6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4" name="Google Shape;2354;p40"/>
          <p:cNvGrpSpPr/>
          <p:nvPr/>
        </p:nvGrpSpPr>
        <p:grpSpPr>
          <a:xfrm>
            <a:off x="6953214" y="1887823"/>
            <a:ext cx="1236591" cy="796212"/>
            <a:chOff x="6953214" y="1887823"/>
            <a:chExt cx="1236591" cy="796212"/>
          </a:xfrm>
        </p:grpSpPr>
        <p:sp>
          <p:nvSpPr>
            <p:cNvPr id="2355" name="Google Shape;2355;p40"/>
            <p:cNvSpPr/>
            <p:nvPr/>
          </p:nvSpPr>
          <p:spPr>
            <a:xfrm rot="-564540" flipH="1">
              <a:off x="6995844" y="1977788"/>
              <a:ext cx="1151330" cy="616283"/>
            </a:xfrm>
            <a:custGeom>
              <a:avLst/>
              <a:gdLst/>
              <a:ahLst/>
              <a:cxnLst/>
              <a:rect l="l" t="t" r="r" b="b"/>
              <a:pathLst>
                <a:path w="29295" h="15681" extrusionOk="0">
                  <a:moveTo>
                    <a:pt x="25769" y="1"/>
                  </a:moveTo>
                  <a:cubicBezTo>
                    <a:pt x="25603" y="1"/>
                    <a:pt x="25437" y="4"/>
                    <a:pt x="25271" y="16"/>
                  </a:cubicBezTo>
                  <a:cubicBezTo>
                    <a:pt x="24463" y="73"/>
                    <a:pt x="23652" y="147"/>
                    <a:pt x="22843" y="239"/>
                  </a:cubicBezTo>
                  <a:cubicBezTo>
                    <a:pt x="21731" y="364"/>
                    <a:pt x="20622" y="513"/>
                    <a:pt x="19513" y="651"/>
                  </a:cubicBezTo>
                  <a:cubicBezTo>
                    <a:pt x="19081" y="706"/>
                    <a:pt x="18651" y="763"/>
                    <a:pt x="18218" y="814"/>
                  </a:cubicBezTo>
                  <a:cubicBezTo>
                    <a:pt x="17711" y="875"/>
                    <a:pt x="17204" y="932"/>
                    <a:pt x="16697" y="979"/>
                  </a:cubicBezTo>
                  <a:cubicBezTo>
                    <a:pt x="15621" y="1081"/>
                    <a:pt x="14546" y="1199"/>
                    <a:pt x="13471" y="1260"/>
                  </a:cubicBezTo>
                  <a:cubicBezTo>
                    <a:pt x="12410" y="1321"/>
                    <a:pt x="11358" y="1422"/>
                    <a:pt x="10303" y="1554"/>
                  </a:cubicBezTo>
                  <a:cubicBezTo>
                    <a:pt x="9366" y="1672"/>
                    <a:pt x="8437" y="1835"/>
                    <a:pt x="7507" y="2004"/>
                  </a:cubicBezTo>
                  <a:cubicBezTo>
                    <a:pt x="7118" y="2078"/>
                    <a:pt x="6719" y="2098"/>
                    <a:pt x="6327" y="2159"/>
                  </a:cubicBezTo>
                  <a:cubicBezTo>
                    <a:pt x="5651" y="2264"/>
                    <a:pt x="4974" y="2325"/>
                    <a:pt x="4295" y="2373"/>
                  </a:cubicBezTo>
                  <a:cubicBezTo>
                    <a:pt x="4183" y="2379"/>
                    <a:pt x="4068" y="2393"/>
                    <a:pt x="3960" y="2416"/>
                  </a:cubicBezTo>
                  <a:cubicBezTo>
                    <a:pt x="3270" y="2588"/>
                    <a:pt x="2580" y="2761"/>
                    <a:pt x="1890" y="2937"/>
                  </a:cubicBezTo>
                  <a:cubicBezTo>
                    <a:pt x="1403" y="3059"/>
                    <a:pt x="995" y="3251"/>
                    <a:pt x="731" y="3573"/>
                  </a:cubicBezTo>
                  <a:cubicBezTo>
                    <a:pt x="511" y="3840"/>
                    <a:pt x="261" y="4107"/>
                    <a:pt x="180" y="4404"/>
                  </a:cubicBezTo>
                  <a:cubicBezTo>
                    <a:pt x="92" y="4723"/>
                    <a:pt x="17" y="5043"/>
                    <a:pt x="58" y="5368"/>
                  </a:cubicBezTo>
                  <a:cubicBezTo>
                    <a:pt x="78" y="5544"/>
                    <a:pt x="44" y="5726"/>
                    <a:pt x="38" y="5906"/>
                  </a:cubicBezTo>
                  <a:cubicBezTo>
                    <a:pt x="24" y="6240"/>
                    <a:pt x="4" y="6575"/>
                    <a:pt x="4" y="6910"/>
                  </a:cubicBezTo>
                  <a:cubicBezTo>
                    <a:pt x="0" y="7231"/>
                    <a:pt x="21" y="7552"/>
                    <a:pt x="35" y="7870"/>
                  </a:cubicBezTo>
                  <a:cubicBezTo>
                    <a:pt x="61" y="8370"/>
                    <a:pt x="78" y="8871"/>
                    <a:pt x="119" y="9368"/>
                  </a:cubicBezTo>
                  <a:cubicBezTo>
                    <a:pt x="177" y="10021"/>
                    <a:pt x="288" y="10667"/>
                    <a:pt x="308" y="11319"/>
                  </a:cubicBezTo>
                  <a:cubicBezTo>
                    <a:pt x="328" y="11989"/>
                    <a:pt x="400" y="12647"/>
                    <a:pt x="551" y="13300"/>
                  </a:cubicBezTo>
                  <a:cubicBezTo>
                    <a:pt x="653" y="13740"/>
                    <a:pt x="805" y="14166"/>
                    <a:pt x="1093" y="14558"/>
                  </a:cubicBezTo>
                  <a:cubicBezTo>
                    <a:pt x="1502" y="15116"/>
                    <a:pt x="2144" y="15458"/>
                    <a:pt x="3047" y="15589"/>
                  </a:cubicBezTo>
                  <a:cubicBezTo>
                    <a:pt x="3496" y="15654"/>
                    <a:pt x="3952" y="15681"/>
                    <a:pt x="4412" y="15681"/>
                  </a:cubicBezTo>
                  <a:cubicBezTo>
                    <a:pt x="4908" y="15681"/>
                    <a:pt x="5408" y="15650"/>
                    <a:pt x="5907" y="15603"/>
                  </a:cubicBezTo>
                  <a:cubicBezTo>
                    <a:pt x="7206" y="15478"/>
                    <a:pt x="8504" y="15329"/>
                    <a:pt x="9805" y="15200"/>
                  </a:cubicBezTo>
                  <a:cubicBezTo>
                    <a:pt x="11013" y="15085"/>
                    <a:pt x="12213" y="14943"/>
                    <a:pt x="13413" y="14768"/>
                  </a:cubicBezTo>
                  <a:cubicBezTo>
                    <a:pt x="14181" y="14656"/>
                    <a:pt x="14952" y="14568"/>
                    <a:pt x="15723" y="14481"/>
                  </a:cubicBezTo>
                  <a:cubicBezTo>
                    <a:pt x="16890" y="14345"/>
                    <a:pt x="18056" y="14220"/>
                    <a:pt x="19212" y="14010"/>
                  </a:cubicBezTo>
                  <a:cubicBezTo>
                    <a:pt x="19473" y="13963"/>
                    <a:pt x="19736" y="13922"/>
                    <a:pt x="19997" y="13899"/>
                  </a:cubicBezTo>
                  <a:cubicBezTo>
                    <a:pt x="20041" y="13895"/>
                    <a:pt x="20085" y="13893"/>
                    <a:pt x="20128" y="13893"/>
                  </a:cubicBezTo>
                  <a:cubicBezTo>
                    <a:pt x="20306" y="13893"/>
                    <a:pt x="20467" y="13930"/>
                    <a:pt x="20595" y="14034"/>
                  </a:cubicBezTo>
                  <a:cubicBezTo>
                    <a:pt x="20849" y="14240"/>
                    <a:pt x="21136" y="14426"/>
                    <a:pt x="21389" y="14632"/>
                  </a:cubicBezTo>
                  <a:cubicBezTo>
                    <a:pt x="21586" y="14795"/>
                    <a:pt x="21809" y="14933"/>
                    <a:pt x="21961" y="15122"/>
                  </a:cubicBezTo>
                  <a:cubicBezTo>
                    <a:pt x="22083" y="15282"/>
                    <a:pt x="22258" y="15427"/>
                    <a:pt x="22502" y="15559"/>
                  </a:cubicBezTo>
                  <a:cubicBezTo>
                    <a:pt x="22509" y="15491"/>
                    <a:pt x="22522" y="15458"/>
                    <a:pt x="22512" y="15427"/>
                  </a:cubicBezTo>
                  <a:cubicBezTo>
                    <a:pt x="22367" y="14899"/>
                    <a:pt x="22360" y="14362"/>
                    <a:pt x="22367" y="13821"/>
                  </a:cubicBezTo>
                  <a:cubicBezTo>
                    <a:pt x="22374" y="13487"/>
                    <a:pt x="22539" y="13351"/>
                    <a:pt x="23016" y="13256"/>
                  </a:cubicBezTo>
                  <a:cubicBezTo>
                    <a:pt x="23107" y="13239"/>
                    <a:pt x="23205" y="13233"/>
                    <a:pt x="23296" y="13219"/>
                  </a:cubicBezTo>
                  <a:cubicBezTo>
                    <a:pt x="24023" y="13094"/>
                    <a:pt x="24750" y="12966"/>
                    <a:pt x="25477" y="12844"/>
                  </a:cubicBezTo>
                  <a:cubicBezTo>
                    <a:pt x="26201" y="12719"/>
                    <a:pt x="26924" y="12570"/>
                    <a:pt x="27658" y="12485"/>
                  </a:cubicBezTo>
                  <a:cubicBezTo>
                    <a:pt x="28051" y="12441"/>
                    <a:pt x="28341" y="12333"/>
                    <a:pt x="28581" y="12127"/>
                  </a:cubicBezTo>
                  <a:cubicBezTo>
                    <a:pt x="28689" y="12032"/>
                    <a:pt x="28791" y="11931"/>
                    <a:pt x="28872" y="11826"/>
                  </a:cubicBezTo>
                  <a:cubicBezTo>
                    <a:pt x="29136" y="11474"/>
                    <a:pt x="29281" y="11113"/>
                    <a:pt x="29281" y="10731"/>
                  </a:cubicBezTo>
                  <a:cubicBezTo>
                    <a:pt x="29285" y="9855"/>
                    <a:pt x="29295" y="8983"/>
                    <a:pt x="29295" y="8106"/>
                  </a:cubicBezTo>
                  <a:cubicBezTo>
                    <a:pt x="29295" y="7850"/>
                    <a:pt x="29268" y="7596"/>
                    <a:pt x="29240" y="7340"/>
                  </a:cubicBezTo>
                  <a:cubicBezTo>
                    <a:pt x="29176" y="6690"/>
                    <a:pt x="29095" y="6044"/>
                    <a:pt x="29028" y="5395"/>
                  </a:cubicBezTo>
                  <a:cubicBezTo>
                    <a:pt x="28967" y="4783"/>
                    <a:pt x="28855" y="4178"/>
                    <a:pt x="28713" y="3579"/>
                  </a:cubicBezTo>
                  <a:cubicBezTo>
                    <a:pt x="28608" y="3140"/>
                    <a:pt x="28541" y="2697"/>
                    <a:pt x="28446" y="2257"/>
                  </a:cubicBezTo>
                  <a:cubicBezTo>
                    <a:pt x="28385" y="1984"/>
                    <a:pt x="28321" y="1706"/>
                    <a:pt x="28230" y="1436"/>
                  </a:cubicBezTo>
                  <a:cubicBezTo>
                    <a:pt x="28068" y="976"/>
                    <a:pt x="27767" y="570"/>
                    <a:pt x="27293" y="232"/>
                  </a:cubicBezTo>
                  <a:cubicBezTo>
                    <a:pt x="27104" y="98"/>
                    <a:pt x="26892" y="5"/>
                    <a:pt x="26599" y="5"/>
                  </a:cubicBezTo>
                  <a:cubicBezTo>
                    <a:pt x="26590" y="5"/>
                    <a:pt x="26580" y="5"/>
                    <a:pt x="26570" y="5"/>
                  </a:cubicBezTo>
                  <a:cubicBezTo>
                    <a:pt x="26519" y="6"/>
                    <a:pt x="26469" y="7"/>
                    <a:pt x="26419" y="7"/>
                  </a:cubicBezTo>
                  <a:cubicBezTo>
                    <a:pt x="26202" y="7"/>
                    <a:pt x="25986" y="1"/>
                    <a:pt x="2576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0"/>
            <p:cNvSpPr txBox="1"/>
            <p:nvPr/>
          </p:nvSpPr>
          <p:spPr>
            <a:xfrm rot="-284321">
              <a:off x="6981718" y="1953892"/>
              <a:ext cx="1143910" cy="673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rPr>
                <a:t>JE SUIS JOLIE</a:t>
              </a:r>
              <a:endParaRPr sz="11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CREDITS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ctrTitle"/>
          </p:nvPr>
        </p:nvSpPr>
        <p:spPr>
          <a:xfrm>
            <a:off x="1266881" y="1875754"/>
            <a:ext cx="2795455" cy="8519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D52B1E"/>
                </a:solidFill>
              </a:rPr>
              <a:t>TENSES</a:t>
            </a:r>
            <a:endParaRPr dirty="0">
              <a:solidFill>
                <a:srgbClr val="D52B1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6FF19-C846-46D6-9F02-906331433B43}"/>
              </a:ext>
            </a:extLst>
          </p:cNvPr>
          <p:cNvSpPr txBox="1"/>
          <p:nvPr/>
        </p:nvSpPr>
        <p:spPr>
          <a:xfrm>
            <a:off x="2196059" y="156797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your tasks done.</a:t>
            </a:r>
            <a:endParaRPr lang="en-US" dirty="0"/>
          </a:p>
        </p:txBody>
      </p:sp>
      <p:sp>
        <p:nvSpPr>
          <p:cNvPr id="6" name="Google Shape;570;p24">
            <a:extLst>
              <a:ext uri="{FF2B5EF4-FFF2-40B4-BE49-F238E27FC236}">
                <a16:creationId xmlns:a16="http://schemas.microsoft.com/office/drawing/2014/main" id="{80A8D0DA-3433-4723-BED2-02D3F054DA73}"/>
              </a:ext>
            </a:extLst>
          </p:cNvPr>
          <p:cNvSpPr txBox="1">
            <a:spLocks/>
          </p:cNvSpPr>
          <p:nvPr/>
        </p:nvSpPr>
        <p:spPr>
          <a:xfrm>
            <a:off x="3841118" y="1875753"/>
            <a:ext cx="3679875" cy="8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s" dirty="0">
                <a:solidFill>
                  <a:srgbClr val="D52B1E"/>
                </a:solidFill>
              </a:rPr>
              <a:t>and  VERBS</a:t>
            </a:r>
            <a:endParaRPr lang="en-US" dirty="0">
              <a:solidFill>
                <a:srgbClr val="D52B1E"/>
              </a:solidFill>
            </a:endParaRPr>
          </a:p>
        </p:txBody>
      </p:sp>
      <p:sp>
        <p:nvSpPr>
          <p:cNvPr id="5" name="Google Shape;570;p24">
            <a:extLst>
              <a:ext uri="{FF2B5EF4-FFF2-40B4-BE49-F238E27FC236}">
                <a16:creationId xmlns:a16="http://schemas.microsoft.com/office/drawing/2014/main" id="{E4D72EDF-6C3D-4775-B4AB-489CE6E8636B}"/>
              </a:ext>
            </a:extLst>
          </p:cNvPr>
          <p:cNvSpPr txBox="1">
            <a:spLocks/>
          </p:cNvSpPr>
          <p:nvPr/>
        </p:nvSpPr>
        <p:spPr>
          <a:xfrm>
            <a:off x="2594087" y="2821684"/>
            <a:ext cx="3775944" cy="8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dirty="0">
                <a:solidFill>
                  <a:srgbClr val="D52B1E"/>
                </a:solidFill>
              </a:rPr>
              <a:t>(part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3"/>
          <p:cNvGrpSpPr/>
          <p:nvPr/>
        </p:nvGrpSpPr>
        <p:grpSpPr>
          <a:xfrm>
            <a:off x="7055781" y="549838"/>
            <a:ext cx="2123434" cy="3895605"/>
            <a:chOff x="6128789" y="804382"/>
            <a:chExt cx="2694273" cy="3983228"/>
          </a:xfrm>
        </p:grpSpPr>
        <p:sp>
          <p:nvSpPr>
            <p:cNvPr id="385" name="Google Shape;385;p23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7" name="Google Shape;387;p23"/>
          <p:cNvSpPr/>
          <p:nvPr/>
        </p:nvSpPr>
        <p:spPr>
          <a:xfrm flipH="1">
            <a:off x="5516806" y="4562911"/>
            <a:ext cx="3323704" cy="155857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5733852" y="1729217"/>
            <a:ext cx="1670533" cy="2954293"/>
            <a:chOff x="4633351" y="1345102"/>
            <a:chExt cx="2130085" cy="3433068"/>
          </a:xfrm>
        </p:grpSpPr>
        <p:sp>
          <p:nvSpPr>
            <p:cNvPr id="389" name="Google Shape;389;p23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4" name="Google Shape;414;p23"/>
          <p:cNvGrpSpPr/>
          <p:nvPr/>
        </p:nvGrpSpPr>
        <p:grpSpPr>
          <a:xfrm>
            <a:off x="5148021" y="3860700"/>
            <a:ext cx="732213" cy="891066"/>
            <a:chOff x="2670950" y="1672175"/>
            <a:chExt cx="143500" cy="163525"/>
          </a:xfrm>
        </p:grpSpPr>
        <p:sp>
          <p:nvSpPr>
            <p:cNvPr id="415" name="Google Shape;415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7330667" y="1026826"/>
            <a:ext cx="1813333" cy="3426796"/>
            <a:chOff x="6644497" y="1585490"/>
            <a:chExt cx="1952276" cy="3211617"/>
          </a:xfrm>
        </p:grpSpPr>
        <p:sp>
          <p:nvSpPr>
            <p:cNvPr id="453" name="Google Shape;453;p23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3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3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3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3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3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3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3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3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3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3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3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3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3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3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3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3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3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3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3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3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3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3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3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3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3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3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3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3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3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3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3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3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3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3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3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3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3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3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3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3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3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3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3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3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3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3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3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3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3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3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3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3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3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3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3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3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3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3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3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3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3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3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3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3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3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3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3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3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3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3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3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3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3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3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3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3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3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3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3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3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3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3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3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3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3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3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3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3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3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3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3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3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3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3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3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3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3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3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3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3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3" name="Google Shape;563;p23"/>
          <p:cNvSpPr txBox="1">
            <a:spLocks noGrp="1"/>
          </p:cNvSpPr>
          <p:nvPr>
            <p:ph type="ctrTitle"/>
          </p:nvPr>
        </p:nvSpPr>
        <p:spPr>
          <a:xfrm>
            <a:off x="442021" y="1181360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D52B1E"/>
                </a:solidFill>
              </a:rPr>
              <a:t>FUTURE SIMPLE</a:t>
            </a:r>
            <a:endParaRPr sz="5400" dirty="0">
              <a:solidFill>
                <a:srgbClr val="D52B1E"/>
              </a:solidFill>
            </a:endParaRPr>
          </a:p>
        </p:txBody>
      </p:sp>
      <p:sp>
        <p:nvSpPr>
          <p:cNvPr id="564" name="Google Shape;564;p23"/>
          <p:cNvSpPr txBox="1">
            <a:spLocks noGrp="1"/>
          </p:cNvSpPr>
          <p:nvPr>
            <p:ph type="title" idx="2"/>
          </p:nvPr>
        </p:nvSpPr>
        <p:spPr>
          <a:xfrm>
            <a:off x="536445" y="2103113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Tương lai đơn</a:t>
            </a:r>
            <a:endParaRPr sz="3200" dirty="0">
              <a:solidFill>
                <a:schemeClr val="bg2"/>
              </a:solidFill>
              <a:latin typeface="Barlow Semi Condensed" panose="00000506000000000000" pitchFamily="2" charset="0"/>
            </a:endParaRPr>
          </a:p>
        </p:txBody>
      </p:sp>
      <p:grpSp>
        <p:nvGrpSpPr>
          <p:cNvPr id="194" name="Google Shape;414;p23">
            <a:extLst>
              <a:ext uri="{FF2B5EF4-FFF2-40B4-BE49-F238E27FC236}">
                <a16:creationId xmlns:a16="http://schemas.microsoft.com/office/drawing/2014/main" id="{738709B7-FE30-460F-AF08-CF77ED7D9796}"/>
              </a:ext>
            </a:extLst>
          </p:cNvPr>
          <p:cNvGrpSpPr/>
          <p:nvPr/>
        </p:nvGrpSpPr>
        <p:grpSpPr>
          <a:xfrm>
            <a:off x="5163042" y="3853575"/>
            <a:ext cx="732213" cy="891066"/>
            <a:chOff x="2670950" y="1672175"/>
            <a:chExt cx="143500" cy="163525"/>
          </a:xfrm>
        </p:grpSpPr>
        <p:sp>
          <p:nvSpPr>
            <p:cNvPr id="195" name="Google Shape;415;p23">
              <a:extLst>
                <a:ext uri="{FF2B5EF4-FFF2-40B4-BE49-F238E27FC236}">
                  <a16:creationId xmlns:a16="http://schemas.microsoft.com/office/drawing/2014/main" id="{F857B0A6-0802-42B2-9815-C1D3DB649AD2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16;p23">
              <a:extLst>
                <a:ext uri="{FF2B5EF4-FFF2-40B4-BE49-F238E27FC236}">
                  <a16:creationId xmlns:a16="http://schemas.microsoft.com/office/drawing/2014/main" id="{9376AC13-6E3D-4433-B663-5A9BFF52041C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17;p23">
              <a:extLst>
                <a:ext uri="{FF2B5EF4-FFF2-40B4-BE49-F238E27FC236}">
                  <a16:creationId xmlns:a16="http://schemas.microsoft.com/office/drawing/2014/main" id="{EB68606F-E9AA-4E0C-8C0F-77A4D046FEDC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18;p23">
              <a:extLst>
                <a:ext uri="{FF2B5EF4-FFF2-40B4-BE49-F238E27FC236}">
                  <a16:creationId xmlns:a16="http://schemas.microsoft.com/office/drawing/2014/main" id="{E9C1EC4F-7B56-42C7-BDA4-8EDD2094D8A8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19;p23">
              <a:extLst>
                <a:ext uri="{FF2B5EF4-FFF2-40B4-BE49-F238E27FC236}">
                  <a16:creationId xmlns:a16="http://schemas.microsoft.com/office/drawing/2014/main" id="{03AF27C7-CA04-43D7-9A22-C16600305D9F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20;p23">
              <a:extLst>
                <a:ext uri="{FF2B5EF4-FFF2-40B4-BE49-F238E27FC236}">
                  <a16:creationId xmlns:a16="http://schemas.microsoft.com/office/drawing/2014/main" id="{015DF1EC-B099-42AD-8D42-87121125E2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21;p23">
              <a:extLst>
                <a:ext uri="{FF2B5EF4-FFF2-40B4-BE49-F238E27FC236}">
                  <a16:creationId xmlns:a16="http://schemas.microsoft.com/office/drawing/2014/main" id="{EE9621EE-9168-4D82-90D3-21876F0D7663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22;p23">
              <a:extLst>
                <a:ext uri="{FF2B5EF4-FFF2-40B4-BE49-F238E27FC236}">
                  <a16:creationId xmlns:a16="http://schemas.microsoft.com/office/drawing/2014/main" id="{6A710410-363F-4863-95B8-F3041636D178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23;p23">
              <a:extLst>
                <a:ext uri="{FF2B5EF4-FFF2-40B4-BE49-F238E27FC236}">
                  <a16:creationId xmlns:a16="http://schemas.microsoft.com/office/drawing/2014/main" id="{DA5091CD-FD4F-405C-B8AD-A7F3C9A2CF11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24;p23">
              <a:extLst>
                <a:ext uri="{FF2B5EF4-FFF2-40B4-BE49-F238E27FC236}">
                  <a16:creationId xmlns:a16="http://schemas.microsoft.com/office/drawing/2014/main" id="{20E881E7-0159-416E-9680-7D7E1D78F2A7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25;p23">
              <a:extLst>
                <a:ext uri="{FF2B5EF4-FFF2-40B4-BE49-F238E27FC236}">
                  <a16:creationId xmlns:a16="http://schemas.microsoft.com/office/drawing/2014/main" id="{8981799B-E476-4296-A2BD-848FA07EE8DD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426;p23">
              <a:extLst>
                <a:ext uri="{FF2B5EF4-FFF2-40B4-BE49-F238E27FC236}">
                  <a16:creationId xmlns:a16="http://schemas.microsoft.com/office/drawing/2014/main" id="{ECF80B2D-9734-472A-8AB7-99CCA7A3F29D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427;p23">
              <a:extLst>
                <a:ext uri="{FF2B5EF4-FFF2-40B4-BE49-F238E27FC236}">
                  <a16:creationId xmlns:a16="http://schemas.microsoft.com/office/drawing/2014/main" id="{11025B3A-3DC3-4C5D-9E65-B71CBEBEC837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428;p23">
              <a:extLst>
                <a:ext uri="{FF2B5EF4-FFF2-40B4-BE49-F238E27FC236}">
                  <a16:creationId xmlns:a16="http://schemas.microsoft.com/office/drawing/2014/main" id="{1DE84C72-2E73-44B8-9DB9-AD421CCC4355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429;p23">
              <a:extLst>
                <a:ext uri="{FF2B5EF4-FFF2-40B4-BE49-F238E27FC236}">
                  <a16:creationId xmlns:a16="http://schemas.microsoft.com/office/drawing/2014/main" id="{3C3FF3E1-AFD8-415D-89C1-4AE88BD8013F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430;p23">
              <a:extLst>
                <a:ext uri="{FF2B5EF4-FFF2-40B4-BE49-F238E27FC236}">
                  <a16:creationId xmlns:a16="http://schemas.microsoft.com/office/drawing/2014/main" id="{1C3057B0-F206-493A-89C9-CA8EC92FCCAF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431;p23">
              <a:extLst>
                <a:ext uri="{FF2B5EF4-FFF2-40B4-BE49-F238E27FC236}">
                  <a16:creationId xmlns:a16="http://schemas.microsoft.com/office/drawing/2014/main" id="{A05B556C-ABD5-48DD-8B67-6203997DC53B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432;p23">
              <a:extLst>
                <a:ext uri="{FF2B5EF4-FFF2-40B4-BE49-F238E27FC236}">
                  <a16:creationId xmlns:a16="http://schemas.microsoft.com/office/drawing/2014/main" id="{9D0C8C6F-53F7-4A6C-8D2E-21F9D70242D6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433;p23">
              <a:extLst>
                <a:ext uri="{FF2B5EF4-FFF2-40B4-BE49-F238E27FC236}">
                  <a16:creationId xmlns:a16="http://schemas.microsoft.com/office/drawing/2014/main" id="{9DF8CBDF-3CA3-4C04-ADA0-E6F04628058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434;p23">
              <a:extLst>
                <a:ext uri="{FF2B5EF4-FFF2-40B4-BE49-F238E27FC236}">
                  <a16:creationId xmlns:a16="http://schemas.microsoft.com/office/drawing/2014/main" id="{CD5C5626-B961-4D0C-9A3B-6C1D626DCCBE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435;p23">
              <a:extLst>
                <a:ext uri="{FF2B5EF4-FFF2-40B4-BE49-F238E27FC236}">
                  <a16:creationId xmlns:a16="http://schemas.microsoft.com/office/drawing/2014/main" id="{AFFCFF84-EA7E-4A8E-9694-00744BD31375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436;p23">
              <a:extLst>
                <a:ext uri="{FF2B5EF4-FFF2-40B4-BE49-F238E27FC236}">
                  <a16:creationId xmlns:a16="http://schemas.microsoft.com/office/drawing/2014/main" id="{285461DA-E62D-4DCF-B77F-F9DD86F11C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437;p23">
              <a:extLst>
                <a:ext uri="{FF2B5EF4-FFF2-40B4-BE49-F238E27FC236}">
                  <a16:creationId xmlns:a16="http://schemas.microsoft.com/office/drawing/2014/main" id="{A39B7C8B-9D14-423B-B1B4-911B43AEC2EE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438;p23">
              <a:extLst>
                <a:ext uri="{FF2B5EF4-FFF2-40B4-BE49-F238E27FC236}">
                  <a16:creationId xmlns:a16="http://schemas.microsoft.com/office/drawing/2014/main" id="{826C4C1D-F670-42EB-AEBE-B6188E1AA2C0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439;p23">
              <a:extLst>
                <a:ext uri="{FF2B5EF4-FFF2-40B4-BE49-F238E27FC236}">
                  <a16:creationId xmlns:a16="http://schemas.microsoft.com/office/drawing/2014/main" id="{E474E8ED-A88F-4F71-BC21-9119E00ABCF2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440;p23">
              <a:extLst>
                <a:ext uri="{FF2B5EF4-FFF2-40B4-BE49-F238E27FC236}">
                  <a16:creationId xmlns:a16="http://schemas.microsoft.com/office/drawing/2014/main" id="{AF907C7F-EA7B-408E-9E1F-B02F23A6EBE7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441;p23">
              <a:extLst>
                <a:ext uri="{FF2B5EF4-FFF2-40B4-BE49-F238E27FC236}">
                  <a16:creationId xmlns:a16="http://schemas.microsoft.com/office/drawing/2014/main" id="{B9FEC6AA-2047-4E62-84E3-0428B85EE5F4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442;p23">
              <a:extLst>
                <a:ext uri="{FF2B5EF4-FFF2-40B4-BE49-F238E27FC236}">
                  <a16:creationId xmlns:a16="http://schemas.microsoft.com/office/drawing/2014/main" id="{D8270700-7B71-4D1E-8529-E9184DC3DF0C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443;p23">
              <a:extLst>
                <a:ext uri="{FF2B5EF4-FFF2-40B4-BE49-F238E27FC236}">
                  <a16:creationId xmlns:a16="http://schemas.microsoft.com/office/drawing/2014/main" id="{1BB6FFFB-137F-4FB0-B18E-0837D27F991A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444;p23">
              <a:extLst>
                <a:ext uri="{FF2B5EF4-FFF2-40B4-BE49-F238E27FC236}">
                  <a16:creationId xmlns:a16="http://schemas.microsoft.com/office/drawing/2014/main" id="{5860C729-E459-444B-BF66-4CDE3C15E7DC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445;p23">
              <a:extLst>
                <a:ext uri="{FF2B5EF4-FFF2-40B4-BE49-F238E27FC236}">
                  <a16:creationId xmlns:a16="http://schemas.microsoft.com/office/drawing/2014/main" id="{F2238EAA-41D1-4D83-AB62-FBD59E48B0FF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446;p23">
              <a:extLst>
                <a:ext uri="{FF2B5EF4-FFF2-40B4-BE49-F238E27FC236}">
                  <a16:creationId xmlns:a16="http://schemas.microsoft.com/office/drawing/2014/main" id="{13144037-20EF-4384-B6C6-50801F6BA48F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447;p23">
              <a:extLst>
                <a:ext uri="{FF2B5EF4-FFF2-40B4-BE49-F238E27FC236}">
                  <a16:creationId xmlns:a16="http://schemas.microsoft.com/office/drawing/2014/main" id="{64BB0F52-9504-43D4-8C42-A0074895CBB9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448;p23">
              <a:extLst>
                <a:ext uri="{FF2B5EF4-FFF2-40B4-BE49-F238E27FC236}">
                  <a16:creationId xmlns:a16="http://schemas.microsoft.com/office/drawing/2014/main" id="{58DC92B0-2714-4127-AF12-1A2DA0B7E7F2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449;p23">
              <a:extLst>
                <a:ext uri="{FF2B5EF4-FFF2-40B4-BE49-F238E27FC236}">
                  <a16:creationId xmlns:a16="http://schemas.microsoft.com/office/drawing/2014/main" id="{A2037148-A4C7-4E7F-A657-9C6AB4568C00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450;p23">
              <a:extLst>
                <a:ext uri="{FF2B5EF4-FFF2-40B4-BE49-F238E27FC236}">
                  <a16:creationId xmlns:a16="http://schemas.microsoft.com/office/drawing/2014/main" id="{8155694C-BE1D-4B15-8E15-21A2740F1A3A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451;p23">
              <a:extLst>
                <a:ext uri="{FF2B5EF4-FFF2-40B4-BE49-F238E27FC236}">
                  <a16:creationId xmlns:a16="http://schemas.microsoft.com/office/drawing/2014/main" id="{30F9870F-1FD4-444E-A230-32671D4A40F8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0072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5534041" y="3109351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D52B1E"/>
                </a:solidFill>
              </a:rPr>
              <a:t>FORMULA:</a:t>
            </a:r>
            <a:endParaRPr dirty="0">
              <a:solidFill>
                <a:srgbClr val="D52B1E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5403954" y="397650"/>
            <a:ext cx="306639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D52B1E"/>
                </a:solidFill>
              </a:rPr>
              <a:t>FUTURE SIMPLE</a:t>
            </a:r>
            <a:endParaRPr dirty="0">
              <a:solidFill>
                <a:srgbClr val="D52B1E"/>
              </a:solidFill>
            </a:endParaRPr>
          </a:p>
        </p:txBody>
      </p:sp>
      <p:sp>
        <p:nvSpPr>
          <p:cNvPr id="70" name="Google Shape;768;p27">
            <a:extLst>
              <a:ext uri="{FF2B5EF4-FFF2-40B4-BE49-F238E27FC236}">
                <a16:creationId xmlns:a16="http://schemas.microsoft.com/office/drawing/2014/main" id="{00104BE7-F41B-4995-8EDB-399E7BF318E8}"/>
              </a:ext>
            </a:extLst>
          </p:cNvPr>
          <p:cNvSpPr txBox="1">
            <a:spLocks/>
          </p:cNvSpPr>
          <p:nvPr/>
        </p:nvSpPr>
        <p:spPr>
          <a:xfrm>
            <a:off x="0" y="2380014"/>
            <a:ext cx="109725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D52B1E"/>
                </a:solidFill>
              </a:rPr>
              <a:t>Notes:</a:t>
            </a: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5588739" y="1916939"/>
            <a:ext cx="2881611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2000" b="1" i="0" dirty="0">
                <a:solidFill>
                  <a:srgbClr val="444444"/>
                </a:solidFill>
                <a:effectLst/>
              </a:rPr>
              <a:t>(+)   S + </a:t>
            </a:r>
            <a:r>
              <a:rPr lang="en-US" sz="2000" b="1" dirty="0"/>
              <a:t>will + </a:t>
            </a:r>
            <a:r>
              <a:rPr lang="vi-VN" sz="2000" b="1" dirty="0"/>
              <a:t>V</a:t>
            </a:r>
            <a:r>
              <a:rPr lang="vi-VN" sz="2000" b="1" baseline="-25000" dirty="0"/>
              <a:t>0</a:t>
            </a:r>
            <a:endParaRPr lang="en-US" sz="2000" b="1" i="0" dirty="0">
              <a:solidFill>
                <a:srgbClr val="444444"/>
              </a:solidFill>
              <a:effectLst/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(-)    S + won’t + </a:t>
            </a:r>
            <a:r>
              <a:rPr lang="vi-VN" sz="2000" b="1" dirty="0"/>
              <a:t>V</a:t>
            </a:r>
            <a:r>
              <a:rPr lang="vi-VN" sz="2000" b="1" baseline="-25000" dirty="0"/>
              <a:t>0</a:t>
            </a:r>
            <a:endParaRPr lang="en-US" sz="2000" b="1" dirty="0">
              <a:solidFill>
                <a:srgbClr val="444444"/>
              </a:solidFill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(?)    Will + S + </a:t>
            </a:r>
            <a:r>
              <a:rPr lang="vi-VN" sz="2000" b="1" dirty="0"/>
              <a:t>V</a:t>
            </a:r>
            <a:r>
              <a:rPr lang="vi-VN" sz="2000" b="1" baseline="-25000" dirty="0"/>
              <a:t>0 </a:t>
            </a:r>
            <a:r>
              <a:rPr lang="en-US" sz="2000" b="1" dirty="0">
                <a:solidFill>
                  <a:srgbClr val="444444"/>
                </a:solidFill>
              </a:rPr>
              <a:t>…?</a:t>
            </a:r>
            <a:endParaRPr lang="en-US" sz="2000" b="1" dirty="0"/>
          </a:p>
        </p:txBody>
      </p:sp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52D0E83-1620-4E69-8215-41DB107EFC7F}"/>
              </a:ext>
            </a:extLst>
          </p:cNvPr>
          <p:cNvSpPr txBox="1">
            <a:spLocks/>
          </p:cNvSpPr>
          <p:nvPr/>
        </p:nvSpPr>
        <p:spPr>
          <a:xfrm>
            <a:off x="400088" y="3458978"/>
            <a:ext cx="4429593" cy="110474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2000" b="1" i="0" dirty="0">
                <a:solidFill>
                  <a:srgbClr val="444444"/>
                </a:solidFill>
                <a:effectLst/>
              </a:rPr>
              <a:t>(+)   S + </a:t>
            </a:r>
            <a:r>
              <a:rPr lang="en-US" sz="2000" b="1" dirty="0">
                <a:solidFill>
                  <a:srgbClr val="444444"/>
                </a:solidFill>
              </a:rPr>
              <a:t>am/is/are + going to</a:t>
            </a:r>
            <a:endParaRPr lang="en-US" sz="2000" b="1" i="0" dirty="0">
              <a:solidFill>
                <a:srgbClr val="444444"/>
              </a:solidFill>
              <a:effectLst/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(-)    S + am not/isn’t/aren’t going to + </a:t>
            </a:r>
            <a:r>
              <a:rPr lang="vi-VN" sz="2000" b="1" dirty="0"/>
              <a:t>V</a:t>
            </a:r>
            <a:r>
              <a:rPr lang="vi-VN" sz="2000" b="1" baseline="-25000" dirty="0"/>
              <a:t>0</a:t>
            </a:r>
            <a:endParaRPr lang="en-US" sz="2000" b="1" dirty="0">
              <a:solidFill>
                <a:srgbClr val="444444"/>
              </a:solidFill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(?)    Am/Is/Are + S + going to + </a:t>
            </a:r>
            <a:r>
              <a:rPr lang="vi-VN" sz="2000" b="1" dirty="0"/>
              <a:t>V</a:t>
            </a:r>
            <a:r>
              <a:rPr lang="vi-VN" sz="2000" b="1" baseline="-25000" dirty="0"/>
              <a:t>0 </a:t>
            </a:r>
            <a:r>
              <a:rPr lang="en-US" sz="2000" b="1" dirty="0">
                <a:solidFill>
                  <a:srgbClr val="444444"/>
                </a:solidFill>
              </a:rPr>
              <a:t>…?</a:t>
            </a:r>
            <a:endParaRPr lang="en-US" sz="2000" b="1" dirty="0"/>
          </a:p>
        </p:txBody>
      </p:sp>
      <p:sp>
        <p:nvSpPr>
          <p:cNvPr id="16" name="Google Shape;563;p23">
            <a:extLst>
              <a:ext uri="{FF2B5EF4-FFF2-40B4-BE49-F238E27FC236}">
                <a16:creationId xmlns:a16="http://schemas.microsoft.com/office/drawing/2014/main" id="{A27FAFEB-323A-4BC8-A1F2-E18B6EED6DBF}"/>
              </a:ext>
            </a:extLst>
          </p:cNvPr>
          <p:cNvSpPr txBox="1">
            <a:spLocks/>
          </p:cNvSpPr>
          <p:nvPr/>
        </p:nvSpPr>
        <p:spPr>
          <a:xfrm>
            <a:off x="311159" y="2952927"/>
            <a:ext cx="1827087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>
                <a:solidFill>
                  <a:srgbClr val="D52B1E"/>
                </a:solidFill>
              </a:rPr>
              <a:t>BE GOING TO  </a:t>
            </a:r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 flipH="1">
            <a:off x="3950563" y="293475"/>
            <a:ext cx="968571" cy="1807757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823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70" grpId="0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527408" y="1344477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D52B1E"/>
                </a:solidFill>
              </a:rPr>
              <a:t>USAGES:</a:t>
            </a:r>
            <a:endParaRPr dirty="0">
              <a:solidFill>
                <a:srgbClr val="D52B1E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5403954" y="397650"/>
            <a:ext cx="306639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D52B1E"/>
                </a:solidFill>
              </a:rPr>
              <a:t>FUTURE SIMPLE</a:t>
            </a:r>
            <a:endParaRPr dirty="0">
              <a:solidFill>
                <a:srgbClr val="D52B1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27408" y="1925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1.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dự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đoán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không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có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căn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cứ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xác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định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21BA3-BD54-4E29-B9A9-B7C2E94D21BF}"/>
              </a:ext>
            </a:extLst>
          </p:cNvPr>
          <p:cNvSpPr txBox="1"/>
          <p:nvPr/>
        </p:nvSpPr>
        <p:spPr>
          <a:xfrm>
            <a:off x="492490" y="35662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3.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lời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ngỏ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ý,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hứa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hẹn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đề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nghị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đe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dọa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>
            <a:off x="389948" y="86170"/>
            <a:ext cx="1400105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768;p27">
            <a:extLst>
              <a:ext uri="{FF2B5EF4-FFF2-40B4-BE49-F238E27FC236}">
                <a16:creationId xmlns:a16="http://schemas.microsoft.com/office/drawing/2014/main" id="{24DD637A-38F7-4FAF-AE30-2BDC578525CE}"/>
              </a:ext>
            </a:extLst>
          </p:cNvPr>
          <p:cNvSpPr txBox="1">
            <a:spLocks/>
          </p:cNvSpPr>
          <p:nvPr/>
        </p:nvSpPr>
        <p:spPr>
          <a:xfrm>
            <a:off x="5164031" y="4282605"/>
            <a:ext cx="1637398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D52B1E"/>
                </a:solidFill>
              </a:rPr>
              <a:t>Examples: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5099408" y="1344477"/>
            <a:ext cx="38262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Amy thinks it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will be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sunny.</a:t>
            </a: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A: What are you going to do this weekend?</a:t>
            </a:r>
          </a:p>
          <a:p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    B: I don’t know. Maybe I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will 	stay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at 	home for rest.</a:t>
            </a:r>
          </a:p>
          <a:p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A: I don’t know how to start 	this machine.</a:t>
            </a:r>
          </a:p>
          <a:p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    B: Wait a minute. I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will help 	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you.</a:t>
            </a:r>
            <a:endParaRPr lang="en-US" sz="1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BCBEE1-3C43-4881-8B41-9D0EA1307653}"/>
              </a:ext>
            </a:extLst>
          </p:cNvPr>
          <p:cNvSpPr txBox="1"/>
          <p:nvPr/>
        </p:nvSpPr>
        <p:spPr>
          <a:xfrm>
            <a:off x="496505" y="274158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2. 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dự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định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đột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xuất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ngay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lúc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nói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058657-AA59-455A-A8A0-8060BDDF64E0}"/>
                  </a:ext>
                </a:extLst>
              </p14:cNvPr>
              <p14:cNvContentPartPr/>
              <p14:nvPr/>
            </p14:nvContentPartPr>
            <p14:xfrm>
              <a:off x="-1093119" y="201160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058657-AA59-455A-A8A0-8060BDDF64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10759" y="199360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21" grpId="0"/>
      <p:bldP spid="23" grpId="0"/>
      <p:bldP spid="62" grpId="0" build="p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3605134" y="1279886"/>
            <a:ext cx="5210433" cy="3531957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3047066" y="1279886"/>
            <a:ext cx="558067" cy="3628850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Google Shape;767;p27"/>
          <p:cNvSpPr txBox="1">
            <a:spLocks noGrp="1"/>
          </p:cNvSpPr>
          <p:nvPr>
            <p:ph type="subTitle" idx="1"/>
          </p:nvPr>
        </p:nvSpPr>
        <p:spPr>
          <a:xfrm flipH="1">
            <a:off x="3748580" y="1817280"/>
            <a:ext cx="5066988" cy="2807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D52B1E"/>
                </a:solidFill>
              </a:rPr>
              <a:t>1.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next</a:t>
            </a:r>
            <a:r>
              <a:rPr lang="en-US" sz="2000" dirty="0">
                <a:solidFill>
                  <a:schemeClr val="bg2"/>
                </a:solidFill>
              </a:rPr>
              <a:t> (week, Sunday,  Christmas, …..)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D52B1E"/>
                </a:solidFill>
                <a:effectLst/>
              </a:rPr>
              <a:t>2. </a:t>
            </a:r>
            <a:r>
              <a:rPr lang="en-US" sz="2000" b="0" i="0" dirty="0">
                <a:solidFill>
                  <a:schemeClr val="bg2">
                    <a:lumMod val="75000"/>
                  </a:schemeClr>
                </a:solidFill>
                <a:effectLst/>
              </a:rPr>
              <a:t>tonight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b="0" i="0" dirty="0">
              <a:solidFill>
                <a:srgbClr val="E8570E"/>
              </a:solidFill>
              <a:effectLst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D52B1E"/>
                </a:solidFill>
              </a:rPr>
              <a:t>3.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tomorrow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D52B1E"/>
                </a:solidFill>
              </a:rPr>
              <a:t>4.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soon/later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D52B1E"/>
                </a:solidFill>
              </a:rPr>
              <a:t>5.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 (2 hours / a week,…)</a:t>
            </a:r>
            <a:endParaRPr sz="2000" dirty="0">
              <a:solidFill>
                <a:srgbClr val="D52B1E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449780" y="1277025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solidFill>
                  <a:srgbClr val="D52B1E"/>
                </a:solidFill>
              </a:rPr>
              <a:t>SIGNALS:</a:t>
            </a:r>
            <a:endParaRPr lang="en-US" dirty="0">
              <a:solidFill>
                <a:srgbClr val="D52B1E"/>
              </a:solidFill>
            </a:endParaRPr>
          </a:p>
        </p:txBody>
      </p:sp>
      <p:sp>
        <p:nvSpPr>
          <p:cNvPr id="14" name="Google Shape;769;p27">
            <a:extLst>
              <a:ext uri="{FF2B5EF4-FFF2-40B4-BE49-F238E27FC236}">
                <a16:creationId xmlns:a16="http://schemas.microsoft.com/office/drawing/2014/main" id="{B2539AC7-CD8A-44BD-B7F6-1F727C64CEAB}"/>
              </a:ext>
            </a:extLst>
          </p:cNvPr>
          <p:cNvSpPr txBox="1">
            <a:spLocks/>
          </p:cNvSpPr>
          <p:nvPr/>
        </p:nvSpPr>
        <p:spPr>
          <a:xfrm>
            <a:off x="5637054" y="429098"/>
            <a:ext cx="306639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dirty="0">
                <a:solidFill>
                  <a:srgbClr val="D52B1E"/>
                </a:solidFill>
              </a:rPr>
              <a:t>FUTURE SIMPLE</a:t>
            </a:r>
          </a:p>
        </p:txBody>
      </p:sp>
      <p:pic>
        <p:nvPicPr>
          <p:cNvPr id="58" name="Picture 8" descr="People celebrating holi festival in hand drawn style Free Vector">
            <a:extLst>
              <a:ext uri="{FF2B5EF4-FFF2-40B4-BE49-F238E27FC236}">
                <a16:creationId xmlns:a16="http://schemas.microsoft.com/office/drawing/2014/main" id="{92594258-A94B-48FC-92EA-84D384FF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5" y="2571750"/>
            <a:ext cx="2039600" cy="18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3605134" y="1279886"/>
            <a:ext cx="5210433" cy="3531957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3047066" y="1279886"/>
            <a:ext cx="558067" cy="3628850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449780" y="1277025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D52B1E"/>
                </a:solidFill>
              </a:rPr>
              <a:t>NOTE</a:t>
            </a:r>
            <a:r>
              <a:rPr lang="vi-VN" dirty="0">
                <a:solidFill>
                  <a:srgbClr val="D52B1E"/>
                </a:solidFill>
              </a:rPr>
              <a:t>:</a:t>
            </a:r>
            <a:endParaRPr lang="en-US" dirty="0">
              <a:solidFill>
                <a:srgbClr val="D52B1E"/>
              </a:solidFill>
            </a:endParaRPr>
          </a:p>
        </p:txBody>
      </p:sp>
      <p:sp>
        <p:nvSpPr>
          <p:cNvPr id="14" name="Google Shape;769;p27">
            <a:extLst>
              <a:ext uri="{FF2B5EF4-FFF2-40B4-BE49-F238E27FC236}">
                <a16:creationId xmlns:a16="http://schemas.microsoft.com/office/drawing/2014/main" id="{B2539AC7-CD8A-44BD-B7F6-1F727C64CEAB}"/>
              </a:ext>
            </a:extLst>
          </p:cNvPr>
          <p:cNvSpPr txBox="1">
            <a:spLocks/>
          </p:cNvSpPr>
          <p:nvPr/>
        </p:nvSpPr>
        <p:spPr>
          <a:xfrm>
            <a:off x="5637054" y="429098"/>
            <a:ext cx="306639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dirty="0">
                <a:solidFill>
                  <a:srgbClr val="D52B1E"/>
                </a:solidFill>
              </a:rPr>
              <a:t>FUTURE SIMPLE</a:t>
            </a:r>
          </a:p>
        </p:txBody>
      </p:sp>
      <p:sp>
        <p:nvSpPr>
          <p:cNvPr id="10" name="Google Shape;563;p23">
            <a:extLst>
              <a:ext uri="{FF2B5EF4-FFF2-40B4-BE49-F238E27FC236}">
                <a16:creationId xmlns:a16="http://schemas.microsoft.com/office/drawing/2014/main" id="{32111FB7-E3B7-4563-87A9-D9E3AF99B601}"/>
              </a:ext>
            </a:extLst>
          </p:cNvPr>
          <p:cNvSpPr txBox="1">
            <a:spLocks/>
          </p:cNvSpPr>
          <p:nvPr/>
        </p:nvSpPr>
        <p:spPr>
          <a:xfrm>
            <a:off x="3802675" y="1442431"/>
            <a:ext cx="4620450" cy="136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Mệnh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đề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bắt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đầu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bằng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liên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từ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chỉ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thời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gian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từ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luôn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chia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thì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i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HTĐ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/HTHT/HTTD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dù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trong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tương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lai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983E6-C12A-4C4D-9BAF-3FD479AF6B31}"/>
              </a:ext>
            </a:extLst>
          </p:cNvPr>
          <p:cNvSpPr txBox="1"/>
          <p:nvPr/>
        </p:nvSpPr>
        <p:spPr>
          <a:xfrm>
            <a:off x="4185554" y="2805344"/>
            <a:ext cx="1815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52B1E"/>
                </a:solidFill>
                <a:latin typeface="Denk One" panose="02000506060000020004" pitchFamily="2" charset="0"/>
              </a:rPr>
              <a:t>when</a:t>
            </a:r>
          </a:p>
          <a:p>
            <a:r>
              <a:rPr lang="en-US" sz="2000" dirty="0">
                <a:solidFill>
                  <a:srgbClr val="D52B1E"/>
                </a:solidFill>
                <a:latin typeface="Denk One" panose="02000506060000020004" pitchFamily="2" charset="0"/>
              </a:rPr>
              <a:t>as soon as</a:t>
            </a:r>
          </a:p>
          <a:p>
            <a:r>
              <a:rPr lang="en-US" sz="2000" dirty="0">
                <a:solidFill>
                  <a:srgbClr val="D52B1E"/>
                </a:solidFill>
                <a:latin typeface="Denk One" panose="02000506060000020004" pitchFamily="2" charset="0"/>
              </a:rPr>
              <a:t>while</a:t>
            </a:r>
          </a:p>
          <a:p>
            <a:r>
              <a:rPr lang="en-US" sz="2000" dirty="0">
                <a:solidFill>
                  <a:srgbClr val="D52B1E"/>
                </a:solidFill>
                <a:latin typeface="Denk One" panose="02000506060000020004" pitchFamily="2" charset="0"/>
              </a:rPr>
              <a:t>before</a:t>
            </a:r>
          </a:p>
          <a:p>
            <a:r>
              <a:rPr lang="en-US" sz="2000" dirty="0">
                <a:solidFill>
                  <a:srgbClr val="D52B1E"/>
                </a:solidFill>
                <a:latin typeface="Denk One" panose="02000506060000020004" pitchFamily="2" charset="0"/>
              </a:rPr>
              <a:t>after</a:t>
            </a:r>
          </a:p>
          <a:p>
            <a:r>
              <a:rPr lang="en-US" sz="2000" dirty="0">
                <a:solidFill>
                  <a:srgbClr val="D52B1E"/>
                </a:solidFill>
                <a:latin typeface="Denk One" panose="02000506060000020004" pitchFamily="2" charset="0"/>
              </a:rPr>
              <a:t>…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162CF10-5DA4-4B09-A620-35CC2A7E7CAC}"/>
              </a:ext>
            </a:extLst>
          </p:cNvPr>
          <p:cNvSpPr/>
          <p:nvPr/>
        </p:nvSpPr>
        <p:spPr>
          <a:xfrm>
            <a:off x="5508194" y="2967889"/>
            <a:ext cx="257719" cy="1675132"/>
          </a:xfrm>
          <a:prstGeom prst="rightBrace">
            <a:avLst/>
          </a:prstGeom>
          <a:ln>
            <a:solidFill>
              <a:srgbClr val="D52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D52B1E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C4B3C-4181-4012-844C-E5D0E3DBC84F}"/>
              </a:ext>
            </a:extLst>
          </p:cNvPr>
          <p:cNvSpPr txBox="1"/>
          <p:nvPr/>
        </p:nvSpPr>
        <p:spPr>
          <a:xfrm>
            <a:off x="5903651" y="3589026"/>
            <a:ext cx="1815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S +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V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 </a:t>
            </a:r>
            <a:r>
              <a:rPr lang="vi-VN" sz="18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1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….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D58CC2-CA02-4A9A-A393-A81D7195C0B7}"/>
              </a:ext>
            </a:extLst>
          </p:cNvPr>
          <p:cNvGrpSpPr/>
          <p:nvPr/>
        </p:nvGrpSpPr>
        <p:grpSpPr>
          <a:xfrm>
            <a:off x="822696" y="2308065"/>
            <a:ext cx="1539930" cy="2113015"/>
            <a:chOff x="7156249" y="2702825"/>
            <a:chExt cx="1148175" cy="1723447"/>
          </a:xfrm>
        </p:grpSpPr>
        <p:sp>
          <p:nvSpPr>
            <p:cNvPr id="17" name="Google Shape;2320;p40">
              <a:extLst>
                <a:ext uri="{FF2B5EF4-FFF2-40B4-BE49-F238E27FC236}">
                  <a16:creationId xmlns:a16="http://schemas.microsoft.com/office/drawing/2014/main" id="{2C143963-C42E-4D2A-9C09-0EBD67FC9BE0}"/>
                </a:ext>
              </a:extLst>
            </p:cNvPr>
            <p:cNvSpPr/>
            <p:nvPr/>
          </p:nvSpPr>
          <p:spPr>
            <a:xfrm>
              <a:off x="7258443" y="3995989"/>
              <a:ext cx="1044272" cy="430283"/>
            </a:xfrm>
            <a:custGeom>
              <a:avLst/>
              <a:gdLst/>
              <a:ahLst/>
              <a:cxnLst/>
              <a:rect l="l" t="t" r="r" b="b"/>
              <a:pathLst>
                <a:path w="27672" h="11402" extrusionOk="0">
                  <a:moveTo>
                    <a:pt x="376" y="0"/>
                  </a:moveTo>
                  <a:cubicBezTo>
                    <a:pt x="153" y="0"/>
                    <a:pt x="1" y="224"/>
                    <a:pt x="85" y="430"/>
                  </a:cubicBezTo>
                  <a:lnTo>
                    <a:pt x="85" y="434"/>
                  </a:lnTo>
                  <a:cubicBezTo>
                    <a:pt x="292" y="937"/>
                    <a:pt x="782" y="1269"/>
                    <a:pt x="1327" y="1269"/>
                  </a:cubicBezTo>
                  <a:lnTo>
                    <a:pt x="21505" y="1269"/>
                  </a:lnTo>
                  <a:cubicBezTo>
                    <a:pt x="23767" y="1269"/>
                    <a:pt x="25640" y="3087"/>
                    <a:pt x="25630" y="5350"/>
                  </a:cubicBezTo>
                  <a:lnTo>
                    <a:pt x="25630" y="5448"/>
                  </a:lnTo>
                  <a:cubicBezTo>
                    <a:pt x="25599" y="7608"/>
                    <a:pt x="23804" y="9332"/>
                    <a:pt x="21647" y="9404"/>
                  </a:cubicBezTo>
                  <a:lnTo>
                    <a:pt x="1779" y="10059"/>
                  </a:lnTo>
                  <a:cubicBezTo>
                    <a:pt x="1215" y="10077"/>
                    <a:pt x="734" y="10472"/>
                    <a:pt x="606" y="11024"/>
                  </a:cubicBezTo>
                  <a:cubicBezTo>
                    <a:pt x="563" y="11219"/>
                    <a:pt x="712" y="11402"/>
                    <a:pt x="912" y="11402"/>
                  </a:cubicBezTo>
                  <a:cubicBezTo>
                    <a:pt x="916" y="11402"/>
                    <a:pt x="920" y="11402"/>
                    <a:pt x="924" y="11402"/>
                  </a:cubicBezTo>
                  <a:cubicBezTo>
                    <a:pt x="924" y="11402"/>
                    <a:pt x="16920" y="11321"/>
                    <a:pt x="23098" y="11101"/>
                  </a:cubicBezTo>
                  <a:cubicBezTo>
                    <a:pt x="25153" y="11030"/>
                    <a:pt x="27077" y="9065"/>
                    <a:pt x="27466" y="7047"/>
                  </a:cubicBezTo>
                  <a:cubicBezTo>
                    <a:pt x="27672" y="5962"/>
                    <a:pt x="27655" y="4856"/>
                    <a:pt x="27533" y="3848"/>
                  </a:cubicBezTo>
                  <a:cubicBezTo>
                    <a:pt x="27266" y="1640"/>
                    <a:pt x="25356" y="0"/>
                    <a:pt x="23135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21;p40">
              <a:extLst>
                <a:ext uri="{FF2B5EF4-FFF2-40B4-BE49-F238E27FC236}">
                  <a16:creationId xmlns:a16="http://schemas.microsoft.com/office/drawing/2014/main" id="{E1B4E094-4B9C-4019-A635-FDCBA896E955}"/>
                </a:ext>
              </a:extLst>
            </p:cNvPr>
            <p:cNvSpPr/>
            <p:nvPr/>
          </p:nvSpPr>
          <p:spPr>
            <a:xfrm>
              <a:off x="7293804" y="4043840"/>
              <a:ext cx="932229" cy="334618"/>
            </a:xfrm>
            <a:custGeom>
              <a:avLst/>
              <a:gdLst/>
              <a:ahLst/>
              <a:cxnLst/>
              <a:rect l="l" t="t" r="r" b="b"/>
              <a:pathLst>
                <a:path w="24703" h="8867" extrusionOk="0">
                  <a:moveTo>
                    <a:pt x="7" y="1"/>
                  </a:moveTo>
                  <a:cubicBezTo>
                    <a:pt x="0" y="1"/>
                    <a:pt x="0" y="4"/>
                    <a:pt x="4" y="11"/>
                  </a:cubicBezTo>
                  <a:cubicBezTo>
                    <a:pt x="365" y="1231"/>
                    <a:pt x="738" y="3030"/>
                    <a:pt x="669" y="5110"/>
                  </a:cubicBezTo>
                  <a:cubicBezTo>
                    <a:pt x="613" y="6760"/>
                    <a:pt x="484" y="7991"/>
                    <a:pt x="355" y="8856"/>
                  </a:cubicBezTo>
                  <a:cubicBezTo>
                    <a:pt x="355" y="8863"/>
                    <a:pt x="359" y="8866"/>
                    <a:pt x="365" y="8866"/>
                  </a:cubicBezTo>
                  <a:lnTo>
                    <a:pt x="20720" y="8142"/>
                  </a:lnTo>
                  <a:cubicBezTo>
                    <a:pt x="22874" y="8064"/>
                    <a:pt x="24662" y="6343"/>
                    <a:pt x="24693" y="4186"/>
                  </a:cubicBezTo>
                  <a:lnTo>
                    <a:pt x="24693" y="4082"/>
                  </a:lnTo>
                  <a:cubicBezTo>
                    <a:pt x="24703" y="1819"/>
                    <a:pt x="22833" y="1"/>
                    <a:pt x="20571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22;p40">
              <a:extLst>
                <a:ext uri="{FF2B5EF4-FFF2-40B4-BE49-F238E27FC236}">
                  <a16:creationId xmlns:a16="http://schemas.microsoft.com/office/drawing/2014/main" id="{428A8A0C-24EB-493D-8425-7CFC56E4E383}"/>
                </a:ext>
              </a:extLst>
            </p:cNvPr>
            <p:cNvSpPr/>
            <p:nvPr/>
          </p:nvSpPr>
          <p:spPr>
            <a:xfrm>
              <a:off x="7329277" y="4273664"/>
              <a:ext cx="752486" cy="21586"/>
            </a:xfrm>
            <a:custGeom>
              <a:avLst/>
              <a:gdLst/>
              <a:ahLst/>
              <a:cxnLst/>
              <a:rect l="l" t="t" r="r" b="b"/>
              <a:pathLst>
                <a:path w="19940" h="572" extrusionOk="0">
                  <a:moveTo>
                    <a:pt x="16522" y="1"/>
                  </a:moveTo>
                  <a:cubicBezTo>
                    <a:pt x="14324" y="1"/>
                    <a:pt x="12108" y="120"/>
                    <a:pt x="9934" y="139"/>
                  </a:cubicBezTo>
                  <a:cubicBezTo>
                    <a:pt x="9701" y="141"/>
                    <a:pt x="9468" y="142"/>
                    <a:pt x="9234" y="142"/>
                  </a:cubicBezTo>
                  <a:cubicBezTo>
                    <a:pt x="7766" y="142"/>
                    <a:pt x="6282" y="109"/>
                    <a:pt x="4801" y="109"/>
                  </a:cubicBezTo>
                  <a:cubicBezTo>
                    <a:pt x="3227" y="109"/>
                    <a:pt x="1656" y="146"/>
                    <a:pt x="108" y="298"/>
                  </a:cubicBezTo>
                  <a:cubicBezTo>
                    <a:pt x="1" y="308"/>
                    <a:pt x="1" y="433"/>
                    <a:pt x="108" y="440"/>
                  </a:cubicBezTo>
                  <a:cubicBezTo>
                    <a:pt x="1288" y="540"/>
                    <a:pt x="2481" y="572"/>
                    <a:pt x="3678" y="572"/>
                  </a:cubicBezTo>
                  <a:cubicBezTo>
                    <a:pt x="5767" y="572"/>
                    <a:pt x="7868" y="473"/>
                    <a:pt x="9934" y="460"/>
                  </a:cubicBezTo>
                  <a:cubicBezTo>
                    <a:pt x="10067" y="459"/>
                    <a:pt x="10200" y="459"/>
                    <a:pt x="10333" y="459"/>
                  </a:cubicBezTo>
                  <a:cubicBezTo>
                    <a:pt x="12057" y="459"/>
                    <a:pt x="13806" y="513"/>
                    <a:pt x="15549" y="513"/>
                  </a:cubicBezTo>
                  <a:cubicBezTo>
                    <a:pt x="16963" y="513"/>
                    <a:pt x="18374" y="478"/>
                    <a:pt x="19763" y="348"/>
                  </a:cubicBezTo>
                  <a:cubicBezTo>
                    <a:pt x="19935" y="331"/>
                    <a:pt x="19939" y="128"/>
                    <a:pt x="19763" y="115"/>
                  </a:cubicBezTo>
                  <a:cubicBezTo>
                    <a:pt x="18692" y="30"/>
                    <a:pt x="17609" y="1"/>
                    <a:pt x="1652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23;p40">
              <a:extLst>
                <a:ext uri="{FF2B5EF4-FFF2-40B4-BE49-F238E27FC236}">
                  <a16:creationId xmlns:a16="http://schemas.microsoft.com/office/drawing/2014/main" id="{193A0D3B-C83B-4CB3-A592-FDB31C295209}"/>
                </a:ext>
              </a:extLst>
            </p:cNvPr>
            <p:cNvSpPr/>
            <p:nvPr/>
          </p:nvSpPr>
          <p:spPr>
            <a:xfrm>
              <a:off x="7311163" y="4170526"/>
              <a:ext cx="387526" cy="29548"/>
            </a:xfrm>
            <a:custGeom>
              <a:avLst/>
              <a:gdLst/>
              <a:ahLst/>
              <a:cxnLst/>
              <a:rect l="l" t="t" r="r" b="b"/>
              <a:pathLst>
                <a:path w="10269" h="783" extrusionOk="0">
                  <a:moveTo>
                    <a:pt x="10161" y="1"/>
                  </a:moveTo>
                  <a:cubicBezTo>
                    <a:pt x="6840" y="21"/>
                    <a:pt x="3463" y="252"/>
                    <a:pt x="156" y="579"/>
                  </a:cubicBezTo>
                  <a:cubicBezTo>
                    <a:pt x="12" y="592"/>
                    <a:pt x="0" y="782"/>
                    <a:pt x="152" y="782"/>
                  </a:cubicBezTo>
                  <a:cubicBezTo>
                    <a:pt x="153" y="782"/>
                    <a:pt x="155" y="782"/>
                    <a:pt x="156" y="782"/>
                  </a:cubicBezTo>
                  <a:cubicBezTo>
                    <a:pt x="3486" y="704"/>
                    <a:pt x="6874" y="515"/>
                    <a:pt x="10181" y="133"/>
                  </a:cubicBezTo>
                  <a:cubicBezTo>
                    <a:pt x="10269" y="123"/>
                    <a:pt x="10242" y="1"/>
                    <a:pt x="10161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24;p40">
              <a:extLst>
                <a:ext uri="{FF2B5EF4-FFF2-40B4-BE49-F238E27FC236}">
                  <a16:creationId xmlns:a16="http://schemas.microsoft.com/office/drawing/2014/main" id="{169B6DF8-6A94-40DA-A314-FC9AD8BE01B2}"/>
                </a:ext>
              </a:extLst>
            </p:cNvPr>
            <p:cNvSpPr/>
            <p:nvPr/>
          </p:nvSpPr>
          <p:spPr>
            <a:xfrm>
              <a:off x="7314220" y="4107844"/>
              <a:ext cx="617725" cy="18152"/>
            </a:xfrm>
            <a:custGeom>
              <a:avLst/>
              <a:gdLst/>
              <a:ahLst/>
              <a:cxnLst/>
              <a:rect l="l" t="t" r="r" b="b"/>
              <a:pathLst>
                <a:path w="16369" h="481" extrusionOk="0">
                  <a:moveTo>
                    <a:pt x="10568" y="1"/>
                  </a:moveTo>
                  <a:cubicBezTo>
                    <a:pt x="7089" y="1"/>
                    <a:pt x="3598" y="124"/>
                    <a:pt x="142" y="168"/>
                  </a:cubicBezTo>
                  <a:cubicBezTo>
                    <a:pt x="0" y="171"/>
                    <a:pt x="0" y="360"/>
                    <a:pt x="142" y="360"/>
                  </a:cubicBezTo>
                  <a:cubicBezTo>
                    <a:pt x="3355" y="387"/>
                    <a:pt x="6601" y="480"/>
                    <a:pt x="9837" y="480"/>
                  </a:cubicBezTo>
                  <a:cubicBezTo>
                    <a:pt x="11981" y="480"/>
                    <a:pt x="14122" y="439"/>
                    <a:pt x="16247" y="310"/>
                  </a:cubicBezTo>
                  <a:cubicBezTo>
                    <a:pt x="16369" y="299"/>
                    <a:pt x="16369" y="151"/>
                    <a:pt x="16247" y="144"/>
                  </a:cubicBezTo>
                  <a:cubicBezTo>
                    <a:pt x="14363" y="38"/>
                    <a:pt x="12467" y="1"/>
                    <a:pt x="1056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5;p40">
              <a:extLst>
                <a:ext uri="{FF2B5EF4-FFF2-40B4-BE49-F238E27FC236}">
                  <a16:creationId xmlns:a16="http://schemas.microsoft.com/office/drawing/2014/main" id="{DA66A946-B2EC-4DB7-A500-F4BC95C34FDE}"/>
                </a:ext>
              </a:extLst>
            </p:cNvPr>
            <p:cNvSpPr/>
            <p:nvPr/>
          </p:nvSpPr>
          <p:spPr>
            <a:xfrm>
              <a:off x="7223234" y="3610911"/>
              <a:ext cx="972571" cy="385111"/>
            </a:xfrm>
            <a:custGeom>
              <a:avLst/>
              <a:gdLst/>
              <a:ahLst/>
              <a:cxnLst/>
              <a:rect l="l" t="t" r="r" b="b"/>
              <a:pathLst>
                <a:path w="25772" h="10205" extrusionOk="0">
                  <a:moveTo>
                    <a:pt x="4200" y="0"/>
                  </a:moveTo>
                  <a:cubicBezTo>
                    <a:pt x="2255" y="0"/>
                    <a:pt x="585" y="1390"/>
                    <a:pt x="244" y="3304"/>
                  </a:cubicBezTo>
                  <a:cubicBezTo>
                    <a:pt x="0" y="4649"/>
                    <a:pt x="64" y="5883"/>
                    <a:pt x="254" y="6921"/>
                  </a:cubicBezTo>
                  <a:cubicBezTo>
                    <a:pt x="596" y="8825"/>
                    <a:pt x="2266" y="10204"/>
                    <a:pt x="4200" y="10204"/>
                  </a:cubicBezTo>
                  <a:lnTo>
                    <a:pt x="25626" y="10204"/>
                  </a:lnTo>
                  <a:cubicBezTo>
                    <a:pt x="25724" y="10204"/>
                    <a:pt x="25772" y="10086"/>
                    <a:pt x="25704" y="10012"/>
                  </a:cubicBezTo>
                  <a:cubicBezTo>
                    <a:pt x="25501" y="9778"/>
                    <a:pt x="25318" y="9535"/>
                    <a:pt x="25159" y="9285"/>
                  </a:cubicBezTo>
                  <a:cubicBezTo>
                    <a:pt x="25028" y="9076"/>
                    <a:pt x="24791" y="8954"/>
                    <a:pt x="24544" y="8954"/>
                  </a:cubicBezTo>
                  <a:lnTo>
                    <a:pt x="5694" y="8954"/>
                  </a:lnTo>
                  <a:cubicBezTo>
                    <a:pt x="3574" y="8954"/>
                    <a:pt x="1806" y="7266"/>
                    <a:pt x="1789" y="5150"/>
                  </a:cubicBezTo>
                  <a:lnTo>
                    <a:pt x="1789" y="5062"/>
                  </a:lnTo>
                  <a:cubicBezTo>
                    <a:pt x="1796" y="2942"/>
                    <a:pt x="3571" y="1248"/>
                    <a:pt x="5694" y="1248"/>
                  </a:cubicBezTo>
                  <a:lnTo>
                    <a:pt x="24388" y="1248"/>
                  </a:lnTo>
                  <a:cubicBezTo>
                    <a:pt x="24629" y="1248"/>
                    <a:pt x="24842" y="1092"/>
                    <a:pt x="24916" y="866"/>
                  </a:cubicBezTo>
                  <a:cubicBezTo>
                    <a:pt x="25028" y="545"/>
                    <a:pt x="25119" y="301"/>
                    <a:pt x="25180" y="156"/>
                  </a:cubicBezTo>
                  <a:cubicBezTo>
                    <a:pt x="25210" y="78"/>
                    <a:pt x="25153" y="0"/>
                    <a:pt x="25072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26;p40">
              <a:extLst>
                <a:ext uri="{FF2B5EF4-FFF2-40B4-BE49-F238E27FC236}">
                  <a16:creationId xmlns:a16="http://schemas.microsoft.com/office/drawing/2014/main" id="{0A1C0014-35E2-4F3D-8CF5-F0E9A1E94F0A}"/>
                </a:ext>
              </a:extLst>
            </p:cNvPr>
            <p:cNvSpPr/>
            <p:nvPr/>
          </p:nvSpPr>
          <p:spPr>
            <a:xfrm>
              <a:off x="7282407" y="3660513"/>
              <a:ext cx="839395" cy="290805"/>
            </a:xfrm>
            <a:custGeom>
              <a:avLst/>
              <a:gdLst/>
              <a:ahLst/>
              <a:cxnLst/>
              <a:rect l="l" t="t" r="r" b="b"/>
              <a:pathLst>
                <a:path w="22243" h="7706" extrusionOk="0">
                  <a:moveTo>
                    <a:pt x="3906" y="0"/>
                  </a:moveTo>
                  <a:cubicBezTo>
                    <a:pt x="1786" y="0"/>
                    <a:pt x="8" y="1694"/>
                    <a:pt x="1" y="3814"/>
                  </a:cubicBezTo>
                  <a:lnTo>
                    <a:pt x="1" y="3902"/>
                  </a:lnTo>
                  <a:cubicBezTo>
                    <a:pt x="18" y="6018"/>
                    <a:pt x="1786" y="7706"/>
                    <a:pt x="3906" y="7706"/>
                  </a:cubicBezTo>
                  <a:lnTo>
                    <a:pt x="22243" y="7706"/>
                  </a:lnTo>
                  <a:cubicBezTo>
                    <a:pt x="21076" y="5011"/>
                    <a:pt x="21614" y="1900"/>
                    <a:pt x="22158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7;p40">
              <a:extLst>
                <a:ext uri="{FF2B5EF4-FFF2-40B4-BE49-F238E27FC236}">
                  <a16:creationId xmlns:a16="http://schemas.microsoft.com/office/drawing/2014/main" id="{A8D05DEE-0E82-43F6-9DD3-D443921E6AE4}"/>
                </a:ext>
              </a:extLst>
            </p:cNvPr>
            <p:cNvSpPr/>
            <p:nvPr/>
          </p:nvSpPr>
          <p:spPr>
            <a:xfrm>
              <a:off x="7595594" y="3889077"/>
              <a:ext cx="512551" cy="15170"/>
            </a:xfrm>
            <a:custGeom>
              <a:avLst/>
              <a:gdLst/>
              <a:ahLst/>
              <a:cxnLst/>
              <a:rect l="l" t="t" r="r" b="b"/>
              <a:pathLst>
                <a:path w="13582" h="402" extrusionOk="0">
                  <a:moveTo>
                    <a:pt x="13438" y="1"/>
                  </a:moveTo>
                  <a:cubicBezTo>
                    <a:pt x="13436" y="1"/>
                    <a:pt x="13435" y="1"/>
                    <a:pt x="13433" y="1"/>
                  </a:cubicBezTo>
                  <a:cubicBezTo>
                    <a:pt x="8983" y="108"/>
                    <a:pt x="4534" y="57"/>
                    <a:pt x="88" y="163"/>
                  </a:cubicBezTo>
                  <a:cubicBezTo>
                    <a:pt x="0" y="166"/>
                    <a:pt x="0" y="274"/>
                    <a:pt x="88" y="281"/>
                  </a:cubicBezTo>
                  <a:cubicBezTo>
                    <a:pt x="1778" y="367"/>
                    <a:pt x="3475" y="402"/>
                    <a:pt x="5173" y="402"/>
                  </a:cubicBezTo>
                  <a:cubicBezTo>
                    <a:pt x="7929" y="402"/>
                    <a:pt x="10689" y="310"/>
                    <a:pt x="13433" y="199"/>
                  </a:cubicBezTo>
                  <a:cubicBezTo>
                    <a:pt x="13577" y="193"/>
                    <a:pt x="13582" y="1"/>
                    <a:pt x="1343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328;p40">
              <a:extLst>
                <a:ext uri="{FF2B5EF4-FFF2-40B4-BE49-F238E27FC236}">
                  <a16:creationId xmlns:a16="http://schemas.microsoft.com/office/drawing/2014/main" id="{0F9960C5-232F-43FF-A818-697BBC9FAD4E}"/>
                </a:ext>
              </a:extLst>
            </p:cNvPr>
            <p:cNvGrpSpPr/>
            <p:nvPr/>
          </p:nvGrpSpPr>
          <p:grpSpPr>
            <a:xfrm>
              <a:off x="7723209" y="3123320"/>
              <a:ext cx="581215" cy="545249"/>
              <a:chOff x="7811084" y="3019633"/>
              <a:chExt cx="581215" cy="545249"/>
            </a:xfrm>
          </p:grpSpPr>
          <p:sp>
            <p:nvSpPr>
              <p:cNvPr id="46" name="Google Shape;2329;p40">
                <a:extLst>
                  <a:ext uri="{FF2B5EF4-FFF2-40B4-BE49-F238E27FC236}">
                    <a16:creationId xmlns:a16="http://schemas.microsoft.com/office/drawing/2014/main" id="{E0177730-E293-457F-8112-5DEDBF09D9A3}"/>
                  </a:ext>
                </a:extLst>
              </p:cNvPr>
              <p:cNvSpPr/>
              <p:nvPr/>
            </p:nvSpPr>
            <p:spPr>
              <a:xfrm rot="1205914">
                <a:off x="7836354" y="3054685"/>
                <a:ext cx="219682" cy="381969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9692" extrusionOk="0">
                    <a:moveTo>
                      <a:pt x="4178" y="0"/>
                    </a:moveTo>
                    <a:cubicBezTo>
                      <a:pt x="4016" y="0"/>
                      <a:pt x="3864" y="96"/>
                      <a:pt x="3800" y="254"/>
                    </a:cubicBezTo>
                    <a:lnTo>
                      <a:pt x="89" y="9120"/>
                    </a:lnTo>
                    <a:cubicBezTo>
                      <a:pt x="0" y="9328"/>
                      <a:pt x="99" y="9570"/>
                      <a:pt x="311" y="9660"/>
                    </a:cubicBezTo>
                    <a:cubicBezTo>
                      <a:pt x="362" y="9682"/>
                      <a:pt x="416" y="9692"/>
                      <a:pt x="469" y="9692"/>
                    </a:cubicBezTo>
                    <a:cubicBezTo>
                      <a:pt x="630" y="9692"/>
                      <a:pt x="783" y="9596"/>
                      <a:pt x="850" y="9438"/>
                    </a:cubicBezTo>
                    <a:lnTo>
                      <a:pt x="4558" y="572"/>
                    </a:lnTo>
                    <a:cubicBezTo>
                      <a:pt x="4646" y="364"/>
                      <a:pt x="4547" y="122"/>
                      <a:pt x="4339" y="33"/>
                    </a:cubicBezTo>
                    <a:cubicBezTo>
                      <a:pt x="4286" y="11"/>
                      <a:pt x="4231" y="0"/>
                      <a:pt x="4178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" name="Google Shape;2330;p40">
                <a:extLst>
                  <a:ext uri="{FF2B5EF4-FFF2-40B4-BE49-F238E27FC236}">
                    <a16:creationId xmlns:a16="http://schemas.microsoft.com/office/drawing/2014/main" id="{EE8BFFEC-721F-410E-A255-316F6294760F}"/>
                  </a:ext>
                </a:extLst>
              </p:cNvPr>
              <p:cNvGrpSpPr/>
              <p:nvPr/>
            </p:nvGrpSpPr>
            <p:grpSpPr>
              <a:xfrm rot="2348574">
                <a:off x="7944165" y="3221060"/>
                <a:ext cx="420202" cy="237888"/>
                <a:chOff x="4753500" y="979650"/>
                <a:chExt cx="741350" cy="419700"/>
              </a:xfrm>
            </p:grpSpPr>
            <p:sp>
              <p:nvSpPr>
                <p:cNvPr id="48" name="Google Shape;2331;p40">
                  <a:extLst>
                    <a:ext uri="{FF2B5EF4-FFF2-40B4-BE49-F238E27FC236}">
                      <a16:creationId xmlns:a16="http://schemas.microsoft.com/office/drawing/2014/main" id="{92440ED8-3012-41CA-8F0E-8F864D911B64}"/>
                    </a:ext>
                  </a:extLst>
                </p:cNvPr>
                <p:cNvSpPr/>
                <p:nvPr/>
              </p:nvSpPr>
              <p:spPr>
                <a:xfrm>
                  <a:off x="4753500" y="979650"/>
                  <a:ext cx="741350" cy="4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16788" extrusionOk="0">
                      <a:moveTo>
                        <a:pt x="0" y="0"/>
                      </a:moveTo>
                      <a:lnTo>
                        <a:pt x="0" y="16787"/>
                      </a:lnTo>
                      <a:lnTo>
                        <a:pt x="29653" y="16787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332;p40">
                  <a:extLst>
                    <a:ext uri="{FF2B5EF4-FFF2-40B4-BE49-F238E27FC236}">
                      <a16:creationId xmlns:a16="http://schemas.microsoft.com/office/drawing/2014/main" id="{090A2883-AD98-4F9C-8378-69AA9E0A8925}"/>
                    </a:ext>
                  </a:extLst>
                </p:cNvPr>
                <p:cNvSpPr/>
                <p:nvPr/>
              </p:nvSpPr>
              <p:spPr>
                <a:xfrm>
                  <a:off x="4753500" y="979650"/>
                  <a:ext cx="244225" cy="4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9" h="16788" extrusionOk="0">
                      <a:moveTo>
                        <a:pt x="0" y="0"/>
                      </a:moveTo>
                      <a:lnTo>
                        <a:pt x="0" y="16787"/>
                      </a:lnTo>
                      <a:lnTo>
                        <a:pt x="9769" y="16787"/>
                      </a:lnTo>
                      <a:lnTo>
                        <a:pt x="9769" y="0"/>
                      </a:ln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333;p40">
                  <a:extLst>
                    <a:ext uri="{FF2B5EF4-FFF2-40B4-BE49-F238E27FC236}">
                      <a16:creationId xmlns:a16="http://schemas.microsoft.com/office/drawing/2014/main" id="{73120183-507A-4A61-ACC4-5F12D40177DF}"/>
                    </a:ext>
                  </a:extLst>
                </p:cNvPr>
                <p:cNvSpPr/>
                <p:nvPr/>
              </p:nvSpPr>
              <p:spPr>
                <a:xfrm>
                  <a:off x="5251025" y="979650"/>
                  <a:ext cx="243825" cy="4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3" h="16788" extrusionOk="0">
                      <a:moveTo>
                        <a:pt x="1" y="0"/>
                      </a:moveTo>
                      <a:lnTo>
                        <a:pt x="1" y="16787"/>
                      </a:lnTo>
                      <a:lnTo>
                        <a:pt x="9752" y="16787"/>
                      </a:lnTo>
                      <a:lnTo>
                        <a:pt x="9752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2334;p40">
              <a:extLst>
                <a:ext uri="{FF2B5EF4-FFF2-40B4-BE49-F238E27FC236}">
                  <a16:creationId xmlns:a16="http://schemas.microsoft.com/office/drawing/2014/main" id="{7393C93E-DB07-4EB8-9D83-32D5C68319AF}"/>
                </a:ext>
              </a:extLst>
            </p:cNvPr>
            <p:cNvSpPr/>
            <p:nvPr/>
          </p:nvSpPr>
          <p:spPr>
            <a:xfrm>
              <a:off x="7487739" y="3807299"/>
              <a:ext cx="609574" cy="25775"/>
            </a:xfrm>
            <a:custGeom>
              <a:avLst/>
              <a:gdLst/>
              <a:ahLst/>
              <a:cxnLst/>
              <a:rect l="l" t="t" r="r" b="b"/>
              <a:pathLst>
                <a:path w="16153" h="683" extrusionOk="0">
                  <a:moveTo>
                    <a:pt x="16004" y="0"/>
                  </a:moveTo>
                  <a:cubicBezTo>
                    <a:pt x="16002" y="0"/>
                    <a:pt x="16001" y="0"/>
                    <a:pt x="16000" y="0"/>
                  </a:cubicBezTo>
                  <a:cubicBezTo>
                    <a:pt x="10712" y="115"/>
                    <a:pt x="5394" y="186"/>
                    <a:pt x="115" y="531"/>
                  </a:cubicBezTo>
                  <a:cubicBezTo>
                    <a:pt x="4" y="537"/>
                    <a:pt x="1" y="683"/>
                    <a:pt x="115" y="683"/>
                  </a:cubicBezTo>
                  <a:cubicBezTo>
                    <a:pt x="217" y="683"/>
                    <a:pt x="319" y="683"/>
                    <a:pt x="420" y="683"/>
                  </a:cubicBezTo>
                  <a:cubicBezTo>
                    <a:pt x="5608" y="683"/>
                    <a:pt x="10820" y="422"/>
                    <a:pt x="16000" y="203"/>
                  </a:cubicBezTo>
                  <a:cubicBezTo>
                    <a:pt x="16151" y="196"/>
                    <a:pt x="16152" y="0"/>
                    <a:pt x="1600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35;p40">
              <a:extLst>
                <a:ext uri="{FF2B5EF4-FFF2-40B4-BE49-F238E27FC236}">
                  <a16:creationId xmlns:a16="http://schemas.microsoft.com/office/drawing/2014/main" id="{867E0DA1-3508-4207-BA85-82B6DE3C8E5E}"/>
                </a:ext>
              </a:extLst>
            </p:cNvPr>
            <p:cNvSpPr/>
            <p:nvPr/>
          </p:nvSpPr>
          <p:spPr>
            <a:xfrm>
              <a:off x="7618652" y="3697708"/>
              <a:ext cx="484248" cy="20416"/>
            </a:xfrm>
            <a:custGeom>
              <a:avLst/>
              <a:gdLst/>
              <a:ahLst/>
              <a:cxnLst/>
              <a:rect l="l" t="t" r="r" b="b"/>
              <a:pathLst>
                <a:path w="12832" h="541" extrusionOk="0">
                  <a:moveTo>
                    <a:pt x="4638" y="1"/>
                  </a:moveTo>
                  <a:cubicBezTo>
                    <a:pt x="3131" y="1"/>
                    <a:pt x="1626" y="44"/>
                    <a:pt x="129" y="145"/>
                  </a:cubicBezTo>
                  <a:cubicBezTo>
                    <a:pt x="4" y="152"/>
                    <a:pt x="1" y="311"/>
                    <a:pt x="129" y="311"/>
                  </a:cubicBezTo>
                  <a:cubicBezTo>
                    <a:pt x="4319" y="320"/>
                    <a:pt x="8487" y="294"/>
                    <a:pt x="12677" y="540"/>
                  </a:cubicBezTo>
                  <a:cubicBezTo>
                    <a:pt x="12681" y="541"/>
                    <a:pt x="12685" y="541"/>
                    <a:pt x="12688" y="541"/>
                  </a:cubicBezTo>
                  <a:cubicBezTo>
                    <a:pt x="12832" y="541"/>
                    <a:pt x="12825" y="344"/>
                    <a:pt x="12677" y="331"/>
                  </a:cubicBezTo>
                  <a:cubicBezTo>
                    <a:pt x="10014" y="138"/>
                    <a:pt x="7322" y="1"/>
                    <a:pt x="463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36;p40">
              <a:extLst>
                <a:ext uri="{FF2B5EF4-FFF2-40B4-BE49-F238E27FC236}">
                  <a16:creationId xmlns:a16="http://schemas.microsoft.com/office/drawing/2014/main" id="{D6AE4094-4A72-4D7D-9730-5C82926C3A49}"/>
                </a:ext>
              </a:extLst>
            </p:cNvPr>
            <p:cNvSpPr/>
            <p:nvPr/>
          </p:nvSpPr>
          <p:spPr>
            <a:xfrm>
              <a:off x="7156249" y="3216211"/>
              <a:ext cx="303221" cy="258502"/>
            </a:xfrm>
            <a:custGeom>
              <a:avLst/>
              <a:gdLst/>
              <a:ahLst/>
              <a:cxnLst/>
              <a:rect l="l" t="t" r="r" b="b"/>
              <a:pathLst>
                <a:path w="8035" h="6850" extrusionOk="0">
                  <a:moveTo>
                    <a:pt x="4394" y="1"/>
                  </a:moveTo>
                  <a:cubicBezTo>
                    <a:pt x="4181" y="1"/>
                    <a:pt x="3961" y="21"/>
                    <a:pt x="3733" y="66"/>
                  </a:cubicBezTo>
                  <a:cubicBezTo>
                    <a:pt x="1076" y="587"/>
                    <a:pt x="1" y="4755"/>
                    <a:pt x="1809" y="6222"/>
                  </a:cubicBezTo>
                  <a:cubicBezTo>
                    <a:pt x="2387" y="6690"/>
                    <a:pt x="3039" y="6849"/>
                    <a:pt x="3660" y="6849"/>
                  </a:cubicBezTo>
                  <a:cubicBezTo>
                    <a:pt x="4984" y="6849"/>
                    <a:pt x="6165" y="6125"/>
                    <a:pt x="6165" y="6125"/>
                  </a:cubicBezTo>
                  <a:lnTo>
                    <a:pt x="8034" y="2324"/>
                  </a:lnTo>
                  <a:cubicBezTo>
                    <a:pt x="8034" y="2324"/>
                    <a:pt x="6661" y="1"/>
                    <a:pt x="4394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37;p40">
              <a:extLst>
                <a:ext uri="{FF2B5EF4-FFF2-40B4-BE49-F238E27FC236}">
                  <a16:creationId xmlns:a16="http://schemas.microsoft.com/office/drawing/2014/main" id="{8360B616-C3A6-4726-9F61-B54A454C324D}"/>
                </a:ext>
              </a:extLst>
            </p:cNvPr>
            <p:cNvSpPr/>
            <p:nvPr/>
          </p:nvSpPr>
          <p:spPr>
            <a:xfrm>
              <a:off x="7211497" y="3250967"/>
              <a:ext cx="239671" cy="190876"/>
            </a:xfrm>
            <a:custGeom>
              <a:avLst/>
              <a:gdLst/>
              <a:ahLst/>
              <a:cxnLst/>
              <a:rect l="l" t="t" r="r" b="b"/>
              <a:pathLst>
                <a:path w="6351" h="5058" extrusionOk="0">
                  <a:moveTo>
                    <a:pt x="3161" y="1"/>
                  </a:moveTo>
                  <a:cubicBezTo>
                    <a:pt x="3072" y="1"/>
                    <a:pt x="2981" y="4"/>
                    <a:pt x="2888" y="11"/>
                  </a:cubicBezTo>
                  <a:cubicBezTo>
                    <a:pt x="548" y="173"/>
                    <a:pt x="1" y="3054"/>
                    <a:pt x="599" y="3936"/>
                  </a:cubicBezTo>
                  <a:cubicBezTo>
                    <a:pt x="987" y="4511"/>
                    <a:pt x="1707" y="5058"/>
                    <a:pt x="2845" y="5058"/>
                  </a:cubicBezTo>
                  <a:cubicBezTo>
                    <a:pt x="3454" y="5058"/>
                    <a:pt x="4183" y="4901"/>
                    <a:pt x="5046" y="4507"/>
                  </a:cubicBezTo>
                  <a:lnTo>
                    <a:pt x="6350" y="1857"/>
                  </a:lnTo>
                  <a:cubicBezTo>
                    <a:pt x="6350" y="1857"/>
                    <a:pt x="5315" y="1"/>
                    <a:pt x="316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38;p40">
              <a:extLst>
                <a:ext uri="{FF2B5EF4-FFF2-40B4-BE49-F238E27FC236}">
                  <a16:creationId xmlns:a16="http://schemas.microsoft.com/office/drawing/2014/main" id="{74959E49-50D1-4446-9957-9D70F8921DBC}"/>
                </a:ext>
              </a:extLst>
            </p:cNvPr>
            <p:cNvSpPr/>
            <p:nvPr/>
          </p:nvSpPr>
          <p:spPr>
            <a:xfrm>
              <a:off x="7314975" y="3091940"/>
              <a:ext cx="586214" cy="511947"/>
            </a:xfrm>
            <a:custGeom>
              <a:avLst/>
              <a:gdLst/>
              <a:ahLst/>
              <a:cxnLst/>
              <a:rect l="l" t="t" r="r" b="b"/>
              <a:pathLst>
                <a:path w="15534" h="13566" extrusionOk="0">
                  <a:moveTo>
                    <a:pt x="10771" y="0"/>
                  </a:moveTo>
                  <a:cubicBezTo>
                    <a:pt x="10690" y="0"/>
                    <a:pt x="10607" y="3"/>
                    <a:pt x="10523" y="8"/>
                  </a:cubicBezTo>
                  <a:cubicBezTo>
                    <a:pt x="7652" y="191"/>
                    <a:pt x="7236" y="2679"/>
                    <a:pt x="7226" y="4038"/>
                  </a:cubicBezTo>
                  <a:cubicBezTo>
                    <a:pt x="6827" y="4058"/>
                    <a:pt x="6408" y="4109"/>
                    <a:pt x="5962" y="4204"/>
                  </a:cubicBezTo>
                  <a:cubicBezTo>
                    <a:pt x="5940" y="4209"/>
                    <a:pt x="5918" y="4211"/>
                    <a:pt x="5895" y="4211"/>
                  </a:cubicBezTo>
                  <a:cubicBezTo>
                    <a:pt x="5533" y="4211"/>
                    <a:pt x="5009" y="3690"/>
                    <a:pt x="4562" y="3690"/>
                  </a:cubicBezTo>
                  <a:cubicBezTo>
                    <a:pt x="4481" y="3690"/>
                    <a:pt x="4403" y="3707"/>
                    <a:pt x="4328" y="3747"/>
                  </a:cubicBezTo>
                  <a:cubicBezTo>
                    <a:pt x="3869" y="4001"/>
                    <a:pt x="4718" y="4440"/>
                    <a:pt x="4839" y="4498"/>
                  </a:cubicBezTo>
                  <a:cubicBezTo>
                    <a:pt x="4751" y="4463"/>
                    <a:pt x="4275" y="4326"/>
                    <a:pt x="3890" y="4326"/>
                  </a:cubicBezTo>
                  <a:cubicBezTo>
                    <a:pt x="3670" y="4326"/>
                    <a:pt x="3480" y="4371"/>
                    <a:pt x="3409" y="4505"/>
                  </a:cubicBezTo>
                  <a:cubicBezTo>
                    <a:pt x="3203" y="4887"/>
                    <a:pt x="4365" y="5077"/>
                    <a:pt x="4193" y="5239"/>
                  </a:cubicBezTo>
                  <a:cubicBezTo>
                    <a:pt x="1357" y="7957"/>
                    <a:pt x="1" y="13343"/>
                    <a:pt x="6418" y="13557"/>
                  </a:cubicBezTo>
                  <a:cubicBezTo>
                    <a:pt x="6590" y="13562"/>
                    <a:pt x="6757" y="13565"/>
                    <a:pt x="6919" y="13565"/>
                  </a:cubicBezTo>
                  <a:cubicBezTo>
                    <a:pt x="12338" y="13565"/>
                    <a:pt x="12214" y="10449"/>
                    <a:pt x="12024" y="7957"/>
                  </a:cubicBezTo>
                  <a:cubicBezTo>
                    <a:pt x="12318" y="7795"/>
                    <a:pt x="12703" y="7558"/>
                    <a:pt x="13204" y="7207"/>
                  </a:cubicBezTo>
                  <a:cubicBezTo>
                    <a:pt x="15534" y="5568"/>
                    <a:pt x="14530" y="0"/>
                    <a:pt x="1077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39;p40">
              <a:extLst>
                <a:ext uri="{FF2B5EF4-FFF2-40B4-BE49-F238E27FC236}">
                  <a16:creationId xmlns:a16="http://schemas.microsoft.com/office/drawing/2014/main" id="{FAD3942E-F381-4018-AE79-53843627F01F}"/>
                </a:ext>
              </a:extLst>
            </p:cNvPr>
            <p:cNvSpPr/>
            <p:nvPr/>
          </p:nvSpPr>
          <p:spPr>
            <a:xfrm>
              <a:off x="7511740" y="3329047"/>
              <a:ext cx="90872" cy="90759"/>
            </a:xfrm>
            <a:custGeom>
              <a:avLst/>
              <a:gdLst/>
              <a:ahLst/>
              <a:cxnLst/>
              <a:rect l="l" t="t" r="r" b="b"/>
              <a:pathLst>
                <a:path w="2408" h="2405" extrusionOk="0">
                  <a:moveTo>
                    <a:pt x="1204" y="0"/>
                  </a:moveTo>
                  <a:cubicBezTo>
                    <a:pt x="542" y="0"/>
                    <a:pt x="0" y="538"/>
                    <a:pt x="0" y="1200"/>
                  </a:cubicBezTo>
                  <a:cubicBezTo>
                    <a:pt x="0" y="1867"/>
                    <a:pt x="542" y="2405"/>
                    <a:pt x="1204" y="2405"/>
                  </a:cubicBezTo>
                  <a:cubicBezTo>
                    <a:pt x="1870" y="2405"/>
                    <a:pt x="2408" y="1867"/>
                    <a:pt x="2408" y="1200"/>
                  </a:cubicBezTo>
                  <a:cubicBezTo>
                    <a:pt x="2408" y="538"/>
                    <a:pt x="1870" y="0"/>
                    <a:pt x="1204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0;p40">
              <a:extLst>
                <a:ext uri="{FF2B5EF4-FFF2-40B4-BE49-F238E27FC236}">
                  <a16:creationId xmlns:a16="http://schemas.microsoft.com/office/drawing/2014/main" id="{4DA613D1-C5F8-4BF8-B257-7C6C4F52D576}"/>
                </a:ext>
              </a:extLst>
            </p:cNvPr>
            <p:cNvSpPr/>
            <p:nvPr/>
          </p:nvSpPr>
          <p:spPr>
            <a:xfrm>
              <a:off x="7537251" y="3353388"/>
              <a:ext cx="32718" cy="21020"/>
            </a:xfrm>
            <a:custGeom>
              <a:avLst/>
              <a:gdLst/>
              <a:ahLst/>
              <a:cxnLst/>
              <a:rect l="l" t="t" r="r" b="b"/>
              <a:pathLst>
                <a:path w="867" h="557" extrusionOk="0">
                  <a:moveTo>
                    <a:pt x="491" y="1"/>
                  </a:moveTo>
                  <a:cubicBezTo>
                    <a:pt x="459" y="1"/>
                    <a:pt x="426" y="3"/>
                    <a:pt x="393" y="8"/>
                  </a:cubicBezTo>
                  <a:cubicBezTo>
                    <a:pt x="163" y="45"/>
                    <a:pt x="0" y="201"/>
                    <a:pt x="11" y="275"/>
                  </a:cubicBezTo>
                  <a:cubicBezTo>
                    <a:pt x="24" y="344"/>
                    <a:pt x="225" y="556"/>
                    <a:pt x="438" y="556"/>
                  </a:cubicBezTo>
                  <a:cubicBezTo>
                    <a:pt x="454" y="556"/>
                    <a:pt x="471" y="555"/>
                    <a:pt x="487" y="552"/>
                  </a:cubicBezTo>
                  <a:cubicBezTo>
                    <a:pt x="721" y="515"/>
                    <a:pt x="866" y="221"/>
                    <a:pt x="852" y="143"/>
                  </a:cubicBezTo>
                  <a:cubicBezTo>
                    <a:pt x="844" y="79"/>
                    <a:pt x="683" y="1"/>
                    <a:pt x="49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1;p40">
              <a:extLst>
                <a:ext uri="{FF2B5EF4-FFF2-40B4-BE49-F238E27FC236}">
                  <a16:creationId xmlns:a16="http://schemas.microsoft.com/office/drawing/2014/main" id="{A8912034-B7C0-47FD-A3EE-093C283CC6CA}"/>
                </a:ext>
              </a:extLst>
            </p:cNvPr>
            <p:cNvSpPr/>
            <p:nvPr/>
          </p:nvSpPr>
          <p:spPr>
            <a:xfrm>
              <a:off x="7542346" y="3375465"/>
              <a:ext cx="22605" cy="6981"/>
            </a:xfrm>
            <a:custGeom>
              <a:avLst/>
              <a:gdLst/>
              <a:ahLst/>
              <a:cxnLst/>
              <a:rect l="l" t="t" r="r" b="b"/>
              <a:pathLst>
                <a:path w="599" h="185" extrusionOk="0">
                  <a:moveTo>
                    <a:pt x="537" y="1"/>
                  </a:moveTo>
                  <a:cubicBezTo>
                    <a:pt x="525" y="1"/>
                    <a:pt x="513" y="5"/>
                    <a:pt x="505" y="14"/>
                  </a:cubicBezTo>
                  <a:cubicBezTo>
                    <a:pt x="474" y="42"/>
                    <a:pt x="447" y="63"/>
                    <a:pt x="408" y="63"/>
                  </a:cubicBezTo>
                  <a:cubicBezTo>
                    <a:pt x="403" y="63"/>
                    <a:pt x="398" y="63"/>
                    <a:pt x="393" y="62"/>
                  </a:cubicBezTo>
                  <a:cubicBezTo>
                    <a:pt x="363" y="62"/>
                    <a:pt x="339" y="39"/>
                    <a:pt x="308" y="35"/>
                  </a:cubicBezTo>
                  <a:cubicBezTo>
                    <a:pt x="305" y="34"/>
                    <a:pt x="302" y="34"/>
                    <a:pt x="299" y="34"/>
                  </a:cubicBezTo>
                  <a:cubicBezTo>
                    <a:pt x="285" y="34"/>
                    <a:pt x="275" y="40"/>
                    <a:pt x="261" y="45"/>
                  </a:cubicBezTo>
                  <a:cubicBezTo>
                    <a:pt x="230" y="59"/>
                    <a:pt x="214" y="79"/>
                    <a:pt x="177" y="79"/>
                  </a:cubicBezTo>
                  <a:cubicBezTo>
                    <a:pt x="140" y="79"/>
                    <a:pt x="116" y="65"/>
                    <a:pt x="88" y="35"/>
                  </a:cubicBezTo>
                  <a:cubicBezTo>
                    <a:pt x="79" y="24"/>
                    <a:pt x="68" y="20"/>
                    <a:pt x="58" y="20"/>
                  </a:cubicBezTo>
                  <a:cubicBezTo>
                    <a:pt x="28" y="20"/>
                    <a:pt x="0" y="57"/>
                    <a:pt x="18" y="92"/>
                  </a:cubicBezTo>
                  <a:cubicBezTo>
                    <a:pt x="45" y="147"/>
                    <a:pt x="92" y="181"/>
                    <a:pt x="153" y="184"/>
                  </a:cubicBezTo>
                  <a:cubicBezTo>
                    <a:pt x="158" y="184"/>
                    <a:pt x="163" y="185"/>
                    <a:pt x="168" y="185"/>
                  </a:cubicBezTo>
                  <a:cubicBezTo>
                    <a:pt x="193" y="185"/>
                    <a:pt x="215" y="178"/>
                    <a:pt x="241" y="167"/>
                  </a:cubicBezTo>
                  <a:cubicBezTo>
                    <a:pt x="255" y="164"/>
                    <a:pt x="275" y="153"/>
                    <a:pt x="288" y="143"/>
                  </a:cubicBezTo>
                  <a:cubicBezTo>
                    <a:pt x="291" y="143"/>
                    <a:pt x="295" y="140"/>
                    <a:pt x="295" y="136"/>
                  </a:cubicBezTo>
                  <a:cubicBezTo>
                    <a:pt x="330" y="160"/>
                    <a:pt x="371" y="172"/>
                    <a:pt x="411" y="172"/>
                  </a:cubicBezTo>
                  <a:cubicBezTo>
                    <a:pt x="485" y="172"/>
                    <a:pt x="558" y="133"/>
                    <a:pt x="586" y="59"/>
                  </a:cubicBezTo>
                  <a:cubicBezTo>
                    <a:pt x="598" y="27"/>
                    <a:pt x="566" y="1"/>
                    <a:pt x="53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2;p40">
              <a:extLst>
                <a:ext uri="{FF2B5EF4-FFF2-40B4-BE49-F238E27FC236}">
                  <a16:creationId xmlns:a16="http://schemas.microsoft.com/office/drawing/2014/main" id="{CA8BA117-5628-4D89-9D45-82E4CD4A7158}"/>
                </a:ext>
              </a:extLst>
            </p:cNvPr>
            <p:cNvSpPr/>
            <p:nvPr/>
          </p:nvSpPr>
          <p:spPr>
            <a:xfrm>
              <a:off x="7624803" y="3341274"/>
              <a:ext cx="24265" cy="24303"/>
            </a:xfrm>
            <a:custGeom>
              <a:avLst/>
              <a:gdLst/>
              <a:ahLst/>
              <a:cxnLst/>
              <a:rect l="l" t="t" r="r" b="b"/>
              <a:pathLst>
                <a:path w="643" h="644" extrusionOk="0">
                  <a:moveTo>
                    <a:pt x="322" y="1"/>
                  </a:moveTo>
                  <a:cubicBezTo>
                    <a:pt x="142" y="1"/>
                    <a:pt x="0" y="146"/>
                    <a:pt x="0" y="322"/>
                  </a:cubicBezTo>
                  <a:cubicBezTo>
                    <a:pt x="0" y="498"/>
                    <a:pt x="142" y="644"/>
                    <a:pt x="322" y="644"/>
                  </a:cubicBezTo>
                  <a:cubicBezTo>
                    <a:pt x="497" y="644"/>
                    <a:pt x="642" y="498"/>
                    <a:pt x="642" y="322"/>
                  </a:cubicBezTo>
                  <a:cubicBezTo>
                    <a:pt x="642" y="146"/>
                    <a:pt x="497" y="1"/>
                    <a:pt x="322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3;p40">
              <a:extLst>
                <a:ext uri="{FF2B5EF4-FFF2-40B4-BE49-F238E27FC236}">
                  <a16:creationId xmlns:a16="http://schemas.microsoft.com/office/drawing/2014/main" id="{83E657E6-BB71-4DCA-BD57-461258955649}"/>
                </a:ext>
              </a:extLst>
            </p:cNvPr>
            <p:cNvSpPr/>
            <p:nvPr/>
          </p:nvSpPr>
          <p:spPr>
            <a:xfrm>
              <a:off x="7466191" y="3358256"/>
              <a:ext cx="24265" cy="24416"/>
            </a:xfrm>
            <a:custGeom>
              <a:avLst/>
              <a:gdLst/>
              <a:ahLst/>
              <a:cxnLst/>
              <a:rect l="l" t="t" r="r" b="b"/>
              <a:pathLst>
                <a:path w="643" h="647" extrusionOk="0">
                  <a:moveTo>
                    <a:pt x="321" y="0"/>
                  </a:moveTo>
                  <a:cubicBezTo>
                    <a:pt x="146" y="0"/>
                    <a:pt x="1" y="146"/>
                    <a:pt x="1" y="322"/>
                  </a:cubicBezTo>
                  <a:cubicBezTo>
                    <a:pt x="1" y="501"/>
                    <a:pt x="146" y="646"/>
                    <a:pt x="321" y="646"/>
                  </a:cubicBezTo>
                  <a:cubicBezTo>
                    <a:pt x="500" y="646"/>
                    <a:pt x="642" y="501"/>
                    <a:pt x="642" y="322"/>
                  </a:cubicBezTo>
                  <a:cubicBezTo>
                    <a:pt x="642" y="146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4;p40">
              <a:extLst>
                <a:ext uri="{FF2B5EF4-FFF2-40B4-BE49-F238E27FC236}">
                  <a16:creationId xmlns:a16="http://schemas.microsoft.com/office/drawing/2014/main" id="{75B5597A-0144-4DFA-A1AF-BC6465B1EFFE}"/>
                </a:ext>
              </a:extLst>
            </p:cNvPr>
            <p:cNvSpPr/>
            <p:nvPr/>
          </p:nvSpPr>
          <p:spPr>
            <a:xfrm>
              <a:off x="7629105" y="3128206"/>
              <a:ext cx="231255" cy="223180"/>
            </a:xfrm>
            <a:custGeom>
              <a:avLst/>
              <a:gdLst/>
              <a:ahLst/>
              <a:cxnLst/>
              <a:rect l="l" t="t" r="r" b="b"/>
              <a:pathLst>
                <a:path w="6128" h="5914" extrusionOk="0">
                  <a:moveTo>
                    <a:pt x="2454" y="1"/>
                  </a:moveTo>
                  <a:cubicBezTo>
                    <a:pt x="330" y="1"/>
                    <a:pt x="1" y="3253"/>
                    <a:pt x="1" y="3253"/>
                  </a:cubicBezTo>
                  <a:cubicBezTo>
                    <a:pt x="2642" y="3300"/>
                    <a:pt x="3460" y="5914"/>
                    <a:pt x="3460" y="5914"/>
                  </a:cubicBezTo>
                  <a:cubicBezTo>
                    <a:pt x="6127" y="4041"/>
                    <a:pt x="5705" y="741"/>
                    <a:pt x="3048" y="79"/>
                  </a:cubicBezTo>
                  <a:cubicBezTo>
                    <a:pt x="2836" y="25"/>
                    <a:pt x="2638" y="1"/>
                    <a:pt x="2454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45;p40">
              <a:extLst>
                <a:ext uri="{FF2B5EF4-FFF2-40B4-BE49-F238E27FC236}">
                  <a16:creationId xmlns:a16="http://schemas.microsoft.com/office/drawing/2014/main" id="{DEDCD452-0D24-4E2E-BAD2-D3EB16758276}"/>
                </a:ext>
              </a:extLst>
            </p:cNvPr>
            <p:cNvSpPr/>
            <p:nvPr/>
          </p:nvSpPr>
          <p:spPr>
            <a:xfrm>
              <a:off x="7424717" y="2857588"/>
              <a:ext cx="138987" cy="290088"/>
            </a:xfrm>
            <a:custGeom>
              <a:avLst/>
              <a:gdLst/>
              <a:ahLst/>
              <a:cxnLst/>
              <a:rect l="l" t="t" r="r" b="b"/>
              <a:pathLst>
                <a:path w="3683" h="7687" extrusionOk="0">
                  <a:moveTo>
                    <a:pt x="2566" y="3256"/>
                  </a:moveTo>
                  <a:cubicBezTo>
                    <a:pt x="2981" y="3256"/>
                    <a:pt x="3067" y="3884"/>
                    <a:pt x="2675" y="4453"/>
                  </a:cubicBezTo>
                  <a:cubicBezTo>
                    <a:pt x="2526" y="4612"/>
                    <a:pt x="2357" y="4747"/>
                    <a:pt x="2164" y="4859"/>
                  </a:cubicBezTo>
                  <a:cubicBezTo>
                    <a:pt x="1957" y="4954"/>
                    <a:pt x="1778" y="4996"/>
                    <a:pt x="1626" y="4996"/>
                  </a:cubicBezTo>
                  <a:cubicBezTo>
                    <a:pt x="1425" y="4996"/>
                    <a:pt x="1269" y="4923"/>
                    <a:pt x="1150" y="4805"/>
                  </a:cubicBezTo>
                  <a:cubicBezTo>
                    <a:pt x="1197" y="4669"/>
                    <a:pt x="1258" y="4534"/>
                    <a:pt x="1336" y="4399"/>
                  </a:cubicBezTo>
                  <a:cubicBezTo>
                    <a:pt x="1451" y="4210"/>
                    <a:pt x="1586" y="3902"/>
                    <a:pt x="1961" y="3564"/>
                  </a:cubicBezTo>
                  <a:cubicBezTo>
                    <a:pt x="2205" y="3346"/>
                    <a:pt x="2409" y="3256"/>
                    <a:pt x="2566" y="3256"/>
                  </a:cubicBezTo>
                  <a:close/>
                  <a:moveTo>
                    <a:pt x="2736" y="0"/>
                  </a:moveTo>
                  <a:cubicBezTo>
                    <a:pt x="2714" y="0"/>
                    <a:pt x="2690" y="4"/>
                    <a:pt x="2665" y="14"/>
                  </a:cubicBezTo>
                  <a:cubicBezTo>
                    <a:pt x="1170" y="568"/>
                    <a:pt x="0" y="2590"/>
                    <a:pt x="329" y="4166"/>
                  </a:cubicBezTo>
                  <a:cubicBezTo>
                    <a:pt x="399" y="4494"/>
                    <a:pt x="524" y="4750"/>
                    <a:pt x="690" y="4953"/>
                  </a:cubicBezTo>
                  <a:cubicBezTo>
                    <a:pt x="565" y="5805"/>
                    <a:pt x="812" y="6742"/>
                    <a:pt x="1190" y="7587"/>
                  </a:cubicBezTo>
                  <a:cubicBezTo>
                    <a:pt x="1222" y="7657"/>
                    <a:pt x="1276" y="7686"/>
                    <a:pt x="1332" y="7686"/>
                  </a:cubicBezTo>
                  <a:cubicBezTo>
                    <a:pt x="1453" y="7686"/>
                    <a:pt x="1583" y="7549"/>
                    <a:pt x="1518" y="7398"/>
                  </a:cubicBezTo>
                  <a:cubicBezTo>
                    <a:pt x="1214" y="6698"/>
                    <a:pt x="954" y="5978"/>
                    <a:pt x="1042" y="5261"/>
                  </a:cubicBezTo>
                  <a:lnTo>
                    <a:pt x="1042" y="5261"/>
                  </a:lnTo>
                  <a:cubicBezTo>
                    <a:pt x="1248" y="5386"/>
                    <a:pt x="1481" y="5448"/>
                    <a:pt x="1721" y="5448"/>
                  </a:cubicBezTo>
                  <a:cubicBezTo>
                    <a:pt x="2231" y="5448"/>
                    <a:pt x="2772" y="5166"/>
                    <a:pt x="3158" y="4605"/>
                  </a:cubicBezTo>
                  <a:cubicBezTo>
                    <a:pt x="3682" y="3848"/>
                    <a:pt x="3267" y="2900"/>
                    <a:pt x="2527" y="2900"/>
                  </a:cubicBezTo>
                  <a:cubicBezTo>
                    <a:pt x="2336" y="2900"/>
                    <a:pt x="2122" y="2964"/>
                    <a:pt x="1897" y="3111"/>
                  </a:cubicBezTo>
                  <a:cubicBezTo>
                    <a:pt x="1397" y="3439"/>
                    <a:pt x="1072" y="3837"/>
                    <a:pt x="880" y="4274"/>
                  </a:cubicBezTo>
                  <a:cubicBezTo>
                    <a:pt x="744" y="3733"/>
                    <a:pt x="825" y="3019"/>
                    <a:pt x="971" y="2631"/>
                  </a:cubicBezTo>
                  <a:cubicBezTo>
                    <a:pt x="1312" y="1697"/>
                    <a:pt x="1978" y="909"/>
                    <a:pt x="2830" y="409"/>
                  </a:cubicBezTo>
                  <a:cubicBezTo>
                    <a:pt x="3015" y="304"/>
                    <a:pt x="2926" y="0"/>
                    <a:pt x="2736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46;p40">
              <a:extLst>
                <a:ext uri="{FF2B5EF4-FFF2-40B4-BE49-F238E27FC236}">
                  <a16:creationId xmlns:a16="http://schemas.microsoft.com/office/drawing/2014/main" id="{55C9BBCC-90B7-4369-A9FF-A64CFE2B0774}"/>
                </a:ext>
              </a:extLst>
            </p:cNvPr>
            <p:cNvSpPr/>
            <p:nvPr/>
          </p:nvSpPr>
          <p:spPr>
            <a:xfrm>
              <a:off x="7465662" y="2702825"/>
              <a:ext cx="211707" cy="135968"/>
            </a:xfrm>
            <a:custGeom>
              <a:avLst/>
              <a:gdLst/>
              <a:ahLst/>
              <a:cxnLst/>
              <a:rect l="l" t="t" r="r" b="b"/>
              <a:pathLst>
                <a:path w="5610" h="3603" extrusionOk="0">
                  <a:moveTo>
                    <a:pt x="4338" y="0"/>
                  </a:moveTo>
                  <a:cubicBezTo>
                    <a:pt x="3397" y="0"/>
                    <a:pt x="2307" y="1588"/>
                    <a:pt x="2307" y="1588"/>
                  </a:cubicBezTo>
                  <a:cubicBezTo>
                    <a:pt x="2307" y="1588"/>
                    <a:pt x="2090" y="132"/>
                    <a:pt x="971" y="104"/>
                  </a:cubicBezTo>
                  <a:cubicBezTo>
                    <a:pt x="967" y="104"/>
                    <a:pt x="963" y="104"/>
                    <a:pt x="959" y="104"/>
                  </a:cubicBezTo>
                  <a:cubicBezTo>
                    <a:pt x="0" y="104"/>
                    <a:pt x="1565" y="2853"/>
                    <a:pt x="1965" y="3530"/>
                  </a:cubicBezTo>
                  <a:cubicBezTo>
                    <a:pt x="1994" y="3576"/>
                    <a:pt x="2043" y="3602"/>
                    <a:pt x="2093" y="3602"/>
                  </a:cubicBezTo>
                  <a:cubicBezTo>
                    <a:pt x="2126" y="3602"/>
                    <a:pt x="2160" y="3591"/>
                    <a:pt x="2189" y="3567"/>
                  </a:cubicBezTo>
                  <a:cubicBezTo>
                    <a:pt x="2838" y="3022"/>
                    <a:pt x="5610" y="622"/>
                    <a:pt x="4724" y="104"/>
                  </a:cubicBezTo>
                  <a:cubicBezTo>
                    <a:pt x="4601" y="32"/>
                    <a:pt x="4471" y="0"/>
                    <a:pt x="4338" y="0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7;p40">
              <a:extLst>
                <a:ext uri="{FF2B5EF4-FFF2-40B4-BE49-F238E27FC236}">
                  <a16:creationId xmlns:a16="http://schemas.microsoft.com/office/drawing/2014/main" id="{5207B96A-6171-4D6B-8448-4EE332D57A34}"/>
                </a:ext>
              </a:extLst>
            </p:cNvPr>
            <p:cNvSpPr/>
            <p:nvPr/>
          </p:nvSpPr>
          <p:spPr>
            <a:xfrm>
              <a:off x="7584348" y="3587099"/>
              <a:ext cx="290050" cy="349147"/>
            </a:xfrm>
            <a:custGeom>
              <a:avLst/>
              <a:gdLst/>
              <a:ahLst/>
              <a:cxnLst/>
              <a:rect l="l" t="t" r="r" b="b"/>
              <a:pathLst>
                <a:path w="7686" h="9252" extrusionOk="0">
                  <a:moveTo>
                    <a:pt x="1633" y="0"/>
                  </a:moveTo>
                  <a:cubicBezTo>
                    <a:pt x="1227" y="0"/>
                    <a:pt x="836" y="22"/>
                    <a:pt x="473" y="60"/>
                  </a:cubicBezTo>
                  <a:cubicBezTo>
                    <a:pt x="25" y="103"/>
                    <a:pt x="1" y="784"/>
                    <a:pt x="450" y="784"/>
                  </a:cubicBezTo>
                  <a:cubicBezTo>
                    <a:pt x="458" y="784"/>
                    <a:pt x="466" y="784"/>
                    <a:pt x="473" y="784"/>
                  </a:cubicBezTo>
                  <a:cubicBezTo>
                    <a:pt x="681" y="773"/>
                    <a:pt x="899" y="767"/>
                    <a:pt x="1124" y="767"/>
                  </a:cubicBezTo>
                  <a:cubicBezTo>
                    <a:pt x="3108" y="767"/>
                    <a:pt x="5636" y="1236"/>
                    <a:pt x="6194" y="3346"/>
                  </a:cubicBezTo>
                  <a:cubicBezTo>
                    <a:pt x="6651" y="5074"/>
                    <a:pt x="6594" y="7137"/>
                    <a:pt x="6567" y="8915"/>
                  </a:cubicBezTo>
                  <a:cubicBezTo>
                    <a:pt x="6564" y="9130"/>
                    <a:pt x="6748" y="9251"/>
                    <a:pt x="6926" y="9251"/>
                  </a:cubicBezTo>
                  <a:cubicBezTo>
                    <a:pt x="7067" y="9251"/>
                    <a:pt x="7205" y="9174"/>
                    <a:pt x="7243" y="9006"/>
                  </a:cubicBezTo>
                  <a:cubicBezTo>
                    <a:pt x="7665" y="7103"/>
                    <a:pt x="7686" y="3694"/>
                    <a:pt x="6573" y="1981"/>
                  </a:cubicBezTo>
                  <a:cubicBezTo>
                    <a:pt x="5577" y="450"/>
                    <a:pt x="3462" y="0"/>
                    <a:pt x="1633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8;p40">
              <a:extLst>
                <a:ext uri="{FF2B5EF4-FFF2-40B4-BE49-F238E27FC236}">
                  <a16:creationId xmlns:a16="http://schemas.microsoft.com/office/drawing/2014/main" id="{C7485E0D-9F64-4CCA-93ED-83859C3D9BEF}"/>
                </a:ext>
              </a:extLst>
            </p:cNvPr>
            <p:cNvSpPr/>
            <p:nvPr/>
          </p:nvSpPr>
          <p:spPr>
            <a:xfrm>
              <a:off x="7480871" y="3490339"/>
              <a:ext cx="31133" cy="49927"/>
            </a:xfrm>
            <a:custGeom>
              <a:avLst/>
              <a:gdLst/>
              <a:ahLst/>
              <a:cxnLst/>
              <a:rect l="l" t="t" r="r" b="b"/>
              <a:pathLst>
                <a:path w="825" h="1323" extrusionOk="0">
                  <a:moveTo>
                    <a:pt x="210" y="0"/>
                  </a:moveTo>
                  <a:cubicBezTo>
                    <a:pt x="170" y="0"/>
                    <a:pt x="129" y="19"/>
                    <a:pt x="119" y="58"/>
                  </a:cubicBezTo>
                  <a:cubicBezTo>
                    <a:pt x="51" y="345"/>
                    <a:pt x="0" y="662"/>
                    <a:pt x="135" y="940"/>
                  </a:cubicBezTo>
                  <a:cubicBezTo>
                    <a:pt x="233" y="1142"/>
                    <a:pt x="422" y="1323"/>
                    <a:pt x="657" y="1323"/>
                  </a:cubicBezTo>
                  <a:cubicBezTo>
                    <a:pt x="666" y="1323"/>
                    <a:pt x="674" y="1323"/>
                    <a:pt x="683" y="1322"/>
                  </a:cubicBezTo>
                  <a:cubicBezTo>
                    <a:pt x="768" y="1319"/>
                    <a:pt x="825" y="1214"/>
                    <a:pt x="734" y="1166"/>
                  </a:cubicBezTo>
                  <a:cubicBezTo>
                    <a:pt x="538" y="1068"/>
                    <a:pt x="399" y="967"/>
                    <a:pt x="325" y="751"/>
                  </a:cubicBezTo>
                  <a:cubicBezTo>
                    <a:pt x="247" y="534"/>
                    <a:pt x="274" y="301"/>
                    <a:pt x="305" y="81"/>
                  </a:cubicBezTo>
                  <a:cubicBezTo>
                    <a:pt x="312" y="29"/>
                    <a:pt x="261" y="0"/>
                    <a:pt x="21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9;p40">
              <a:extLst>
                <a:ext uri="{FF2B5EF4-FFF2-40B4-BE49-F238E27FC236}">
                  <a16:creationId xmlns:a16="http://schemas.microsoft.com/office/drawing/2014/main" id="{2826454C-7A5F-473C-A078-937C727CC25B}"/>
                </a:ext>
              </a:extLst>
            </p:cNvPr>
            <p:cNvSpPr/>
            <p:nvPr/>
          </p:nvSpPr>
          <p:spPr>
            <a:xfrm>
              <a:off x="7514156" y="3497056"/>
              <a:ext cx="33058" cy="47172"/>
            </a:xfrm>
            <a:custGeom>
              <a:avLst/>
              <a:gdLst/>
              <a:ahLst/>
              <a:cxnLst/>
              <a:rect l="l" t="t" r="r" b="b"/>
              <a:pathLst>
                <a:path w="876" h="1250" extrusionOk="0">
                  <a:moveTo>
                    <a:pt x="165" y="0"/>
                  </a:moveTo>
                  <a:cubicBezTo>
                    <a:pt x="125" y="0"/>
                    <a:pt x="87" y="20"/>
                    <a:pt x="75" y="63"/>
                  </a:cubicBezTo>
                  <a:cubicBezTo>
                    <a:pt x="0" y="322"/>
                    <a:pt x="28" y="586"/>
                    <a:pt x="156" y="823"/>
                  </a:cubicBezTo>
                  <a:cubicBezTo>
                    <a:pt x="268" y="1026"/>
                    <a:pt x="485" y="1249"/>
                    <a:pt x="732" y="1249"/>
                  </a:cubicBezTo>
                  <a:cubicBezTo>
                    <a:pt x="740" y="1249"/>
                    <a:pt x="747" y="1249"/>
                    <a:pt x="754" y="1249"/>
                  </a:cubicBezTo>
                  <a:cubicBezTo>
                    <a:pt x="826" y="1246"/>
                    <a:pt x="876" y="1174"/>
                    <a:pt x="819" y="1117"/>
                  </a:cubicBezTo>
                  <a:cubicBezTo>
                    <a:pt x="677" y="982"/>
                    <a:pt x="508" y="915"/>
                    <a:pt x="393" y="738"/>
                  </a:cubicBezTo>
                  <a:cubicBezTo>
                    <a:pt x="267" y="553"/>
                    <a:pt x="220" y="330"/>
                    <a:pt x="267" y="110"/>
                  </a:cubicBezTo>
                  <a:cubicBezTo>
                    <a:pt x="282" y="41"/>
                    <a:pt x="222" y="0"/>
                    <a:pt x="16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50;p40">
              <a:extLst>
                <a:ext uri="{FF2B5EF4-FFF2-40B4-BE49-F238E27FC236}">
                  <a16:creationId xmlns:a16="http://schemas.microsoft.com/office/drawing/2014/main" id="{D0FE3B89-810B-408A-A985-A1FA68E26842}"/>
                </a:ext>
              </a:extLst>
            </p:cNvPr>
            <p:cNvSpPr/>
            <p:nvPr/>
          </p:nvSpPr>
          <p:spPr>
            <a:xfrm>
              <a:off x="7282407" y="3269534"/>
              <a:ext cx="85966" cy="12868"/>
            </a:xfrm>
            <a:custGeom>
              <a:avLst/>
              <a:gdLst/>
              <a:ahLst/>
              <a:cxnLst/>
              <a:rect l="l" t="t" r="r" b="b"/>
              <a:pathLst>
                <a:path w="2278" h="341" extrusionOk="0">
                  <a:moveTo>
                    <a:pt x="1244" y="0"/>
                  </a:moveTo>
                  <a:cubicBezTo>
                    <a:pt x="845" y="0"/>
                    <a:pt x="440" y="85"/>
                    <a:pt x="86" y="208"/>
                  </a:cubicBezTo>
                  <a:cubicBezTo>
                    <a:pt x="0" y="235"/>
                    <a:pt x="28" y="340"/>
                    <a:pt x="104" y="340"/>
                  </a:cubicBezTo>
                  <a:cubicBezTo>
                    <a:pt x="112" y="340"/>
                    <a:pt x="121" y="339"/>
                    <a:pt x="130" y="337"/>
                  </a:cubicBezTo>
                  <a:cubicBezTo>
                    <a:pt x="462" y="235"/>
                    <a:pt x="776" y="200"/>
                    <a:pt x="1091" y="200"/>
                  </a:cubicBezTo>
                  <a:cubicBezTo>
                    <a:pt x="1448" y="200"/>
                    <a:pt x="1806" y="246"/>
                    <a:pt x="2189" y="293"/>
                  </a:cubicBezTo>
                  <a:cubicBezTo>
                    <a:pt x="2191" y="293"/>
                    <a:pt x="2194" y="293"/>
                    <a:pt x="2196" y="293"/>
                  </a:cubicBezTo>
                  <a:cubicBezTo>
                    <a:pt x="2238" y="293"/>
                    <a:pt x="2277" y="243"/>
                    <a:pt x="2226" y="218"/>
                  </a:cubicBezTo>
                  <a:cubicBezTo>
                    <a:pt x="1929" y="63"/>
                    <a:pt x="1589" y="0"/>
                    <a:pt x="124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51;p40">
              <a:extLst>
                <a:ext uri="{FF2B5EF4-FFF2-40B4-BE49-F238E27FC236}">
                  <a16:creationId xmlns:a16="http://schemas.microsoft.com/office/drawing/2014/main" id="{1177BD44-EC8A-4C43-9559-38CFE39BED0F}"/>
                </a:ext>
              </a:extLst>
            </p:cNvPr>
            <p:cNvSpPr/>
            <p:nvPr/>
          </p:nvSpPr>
          <p:spPr>
            <a:xfrm>
              <a:off x="7388752" y="3297460"/>
              <a:ext cx="31360" cy="24831"/>
            </a:xfrm>
            <a:custGeom>
              <a:avLst/>
              <a:gdLst/>
              <a:ahLst/>
              <a:cxnLst/>
              <a:rect l="l" t="t" r="r" b="b"/>
              <a:pathLst>
                <a:path w="831" h="658" extrusionOk="0">
                  <a:moveTo>
                    <a:pt x="124" y="0"/>
                  </a:moveTo>
                  <a:cubicBezTo>
                    <a:pt x="62" y="0"/>
                    <a:pt x="0" y="62"/>
                    <a:pt x="60" y="107"/>
                  </a:cubicBezTo>
                  <a:cubicBezTo>
                    <a:pt x="284" y="276"/>
                    <a:pt x="473" y="483"/>
                    <a:pt x="697" y="645"/>
                  </a:cubicBezTo>
                  <a:cubicBezTo>
                    <a:pt x="709" y="654"/>
                    <a:pt x="724" y="657"/>
                    <a:pt x="740" y="657"/>
                  </a:cubicBezTo>
                  <a:cubicBezTo>
                    <a:pt x="785" y="657"/>
                    <a:pt x="831" y="625"/>
                    <a:pt x="798" y="580"/>
                  </a:cubicBezTo>
                  <a:cubicBezTo>
                    <a:pt x="642" y="350"/>
                    <a:pt x="392" y="174"/>
                    <a:pt x="172" y="16"/>
                  </a:cubicBezTo>
                  <a:cubicBezTo>
                    <a:pt x="158" y="5"/>
                    <a:pt x="141" y="0"/>
                    <a:pt x="12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52;p40">
              <a:extLst>
                <a:ext uri="{FF2B5EF4-FFF2-40B4-BE49-F238E27FC236}">
                  <a16:creationId xmlns:a16="http://schemas.microsoft.com/office/drawing/2014/main" id="{14899C5C-5272-47FD-BDBA-B2112E6432EB}"/>
                </a:ext>
              </a:extLst>
            </p:cNvPr>
            <p:cNvSpPr/>
            <p:nvPr/>
          </p:nvSpPr>
          <p:spPr>
            <a:xfrm>
              <a:off x="7761301" y="3273987"/>
              <a:ext cx="42870" cy="38983"/>
            </a:xfrm>
            <a:custGeom>
              <a:avLst/>
              <a:gdLst/>
              <a:ahLst/>
              <a:cxnLst/>
              <a:rect l="l" t="t" r="r" b="b"/>
              <a:pathLst>
                <a:path w="1136" h="1033" extrusionOk="0">
                  <a:moveTo>
                    <a:pt x="1064" y="0"/>
                  </a:moveTo>
                  <a:cubicBezTo>
                    <a:pt x="1036" y="0"/>
                    <a:pt x="1008" y="10"/>
                    <a:pt x="995" y="29"/>
                  </a:cubicBezTo>
                  <a:cubicBezTo>
                    <a:pt x="870" y="205"/>
                    <a:pt x="778" y="398"/>
                    <a:pt x="623" y="553"/>
                  </a:cubicBezTo>
                  <a:cubicBezTo>
                    <a:pt x="471" y="705"/>
                    <a:pt x="291" y="821"/>
                    <a:pt x="92" y="902"/>
                  </a:cubicBezTo>
                  <a:cubicBezTo>
                    <a:pt x="0" y="940"/>
                    <a:pt x="66" y="1033"/>
                    <a:pt x="146" y="1033"/>
                  </a:cubicBezTo>
                  <a:cubicBezTo>
                    <a:pt x="157" y="1033"/>
                    <a:pt x="169" y="1031"/>
                    <a:pt x="180" y="1027"/>
                  </a:cubicBezTo>
                  <a:cubicBezTo>
                    <a:pt x="586" y="874"/>
                    <a:pt x="1059" y="516"/>
                    <a:pt x="1130" y="59"/>
                  </a:cubicBezTo>
                  <a:cubicBezTo>
                    <a:pt x="1136" y="19"/>
                    <a:pt x="1101" y="0"/>
                    <a:pt x="106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53;p40">
              <a:extLst>
                <a:ext uri="{FF2B5EF4-FFF2-40B4-BE49-F238E27FC236}">
                  <a16:creationId xmlns:a16="http://schemas.microsoft.com/office/drawing/2014/main" id="{DF8A30A7-B1AC-432E-810F-ACA9F8960539}"/>
                </a:ext>
              </a:extLst>
            </p:cNvPr>
            <p:cNvSpPr/>
            <p:nvPr/>
          </p:nvSpPr>
          <p:spPr>
            <a:xfrm>
              <a:off x="7801568" y="3205757"/>
              <a:ext cx="9925" cy="43323"/>
            </a:xfrm>
            <a:custGeom>
              <a:avLst/>
              <a:gdLst/>
              <a:ahLst/>
              <a:cxnLst/>
              <a:rect l="l" t="t" r="r" b="b"/>
              <a:pathLst>
                <a:path w="263" h="1148" extrusionOk="0">
                  <a:moveTo>
                    <a:pt x="39" y="1"/>
                  </a:moveTo>
                  <a:cubicBezTo>
                    <a:pt x="20" y="1"/>
                    <a:pt x="1" y="11"/>
                    <a:pt x="2" y="32"/>
                  </a:cubicBezTo>
                  <a:cubicBezTo>
                    <a:pt x="46" y="393"/>
                    <a:pt x="127" y="714"/>
                    <a:pt x="70" y="1083"/>
                  </a:cubicBezTo>
                  <a:cubicBezTo>
                    <a:pt x="64" y="1123"/>
                    <a:pt x="102" y="1148"/>
                    <a:pt x="137" y="1148"/>
                  </a:cubicBezTo>
                  <a:cubicBezTo>
                    <a:pt x="161" y="1148"/>
                    <a:pt x="183" y="1136"/>
                    <a:pt x="188" y="1110"/>
                  </a:cubicBezTo>
                  <a:cubicBezTo>
                    <a:pt x="249" y="752"/>
                    <a:pt x="263" y="336"/>
                    <a:pt x="70" y="15"/>
                  </a:cubicBezTo>
                  <a:cubicBezTo>
                    <a:pt x="64" y="6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0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5403954" y="397650"/>
            <a:ext cx="306639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D52B1E"/>
                </a:solidFill>
              </a:rPr>
              <a:t>FUTURE SIMPLE</a:t>
            </a:r>
            <a:endParaRPr dirty="0">
              <a:solidFill>
                <a:srgbClr val="D52B1E"/>
              </a:solidFill>
            </a:endParaRPr>
          </a:p>
        </p:txBody>
      </p:sp>
      <p:sp>
        <p:nvSpPr>
          <p:cNvPr id="16" name="Google Shape;563;p23">
            <a:extLst>
              <a:ext uri="{FF2B5EF4-FFF2-40B4-BE49-F238E27FC236}">
                <a16:creationId xmlns:a16="http://schemas.microsoft.com/office/drawing/2014/main" id="{A27FAFEB-323A-4BC8-A1F2-E18B6EED6DBF}"/>
              </a:ext>
            </a:extLst>
          </p:cNvPr>
          <p:cNvSpPr txBox="1">
            <a:spLocks/>
          </p:cNvSpPr>
          <p:nvPr/>
        </p:nvSpPr>
        <p:spPr>
          <a:xfrm>
            <a:off x="400088" y="1277501"/>
            <a:ext cx="1827087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400" dirty="0">
                <a:solidFill>
                  <a:srgbClr val="D52B1E"/>
                </a:solidFill>
              </a:rPr>
              <a:t>EXAMPLES:</a:t>
            </a:r>
          </a:p>
        </p:txBody>
      </p:sp>
      <p:grpSp>
        <p:nvGrpSpPr>
          <p:cNvPr id="57" name="Google Shape;2096;p39">
            <a:extLst>
              <a:ext uri="{FF2B5EF4-FFF2-40B4-BE49-F238E27FC236}">
                <a16:creationId xmlns:a16="http://schemas.microsoft.com/office/drawing/2014/main" id="{FF1167B7-CB38-42C2-80FA-67A5FBBCDBC4}"/>
              </a:ext>
            </a:extLst>
          </p:cNvPr>
          <p:cNvGrpSpPr/>
          <p:nvPr/>
        </p:nvGrpSpPr>
        <p:grpSpPr>
          <a:xfrm>
            <a:off x="5939161" y="1530526"/>
            <a:ext cx="2350761" cy="2752577"/>
            <a:chOff x="4986875" y="491938"/>
            <a:chExt cx="3475577" cy="4159625"/>
          </a:xfrm>
        </p:grpSpPr>
        <p:sp>
          <p:nvSpPr>
            <p:cNvPr id="61" name="Google Shape;2097;p39">
              <a:extLst>
                <a:ext uri="{FF2B5EF4-FFF2-40B4-BE49-F238E27FC236}">
                  <a16:creationId xmlns:a16="http://schemas.microsoft.com/office/drawing/2014/main" id="{BDD1FD7A-1757-45A4-9CE1-E36875FD02EB}"/>
                </a:ext>
              </a:extLst>
            </p:cNvPr>
            <p:cNvSpPr/>
            <p:nvPr/>
          </p:nvSpPr>
          <p:spPr>
            <a:xfrm>
              <a:off x="6851677" y="4094797"/>
              <a:ext cx="1560300" cy="373500"/>
            </a:xfrm>
            <a:prstGeom prst="ellipse">
              <a:avLst/>
            </a:pr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98;p39">
              <a:extLst>
                <a:ext uri="{FF2B5EF4-FFF2-40B4-BE49-F238E27FC236}">
                  <a16:creationId xmlns:a16="http://schemas.microsoft.com/office/drawing/2014/main" id="{C19766A3-75A8-478E-9554-832A21D2354B}"/>
                </a:ext>
              </a:extLst>
            </p:cNvPr>
            <p:cNvSpPr/>
            <p:nvPr/>
          </p:nvSpPr>
          <p:spPr>
            <a:xfrm flipH="1">
              <a:off x="6148287" y="491938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2099;p39">
              <a:extLst>
                <a:ext uri="{FF2B5EF4-FFF2-40B4-BE49-F238E27FC236}">
                  <a16:creationId xmlns:a16="http://schemas.microsoft.com/office/drawing/2014/main" id="{1A395C79-4EB4-4EA7-8035-12DF88BE373C}"/>
                </a:ext>
              </a:extLst>
            </p:cNvPr>
            <p:cNvGrpSpPr/>
            <p:nvPr/>
          </p:nvGrpSpPr>
          <p:grpSpPr>
            <a:xfrm>
              <a:off x="6195912" y="491938"/>
              <a:ext cx="2266540" cy="3776438"/>
              <a:chOff x="5784087" y="540000"/>
              <a:chExt cx="2266540" cy="3776438"/>
            </a:xfrm>
          </p:grpSpPr>
          <p:sp>
            <p:nvSpPr>
              <p:cNvPr id="274" name="Google Shape;2100;p39">
                <a:extLst>
                  <a:ext uri="{FF2B5EF4-FFF2-40B4-BE49-F238E27FC236}">
                    <a16:creationId xmlns:a16="http://schemas.microsoft.com/office/drawing/2014/main" id="{7AB440E9-2408-4F98-B1A7-6A851BA8A3A0}"/>
                  </a:ext>
                </a:extLst>
              </p:cNvPr>
              <p:cNvSpPr/>
              <p:nvPr/>
            </p:nvSpPr>
            <p:spPr>
              <a:xfrm flipH="1">
                <a:off x="5784087" y="540000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EDB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101;p39">
                <a:extLst>
                  <a:ext uri="{FF2B5EF4-FFF2-40B4-BE49-F238E27FC236}">
                    <a16:creationId xmlns:a16="http://schemas.microsoft.com/office/drawing/2014/main" id="{69EE0052-FC5E-4322-A8DB-F2EB357DEEBF}"/>
                  </a:ext>
                </a:extLst>
              </p:cNvPr>
              <p:cNvSpPr/>
              <p:nvPr/>
            </p:nvSpPr>
            <p:spPr>
              <a:xfrm flipH="1">
                <a:off x="6352849" y="1208513"/>
                <a:ext cx="878597" cy="3107924"/>
              </a:xfrm>
              <a:custGeom>
                <a:avLst/>
                <a:gdLst/>
                <a:ahLst/>
                <a:cxnLst/>
                <a:rect l="l" t="t" r="r" b="b"/>
                <a:pathLst>
                  <a:path w="14048" h="49693" extrusionOk="0">
                    <a:moveTo>
                      <a:pt x="6909" y="0"/>
                    </a:moveTo>
                    <a:cubicBezTo>
                      <a:pt x="7298" y="1963"/>
                      <a:pt x="7343" y="3970"/>
                      <a:pt x="7158" y="5946"/>
                    </a:cubicBezTo>
                    <a:cubicBezTo>
                      <a:pt x="6974" y="7927"/>
                      <a:pt x="6596" y="9879"/>
                      <a:pt x="6159" y="11821"/>
                    </a:cubicBezTo>
                    <a:cubicBezTo>
                      <a:pt x="5715" y="13767"/>
                      <a:pt x="5247" y="15710"/>
                      <a:pt x="4841" y="17676"/>
                    </a:cubicBezTo>
                    <a:cubicBezTo>
                      <a:pt x="4721" y="18263"/>
                      <a:pt x="4606" y="18850"/>
                      <a:pt x="4496" y="19441"/>
                    </a:cubicBezTo>
                    <a:cubicBezTo>
                      <a:pt x="4302" y="18806"/>
                      <a:pt x="4053" y="18191"/>
                      <a:pt x="3742" y="17608"/>
                    </a:cubicBezTo>
                    <a:cubicBezTo>
                      <a:pt x="3346" y="16857"/>
                      <a:pt x="2865" y="16174"/>
                      <a:pt x="2383" y="15505"/>
                    </a:cubicBezTo>
                    <a:cubicBezTo>
                      <a:pt x="1899" y="14835"/>
                      <a:pt x="1414" y="14177"/>
                      <a:pt x="987" y="13480"/>
                    </a:cubicBezTo>
                    <a:cubicBezTo>
                      <a:pt x="557" y="12787"/>
                      <a:pt x="205" y="12040"/>
                      <a:pt x="0" y="11241"/>
                    </a:cubicBezTo>
                    <a:lnTo>
                      <a:pt x="0" y="11241"/>
                    </a:lnTo>
                    <a:cubicBezTo>
                      <a:pt x="137" y="12053"/>
                      <a:pt x="427" y="12845"/>
                      <a:pt x="799" y="13583"/>
                    </a:cubicBezTo>
                    <a:cubicBezTo>
                      <a:pt x="1171" y="14327"/>
                      <a:pt x="1608" y="15034"/>
                      <a:pt x="2028" y="15737"/>
                    </a:cubicBezTo>
                    <a:cubicBezTo>
                      <a:pt x="2452" y="16440"/>
                      <a:pt x="2861" y="17147"/>
                      <a:pt x="3169" y="17881"/>
                    </a:cubicBezTo>
                    <a:cubicBezTo>
                      <a:pt x="3482" y="18615"/>
                      <a:pt x="3697" y="19382"/>
                      <a:pt x="3824" y="20168"/>
                    </a:cubicBezTo>
                    <a:cubicBezTo>
                      <a:pt x="3963" y="20983"/>
                      <a:pt x="4018" y="21810"/>
                      <a:pt x="4025" y="22642"/>
                    </a:cubicBezTo>
                    <a:cubicBezTo>
                      <a:pt x="3994" y="22990"/>
                      <a:pt x="3971" y="23343"/>
                      <a:pt x="3960" y="23704"/>
                    </a:cubicBezTo>
                    <a:lnTo>
                      <a:pt x="4015" y="23701"/>
                    </a:lnTo>
                    <a:lnTo>
                      <a:pt x="4015" y="23701"/>
                    </a:lnTo>
                    <a:cubicBezTo>
                      <a:pt x="4001" y="24128"/>
                      <a:pt x="3980" y="24551"/>
                      <a:pt x="3957" y="24977"/>
                    </a:cubicBezTo>
                    <a:lnTo>
                      <a:pt x="3636" y="29903"/>
                    </a:lnTo>
                    <a:lnTo>
                      <a:pt x="2332" y="49613"/>
                    </a:lnTo>
                    <a:lnTo>
                      <a:pt x="5715" y="49692"/>
                    </a:lnTo>
                    <a:lnTo>
                      <a:pt x="5326" y="29941"/>
                    </a:lnTo>
                    <a:lnTo>
                      <a:pt x="5227" y="24998"/>
                    </a:lnTo>
                    <a:cubicBezTo>
                      <a:pt x="5206" y="24271"/>
                      <a:pt x="5172" y="23534"/>
                      <a:pt x="5107" y="22800"/>
                    </a:cubicBezTo>
                    <a:cubicBezTo>
                      <a:pt x="5138" y="22138"/>
                      <a:pt x="5209" y="21458"/>
                      <a:pt x="5291" y="20786"/>
                    </a:cubicBezTo>
                    <a:cubicBezTo>
                      <a:pt x="5340" y="20386"/>
                      <a:pt x="5397" y="19987"/>
                      <a:pt x="5455" y="19591"/>
                    </a:cubicBezTo>
                    <a:cubicBezTo>
                      <a:pt x="6718" y="19004"/>
                      <a:pt x="7951" y="18358"/>
                      <a:pt x="9139" y="17645"/>
                    </a:cubicBezTo>
                    <a:cubicBezTo>
                      <a:pt x="9787" y="17256"/>
                      <a:pt x="10419" y="16860"/>
                      <a:pt x="11047" y="16427"/>
                    </a:cubicBezTo>
                    <a:cubicBezTo>
                      <a:pt x="11668" y="15990"/>
                      <a:pt x="12289" y="15478"/>
                      <a:pt x="12726" y="14798"/>
                    </a:cubicBezTo>
                    <a:cubicBezTo>
                      <a:pt x="13164" y="14122"/>
                      <a:pt x="13375" y="13361"/>
                      <a:pt x="13525" y="12623"/>
                    </a:cubicBezTo>
                    <a:cubicBezTo>
                      <a:pt x="13668" y="11880"/>
                      <a:pt x="13774" y="11142"/>
                      <a:pt x="13853" y="10394"/>
                    </a:cubicBezTo>
                    <a:cubicBezTo>
                      <a:pt x="14013" y="8906"/>
                      <a:pt x="14048" y="7408"/>
                      <a:pt x="13966" y="5919"/>
                    </a:cubicBezTo>
                    <a:lnTo>
                      <a:pt x="13966" y="5919"/>
                    </a:lnTo>
                    <a:cubicBezTo>
                      <a:pt x="13955" y="7411"/>
                      <a:pt x="13822" y="8896"/>
                      <a:pt x="13573" y="10357"/>
                    </a:cubicBezTo>
                    <a:cubicBezTo>
                      <a:pt x="13450" y="11087"/>
                      <a:pt x="13296" y="11815"/>
                      <a:pt x="13112" y="12528"/>
                    </a:cubicBezTo>
                    <a:cubicBezTo>
                      <a:pt x="12924" y="13235"/>
                      <a:pt x="12675" y="13921"/>
                      <a:pt x="12262" y="14477"/>
                    </a:cubicBezTo>
                    <a:cubicBezTo>
                      <a:pt x="11853" y="15034"/>
                      <a:pt x="11275" y="15461"/>
                      <a:pt x="10657" y="15836"/>
                    </a:cubicBezTo>
                    <a:cubicBezTo>
                      <a:pt x="10036" y="16211"/>
                      <a:pt x="9381" y="16570"/>
                      <a:pt x="8729" y="16904"/>
                    </a:cubicBezTo>
                    <a:cubicBezTo>
                      <a:pt x="7722" y="17424"/>
                      <a:pt x="6695" y="17898"/>
                      <a:pt x="5653" y="18325"/>
                    </a:cubicBezTo>
                    <a:cubicBezTo>
                      <a:pt x="5677" y="18164"/>
                      <a:pt x="5701" y="18004"/>
                      <a:pt x="5729" y="17843"/>
                    </a:cubicBezTo>
                    <a:cubicBezTo>
                      <a:pt x="6056" y="15880"/>
                      <a:pt x="6462" y="13924"/>
                      <a:pt x="6786" y="11948"/>
                    </a:cubicBezTo>
                    <a:cubicBezTo>
                      <a:pt x="7125" y="9971"/>
                      <a:pt x="7401" y="7974"/>
                      <a:pt x="7480" y="5967"/>
                    </a:cubicBezTo>
                    <a:cubicBezTo>
                      <a:pt x="7558" y="3960"/>
                      <a:pt x="7404" y="1935"/>
                      <a:pt x="690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2102;p39">
              <a:extLst>
                <a:ext uri="{FF2B5EF4-FFF2-40B4-BE49-F238E27FC236}">
                  <a16:creationId xmlns:a16="http://schemas.microsoft.com/office/drawing/2014/main" id="{487972AF-C987-40A8-B61B-CD6D67AAB5A8}"/>
                </a:ext>
              </a:extLst>
            </p:cNvPr>
            <p:cNvSpPr/>
            <p:nvPr/>
          </p:nvSpPr>
          <p:spPr>
            <a:xfrm>
              <a:off x="6396925" y="4593388"/>
              <a:ext cx="1470700" cy="51400"/>
            </a:xfrm>
            <a:custGeom>
              <a:avLst/>
              <a:gdLst/>
              <a:ahLst/>
              <a:cxnLst/>
              <a:rect l="l" t="t" r="r" b="b"/>
              <a:pathLst>
                <a:path w="58828" h="2056" extrusionOk="0">
                  <a:moveTo>
                    <a:pt x="29416" y="1"/>
                  </a:moveTo>
                  <a:cubicBezTo>
                    <a:pt x="13170" y="1"/>
                    <a:pt x="0" y="460"/>
                    <a:pt x="0" y="1030"/>
                  </a:cubicBezTo>
                  <a:cubicBezTo>
                    <a:pt x="0" y="1596"/>
                    <a:pt x="13170" y="2056"/>
                    <a:pt x="29416" y="2056"/>
                  </a:cubicBezTo>
                  <a:cubicBezTo>
                    <a:pt x="45658" y="2056"/>
                    <a:pt x="58827" y="1596"/>
                    <a:pt x="58827" y="1030"/>
                  </a:cubicBezTo>
                  <a:cubicBezTo>
                    <a:pt x="58827" y="460"/>
                    <a:pt x="45658" y="1"/>
                    <a:pt x="2941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3;p39">
              <a:extLst>
                <a:ext uri="{FF2B5EF4-FFF2-40B4-BE49-F238E27FC236}">
                  <a16:creationId xmlns:a16="http://schemas.microsoft.com/office/drawing/2014/main" id="{A0239441-8CAD-4363-95DA-41314973D891}"/>
                </a:ext>
              </a:extLst>
            </p:cNvPr>
            <p:cNvSpPr/>
            <p:nvPr/>
          </p:nvSpPr>
          <p:spPr>
            <a:xfrm>
              <a:off x="5727300" y="4156963"/>
              <a:ext cx="1479750" cy="60425"/>
            </a:xfrm>
            <a:custGeom>
              <a:avLst/>
              <a:gdLst/>
              <a:ahLst/>
              <a:cxnLst/>
              <a:rect l="l" t="t" r="r" b="b"/>
              <a:pathLst>
                <a:path w="59190" h="2417" extrusionOk="0">
                  <a:moveTo>
                    <a:pt x="29597" y="362"/>
                  </a:moveTo>
                  <a:cubicBezTo>
                    <a:pt x="45670" y="362"/>
                    <a:pt x="56630" y="784"/>
                    <a:pt x="58586" y="1210"/>
                  </a:cubicBezTo>
                  <a:cubicBezTo>
                    <a:pt x="56630" y="1633"/>
                    <a:pt x="45670" y="2055"/>
                    <a:pt x="29597" y="2055"/>
                  </a:cubicBezTo>
                  <a:cubicBezTo>
                    <a:pt x="13523" y="2055"/>
                    <a:pt x="2560" y="1633"/>
                    <a:pt x="607" y="1210"/>
                  </a:cubicBezTo>
                  <a:cubicBezTo>
                    <a:pt x="2560" y="784"/>
                    <a:pt x="13523" y="362"/>
                    <a:pt x="29597" y="362"/>
                  </a:cubicBezTo>
                  <a:close/>
                  <a:moveTo>
                    <a:pt x="29597" y="0"/>
                  </a:moveTo>
                  <a:cubicBezTo>
                    <a:pt x="21739" y="0"/>
                    <a:pt x="14348" y="111"/>
                    <a:pt x="8790" y="304"/>
                  </a:cubicBezTo>
                  <a:cubicBezTo>
                    <a:pt x="1" y="612"/>
                    <a:pt x="1" y="956"/>
                    <a:pt x="1" y="1210"/>
                  </a:cubicBezTo>
                  <a:cubicBezTo>
                    <a:pt x="1" y="1460"/>
                    <a:pt x="1" y="1805"/>
                    <a:pt x="8790" y="2113"/>
                  </a:cubicBezTo>
                  <a:cubicBezTo>
                    <a:pt x="14348" y="2306"/>
                    <a:pt x="21735" y="2416"/>
                    <a:pt x="29597" y="2416"/>
                  </a:cubicBezTo>
                  <a:cubicBezTo>
                    <a:pt x="37456" y="2416"/>
                    <a:pt x="44843" y="2306"/>
                    <a:pt x="50400" y="2113"/>
                  </a:cubicBezTo>
                  <a:cubicBezTo>
                    <a:pt x="59190" y="1805"/>
                    <a:pt x="59190" y="1460"/>
                    <a:pt x="59190" y="1210"/>
                  </a:cubicBezTo>
                  <a:cubicBezTo>
                    <a:pt x="59190" y="956"/>
                    <a:pt x="59190" y="612"/>
                    <a:pt x="50400" y="304"/>
                  </a:cubicBezTo>
                  <a:cubicBezTo>
                    <a:pt x="44843" y="111"/>
                    <a:pt x="37456" y="0"/>
                    <a:pt x="29597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4;p39">
              <a:extLst>
                <a:ext uri="{FF2B5EF4-FFF2-40B4-BE49-F238E27FC236}">
                  <a16:creationId xmlns:a16="http://schemas.microsoft.com/office/drawing/2014/main" id="{73C3F1A6-EE1E-4E2F-A9D9-D65648408F97}"/>
                </a:ext>
              </a:extLst>
            </p:cNvPr>
            <p:cNvSpPr/>
            <p:nvPr/>
          </p:nvSpPr>
          <p:spPr>
            <a:xfrm>
              <a:off x="6392400" y="4588888"/>
              <a:ext cx="1479750" cy="60425"/>
            </a:xfrm>
            <a:custGeom>
              <a:avLst/>
              <a:gdLst/>
              <a:ahLst/>
              <a:cxnLst/>
              <a:rect l="l" t="t" r="r" b="b"/>
              <a:pathLst>
                <a:path w="59190" h="2417" extrusionOk="0">
                  <a:moveTo>
                    <a:pt x="29597" y="362"/>
                  </a:moveTo>
                  <a:cubicBezTo>
                    <a:pt x="45670" y="362"/>
                    <a:pt x="56630" y="784"/>
                    <a:pt x="58586" y="1210"/>
                  </a:cubicBezTo>
                  <a:cubicBezTo>
                    <a:pt x="56630" y="1633"/>
                    <a:pt x="45670" y="2055"/>
                    <a:pt x="29597" y="2055"/>
                  </a:cubicBezTo>
                  <a:cubicBezTo>
                    <a:pt x="13523" y="2055"/>
                    <a:pt x="2560" y="1633"/>
                    <a:pt x="607" y="1210"/>
                  </a:cubicBezTo>
                  <a:cubicBezTo>
                    <a:pt x="2560" y="784"/>
                    <a:pt x="13523" y="362"/>
                    <a:pt x="29597" y="362"/>
                  </a:cubicBezTo>
                  <a:close/>
                  <a:moveTo>
                    <a:pt x="29597" y="0"/>
                  </a:moveTo>
                  <a:cubicBezTo>
                    <a:pt x="21739" y="0"/>
                    <a:pt x="14348" y="111"/>
                    <a:pt x="8790" y="304"/>
                  </a:cubicBezTo>
                  <a:cubicBezTo>
                    <a:pt x="1" y="612"/>
                    <a:pt x="1" y="956"/>
                    <a:pt x="1" y="1210"/>
                  </a:cubicBezTo>
                  <a:cubicBezTo>
                    <a:pt x="1" y="1460"/>
                    <a:pt x="1" y="1805"/>
                    <a:pt x="8790" y="2113"/>
                  </a:cubicBezTo>
                  <a:cubicBezTo>
                    <a:pt x="14348" y="2306"/>
                    <a:pt x="21735" y="2416"/>
                    <a:pt x="29597" y="2416"/>
                  </a:cubicBezTo>
                  <a:cubicBezTo>
                    <a:pt x="37456" y="2416"/>
                    <a:pt x="44843" y="2306"/>
                    <a:pt x="50400" y="2113"/>
                  </a:cubicBezTo>
                  <a:cubicBezTo>
                    <a:pt x="59190" y="1805"/>
                    <a:pt x="59190" y="1460"/>
                    <a:pt x="59190" y="1210"/>
                  </a:cubicBezTo>
                  <a:cubicBezTo>
                    <a:pt x="59190" y="956"/>
                    <a:pt x="59190" y="612"/>
                    <a:pt x="50400" y="304"/>
                  </a:cubicBezTo>
                  <a:cubicBezTo>
                    <a:pt x="44843" y="111"/>
                    <a:pt x="37456" y="0"/>
                    <a:pt x="29597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05;p39">
              <a:extLst>
                <a:ext uri="{FF2B5EF4-FFF2-40B4-BE49-F238E27FC236}">
                  <a16:creationId xmlns:a16="http://schemas.microsoft.com/office/drawing/2014/main" id="{706B4498-D2B9-4E7A-B2D3-59DFFDE99DAC}"/>
                </a:ext>
              </a:extLst>
            </p:cNvPr>
            <p:cNvSpPr/>
            <p:nvPr/>
          </p:nvSpPr>
          <p:spPr>
            <a:xfrm>
              <a:off x="5436325" y="2438438"/>
              <a:ext cx="70050" cy="54175"/>
            </a:xfrm>
            <a:custGeom>
              <a:avLst/>
              <a:gdLst/>
              <a:ahLst/>
              <a:cxnLst/>
              <a:rect l="l" t="t" r="r" b="b"/>
              <a:pathLst>
                <a:path w="2802" h="2167" extrusionOk="0">
                  <a:moveTo>
                    <a:pt x="2653" y="1"/>
                  </a:moveTo>
                  <a:cubicBezTo>
                    <a:pt x="2645" y="1"/>
                    <a:pt x="2636" y="2"/>
                    <a:pt x="2628" y="4"/>
                  </a:cubicBezTo>
                  <a:cubicBezTo>
                    <a:pt x="1685" y="315"/>
                    <a:pt x="586" y="1116"/>
                    <a:pt x="57" y="1952"/>
                  </a:cubicBezTo>
                  <a:cubicBezTo>
                    <a:pt x="1" y="2041"/>
                    <a:pt x="87" y="2167"/>
                    <a:pt x="181" y="2167"/>
                  </a:cubicBezTo>
                  <a:cubicBezTo>
                    <a:pt x="204" y="2167"/>
                    <a:pt x="228" y="2159"/>
                    <a:pt x="250" y="2141"/>
                  </a:cubicBezTo>
                  <a:cubicBezTo>
                    <a:pt x="655" y="1801"/>
                    <a:pt x="1000" y="1394"/>
                    <a:pt x="1422" y="1063"/>
                  </a:cubicBezTo>
                  <a:cubicBezTo>
                    <a:pt x="1841" y="739"/>
                    <a:pt x="2296" y="480"/>
                    <a:pt x="2727" y="177"/>
                  </a:cubicBezTo>
                  <a:cubicBezTo>
                    <a:pt x="2802" y="120"/>
                    <a:pt x="2734" y="1"/>
                    <a:pt x="2653" y="1"/>
                  </a:cubicBezTo>
                  <a:close/>
                </a:path>
              </a:pathLst>
            </a:custGeom>
            <a:solidFill>
              <a:srgbClr val="FC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06;p39">
              <a:extLst>
                <a:ext uri="{FF2B5EF4-FFF2-40B4-BE49-F238E27FC236}">
                  <a16:creationId xmlns:a16="http://schemas.microsoft.com/office/drawing/2014/main" id="{9AAD4918-ED35-4221-9E80-5A991BEA0C33}"/>
                </a:ext>
              </a:extLst>
            </p:cNvPr>
            <p:cNvSpPr/>
            <p:nvPr/>
          </p:nvSpPr>
          <p:spPr>
            <a:xfrm>
              <a:off x="5731825" y="4161463"/>
              <a:ext cx="1470700" cy="51400"/>
            </a:xfrm>
            <a:custGeom>
              <a:avLst/>
              <a:gdLst/>
              <a:ahLst/>
              <a:cxnLst/>
              <a:rect l="l" t="t" r="r" b="b"/>
              <a:pathLst>
                <a:path w="58828" h="2056" extrusionOk="0">
                  <a:moveTo>
                    <a:pt x="29416" y="1"/>
                  </a:moveTo>
                  <a:cubicBezTo>
                    <a:pt x="13170" y="1"/>
                    <a:pt x="0" y="460"/>
                    <a:pt x="0" y="1030"/>
                  </a:cubicBezTo>
                  <a:cubicBezTo>
                    <a:pt x="0" y="1596"/>
                    <a:pt x="13170" y="2056"/>
                    <a:pt x="29416" y="2056"/>
                  </a:cubicBezTo>
                  <a:cubicBezTo>
                    <a:pt x="45658" y="2056"/>
                    <a:pt x="58827" y="1596"/>
                    <a:pt x="58827" y="1030"/>
                  </a:cubicBezTo>
                  <a:cubicBezTo>
                    <a:pt x="58827" y="460"/>
                    <a:pt x="45658" y="1"/>
                    <a:pt x="2941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07;p39">
              <a:extLst>
                <a:ext uri="{FF2B5EF4-FFF2-40B4-BE49-F238E27FC236}">
                  <a16:creationId xmlns:a16="http://schemas.microsoft.com/office/drawing/2014/main" id="{BC06F7EB-E420-4F1A-A841-432A0F029B2E}"/>
                </a:ext>
              </a:extLst>
            </p:cNvPr>
            <p:cNvSpPr/>
            <p:nvPr/>
          </p:nvSpPr>
          <p:spPr>
            <a:xfrm>
              <a:off x="5450950" y="3061613"/>
              <a:ext cx="441975" cy="1135800"/>
            </a:xfrm>
            <a:custGeom>
              <a:avLst/>
              <a:gdLst/>
              <a:ahLst/>
              <a:cxnLst/>
              <a:rect l="l" t="t" r="r" b="b"/>
              <a:pathLst>
                <a:path w="17679" h="45432" extrusionOk="0">
                  <a:moveTo>
                    <a:pt x="5777" y="1601"/>
                  </a:moveTo>
                  <a:cubicBezTo>
                    <a:pt x="8796" y="1601"/>
                    <a:pt x="12527" y="10354"/>
                    <a:pt x="14245" y="21638"/>
                  </a:cubicBezTo>
                  <a:cubicBezTo>
                    <a:pt x="16021" y="33302"/>
                    <a:pt x="14976" y="43248"/>
                    <a:pt x="11907" y="43860"/>
                  </a:cubicBezTo>
                  <a:cubicBezTo>
                    <a:pt x="11808" y="43879"/>
                    <a:pt x="11708" y="43889"/>
                    <a:pt x="11607" y="43889"/>
                  </a:cubicBezTo>
                  <a:cubicBezTo>
                    <a:pt x="8589" y="43889"/>
                    <a:pt x="4857" y="35136"/>
                    <a:pt x="3139" y="23853"/>
                  </a:cubicBezTo>
                  <a:cubicBezTo>
                    <a:pt x="1363" y="12192"/>
                    <a:pt x="2412" y="2242"/>
                    <a:pt x="5477" y="1631"/>
                  </a:cubicBezTo>
                  <a:cubicBezTo>
                    <a:pt x="5576" y="1611"/>
                    <a:pt x="5676" y="1601"/>
                    <a:pt x="5777" y="1601"/>
                  </a:cubicBezTo>
                  <a:close/>
                  <a:moveTo>
                    <a:pt x="5865" y="0"/>
                  </a:moveTo>
                  <a:cubicBezTo>
                    <a:pt x="5719" y="0"/>
                    <a:pt x="5575" y="14"/>
                    <a:pt x="5431" y="43"/>
                  </a:cubicBezTo>
                  <a:cubicBezTo>
                    <a:pt x="1588" y="798"/>
                    <a:pt x="1" y="11564"/>
                    <a:pt x="1884" y="24086"/>
                  </a:cubicBezTo>
                  <a:cubicBezTo>
                    <a:pt x="3700" y="36140"/>
                    <a:pt x="8066" y="45432"/>
                    <a:pt x="11818" y="45432"/>
                  </a:cubicBezTo>
                  <a:cubicBezTo>
                    <a:pt x="11964" y="45432"/>
                    <a:pt x="12108" y="45418"/>
                    <a:pt x="12252" y="45389"/>
                  </a:cubicBezTo>
                  <a:cubicBezTo>
                    <a:pt x="16091" y="44634"/>
                    <a:pt x="17679" y="33868"/>
                    <a:pt x="15796" y="21346"/>
                  </a:cubicBezTo>
                  <a:cubicBezTo>
                    <a:pt x="13984" y="9292"/>
                    <a:pt x="9613" y="0"/>
                    <a:pt x="586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08;p39">
              <a:extLst>
                <a:ext uri="{FF2B5EF4-FFF2-40B4-BE49-F238E27FC236}">
                  <a16:creationId xmlns:a16="http://schemas.microsoft.com/office/drawing/2014/main" id="{0CE06EC0-0D43-4F0D-A70E-B2CB5FC1F4CA}"/>
                </a:ext>
              </a:extLst>
            </p:cNvPr>
            <p:cNvSpPr/>
            <p:nvPr/>
          </p:nvSpPr>
          <p:spPr>
            <a:xfrm>
              <a:off x="5502850" y="3283338"/>
              <a:ext cx="296850" cy="875500"/>
            </a:xfrm>
            <a:custGeom>
              <a:avLst/>
              <a:gdLst/>
              <a:ahLst/>
              <a:cxnLst/>
              <a:rect l="l" t="t" r="r" b="b"/>
              <a:pathLst>
                <a:path w="11874" h="35020" extrusionOk="0">
                  <a:moveTo>
                    <a:pt x="390" y="1"/>
                  </a:moveTo>
                  <a:lnTo>
                    <a:pt x="390" y="1"/>
                  </a:lnTo>
                  <a:cubicBezTo>
                    <a:pt x="1" y="3991"/>
                    <a:pt x="194" y="9282"/>
                    <a:pt x="1063" y="14984"/>
                  </a:cubicBezTo>
                  <a:cubicBezTo>
                    <a:pt x="2781" y="26266"/>
                    <a:pt x="6513" y="35019"/>
                    <a:pt x="9532" y="35019"/>
                  </a:cubicBezTo>
                  <a:lnTo>
                    <a:pt x="9536" y="35019"/>
                  </a:lnTo>
                  <a:cubicBezTo>
                    <a:pt x="9638" y="35019"/>
                    <a:pt x="9733" y="35011"/>
                    <a:pt x="9831" y="34991"/>
                  </a:cubicBezTo>
                  <a:lnTo>
                    <a:pt x="9848" y="34991"/>
                  </a:lnTo>
                  <a:cubicBezTo>
                    <a:pt x="9848" y="34987"/>
                    <a:pt x="9852" y="34987"/>
                    <a:pt x="9852" y="34987"/>
                  </a:cubicBezTo>
                  <a:cubicBezTo>
                    <a:pt x="10681" y="34810"/>
                    <a:pt x="11357" y="33948"/>
                    <a:pt x="11874" y="32554"/>
                  </a:cubicBezTo>
                  <a:lnTo>
                    <a:pt x="11874" y="32554"/>
                  </a:lnTo>
                  <a:cubicBezTo>
                    <a:pt x="11764" y="32608"/>
                    <a:pt x="11652" y="32649"/>
                    <a:pt x="11533" y="32669"/>
                  </a:cubicBezTo>
                  <a:cubicBezTo>
                    <a:pt x="11435" y="32689"/>
                    <a:pt x="11333" y="32702"/>
                    <a:pt x="11234" y="32702"/>
                  </a:cubicBezTo>
                  <a:cubicBezTo>
                    <a:pt x="8216" y="32702"/>
                    <a:pt x="4483" y="23957"/>
                    <a:pt x="2765" y="12686"/>
                  </a:cubicBezTo>
                  <a:cubicBezTo>
                    <a:pt x="2318" y="9750"/>
                    <a:pt x="2051" y="6924"/>
                    <a:pt x="1949" y="4328"/>
                  </a:cubicBezTo>
                  <a:cubicBezTo>
                    <a:pt x="1637" y="3044"/>
                    <a:pt x="1350" y="1941"/>
                    <a:pt x="1116" y="1214"/>
                  </a:cubicBezTo>
                  <a:cubicBezTo>
                    <a:pt x="968" y="747"/>
                    <a:pt x="718" y="349"/>
                    <a:pt x="39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09;p39">
              <a:extLst>
                <a:ext uri="{FF2B5EF4-FFF2-40B4-BE49-F238E27FC236}">
                  <a16:creationId xmlns:a16="http://schemas.microsoft.com/office/drawing/2014/main" id="{FF1A5BB2-D173-46D3-A889-37AAB7BEEE0D}"/>
                </a:ext>
              </a:extLst>
            </p:cNvPr>
            <p:cNvSpPr/>
            <p:nvPr/>
          </p:nvSpPr>
          <p:spPr>
            <a:xfrm>
              <a:off x="5741250" y="4157988"/>
              <a:ext cx="7925" cy="850"/>
            </a:xfrm>
            <a:custGeom>
              <a:avLst/>
              <a:gdLst/>
              <a:ahLst/>
              <a:cxnLst/>
              <a:rect l="l" t="t" r="r" b="b"/>
              <a:pathLst>
                <a:path w="317" h="34" extrusionOk="0">
                  <a:moveTo>
                    <a:pt x="295" y="5"/>
                  </a:moveTo>
                  <a:cubicBezTo>
                    <a:pt x="197" y="25"/>
                    <a:pt x="102" y="33"/>
                    <a:pt x="0" y="33"/>
                  </a:cubicBezTo>
                  <a:cubicBezTo>
                    <a:pt x="102" y="33"/>
                    <a:pt x="197" y="25"/>
                    <a:pt x="295" y="5"/>
                  </a:cubicBezTo>
                  <a:close/>
                  <a:moveTo>
                    <a:pt x="304" y="5"/>
                  </a:moveTo>
                  <a:lnTo>
                    <a:pt x="299" y="5"/>
                  </a:lnTo>
                  <a:lnTo>
                    <a:pt x="304" y="5"/>
                  </a:lnTo>
                  <a:close/>
                  <a:moveTo>
                    <a:pt x="308" y="5"/>
                  </a:moveTo>
                  <a:lnTo>
                    <a:pt x="304" y="5"/>
                  </a:lnTo>
                  <a:lnTo>
                    <a:pt x="308" y="5"/>
                  </a:lnTo>
                  <a:close/>
                  <a:moveTo>
                    <a:pt x="312" y="5"/>
                  </a:moveTo>
                  <a:lnTo>
                    <a:pt x="312" y="5"/>
                  </a:lnTo>
                  <a:lnTo>
                    <a:pt x="312" y="5"/>
                  </a:lnTo>
                  <a:close/>
                  <a:moveTo>
                    <a:pt x="316" y="1"/>
                  </a:moveTo>
                  <a:lnTo>
                    <a:pt x="316" y="1"/>
                  </a:lnTo>
                  <a:close/>
                </a:path>
              </a:pathLst>
            </a:custGeom>
            <a:solidFill>
              <a:srgbClr val="A1B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0;p39">
              <a:extLst>
                <a:ext uri="{FF2B5EF4-FFF2-40B4-BE49-F238E27FC236}">
                  <a16:creationId xmlns:a16="http://schemas.microsoft.com/office/drawing/2014/main" id="{A5B081EB-FB8C-4027-A02D-E28932CEC1CD}"/>
                </a:ext>
              </a:extLst>
            </p:cNvPr>
            <p:cNvSpPr/>
            <p:nvPr/>
          </p:nvSpPr>
          <p:spPr>
            <a:xfrm>
              <a:off x="5626950" y="3754113"/>
              <a:ext cx="359175" cy="227825"/>
            </a:xfrm>
            <a:custGeom>
              <a:avLst/>
              <a:gdLst/>
              <a:ahLst/>
              <a:cxnLst/>
              <a:rect l="l" t="t" r="r" b="b"/>
              <a:pathLst>
                <a:path w="14367" h="9113" extrusionOk="0">
                  <a:moveTo>
                    <a:pt x="4139" y="1"/>
                  </a:moveTo>
                  <a:cubicBezTo>
                    <a:pt x="3932" y="1"/>
                    <a:pt x="3738" y="20"/>
                    <a:pt x="3559" y="61"/>
                  </a:cubicBezTo>
                  <a:cubicBezTo>
                    <a:pt x="3559" y="61"/>
                    <a:pt x="631" y="1054"/>
                    <a:pt x="315" y="2719"/>
                  </a:cubicBezTo>
                  <a:cubicBezTo>
                    <a:pt x="0" y="4376"/>
                    <a:pt x="7808" y="9113"/>
                    <a:pt x="9790" y="9113"/>
                  </a:cubicBezTo>
                  <a:cubicBezTo>
                    <a:pt x="9799" y="9113"/>
                    <a:pt x="9809" y="9113"/>
                    <a:pt x="9818" y="9113"/>
                  </a:cubicBezTo>
                  <a:cubicBezTo>
                    <a:pt x="11754" y="9068"/>
                    <a:pt x="14096" y="7719"/>
                    <a:pt x="14232" y="5918"/>
                  </a:cubicBezTo>
                  <a:cubicBezTo>
                    <a:pt x="14367" y="4113"/>
                    <a:pt x="12295" y="3305"/>
                    <a:pt x="10762" y="2538"/>
                  </a:cubicBezTo>
                  <a:cubicBezTo>
                    <a:pt x="9373" y="1846"/>
                    <a:pt x="6167" y="1"/>
                    <a:pt x="413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1;p39">
              <a:extLst>
                <a:ext uri="{FF2B5EF4-FFF2-40B4-BE49-F238E27FC236}">
                  <a16:creationId xmlns:a16="http://schemas.microsoft.com/office/drawing/2014/main" id="{756E18AB-AF5E-44C0-9FA4-4EC4CA9CCEB8}"/>
                </a:ext>
              </a:extLst>
            </p:cNvPr>
            <p:cNvSpPr/>
            <p:nvPr/>
          </p:nvSpPr>
          <p:spPr>
            <a:xfrm>
              <a:off x="5651425" y="3807663"/>
              <a:ext cx="322625" cy="130300"/>
            </a:xfrm>
            <a:custGeom>
              <a:avLst/>
              <a:gdLst/>
              <a:ahLst/>
              <a:cxnLst/>
              <a:rect l="l" t="t" r="r" b="b"/>
              <a:pathLst>
                <a:path w="12905" h="5212" extrusionOk="0">
                  <a:moveTo>
                    <a:pt x="194" y="1"/>
                  </a:moveTo>
                  <a:cubicBezTo>
                    <a:pt x="143" y="1"/>
                    <a:pt x="92" y="25"/>
                    <a:pt x="58" y="68"/>
                  </a:cubicBezTo>
                  <a:cubicBezTo>
                    <a:pt x="0" y="146"/>
                    <a:pt x="17" y="252"/>
                    <a:pt x="91" y="307"/>
                  </a:cubicBezTo>
                  <a:cubicBezTo>
                    <a:pt x="361" y="511"/>
                    <a:pt x="6629" y="5212"/>
                    <a:pt x="9052" y="5212"/>
                  </a:cubicBezTo>
                  <a:cubicBezTo>
                    <a:pt x="9109" y="5212"/>
                    <a:pt x="9164" y="5212"/>
                    <a:pt x="9217" y="5204"/>
                  </a:cubicBezTo>
                  <a:cubicBezTo>
                    <a:pt x="11513" y="4973"/>
                    <a:pt x="12793" y="3362"/>
                    <a:pt x="12846" y="3292"/>
                  </a:cubicBezTo>
                  <a:cubicBezTo>
                    <a:pt x="12904" y="3218"/>
                    <a:pt x="12891" y="3112"/>
                    <a:pt x="12814" y="3054"/>
                  </a:cubicBezTo>
                  <a:cubicBezTo>
                    <a:pt x="12782" y="3030"/>
                    <a:pt x="12745" y="3018"/>
                    <a:pt x="12709" y="3018"/>
                  </a:cubicBezTo>
                  <a:cubicBezTo>
                    <a:pt x="12658" y="3018"/>
                    <a:pt x="12609" y="3040"/>
                    <a:pt x="12575" y="3082"/>
                  </a:cubicBezTo>
                  <a:cubicBezTo>
                    <a:pt x="12564" y="3099"/>
                    <a:pt x="11329" y="4653"/>
                    <a:pt x="9183" y="4867"/>
                  </a:cubicBezTo>
                  <a:cubicBezTo>
                    <a:pt x="9141" y="4871"/>
                    <a:pt x="9098" y="4873"/>
                    <a:pt x="9053" y="4873"/>
                  </a:cubicBezTo>
                  <a:cubicBezTo>
                    <a:pt x="6767" y="4873"/>
                    <a:pt x="360" y="88"/>
                    <a:pt x="295" y="36"/>
                  </a:cubicBezTo>
                  <a:cubicBezTo>
                    <a:pt x="265" y="12"/>
                    <a:pt x="230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12;p39">
              <a:extLst>
                <a:ext uri="{FF2B5EF4-FFF2-40B4-BE49-F238E27FC236}">
                  <a16:creationId xmlns:a16="http://schemas.microsoft.com/office/drawing/2014/main" id="{4CB60958-FE16-4C74-82F4-0D3ACD18596D}"/>
                </a:ext>
              </a:extLst>
            </p:cNvPr>
            <p:cNvSpPr/>
            <p:nvPr/>
          </p:nvSpPr>
          <p:spPr>
            <a:xfrm>
              <a:off x="5825325" y="3456213"/>
              <a:ext cx="172575" cy="112575"/>
            </a:xfrm>
            <a:custGeom>
              <a:avLst/>
              <a:gdLst/>
              <a:ahLst/>
              <a:cxnLst/>
              <a:rect l="l" t="t" r="r" b="b"/>
              <a:pathLst>
                <a:path w="6903" h="4503" extrusionOk="0">
                  <a:moveTo>
                    <a:pt x="4865" y="1"/>
                  </a:moveTo>
                  <a:cubicBezTo>
                    <a:pt x="4865" y="1"/>
                    <a:pt x="2642" y="722"/>
                    <a:pt x="1322" y="722"/>
                  </a:cubicBezTo>
                  <a:cubicBezTo>
                    <a:pt x="1" y="722"/>
                    <a:pt x="120" y="2712"/>
                    <a:pt x="661" y="3704"/>
                  </a:cubicBezTo>
                  <a:cubicBezTo>
                    <a:pt x="1040" y="4398"/>
                    <a:pt x="2034" y="4503"/>
                    <a:pt x="3111" y="4503"/>
                  </a:cubicBezTo>
                  <a:cubicBezTo>
                    <a:pt x="3574" y="4503"/>
                    <a:pt x="4053" y="4484"/>
                    <a:pt x="4504" y="4484"/>
                  </a:cubicBezTo>
                  <a:cubicBezTo>
                    <a:pt x="6005" y="4484"/>
                    <a:pt x="6547" y="3348"/>
                    <a:pt x="6723" y="2142"/>
                  </a:cubicBezTo>
                  <a:cubicBezTo>
                    <a:pt x="6903" y="936"/>
                    <a:pt x="4865" y="1"/>
                    <a:pt x="4865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13;p39">
              <a:extLst>
                <a:ext uri="{FF2B5EF4-FFF2-40B4-BE49-F238E27FC236}">
                  <a16:creationId xmlns:a16="http://schemas.microsoft.com/office/drawing/2014/main" id="{5AA3AC78-D88F-467B-A04C-42D8D5C9884A}"/>
                </a:ext>
              </a:extLst>
            </p:cNvPr>
            <p:cNvSpPr/>
            <p:nvPr/>
          </p:nvSpPr>
          <p:spPr>
            <a:xfrm>
              <a:off x="5820825" y="3497063"/>
              <a:ext cx="168375" cy="33425"/>
            </a:xfrm>
            <a:custGeom>
              <a:avLst/>
              <a:gdLst/>
              <a:ahLst/>
              <a:cxnLst/>
              <a:rect l="l" t="t" r="r" b="b"/>
              <a:pathLst>
                <a:path w="6735" h="1337" extrusionOk="0">
                  <a:moveTo>
                    <a:pt x="6544" y="0"/>
                  </a:moveTo>
                  <a:cubicBezTo>
                    <a:pt x="6495" y="0"/>
                    <a:pt x="6447" y="21"/>
                    <a:pt x="6415" y="61"/>
                  </a:cubicBezTo>
                  <a:cubicBezTo>
                    <a:pt x="6405" y="73"/>
                    <a:pt x="5591" y="997"/>
                    <a:pt x="2787" y="997"/>
                  </a:cubicBezTo>
                  <a:cubicBezTo>
                    <a:pt x="2065" y="997"/>
                    <a:pt x="1211" y="936"/>
                    <a:pt x="205" y="782"/>
                  </a:cubicBezTo>
                  <a:cubicBezTo>
                    <a:pt x="195" y="781"/>
                    <a:pt x="186" y="780"/>
                    <a:pt x="176" y="780"/>
                  </a:cubicBezTo>
                  <a:cubicBezTo>
                    <a:pt x="94" y="780"/>
                    <a:pt x="27" y="841"/>
                    <a:pt x="12" y="922"/>
                  </a:cubicBezTo>
                  <a:cubicBezTo>
                    <a:pt x="1" y="1017"/>
                    <a:pt x="62" y="1102"/>
                    <a:pt x="156" y="1119"/>
                  </a:cubicBezTo>
                  <a:cubicBezTo>
                    <a:pt x="1186" y="1275"/>
                    <a:pt x="2063" y="1337"/>
                    <a:pt x="2806" y="1337"/>
                  </a:cubicBezTo>
                  <a:cubicBezTo>
                    <a:pt x="5775" y="1337"/>
                    <a:pt x="6632" y="328"/>
                    <a:pt x="6677" y="273"/>
                  </a:cubicBezTo>
                  <a:cubicBezTo>
                    <a:pt x="6735" y="205"/>
                    <a:pt x="6723" y="97"/>
                    <a:pt x="6653" y="40"/>
                  </a:cubicBezTo>
                  <a:cubicBezTo>
                    <a:pt x="6621" y="13"/>
                    <a:pt x="6582" y="0"/>
                    <a:pt x="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14;p39">
              <a:extLst>
                <a:ext uri="{FF2B5EF4-FFF2-40B4-BE49-F238E27FC236}">
                  <a16:creationId xmlns:a16="http://schemas.microsoft.com/office/drawing/2014/main" id="{252BB6E4-0256-44A1-988E-10C70DBE664B}"/>
                </a:ext>
              </a:extLst>
            </p:cNvPr>
            <p:cNvSpPr/>
            <p:nvPr/>
          </p:nvSpPr>
          <p:spPr>
            <a:xfrm>
              <a:off x="5109725" y="1918238"/>
              <a:ext cx="759300" cy="686875"/>
            </a:xfrm>
            <a:custGeom>
              <a:avLst/>
              <a:gdLst/>
              <a:ahLst/>
              <a:cxnLst/>
              <a:rect l="l" t="t" r="r" b="b"/>
              <a:pathLst>
                <a:path w="30372" h="27475" extrusionOk="0">
                  <a:moveTo>
                    <a:pt x="18712" y="1"/>
                  </a:moveTo>
                  <a:cubicBezTo>
                    <a:pt x="17109" y="1"/>
                    <a:pt x="3679" y="2392"/>
                    <a:pt x="3679" y="2392"/>
                  </a:cubicBezTo>
                  <a:cubicBezTo>
                    <a:pt x="3679" y="2392"/>
                    <a:pt x="0" y="18729"/>
                    <a:pt x="1292" y="20184"/>
                  </a:cubicBezTo>
                  <a:cubicBezTo>
                    <a:pt x="2559" y="21607"/>
                    <a:pt x="10894" y="27474"/>
                    <a:pt x="12251" y="27474"/>
                  </a:cubicBezTo>
                  <a:cubicBezTo>
                    <a:pt x="12282" y="27474"/>
                    <a:pt x="12310" y="27471"/>
                    <a:pt x="12333" y="27465"/>
                  </a:cubicBezTo>
                  <a:cubicBezTo>
                    <a:pt x="13388" y="27182"/>
                    <a:pt x="22726" y="25000"/>
                    <a:pt x="23616" y="24475"/>
                  </a:cubicBezTo>
                  <a:cubicBezTo>
                    <a:pt x="24507" y="23946"/>
                    <a:pt x="30048" y="14607"/>
                    <a:pt x="30208" y="13918"/>
                  </a:cubicBezTo>
                  <a:cubicBezTo>
                    <a:pt x="30372" y="13229"/>
                    <a:pt x="19856" y="128"/>
                    <a:pt x="18806" y="5"/>
                  </a:cubicBezTo>
                  <a:cubicBezTo>
                    <a:pt x="18781" y="2"/>
                    <a:pt x="18750" y="1"/>
                    <a:pt x="18712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15;p39">
              <a:extLst>
                <a:ext uri="{FF2B5EF4-FFF2-40B4-BE49-F238E27FC236}">
                  <a16:creationId xmlns:a16="http://schemas.microsoft.com/office/drawing/2014/main" id="{96843E98-C0FD-461E-8429-44090E01657C}"/>
                </a:ext>
              </a:extLst>
            </p:cNvPr>
            <p:cNvSpPr/>
            <p:nvPr/>
          </p:nvSpPr>
          <p:spPr>
            <a:xfrm>
              <a:off x="5409725" y="2262788"/>
              <a:ext cx="459700" cy="341200"/>
            </a:xfrm>
            <a:custGeom>
              <a:avLst/>
              <a:gdLst/>
              <a:ahLst/>
              <a:cxnLst/>
              <a:rect l="l" t="t" r="r" b="b"/>
              <a:pathLst>
                <a:path w="18388" h="13648" extrusionOk="0">
                  <a:moveTo>
                    <a:pt x="18239" y="1"/>
                  </a:moveTo>
                  <a:cubicBezTo>
                    <a:pt x="18222" y="1"/>
                    <a:pt x="18199" y="2"/>
                    <a:pt x="18171" y="4"/>
                  </a:cubicBezTo>
                  <a:lnTo>
                    <a:pt x="2844" y="3434"/>
                  </a:lnTo>
                  <a:lnTo>
                    <a:pt x="1" y="13613"/>
                  </a:lnTo>
                  <a:cubicBezTo>
                    <a:pt x="88" y="13635"/>
                    <a:pt x="164" y="13648"/>
                    <a:pt x="226" y="13648"/>
                  </a:cubicBezTo>
                  <a:cubicBezTo>
                    <a:pt x="258" y="13648"/>
                    <a:pt x="285" y="13644"/>
                    <a:pt x="309" y="13637"/>
                  </a:cubicBezTo>
                  <a:cubicBezTo>
                    <a:pt x="1363" y="13355"/>
                    <a:pt x="10702" y="11173"/>
                    <a:pt x="11592" y="10644"/>
                  </a:cubicBezTo>
                  <a:cubicBezTo>
                    <a:pt x="12482" y="10118"/>
                    <a:pt x="18023" y="780"/>
                    <a:pt x="18183" y="91"/>
                  </a:cubicBezTo>
                  <a:cubicBezTo>
                    <a:pt x="18186" y="72"/>
                    <a:pt x="18388" y="1"/>
                    <a:pt x="18239" y="1"/>
                  </a:cubicBezTo>
                  <a:close/>
                </a:path>
              </a:pathLst>
            </a:custGeom>
            <a:solidFill>
              <a:srgbClr val="EA96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16;p39">
              <a:extLst>
                <a:ext uri="{FF2B5EF4-FFF2-40B4-BE49-F238E27FC236}">
                  <a16:creationId xmlns:a16="http://schemas.microsoft.com/office/drawing/2014/main" id="{06231C6D-2F77-4963-BA0D-126C22BFE631}"/>
                </a:ext>
              </a:extLst>
            </p:cNvPr>
            <p:cNvSpPr/>
            <p:nvPr/>
          </p:nvSpPr>
          <p:spPr>
            <a:xfrm>
              <a:off x="5202300" y="1876788"/>
              <a:ext cx="691475" cy="487600"/>
            </a:xfrm>
            <a:custGeom>
              <a:avLst/>
              <a:gdLst/>
              <a:ahLst/>
              <a:cxnLst/>
              <a:rect l="l" t="t" r="r" b="b"/>
              <a:pathLst>
                <a:path w="27659" h="19504" extrusionOk="0">
                  <a:moveTo>
                    <a:pt x="23598" y="1"/>
                  </a:moveTo>
                  <a:cubicBezTo>
                    <a:pt x="23579" y="1"/>
                    <a:pt x="23559" y="1"/>
                    <a:pt x="23540" y="2"/>
                  </a:cubicBezTo>
                  <a:cubicBezTo>
                    <a:pt x="20021" y="162"/>
                    <a:pt x="407" y="2632"/>
                    <a:pt x="206" y="4005"/>
                  </a:cubicBezTo>
                  <a:cubicBezTo>
                    <a:pt x="1" y="5379"/>
                    <a:pt x="9952" y="19251"/>
                    <a:pt x="11366" y="19493"/>
                  </a:cubicBezTo>
                  <a:cubicBezTo>
                    <a:pt x="11407" y="19500"/>
                    <a:pt x="11458" y="19503"/>
                    <a:pt x="11518" y="19503"/>
                  </a:cubicBezTo>
                  <a:cubicBezTo>
                    <a:pt x="13562" y="19503"/>
                    <a:pt x="26529" y="15654"/>
                    <a:pt x="26529" y="15654"/>
                  </a:cubicBezTo>
                  <a:cubicBezTo>
                    <a:pt x="27659" y="14487"/>
                    <a:pt x="27065" y="1"/>
                    <a:pt x="23598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17;p39">
              <a:extLst>
                <a:ext uri="{FF2B5EF4-FFF2-40B4-BE49-F238E27FC236}">
                  <a16:creationId xmlns:a16="http://schemas.microsoft.com/office/drawing/2014/main" id="{07F80809-3CE8-4D1E-BF64-B14C6588BBEA}"/>
                </a:ext>
              </a:extLst>
            </p:cNvPr>
            <p:cNvSpPr/>
            <p:nvPr/>
          </p:nvSpPr>
          <p:spPr>
            <a:xfrm>
              <a:off x="5872600" y="2252913"/>
              <a:ext cx="202625" cy="372700"/>
            </a:xfrm>
            <a:custGeom>
              <a:avLst/>
              <a:gdLst/>
              <a:ahLst/>
              <a:cxnLst/>
              <a:rect l="l" t="t" r="r" b="b"/>
              <a:pathLst>
                <a:path w="8105" h="14908" extrusionOk="0">
                  <a:moveTo>
                    <a:pt x="2322" y="1"/>
                  </a:moveTo>
                  <a:cubicBezTo>
                    <a:pt x="456" y="1"/>
                    <a:pt x="693" y="2826"/>
                    <a:pt x="370" y="4370"/>
                  </a:cubicBezTo>
                  <a:cubicBezTo>
                    <a:pt x="1" y="6150"/>
                    <a:pt x="1260" y="14159"/>
                    <a:pt x="1260" y="14159"/>
                  </a:cubicBezTo>
                  <a:cubicBezTo>
                    <a:pt x="1260" y="14159"/>
                    <a:pt x="1985" y="14908"/>
                    <a:pt x="3390" y="14908"/>
                  </a:cubicBezTo>
                  <a:cubicBezTo>
                    <a:pt x="4526" y="14908"/>
                    <a:pt x="6106" y="14418"/>
                    <a:pt x="8105" y="12646"/>
                  </a:cubicBezTo>
                  <a:cubicBezTo>
                    <a:pt x="8105" y="12646"/>
                    <a:pt x="6304" y="1330"/>
                    <a:pt x="3339" y="215"/>
                  </a:cubicBezTo>
                  <a:cubicBezTo>
                    <a:pt x="2944" y="67"/>
                    <a:pt x="2608" y="1"/>
                    <a:pt x="2322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18;p39">
              <a:extLst>
                <a:ext uri="{FF2B5EF4-FFF2-40B4-BE49-F238E27FC236}">
                  <a16:creationId xmlns:a16="http://schemas.microsoft.com/office/drawing/2014/main" id="{D8EB986E-8A9F-4A2F-8B04-C11B6BE8ACD9}"/>
                </a:ext>
              </a:extLst>
            </p:cNvPr>
            <p:cNvSpPr/>
            <p:nvPr/>
          </p:nvSpPr>
          <p:spPr>
            <a:xfrm>
              <a:off x="5919550" y="2253013"/>
              <a:ext cx="155675" cy="335575"/>
            </a:xfrm>
            <a:custGeom>
              <a:avLst/>
              <a:gdLst/>
              <a:ahLst/>
              <a:cxnLst/>
              <a:rect l="l" t="t" r="r" b="b"/>
              <a:pathLst>
                <a:path w="6227" h="13423" extrusionOk="0">
                  <a:moveTo>
                    <a:pt x="449" y="0"/>
                  </a:moveTo>
                  <a:cubicBezTo>
                    <a:pt x="284" y="0"/>
                    <a:pt x="135" y="22"/>
                    <a:pt x="1" y="63"/>
                  </a:cubicBezTo>
                  <a:cubicBezTo>
                    <a:pt x="1013" y="827"/>
                    <a:pt x="250" y="7327"/>
                    <a:pt x="2696" y="7327"/>
                  </a:cubicBezTo>
                  <a:cubicBezTo>
                    <a:pt x="2707" y="7327"/>
                    <a:pt x="2718" y="7327"/>
                    <a:pt x="2728" y="7327"/>
                  </a:cubicBezTo>
                  <a:cubicBezTo>
                    <a:pt x="2734" y="7327"/>
                    <a:pt x="2740" y="7327"/>
                    <a:pt x="2745" y="7327"/>
                  </a:cubicBezTo>
                  <a:cubicBezTo>
                    <a:pt x="3951" y="7327"/>
                    <a:pt x="4904" y="10380"/>
                    <a:pt x="5267" y="13422"/>
                  </a:cubicBezTo>
                  <a:cubicBezTo>
                    <a:pt x="5575" y="13192"/>
                    <a:pt x="5895" y="12938"/>
                    <a:pt x="6227" y="12642"/>
                  </a:cubicBezTo>
                  <a:cubicBezTo>
                    <a:pt x="6227" y="12642"/>
                    <a:pt x="4426" y="1326"/>
                    <a:pt x="1461" y="211"/>
                  </a:cubicBezTo>
                  <a:cubicBezTo>
                    <a:pt x="1067" y="65"/>
                    <a:pt x="733" y="0"/>
                    <a:pt x="4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19;p39">
              <a:extLst>
                <a:ext uri="{FF2B5EF4-FFF2-40B4-BE49-F238E27FC236}">
                  <a16:creationId xmlns:a16="http://schemas.microsoft.com/office/drawing/2014/main" id="{83B8B8FF-96DB-4F2D-9B0C-6EF2C6EAAC46}"/>
                </a:ext>
              </a:extLst>
            </p:cNvPr>
            <p:cNvSpPr/>
            <p:nvPr/>
          </p:nvSpPr>
          <p:spPr>
            <a:xfrm>
              <a:off x="5800400" y="3208288"/>
              <a:ext cx="193000" cy="290125"/>
            </a:xfrm>
            <a:custGeom>
              <a:avLst/>
              <a:gdLst/>
              <a:ahLst/>
              <a:cxnLst/>
              <a:rect l="l" t="t" r="r" b="b"/>
              <a:pathLst>
                <a:path w="7720" h="11605" extrusionOk="0">
                  <a:moveTo>
                    <a:pt x="3339" y="0"/>
                  </a:moveTo>
                  <a:cubicBezTo>
                    <a:pt x="1683" y="61"/>
                    <a:pt x="1" y="415"/>
                    <a:pt x="55" y="1977"/>
                  </a:cubicBezTo>
                  <a:cubicBezTo>
                    <a:pt x="108" y="3540"/>
                    <a:pt x="1211" y="11529"/>
                    <a:pt x="3614" y="11599"/>
                  </a:cubicBezTo>
                  <a:cubicBezTo>
                    <a:pt x="3740" y="11603"/>
                    <a:pt x="3862" y="11605"/>
                    <a:pt x="3980" y="11605"/>
                  </a:cubicBezTo>
                  <a:cubicBezTo>
                    <a:pt x="6119" y="11605"/>
                    <a:pt x="7052" y="11002"/>
                    <a:pt x="7285" y="9696"/>
                  </a:cubicBezTo>
                  <a:cubicBezTo>
                    <a:pt x="7531" y="8314"/>
                    <a:pt x="6875" y="6751"/>
                    <a:pt x="7298" y="6272"/>
                  </a:cubicBezTo>
                  <a:cubicBezTo>
                    <a:pt x="7720" y="5795"/>
                    <a:pt x="3339" y="0"/>
                    <a:pt x="3339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20;p39">
              <a:extLst>
                <a:ext uri="{FF2B5EF4-FFF2-40B4-BE49-F238E27FC236}">
                  <a16:creationId xmlns:a16="http://schemas.microsoft.com/office/drawing/2014/main" id="{9C24C683-77FC-4972-BF08-72CD50A27D84}"/>
                </a:ext>
              </a:extLst>
            </p:cNvPr>
            <p:cNvSpPr/>
            <p:nvPr/>
          </p:nvSpPr>
          <p:spPr>
            <a:xfrm>
              <a:off x="5821650" y="3208146"/>
              <a:ext cx="78350" cy="281375"/>
            </a:xfrm>
            <a:custGeom>
              <a:avLst/>
              <a:gdLst/>
              <a:ahLst/>
              <a:cxnLst/>
              <a:rect l="l" t="t" r="r" b="b"/>
              <a:pathLst>
                <a:path w="3134" h="11255" extrusionOk="0">
                  <a:moveTo>
                    <a:pt x="2408" y="1"/>
                  </a:moveTo>
                  <a:cubicBezTo>
                    <a:pt x="1291" y="50"/>
                    <a:pt x="496" y="234"/>
                    <a:pt x="0" y="567"/>
                  </a:cubicBezTo>
                  <a:cubicBezTo>
                    <a:pt x="595" y="2244"/>
                    <a:pt x="1070" y="4122"/>
                    <a:pt x="1452" y="6017"/>
                  </a:cubicBezTo>
                  <a:cubicBezTo>
                    <a:pt x="1452" y="5328"/>
                    <a:pt x="1596" y="4754"/>
                    <a:pt x="1952" y="4426"/>
                  </a:cubicBezTo>
                  <a:cubicBezTo>
                    <a:pt x="2289" y="4118"/>
                    <a:pt x="2699" y="3851"/>
                    <a:pt x="3133" y="3622"/>
                  </a:cubicBezTo>
                  <a:cubicBezTo>
                    <a:pt x="2440" y="2195"/>
                    <a:pt x="2428" y="628"/>
                    <a:pt x="2448" y="54"/>
                  </a:cubicBezTo>
                  <a:cubicBezTo>
                    <a:pt x="2436" y="37"/>
                    <a:pt x="2424" y="21"/>
                    <a:pt x="2408" y="1"/>
                  </a:cubicBezTo>
                  <a:close/>
                  <a:moveTo>
                    <a:pt x="2010" y="9188"/>
                  </a:moveTo>
                  <a:lnTo>
                    <a:pt x="2010" y="9188"/>
                  </a:lnTo>
                  <a:cubicBezTo>
                    <a:pt x="2109" y="9840"/>
                    <a:pt x="2198" y="10484"/>
                    <a:pt x="2276" y="11107"/>
                  </a:cubicBezTo>
                  <a:cubicBezTo>
                    <a:pt x="2412" y="11190"/>
                    <a:pt x="2555" y="11239"/>
                    <a:pt x="2699" y="11255"/>
                  </a:cubicBezTo>
                  <a:cubicBezTo>
                    <a:pt x="2497" y="10722"/>
                    <a:pt x="2239" y="9984"/>
                    <a:pt x="2010" y="9188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21;p39">
              <a:extLst>
                <a:ext uri="{FF2B5EF4-FFF2-40B4-BE49-F238E27FC236}">
                  <a16:creationId xmlns:a16="http://schemas.microsoft.com/office/drawing/2014/main" id="{30CC9113-3F03-44D8-927D-9210240D7F43}"/>
                </a:ext>
              </a:extLst>
            </p:cNvPr>
            <p:cNvSpPr/>
            <p:nvPr/>
          </p:nvSpPr>
          <p:spPr>
            <a:xfrm>
              <a:off x="5897400" y="3353713"/>
              <a:ext cx="102750" cy="52900"/>
            </a:xfrm>
            <a:custGeom>
              <a:avLst/>
              <a:gdLst/>
              <a:ahLst/>
              <a:cxnLst/>
              <a:rect l="l" t="t" r="r" b="b"/>
              <a:pathLst>
                <a:path w="4110" h="2116" extrusionOk="0">
                  <a:moveTo>
                    <a:pt x="701" y="0"/>
                  </a:moveTo>
                  <a:cubicBezTo>
                    <a:pt x="320" y="0"/>
                    <a:pt x="0" y="422"/>
                    <a:pt x="63" y="848"/>
                  </a:cubicBezTo>
                  <a:cubicBezTo>
                    <a:pt x="49" y="819"/>
                    <a:pt x="40" y="804"/>
                    <a:pt x="38" y="804"/>
                  </a:cubicBezTo>
                  <a:lnTo>
                    <a:pt x="38" y="804"/>
                  </a:lnTo>
                  <a:cubicBezTo>
                    <a:pt x="34" y="804"/>
                    <a:pt x="45" y="843"/>
                    <a:pt x="71" y="922"/>
                  </a:cubicBezTo>
                  <a:cubicBezTo>
                    <a:pt x="95" y="1025"/>
                    <a:pt x="141" y="1115"/>
                    <a:pt x="211" y="1197"/>
                  </a:cubicBezTo>
                  <a:cubicBezTo>
                    <a:pt x="272" y="1283"/>
                    <a:pt x="341" y="1369"/>
                    <a:pt x="423" y="1439"/>
                  </a:cubicBezTo>
                  <a:cubicBezTo>
                    <a:pt x="645" y="1619"/>
                    <a:pt x="915" y="1706"/>
                    <a:pt x="1186" y="1780"/>
                  </a:cubicBezTo>
                  <a:cubicBezTo>
                    <a:pt x="1814" y="1952"/>
                    <a:pt x="2466" y="2050"/>
                    <a:pt x="3118" y="2111"/>
                  </a:cubicBezTo>
                  <a:cubicBezTo>
                    <a:pt x="3148" y="2114"/>
                    <a:pt x="3177" y="2115"/>
                    <a:pt x="3204" y="2115"/>
                  </a:cubicBezTo>
                  <a:cubicBezTo>
                    <a:pt x="4109" y="2115"/>
                    <a:pt x="4072" y="727"/>
                    <a:pt x="3213" y="639"/>
                  </a:cubicBezTo>
                  <a:cubicBezTo>
                    <a:pt x="2839" y="602"/>
                    <a:pt x="2462" y="549"/>
                    <a:pt x="2093" y="479"/>
                  </a:cubicBezTo>
                  <a:cubicBezTo>
                    <a:pt x="1839" y="430"/>
                    <a:pt x="1330" y="397"/>
                    <a:pt x="1150" y="213"/>
                  </a:cubicBezTo>
                  <a:cubicBezTo>
                    <a:pt x="1003" y="63"/>
                    <a:pt x="848" y="0"/>
                    <a:pt x="70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22;p39">
              <a:extLst>
                <a:ext uri="{FF2B5EF4-FFF2-40B4-BE49-F238E27FC236}">
                  <a16:creationId xmlns:a16="http://schemas.microsoft.com/office/drawing/2014/main" id="{E740D60B-6E91-4B2D-829A-B7714E7D92D0}"/>
                </a:ext>
              </a:extLst>
            </p:cNvPr>
            <p:cNvSpPr/>
            <p:nvPr/>
          </p:nvSpPr>
          <p:spPr>
            <a:xfrm>
              <a:off x="5909825" y="3410788"/>
              <a:ext cx="92200" cy="34250"/>
            </a:xfrm>
            <a:custGeom>
              <a:avLst/>
              <a:gdLst/>
              <a:ahLst/>
              <a:cxnLst/>
              <a:rect l="l" t="t" r="r" b="b"/>
              <a:pathLst>
                <a:path w="3688" h="1370" extrusionOk="0">
                  <a:moveTo>
                    <a:pt x="742" y="0"/>
                  </a:moveTo>
                  <a:cubicBezTo>
                    <a:pt x="0" y="0"/>
                    <a:pt x="192" y="1289"/>
                    <a:pt x="870" y="1333"/>
                  </a:cubicBezTo>
                  <a:cubicBezTo>
                    <a:pt x="1227" y="1358"/>
                    <a:pt x="1582" y="1369"/>
                    <a:pt x="1938" y="1369"/>
                  </a:cubicBezTo>
                  <a:cubicBezTo>
                    <a:pt x="2239" y="1369"/>
                    <a:pt x="2540" y="1361"/>
                    <a:pt x="2843" y="1346"/>
                  </a:cubicBezTo>
                  <a:cubicBezTo>
                    <a:pt x="3687" y="1305"/>
                    <a:pt x="3363" y="38"/>
                    <a:pt x="2620" y="38"/>
                  </a:cubicBezTo>
                  <a:cubicBezTo>
                    <a:pt x="2616" y="38"/>
                    <a:pt x="2612" y="38"/>
                    <a:pt x="2609" y="38"/>
                  </a:cubicBezTo>
                  <a:cubicBezTo>
                    <a:pt x="2518" y="39"/>
                    <a:pt x="2427" y="40"/>
                    <a:pt x="2337" y="40"/>
                  </a:cubicBezTo>
                  <a:cubicBezTo>
                    <a:pt x="1813" y="40"/>
                    <a:pt x="1291" y="22"/>
                    <a:pt x="767" y="1"/>
                  </a:cubicBezTo>
                  <a:cubicBezTo>
                    <a:pt x="759" y="0"/>
                    <a:pt x="750" y="0"/>
                    <a:pt x="742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23;p39">
              <a:extLst>
                <a:ext uri="{FF2B5EF4-FFF2-40B4-BE49-F238E27FC236}">
                  <a16:creationId xmlns:a16="http://schemas.microsoft.com/office/drawing/2014/main" id="{599CEEE1-501D-4813-8228-8EA82297B3FC}"/>
                </a:ext>
              </a:extLst>
            </p:cNvPr>
            <p:cNvSpPr/>
            <p:nvPr/>
          </p:nvSpPr>
          <p:spPr>
            <a:xfrm>
              <a:off x="5621375" y="3674613"/>
              <a:ext cx="368150" cy="227500"/>
            </a:xfrm>
            <a:custGeom>
              <a:avLst/>
              <a:gdLst/>
              <a:ahLst/>
              <a:cxnLst/>
              <a:rect l="l" t="t" r="r" b="b"/>
              <a:pathLst>
                <a:path w="14726" h="9100" extrusionOk="0">
                  <a:moveTo>
                    <a:pt x="10086" y="1"/>
                  </a:moveTo>
                  <a:lnTo>
                    <a:pt x="763" y="1125"/>
                  </a:lnTo>
                  <a:cubicBezTo>
                    <a:pt x="763" y="1125"/>
                    <a:pt x="0" y="3331"/>
                    <a:pt x="403" y="4008"/>
                  </a:cubicBezTo>
                  <a:cubicBezTo>
                    <a:pt x="808" y="4685"/>
                    <a:pt x="7293" y="9053"/>
                    <a:pt x="10267" y="9098"/>
                  </a:cubicBezTo>
                  <a:cubicBezTo>
                    <a:pt x="10301" y="9099"/>
                    <a:pt x="10334" y="9099"/>
                    <a:pt x="10367" y="9099"/>
                  </a:cubicBezTo>
                  <a:cubicBezTo>
                    <a:pt x="13269" y="9099"/>
                    <a:pt x="14725" y="7194"/>
                    <a:pt x="14725" y="5989"/>
                  </a:cubicBezTo>
                  <a:cubicBezTo>
                    <a:pt x="14725" y="4775"/>
                    <a:pt x="10086" y="1"/>
                    <a:pt x="10086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24;p39">
              <a:extLst>
                <a:ext uri="{FF2B5EF4-FFF2-40B4-BE49-F238E27FC236}">
                  <a16:creationId xmlns:a16="http://schemas.microsoft.com/office/drawing/2014/main" id="{4F0C4EED-DBD0-4B79-936D-B2CA2E035549}"/>
                </a:ext>
              </a:extLst>
            </p:cNvPr>
            <p:cNvSpPr/>
            <p:nvPr/>
          </p:nvSpPr>
          <p:spPr>
            <a:xfrm>
              <a:off x="5661292" y="3692988"/>
              <a:ext cx="328375" cy="204800"/>
            </a:xfrm>
            <a:custGeom>
              <a:avLst/>
              <a:gdLst/>
              <a:ahLst/>
              <a:cxnLst/>
              <a:rect l="l" t="t" r="r" b="b"/>
              <a:pathLst>
                <a:path w="13135" h="8192" extrusionOk="0">
                  <a:moveTo>
                    <a:pt x="9135" y="0"/>
                  </a:moveTo>
                  <a:cubicBezTo>
                    <a:pt x="8585" y="484"/>
                    <a:pt x="7347" y="1185"/>
                    <a:pt x="4718" y="1337"/>
                  </a:cubicBezTo>
                  <a:cubicBezTo>
                    <a:pt x="4459" y="1354"/>
                    <a:pt x="4213" y="1362"/>
                    <a:pt x="3971" y="1362"/>
                  </a:cubicBezTo>
                  <a:cubicBezTo>
                    <a:pt x="2285" y="1362"/>
                    <a:pt x="949" y="1017"/>
                    <a:pt x="1" y="652"/>
                  </a:cubicBezTo>
                  <a:lnTo>
                    <a:pt x="1" y="652"/>
                  </a:lnTo>
                  <a:cubicBezTo>
                    <a:pt x="661" y="1185"/>
                    <a:pt x="1666" y="1805"/>
                    <a:pt x="2991" y="2083"/>
                  </a:cubicBezTo>
                  <a:cubicBezTo>
                    <a:pt x="5551" y="2621"/>
                    <a:pt x="8815" y="2412"/>
                    <a:pt x="10340" y="3777"/>
                  </a:cubicBezTo>
                  <a:cubicBezTo>
                    <a:pt x="11546" y="4852"/>
                    <a:pt x="10849" y="7264"/>
                    <a:pt x="9061" y="8191"/>
                  </a:cubicBezTo>
                  <a:cubicBezTo>
                    <a:pt x="10357" y="8174"/>
                    <a:pt x="11501" y="7735"/>
                    <a:pt x="12285" y="6965"/>
                  </a:cubicBezTo>
                  <a:cubicBezTo>
                    <a:pt x="12818" y="6439"/>
                    <a:pt x="13134" y="5799"/>
                    <a:pt x="13134" y="5254"/>
                  </a:cubicBezTo>
                  <a:cubicBezTo>
                    <a:pt x="13134" y="4500"/>
                    <a:pt x="10923" y="1899"/>
                    <a:pt x="9135" y="0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25;p39">
              <a:extLst>
                <a:ext uri="{FF2B5EF4-FFF2-40B4-BE49-F238E27FC236}">
                  <a16:creationId xmlns:a16="http://schemas.microsoft.com/office/drawing/2014/main" id="{16C2848F-DE12-4C75-8204-D5C6A4901097}"/>
                </a:ext>
              </a:extLst>
            </p:cNvPr>
            <p:cNvSpPr/>
            <p:nvPr/>
          </p:nvSpPr>
          <p:spPr>
            <a:xfrm>
              <a:off x="5793875" y="3696788"/>
              <a:ext cx="132925" cy="71825"/>
            </a:xfrm>
            <a:custGeom>
              <a:avLst/>
              <a:gdLst/>
              <a:ahLst/>
              <a:cxnLst/>
              <a:rect l="l" t="t" r="r" b="b"/>
              <a:pathLst>
                <a:path w="5317" h="2873" extrusionOk="0">
                  <a:moveTo>
                    <a:pt x="4264" y="1"/>
                  </a:moveTo>
                  <a:cubicBezTo>
                    <a:pt x="4187" y="1"/>
                    <a:pt x="4106" y="15"/>
                    <a:pt x="4023" y="45"/>
                  </a:cubicBezTo>
                  <a:cubicBezTo>
                    <a:pt x="2904" y="460"/>
                    <a:pt x="1640" y="910"/>
                    <a:pt x="627" y="1542"/>
                  </a:cubicBezTo>
                  <a:cubicBezTo>
                    <a:pt x="1" y="1935"/>
                    <a:pt x="556" y="2873"/>
                    <a:pt x="1178" y="2873"/>
                  </a:cubicBezTo>
                  <a:cubicBezTo>
                    <a:pt x="1232" y="2873"/>
                    <a:pt x="1286" y="2866"/>
                    <a:pt x="1340" y="2851"/>
                  </a:cubicBezTo>
                  <a:cubicBezTo>
                    <a:pt x="2444" y="2546"/>
                    <a:pt x="3589" y="1965"/>
                    <a:pt x="4609" y="1448"/>
                  </a:cubicBezTo>
                  <a:cubicBezTo>
                    <a:pt x="5317" y="1086"/>
                    <a:pt x="4942" y="1"/>
                    <a:pt x="4264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26;p39">
              <a:extLst>
                <a:ext uri="{FF2B5EF4-FFF2-40B4-BE49-F238E27FC236}">
                  <a16:creationId xmlns:a16="http://schemas.microsoft.com/office/drawing/2014/main" id="{78EE7A1A-7812-4BC1-8A92-63D6C13A9340}"/>
                </a:ext>
              </a:extLst>
            </p:cNvPr>
            <p:cNvSpPr/>
            <p:nvPr/>
          </p:nvSpPr>
          <p:spPr>
            <a:xfrm>
              <a:off x="5842700" y="3723688"/>
              <a:ext cx="115775" cy="77400"/>
            </a:xfrm>
            <a:custGeom>
              <a:avLst/>
              <a:gdLst/>
              <a:ahLst/>
              <a:cxnLst/>
              <a:rect l="l" t="t" r="r" b="b"/>
              <a:pathLst>
                <a:path w="4631" h="3096" extrusionOk="0">
                  <a:moveTo>
                    <a:pt x="3540" y="0"/>
                  </a:moveTo>
                  <a:cubicBezTo>
                    <a:pt x="3421" y="0"/>
                    <a:pt x="3297" y="37"/>
                    <a:pt x="3177" y="122"/>
                  </a:cubicBezTo>
                  <a:cubicBezTo>
                    <a:pt x="2287" y="749"/>
                    <a:pt x="1123" y="1032"/>
                    <a:pt x="405" y="1885"/>
                  </a:cubicBezTo>
                  <a:cubicBezTo>
                    <a:pt x="1" y="2364"/>
                    <a:pt x="519" y="3096"/>
                    <a:pt x="1065" y="3096"/>
                  </a:cubicBezTo>
                  <a:cubicBezTo>
                    <a:pt x="1179" y="3096"/>
                    <a:pt x="1294" y="3064"/>
                    <a:pt x="1401" y="2992"/>
                  </a:cubicBezTo>
                  <a:cubicBezTo>
                    <a:pt x="2267" y="2418"/>
                    <a:pt x="3260" y="2004"/>
                    <a:pt x="4067" y="1356"/>
                  </a:cubicBezTo>
                  <a:cubicBezTo>
                    <a:pt x="4631" y="906"/>
                    <a:pt x="4134" y="0"/>
                    <a:pt x="3540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27;p39">
              <a:extLst>
                <a:ext uri="{FF2B5EF4-FFF2-40B4-BE49-F238E27FC236}">
                  <a16:creationId xmlns:a16="http://schemas.microsoft.com/office/drawing/2014/main" id="{670E661F-D2B7-427F-9EE5-6A87642D0118}"/>
                </a:ext>
              </a:extLst>
            </p:cNvPr>
            <p:cNvSpPr/>
            <p:nvPr/>
          </p:nvSpPr>
          <p:spPr>
            <a:xfrm>
              <a:off x="5021650" y="2672113"/>
              <a:ext cx="1370750" cy="1054875"/>
            </a:xfrm>
            <a:custGeom>
              <a:avLst/>
              <a:gdLst/>
              <a:ahLst/>
              <a:cxnLst/>
              <a:rect l="l" t="t" r="r" b="b"/>
              <a:pathLst>
                <a:path w="54830" h="42195" extrusionOk="0">
                  <a:moveTo>
                    <a:pt x="31451" y="0"/>
                  </a:moveTo>
                  <a:lnTo>
                    <a:pt x="5746" y="870"/>
                  </a:lnTo>
                  <a:cubicBezTo>
                    <a:pt x="5746" y="870"/>
                    <a:pt x="0" y="11087"/>
                    <a:pt x="6628" y="16870"/>
                  </a:cubicBezTo>
                  <a:cubicBezTo>
                    <a:pt x="13256" y="22653"/>
                    <a:pt x="19281" y="22292"/>
                    <a:pt x="20364" y="25663"/>
                  </a:cubicBezTo>
                  <a:cubicBezTo>
                    <a:pt x="21451" y="29039"/>
                    <a:pt x="23739" y="40605"/>
                    <a:pt x="23739" y="40605"/>
                  </a:cubicBezTo>
                  <a:cubicBezTo>
                    <a:pt x="23739" y="40605"/>
                    <a:pt x="25750" y="42194"/>
                    <a:pt x="29376" y="42194"/>
                  </a:cubicBezTo>
                  <a:cubicBezTo>
                    <a:pt x="29619" y="42194"/>
                    <a:pt x="29869" y="42187"/>
                    <a:pt x="30126" y="42172"/>
                  </a:cubicBezTo>
                  <a:cubicBezTo>
                    <a:pt x="34223" y="41934"/>
                    <a:pt x="34945" y="40368"/>
                    <a:pt x="34945" y="40368"/>
                  </a:cubicBezTo>
                  <a:cubicBezTo>
                    <a:pt x="34945" y="40368"/>
                    <a:pt x="34338" y="23416"/>
                    <a:pt x="29719" y="17781"/>
                  </a:cubicBezTo>
                  <a:cubicBezTo>
                    <a:pt x="25914" y="13137"/>
                    <a:pt x="23493" y="10292"/>
                    <a:pt x="26750" y="9327"/>
                  </a:cubicBezTo>
                  <a:cubicBezTo>
                    <a:pt x="28324" y="8860"/>
                    <a:pt x="31537" y="8417"/>
                    <a:pt x="34672" y="8417"/>
                  </a:cubicBezTo>
                  <a:cubicBezTo>
                    <a:pt x="38015" y="8417"/>
                    <a:pt x="41270" y="8921"/>
                    <a:pt x="42356" y="10439"/>
                  </a:cubicBezTo>
                  <a:cubicBezTo>
                    <a:pt x="44464" y="13376"/>
                    <a:pt x="34465" y="21447"/>
                    <a:pt x="34465" y="21447"/>
                  </a:cubicBezTo>
                  <a:cubicBezTo>
                    <a:pt x="34465" y="21447"/>
                    <a:pt x="33862" y="27592"/>
                    <a:pt x="39403" y="27956"/>
                  </a:cubicBezTo>
                  <a:cubicBezTo>
                    <a:pt x="39403" y="27956"/>
                    <a:pt x="51937" y="19040"/>
                    <a:pt x="53381" y="10242"/>
                  </a:cubicBezTo>
                  <a:cubicBezTo>
                    <a:pt x="54829" y="1444"/>
                    <a:pt x="31451" y="0"/>
                    <a:pt x="31451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28;p39">
              <a:extLst>
                <a:ext uri="{FF2B5EF4-FFF2-40B4-BE49-F238E27FC236}">
                  <a16:creationId xmlns:a16="http://schemas.microsoft.com/office/drawing/2014/main" id="{677BDC42-21EA-4AC4-B3AF-D87A4521034F}"/>
                </a:ext>
              </a:extLst>
            </p:cNvPr>
            <p:cNvSpPr/>
            <p:nvPr/>
          </p:nvSpPr>
          <p:spPr>
            <a:xfrm>
              <a:off x="5225175" y="2672113"/>
              <a:ext cx="611150" cy="125200"/>
            </a:xfrm>
            <a:custGeom>
              <a:avLst/>
              <a:gdLst/>
              <a:ahLst/>
              <a:cxnLst/>
              <a:rect l="l" t="t" r="r" b="b"/>
              <a:pathLst>
                <a:path w="24446" h="5008" extrusionOk="0">
                  <a:moveTo>
                    <a:pt x="23310" y="0"/>
                  </a:moveTo>
                  <a:lnTo>
                    <a:pt x="11965" y="386"/>
                  </a:lnTo>
                  <a:lnTo>
                    <a:pt x="0" y="1715"/>
                  </a:lnTo>
                  <a:cubicBezTo>
                    <a:pt x="0" y="1715"/>
                    <a:pt x="12125" y="5008"/>
                    <a:pt x="17576" y="5008"/>
                  </a:cubicBezTo>
                  <a:cubicBezTo>
                    <a:pt x="18377" y="5008"/>
                    <a:pt x="19033" y="4937"/>
                    <a:pt x="19486" y="4774"/>
                  </a:cubicBezTo>
                  <a:cubicBezTo>
                    <a:pt x="21882" y="3918"/>
                    <a:pt x="23621" y="1542"/>
                    <a:pt x="24446" y="91"/>
                  </a:cubicBezTo>
                  <a:cubicBezTo>
                    <a:pt x="23728" y="25"/>
                    <a:pt x="23310" y="0"/>
                    <a:pt x="2331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29;p39">
              <a:extLst>
                <a:ext uri="{FF2B5EF4-FFF2-40B4-BE49-F238E27FC236}">
                  <a16:creationId xmlns:a16="http://schemas.microsoft.com/office/drawing/2014/main" id="{A39CF8B3-C233-4931-A2EB-DA4D78A01AE0}"/>
                </a:ext>
              </a:extLst>
            </p:cNvPr>
            <p:cNvSpPr/>
            <p:nvPr/>
          </p:nvSpPr>
          <p:spPr>
            <a:xfrm>
              <a:off x="5714875" y="2819988"/>
              <a:ext cx="569500" cy="500800"/>
            </a:xfrm>
            <a:custGeom>
              <a:avLst/>
              <a:gdLst/>
              <a:ahLst/>
              <a:cxnLst/>
              <a:rect l="l" t="t" r="r" b="b"/>
              <a:pathLst>
                <a:path w="22780" h="20032" extrusionOk="0">
                  <a:moveTo>
                    <a:pt x="7127" y="0"/>
                  </a:moveTo>
                  <a:cubicBezTo>
                    <a:pt x="4782" y="0"/>
                    <a:pt x="2452" y="249"/>
                    <a:pt x="453" y="742"/>
                  </a:cubicBezTo>
                  <a:cubicBezTo>
                    <a:pt x="1" y="852"/>
                    <a:pt x="2618" y="2670"/>
                    <a:pt x="2274" y="2797"/>
                  </a:cubicBezTo>
                  <a:cubicBezTo>
                    <a:pt x="3695" y="2619"/>
                    <a:pt x="5330" y="2501"/>
                    <a:pt x="6944" y="2501"/>
                  </a:cubicBezTo>
                  <a:cubicBezTo>
                    <a:pt x="10286" y="2501"/>
                    <a:pt x="13540" y="3005"/>
                    <a:pt x="14627" y="4524"/>
                  </a:cubicBezTo>
                  <a:cubicBezTo>
                    <a:pt x="16735" y="7461"/>
                    <a:pt x="6736" y="15532"/>
                    <a:pt x="6736" y="15532"/>
                  </a:cubicBezTo>
                  <a:cubicBezTo>
                    <a:pt x="6736" y="15532"/>
                    <a:pt x="6482" y="18116"/>
                    <a:pt x="7815" y="20032"/>
                  </a:cubicBezTo>
                  <a:cubicBezTo>
                    <a:pt x="10202" y="18141"/>
                    <a:pt x="17293" y="12178"/>
                    <a:pt x="19540" y="8301"/>
                  </a:cubicBezTo>
                  <a:cubicBezTo>
                    <a:pt x="22780" y="2711"/>
                    <a:pt x="14868" y="0"/>
                    <a:pt x="712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30;p39">
              <a:extLst>
                <a:ext uri="{FF2B5EF4-FFF2-40B4-BE49-F238E27FC236}">
                  <a16:creationId xmlns:a16="http://schemas.microsoft.com/office/drawing/2014/main" id="{17B7D9D9-452E-4B8A-BFB4-6FE4F31E55CC}"/>
                </a:ext>
              </a:extLst>
            </p:cNvPr>
            <p:cNvSpPr/>
            <p:nvPr/>
          </p:nvSpPr>
          <p:spPr>
            <a:xfrm>
              <a:off x="5416400" y="2916113"/>
              <a:ext cx="478900" cy="810625"/>
            </a:xfrm>
            <a:custGeom>
              <a:avLst/>
              <a:gdLst/>
              <a:ahLst/>
              <a:cxnLst/>
              <a:rect l="l" t="t" r="r" b="b"/>
              <a:pathLst>
                <a:path w="19156" h="32425" extrusionOk="0">
                  <a:moveTo>
                    <a:pt x="9677" y="1"/>
                  </a:moveTo>
                  <a:cubicBezTo>
                    <a:pt x="5567" y="1"/>
                    <a:pt x="0" y="4158"/>
                    <a:pt x="5645" y="6930"/>
                  </a:cubicBezTo>
                  <a:cubicBezTo>
                    <a:pt x="12010" y="10059"/>
                    <a:pt x="14885" y="19263"/>
                    <a:pt x="14668" y="25082"/>
                  </a:cubicBezTo>
                  <a:cubicBezTo>
                    <a:pt x="14504" y="29402"/>
                    <a:pt x="14307" y="31391"/>
                    <a:pt x="13929" y="32425"/>
                  </a:cubicBezTo>
                  <a:cubicBezTo>
                    <a:pt x="14065" y="32420"/>
                    <a:pt x="14196" y="32420"/>
                    <a:pt x="14336" y="32412"/>
                  </a:cubicBezTo>
                  <a:cubicBezTo>
                    <a:pt x="18433" y="32174"/>
                    <a:pt x="19155" y="30608"/>
                    <a:pt x="19155" y="30608"/>
                  </a:cubicBezTo>
                  <a:cubicBezTo>
                    <a:pt x="19155" y="30608"/>
                    <a:pt x="18548" y="13656"/>
                    <a:pt x="13929" y="8021"/>
                  </a:cubicBezTo>
                  <a:cubicBezTo>
                    <a:pt x="10595" y="3952"/>
                    <a:pt x="8327" y="1265"/>
                    <a:pt x="10005" y="10"/>
                  </a:cubicBezTo>
                  <a:cubicBezTo>
                    <a:pt x="9897" y="4"/>
                    <a:pt x="9787" y="1"/>
                    <a:pt x="9677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31;p39">
              <a:extLst>
                <a:ext uri="{FF2B5EF4-FFF2-40B4-BE49-F238E27FC236}">
                  <a16:creationId xmlns:a16="http://schemas.microsoft.com/office/drawing/2014/main" id="{2F334F0F-D374-4EA0-B0A3-9BD2CBD29E5F}"/>
                </a:ext>
              </a:extLst>
            </p:cNvPr>
            <p:cNvSpPr/>
            <p:nvPr/>
          </p:nvSpPr>
          <p:spPr>
            <a:xfrm>
              <a:off x="5131450" y="2763288"/>
              <a:ext cx="140975" cy="97175"/>
            </a:xfrm>
            <a:custGeom>
              <a:avLst/>
              <a:gdLst/>
              <a:ahLst/>
              <a:cxnLst/>
              <a:rect l="l" t="t" r="r" b="b"/>
              <a:pathLst>
                <a:path w="5639" h="3887" extrusionOk="0">
                  <a:moveTo>
                    <a:pt x="5214" y="0"/>
                  </a:moveTo>
                  <a:cubicBezTo>
                    <a:pt x="5150" y="0"/>
                    <a:pt x="5084" y="19"/>
                    <a:pt x="5021" y="61"/>
                  </a:cubicBezTo>
                  <a:lnTo>
                    <a:pt x="263" y="3232"/>
                  </a:lnTo>
                  <a:cubicBezTo>
                    <a:pt x="1" y="3404"/>
                    <a:pt x="82" y="3814"/>
                    <a:pt x="394" y="3864"/>
                  </a:cubicBezTo>
                  <a:cubicBezTo>
                    <a:pt x="490" y="3878"/>
                    <a:pt x="601" y="3886"/>
                    <a:pt x="731" y="3886"/>
                  </a:cubicBezTo>
                  <a:cubicBezTo>
                    <a:pt x="1126" y="3886"/>
                    <a:pt x="1690" y="3809"/>
                    <a:pt x="2499" y="3584"/>
                  </a:cubicBezTo>
                  <a:cubicBezTo>
                    <a:pt x="4152" y="3120"/>
                    <a:pt x="5083" y="1542"/>
                    <a:pt x="5534" y="483"/>
                  </a:cubicBezTo>
                  <a:cubicBezTo>
                    <a:pt x="5639" y="237"/>
                    <a:pt x="5442" y="0"/>
                    <a:pt x="5214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32;p39">
              <a:extLst>
                <a:ext uri="{FF2B5EF4-FFF2-40B4-BE49-F238E27FC236}">
                  <a16:creationId xmlns:a16="http://schemas.microsoft.com/office/drawing/2014/main" id="{541AF0DD-47B5-46C5-9A42-8108527C3D9B}"/>
                </a:ext>
              </a:extLst>
            </p:cNvPr>
            <p:cNvSpPr/>
            <p:nvPr/>
          </p:nvSpPr>
          <p:spPr>
            <a:xfrm>
              <a:off x="5165300" y="2243163"/>
              <a:ext cx="852625" cy="515275"/>
            </a:xfrm>
            <a:custGeom>
              <a:avLst/>
              <a:gdLst/>
              <a:ahLst/>
              <a:cxnLst/>
              <a:rect l="l" t="t" r="r" b="b"/>
              <a:pathLst>
                <a:path w="34105" h="20611" extrusionOk="0">
                  <a:moveTo>
                    <a:pt x="28278" y="1"/>
                  </a:moveTo>
                  <a:cubicBezTo>
                    <a:pt x="26934" y="1"/>
                    <a:pt x="25301" y="236"/>
                    <a:pt x="23350" y="740"/>
                  </a:cubicBezTo>
                  <a:cubicBezTo>
                    <a:pt x="20310" y="1523"/>
                    <a:pt x="14794" y="2521"/>
                    <a:pt x="9094" y="6441"/>
                  </a:cubicBezTo>
                  <a:cubicBezTo>
                    <a:pt x="3388" y="10362"/>
                    <a:pt x="0" y="18028"/>
                    <a:pt x="0" y="18028"/>
                  </a:cubicBezTo>
                  <a:cubicBezTo>
                    <a:pt x="0" y="18028"/>
                    <a:pt x="6649" y="20610"/>
                    <a:pt x="14620" y="20610"/>
                  </a:cubicBezTo>
                  <a:cubicBezTo>
                    <a:pt x="16014" y="20610"/>
                    <a:pt x="17449" y="20531"/>
                    <a:pt x="18896" y="20345"/>
                  </a:cubicBezTo>
                  <a:cubicBezTo>
                    <a:pt x="28609" y="19098"/>
                    <a:pt x="32251" y="10986"/>
                    <a:pt x="33137" y="7056"/>
                  </a:cubicBezTo>
                  <a:cubicBezTo>
                    <a:pt x="34105" y="2778"/>
                    <a:pt x="32889" y="1"/>
                    <a:pt x="28278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33;p39">
              <a:extLst>
                <a:ext uri="{FF2B5EF4-FFF2-40B4-BE49-F238E27FC236}">
                  <a16:creationId xmlns:a16="http://schemas.microsoft.com/office/drawing/2014/main" id="{ACFB27DF-A4CA-4FAE-8366-26D2EEA45415}"/>
                </a:ext>
              </a:extLst>
            </p:cNvPr>
            <p:cNvSpPr/>
            <p:nvPr/>
          </p:nvSpPr>
          <p:spPr>
            <a:xfrm>
              <a:off x="5539150" y="2297563"/>
              <a:ext cx="159775" cy="450850"/>
            </a:xfrm>
            <a:custGeom>
              <a:avLst/>
              <a:gdLst/>
              <a:ahLst/>
              <a:cxnLst/>
              <a:rect l="l" t="t" r="r" b="b"/>
              <a:pathLst>
                <a:path w="6391" h="18034" extrusionOk="0">
                  <a:moveTo>
                    <a:pt x="2999" y="0"/>
                  </a:moveTo>
                  <a:cubicBezTo>
                    <a:pt x="2522" y="152"/>
                    <a:pt x="2034" y="315"/>
                    <a:pt x="1530" y="496"/>
                  </a:cubicBezTo>
                  <a:cubicBezTo>
                    <a:pt x="1547" y="733"/>
                    <a:pt x="1670" y="972"/>
                    <a:pt x="1953" y="1136"/>
                  </a:cubicBezTo>
                  <a:cubicBezTo>
                    <a:pt x="5070" y="2961"/>
                    <a:pt x="5012" y="6923"/>
                    <a:pt x="4377" y="10065"/>
                  </a:cubicBezTo>
                  <a:cubicBezTo>
                    <a:pt x="3774" y="13043"/>
                    <a:pt x="2424" y="15347"/>
                    <a:pt x="247" y="17427"/>
                  </a:cubicBezTo>
                  <a:cubicBezTo>
                    <a:pt x="66" y="17603"/>
                    <a:pt x="1" y="17821"/>
                    <a:pt x="25" y="18034"/>
                  </a:cubicBezTo>
                  <a:cubicBezTo>
                    <a:pt x="763" y="17882"/>
                    <a:pt x="1608" y="17726"/>
                    <a:pt x="2564" y="17526"/>
                  </a:cubicBezTo>
                  <a:cubicBezTo>
                    <a:pt x="4667" y="15409"/>
                    <a:pt x="5750" y="12259"/>
                    <a:pt x="6140" y="9384"/>
                  </a:cubicBezTo>
                  <a:cubicBezTo>
                    <a:pt x="6390" y="7555"/>
                    <a:pt x="6378" y="5581"/>
                    <a:pt x="5837" y="3839"/>
                  </a:cubicBezTo>
                  <a:cubicBezTo>
                    <a:pt x="5214" y="3498"/>
                    <a:pt x="4832" y="3109"/>
                    <a:pt x="4832" y="3109"/>
                  </a:cubicBezTo>
                  <a:lnTo>
                    <a:pt x="4565" y="1394"/>
                  </a:lnTo>
                  <a:cubicBezTo>
                    <a:pt x="4139" y="865"/>
                    <a:pt x="3622" y="394"/>
                    <a:pt x="2999" y="0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4;p39">
              <a:extLst>
                <a:ext uri="{FF2B5EF4-FFF2-40B4-BE49-F238E27FC236}">
                  <a16:creationId xmlns:a16="http://schemas.microsoft.com/office/drawing/2014/main" id="{F1400443-4687-44F1-BD10-0D098B85D805}"/>
                </a:ext>
              </a:extLst>
            </p:cNvPr>
            <p:cNvSpPr/>
            <p:nvPr/>
          </p:nvSpPr>
          <p:spPr>
            <a:xfrm>
              <a:off x="5800925" y="2466113"/>
              <a:ext cx="119075" cy="106200"/>
            </a:xfrm>
            <a:custGeom>
              <a:avLst/>
              <a:gdLst/>
              <a:ahLst/>
              <a:cxnLst/>
              <a:rect l="l" t="t" r="r" b="b"/>
              <a:pathLst>
                <a:path w="4763" h="4248" extrusionOk="0">
                  <a:moveTo>
                    <a:pt x="4323" y="1"/>
                  </a:moveTo>
                  <a:cubicBezTo>
                    <a:pt x="3188" y="603"/>
                    <a:pt x="1924" y="919"/>
                    <a:pt x="636" y="931"/>
                  </a:cubicBezTo>
                  <a:lnTo>
                    <a:pt x="431" y="931"/>
                  </a:lnTo>
                  <a:cubicBezTo>
                    <a:pt x="1" y="3380"/>
                    <a:pt x="613" y="4247"/>
                    <a:pt x="1793" y="4247"/>
                  </a:cubicBezTo>
                  <a:cubicBezTo>
                    <a:pt x="2122" y="4247"/>
                    <a:pt x="2494" y="4180"/>
                    <a:pt x="2900" y="4061"/>
                  </a:cubicBezTo>
                  <a:cubicBezTo>
                    <a:pt x="4762" y="3511"/>
                    <a:pt x="4324" y="1"/>
                    <a:pt x="4323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35;p39">
              <a:extLst>
                <a:ext uri="{FF2B5EF4-FFF2-40B4-BE49-F238E27FC236}">
                  <a16:creationId xmlns:a16="http://schemas.microsoft.com/office/drawing/2014/main" id="{9A58411E-FE64-4D33-885A-625801B23E57}"/>
                </a:ext>
              </a:extLst>
            </p:cNvPr>
            <p:cNvSpPr/>
            <p:nvPr/>
          </p:nvSpPr>
          <p:spPr>
            <a:xfrm>
              <a:off x="5800400" y="2461838"/>
              <a:ext cx="123675" cy="114725"/>
            </a:xfrm>
            <a:custGeom>
              <a:avLst/>
              <a:gdLst/>
              <a:ahLst/>
              <a:cxnLst/>
              <a:rect l="l" t="t" r="r" b="b"/>
              <a:pathLst>
                <a:path w="4947" h="4589" extrusionOk="0">
                  <a:moveTo>
                    <a:pt x="4344" y="1"/>
                  </a:moveTo>
                  <a:cubicBezTo>
                    <a:pt x="4318" y="1"/>
                    <a:pt x="4291" y="7"/>
                    <a:pt x="4267" y="19"/>
                  </a:cubicBezTo>
                  <a:cubicBezTo>
                    <a:pt x="3159" y="606"/>
                    <a:pt x="1908" y="922"/>
                    <a:pt x="657" y="930"/>
                  </a:cubicBezTo>
                  <a:lnTo>
                    <a:pt x="448" y="935"/>
                  </a:lnTo>
                  <a:cubicBezTo>
                    <a:pt x="366" y="935"/>
                    <a:pt x="296" y="992"/>
                    <a:pt x="284" y="1074"/>
                  </a:cubicBezTo>
                  <a:cubicBezTo>
                    <a:pt x="1" y="2677"/>
                    <a:pt x="144" y="3707"/>
                    <a:pt x="719" y="4224"/>
                  </a:cubicBezTo>
                  <a:cubicBezTo>
                    <a:pt x="994" y="4466"/>
                    <a:pt x="1354" y="4589"/>
                    <a:pt x="1810" y="4589"/>
                  </a:cubicBezTo>
                  <a:cubicBezTo>
                    <a:pt x="2141" y="4589"/>
                    <a:pt x="2527" y="4523"/>
                    <a:pt x="2966" y="4392"/>
                  </a:cubicBezTo>
                  <a:cubicBezTo>
                    <a:pt x="4947" y="3809"/>
                    <a:pt x="4533" y="299"/>
                    <a:pt x="4513" y="151"/>
                  </a:cubicBezTo>
                  <a:cubicBezTo>
                    <a:pt x="4509" y="93"/>
                    <a:pt x="4475" y="44"/>
                    <a:pt x="4422" y="19"/>
                  </a:cubicBezTo>
                  <a:cubicBezTo>
                    <a:pt x="4398" y="7"/>
                    <a:pt x="4371" y="1"/>
                    <a:pt x="4344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36;p39">
              <a:extLst>
                <a:ext uri="{FF2B5EF4-FFF2-40B4-BE49-F238E27FC236}">
                  <a16:creationId xmlns:a16="http://schemas.microsoft.com/office/drawing/2014/main" id="{6B1AC4E7-7AB2-4058-8EAF-86FCB168632B}"/>
                </a:ext>
              </a:extLst>
            </p:cNvPr>
            <p:cNvSpPr/>
            <p:nvPr/>
          </p:nvSpPr>
          <p:spPr>
            <a:xfrm>
              <a:off x="5993700" y="2419238"/>
              <a:ext cx="125" cy="35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1"/>
                  </a:moveTo>
                  <a:cubicBezTo>
                    <a:pt x="5" y="6"/>
                    <a:pt x="5" y="10"/>
                    <a:pt x="1" y="13"/>
                  </a:cubicBezTo>
                  <a:cubicBezTo>
                    <a:pt x="5" y="10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A73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37;p39">
              <a:extLst>
                <a:ext uri="{FF2B5EF4-FFF2-40B4-BE49-F238E27FC236}">
                  <a16:creationId xmlns:a16="http://schemas.microsoft.com/office/drawing/2014/main" id="{08ABD4CA-1DB3-4039-89A3-D7C12CBA5E72}"/>
                </a:ext>
              </a:extLst>
            </p:cNvPr>
            <p:cNvSpPr/>
            <p:nvPr/>
          </p:nvSpPr>
          <p:spPr>
            <a:xfrm>
              <a:off x="5500400" y="2243188"/>
              <a:ext cx="517425" cy="515300"/>
            </a:xfrm>
            <a:custGeom>
              <a:avLst/>
              <a:gdLst/>
              <a:ahLst/>
              <a:cxnLst/>
              <a:rect l="l" t="t" r="r" b="b"/>
              <a:pathLst>
                <a:path w="20697" h="20612" extrusionOk="0">
                  <a:moveTo>
                    <a:pt x="14872" y="1"/>
                  </a:moveTo>
                  <a:cubicBezTo>
                    <a:pt x="14412" y="1"/>
                    <a:pt x="13925" y="29"/>
                    <a:pt x="13403" y="83"/>
                  </a:cubicBezTo>
                  <a:lnTo>
                    <a:pt x="13359" y="698"/>
                  </a:lnTo>
                  <a:cubicBezTo>
                    <a:pt x="14343" y="1301"/>
                    <a:pt x="14728" y="2404"/>
                    <a:pt x="14995" y="3167"/>
                  </a:cubicBezTo>
                  <a:cubicBezTo>
                    <a:pt x="15421" y="4390"/>
                    <a:pt x="15680" y="6694"/>
                    <a:pt x="15352" y="9180"/>
                  </a:cubicBezTo>
                  <a:cubicBezTo>
                    <a:pt x="15663" y="9061"/>
                    <a:pt x="15971" y="8922"/>
                    <a:pt x="16267" y="8765"/>
                  </a:cubicBezTo>
                  <a:cubicBezTo>
                    <a:pt x="16291" y="8754"/>
                    <a:pt x="16320" y="8746"/>
                    <a:pt x="16344" y="8746"/>
                  </a:cubicBezTo>
                  <a:cubicBezTo>
                    <a:pt x="16373" y="8746"/>
                    <a:pt x="16398" y="8754"/>
                    <a:pt x="16422" y="8765"/>
                  </a:cubicBezTo>
                  <a:cubicBezTo>
                    <a:pt x="16475" y="8790"/>
                    <a:pt x="16509" y="8839"/>
                    <a:pt x="16513" y="8897"/>
                  </a:cubicBezTo>
                  <a:cubicBezTo>
                    <a:pt x="16533" y="9045"/>
                    <a:pt x="16947" y="12555"/>
                    <a:pt x="14966" y="13138"/>
                  </a:cubicBezTo>
                  <a:cubicBezTo>
                    <a:pt x="14688" y="13224"/>
                    <a:pt x="14425" y="13278"/>
                    <a:pt x="14187" y="13306"/>
                  </a:cubicBezTo>
                  <a:cubicBezTo>
                    <a:pt x="13149" y="15553"/>
                    <a:pt x="11390" y="17522"/>
                    <a:pt x="8568" y="18486"/>
                  </a:cubicBezTo>
                  <a:cubicBezTo>
                    <a:pt x="6891" y="19057"/>
                    <a:pt x="5405" y="19426"/>
                    <a:pt x="4114" y="19701"/>
                  </a:cubicBezTo>
                  <a:cubicBezTo>
                    <a:pt x="3806" y="20008"/>
                    <a:pt x="3474" y="20295"/>
                    <a:pt x="3122" y="20558"/>
                  </a:cubicBezTo>
                  <a:cubicBezTo>
                    <a:pt x="2654" y="20583"/>
                    <a:pt x="2186" y="20598"/>
                    <a:pt x="1723" y="20607"/>
                  </a:cubicBezTo>
                  <a:cubicBezTo>
                    <a:pt x="1640" y="20488"/>
                    <a:pt x="1591" y="20348"/>
                    <a:pt x="1575" y="20209"/>
                  </a:cubicBezTo>
                  <a:cubicBezTo>
                    <a:pt x="981" y="20328"/>
                    <a:pt x="455" y="20447"/>
                    <a:pt x="0" y="20590"/>
                  </a:cubicBezTo>
                  <a:cubicBezTo>
                    <a:pt x="406" y="20602"/>
                    <a:pt x="812" y="20611"/>
                    <a:pt x="1227" y="20611"/>
                  </a:cubicBezTo>
                  <a:cubicBezTo>
                    <a:pt x="2617" y="20611"/>
                    <a:pt x="4048" y="20528"/>
                    <a:pt x="5492" y="20344"/>
                  </a:cubicBezTo>
                  <a:cubicBezTo>
                    <a:pt x="15205" y="19097"/>
                    <a:pt x="18847" y="10985"/>
                    <a:pt x="19733" y="7055"/>
                  </a:cubicBezTo>
                  <a:cubicBezTo>
                    <a:pt x="19737" y="7052"/>
                    <a:pt x="19737" y="7048"/>
                    <a:pt x="19737" y="7043"/>
                  </a:cubicBezTo>
                  <a:cubicBezTo>
                    <a:pt x="20696" y="2774"/>
                    <a:pt x="19478" y="1"/>
                    <a:pt x="14872" y="1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38;p39">
              <a:extLst>
                <a:ext uri="{FF2B5EF4-FFF2-40B4-BE49-F238E27FC236}">
                  <a16:creationId xmlns:a16="http://schemas.microsoft.com/office/drawing/2014/main" id="{546E95F3-4A84-468E-8CA4-DAAF36281C2D}"/>
                </a:ext>
              </a:extLst>
            </p:cNvPr>
            <p:cNvSpPr/>
            <p:nvPr/>
          </p:nvSpPr>
          <p:spPr>
            <a:xfrm>
              <a:off x="5539775" y="2735688"/>
              <a:ext cx="63475" cy="22700"/>
            </a:xfrm>
            <a:custGeom>
              <a:avLst/>
              <a:gdLst/>
              <a:ahLst/>
              <a:cxnLst/>
              <a:rect l="l" t="t" r="r" b="b"/>
              <a:pathLst>
                <a:path w="2539" h="908" extrusionOk="0">
                  <a:moveTo>
                    <a:pt x="2539" y="1"/>
                  </a:moveTo>
                  <a:lnTo>
                    <a:pt x="2539" y="1"/>
                  </a:lnTo>
                  <a:cubicBezTo>
                    <a:pt x="1583" y="201"/>
                    <a:pt x="738" y="357"/>
                    <a:pt x="0" y="509"/>
                  </a:cubicBezTo>
                  <a:cubicBezTo>
                    <a:pt x="16" y="648"/>
                    <a:pt x="65" y="788"/>
                    <a:pt x="148" y="907"/>
                  </a:cubicBezTo>
                  <a:cubicBezTo>
                    <a:pt x="611" y="898"/>
                    <a:pt x="1079" y="883"/>
                    <a:pt x="1547" y="858"/>
                  </a:cubicBezTo>
                  <a:cubicBezTo>
                    <a:pt x="1899" y="595"/>
                    <a:pt x="2231" y="308"/>
                    <a:pt x="2539" y="1"/>
                  </a:cubicBezTo>
                  <a:close/>
                </a:path>
              </a:pathLst>
            </a:custGeom>
            <a:solidFill>
              <a:srgbClr val="C8D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9;p39">
              <a:extLst>
                <a:ext uri="{FF2B5EF4-FFF2-40B4-BE49-F238E27FC236}">
                  <a16:creationId xmlns:a16="http://schemas.microsoft.com/office/drawing/2014/main" id="{59AC6459-154C-4C3E-A5DA-0B5E5C64E5F4}"/>
                </a:ext>
              </a:extLst>
            </p:cNvPr>
            <p:cNvSpPr/>
            <p:nvPr/>
          </p:nvSpPr>
          <p:spPr>
            <a:xfrm>
              <a:off x="5855050" y="2461813"/>
              <a:ext cx="69025" cy="114050"/>
            </a:xfrm>
            <a:custGeom>
              <a:avLst/>
              <a:gdLst/>
              <a:ahLst/>
              <a:cxnLst/>
              <a:rect l="l" t="t" r="r" b="b"/>
              <a:pathLst>
                <a:path w="2761" h="4562" extrusionOk="0">
                  <a:moveTo>
                    <a:pt x="2158" y="1"/>
                  </a:moveTo>
                  <a:cubicBezTo>
                    <a:pt x="2134" y="1"/>
                    <a:pt x="2105" y="9"/>
                    <a:pt x="2081" y="20"/>
                  </a:cubicBezTo>
                  <a:cubicBezTo>
                    <a:pt x="1785" y="177"/>
                    <a:pt x="1477" y="316"/>
                    <a:pt x="1166" y="435"/>
                  </a:cubicBezTo>
                  <a:cubicBezTo>
                    <a:pt x="1150" y="558"/>
                    <a:pt x="1129" y="685"/>
                    <a:pt x="1108" y="813"/>
                  </a:cubicBezTo>
                  <a:cubicBezTo>
                    <a:pt x="1416" y="705"/>
                    <a:pt x="1719" y="582"/>
                    <a:pt x="2015" y="435"/>
                  </a:cubicBezTo>
                  <a:lnTo>
                    <a:pt x="2015" y="435"/>
                  </a:lnTo>
                  <a:cubicBezTo>
                    <a:pt x="2068" y="1222"/>
                    <a:pt x="2121" y="3647"/>
                    <a:pt x="686" y="4069"/>
                  </a:cubicBezTo>
                  <a:cubicBezTo>
                    <a:pt x="502" y="4122"/>
                    <a:pt x="330" y="4163"/>
                    <a:pt x="165" y="4196"/>
                  </a:cubicBezTo>
                  <a:cubicBezTo>
                    <a:pt x="112" y="4319"/>
                    <a:pt x="59" y="4442"/>
                    <a:pt x="1" y="4561"/>
                  </a:cubicBezTo>
                  <a:cubicBezTo>
                    <a:pt x="239" y="4533"/>
                    <a:pt x="502" y="4479"/>
                    <a:pt x="780" y="4393"/>
                  </a:cubicBezTo>
                  <a:cubicBezTo>
                    <a:pt x="2761" y="3810"/>
                    <a:pt x="2347" y="300"/>
                    <a:pt x="2327" y="152"/>
                  </a:cubicBezTo>
                  <a:cubicBezTo>
                    <a:pt x="2323" y="94"/>
                    <a:pt x="2289" y="45"/>
                    <a:pt x="2236" y="20"/>
                  </a:cubicBezTo>
                  <a:cubicBezTo>
                    <a:pt x="2212" y="9"/>
                    <a:pt x="2187" y="1"/>
                    <a:pt x="21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0;p39">
              <a:extLst>
                <a:ext uri="{FF2B5EF4-FFF2-40B4-BE49-F238E27FC236}">
                  <a16:creationId xmlns:a16="http://schemas.microsoft.com/office/drawing/2014/main" id="{C23F2812-49C7-4F07-A70A-3F018C81E0CE}"/>
                </a:ext>
              </a:extLst>
            </p:cNvPr>
            <p:cNvSpPr/>
            <p:nvPr/>
          </p:nvSpPr>
          <p:spPr>
            <a:xfrm>
              <a:off x="5859175" y="2472663"/>
              <a:ext cx="48925" cy="94050"/>
            </a:xfrm>
            <a:custGeom>
              <a:avLst/>
              <a:gdLst/>
              <a:ahLst/>
              <a:cxnLst/>
              <a:rect l="l" t="t" r="r" b="b"/>
              <a:pathLst>
                <a:path w="1957" h="3762" extrusionOk="0">
                  <a:moveTo>
                    <a:pt x="1850" y="1"/>
                  </a:moveTo>
                  <a:lnTo>
                    <a:pt x="1850" y="1"/>
                  </a:lnTo>
                  <a:cubicBezTo>
                    <a:pt x="1554" y="148"/>
                    <a:pt x="1251" y="271"/>
                    <a:pt x="943" y="379"/>
                  </a:cubicBezTo>
                  <a:cubicBezTo>
                    <a:pt x="767" y="1506"/>
                    <a:pt x="468" y="2662"/>
                    <a:pt x="0" y="3762"/>
                  </a:cubicBezTo>
                  <a:cubicBezTo>
                    <a:pt x="165" y="3729"/>
                    <a:pt x="337" y="3688"/>
                    <a:pt x="521" y="3635"/>
                  </a:cubicBezTo>
                  <a:cubicBezTo>
                    <a:pt x="1956" y="3213"/>
                    <a:pt x="1903" y="788"/>
                    <a:pt x="1850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1;p39">
              <a:extLst>
                <a:ext uri="{FF2B5EF4-FFF2-40B4-BE49-F238E27FC236}">
                  <a16:creationId xmlns:a16="http://schemas.microsoft.com/office/drawing/2014/main" id="{B8144347-F0B0-4D6B-AD64-DEC9D83A6F98}"/>
                </a:ext>
              </a:extLst>
            </p:cNvPr>
            <p:cNvSpPr/>
            <p:nvPr/>
          </p:nvSpPr>
          <p:spPr>
            <a:xfrm>
              <a:off x="4986875" y="1329863"/>
              <a:ext cx="1702875" cy="966600"/>
            </a:xfrm>
            <a:custGeom>
              <a:avLst/>
              <a:gdLst/>
              <a:ahLst/>
              <a:cxnLst/>
              <a:rect l="l" t="t" r="r" b="b"/>
              <a:pathLst>
                <a:path w="68115" h="38664" extrusionOk="0">
                  <a:moveTo>
                    <a:pt x="22519" y="1"/>
                  </a:moveTo>
                  <a:cubicBezTo>
                    <a:pt x="17627" y="1"/>
                    <a:pt x="14871" y="3420"/>
                    <a:pt x="14478" y="5801"/>
                  </a:cubicBezTo>
                  <a:cubicBezTo>
                    <a:pt x="14364" y="6495"/>
                    <a:pt x="13929" y="7089"/>
                    <a:pt x="13335" y="7458"/>
                  </a:cubicBezTo>
                  <a:cubicBezTo>
                    <a:pt x="10476" y="9230"/>
                    <a:pt x="3097" y="14242"/>
                    <a:pt x="1695" y="19549"/>
                  </a:cubicBezTo>
                  <a:cubicBezTo>
                    <a:pt x="0" y="25961"/>
                    <a:pt x="7451" y="38663"/>
                    <a:pt x="14490" y="38663"/>
                  </a:cubicBezTo>
                  <a:cubicBezTo>
                    <a:pt x="14710" y="38663"/>
                    <a:pt x="14929" y="38651"/>
                    <a:pt x="15148" y="38625"/>
                  </a:cubicBezTo>
                  <a:cubicBezTo>
                    <a:pt x="22226" y="37805"/>
                    <a:pt x="33106" y="32237"/>
                    <a:pt x="39041" y="32237"/>
                  </a:cubicBezTo>
                  <a:cubicBezTo>
                    <a:pt x="39158" y="32237"/>
                    <a:pt x="39274" y="32239"/>
                    <a:pt x="39388" y="32244"/>
                  </a:cubicBezTo>
                  <a:cubicBezTo>
                    <a:pt x="43559" y="32406"/>
                    <a:pt x="49917" y="36763"/>
                    <a:pt x="55798" y="36763"/>
                  </a:cubicBezTo>
                  <a:cubicBezTo>
                    <a:pt x="57647" y="36763"/>
                    <a:pt x="59449" y="36332"/>
                    <a:pt x="61121" y="35205"/>
                  </a:cubicBezTo>
                  <a:cubicBezTo>
                    <a:pt x="68114" y="30493"/>
                    <a:pt x="60743" y="16965"/>
                    <a:pt x="57093" y="15218"/>
                  </a:cubicBezTo>
                  <a:cubicBezTo>
                    <a:pt x="56630" y="14996"/>
                    <a:pt x="56130" y="14899"/>
                    <a:pt x="55611" y="14899"/>
                  </a:cubicBezTo>
                  <a:cubicBezTo>
                    <a:pt x="52037" y="14899"/>
                    <a:pt x="47521" y="19476"/>
                    <a:pt x="47521" y="19476"/>
                  </a:cubicBezTo>
                  <a:cubicBezTo>
                    <a:pt x="47521" y="19476"/>
                    <a:pt x="45088" y="4050"/>
                    <a:pt x="38173" y="3135"/>
                  </a:cubicBezTo>
                  <a:cubicBezTo>
                    <a:pt x="37597" y="3059"/>
                    <a:pt x="37060" y="3025"/>
                    <a:pt x="36558" y="3025"/>
                  </a:cubicBezTo>
                  <a:cubicBezTo>
                    <a:pt x="33226" y="3025"/>
                    <a:pt x="31462" y="4553"/>
                    <a:pt x="30586" y="5772"/>
                  </a:cubicBezTo>
                  <a:cubicBezTo>
                    <a:pt x="30457" y="5947"/>
                    <a:pt x="30268" y="6030"/>
                    <a:pt x="30082" y="6030"/>
                  </a:cubicBezTo>
                  <a:cubicBezTo>
                    <a:pt x="29824" y="6030"/>
                    <a:pt x="29570" y="5871"/>
                    <a:pt x="29486" y="5579"/>
                  </a:cubicBezTo>
                  <a:cubicBezTo>
                    <a:pt x="28908" y="3533"/>
                    <a:pt x="27341" y="280"/>
                    <a:pt x="23203" y="23"/>
                  </a:cubicBezTo>
                  <a:cubicBezTo>
                    <a:pt x="22970" y="8"/>
                    <a:pt x="22742" y="1"/>
                    <a:pt x="2251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2;p39">
              <a:extLst>
                <a:ext uri="{FF2B5EF4-FFF2-40B4-BE49-F238E27FC236}">
                  <a16:creationId xmlns:a16="http://schemas.microsoft.com/office/drawing/2014/main" id="{E3BFA04E-9BD8-4250-A620-C3A1909B1267}"/>
                </a:ext>
              </a:extLst>
            </p:cNvPr>
            <p:cNvSpPr/>
            <p:nvPr/>
          </p:nvSpPr>
          <p:spPr>
            <a:xfrm>
              <a:off x="6175600" y="1702338"/>
              <a:ext cx="327325" cy="246175"/>
            </a:xfrm>
            <a:custGeom>
              <a:avLst/>
              <a:gdLst/>
              <a:ahLst/>
              <a:cxnLst/>
              <a:rect l="l" t="t" r="r" b="b"/>
              <a:pathLst>
                <a:path w="13093" h="9847" extrusionOk="0">
                  <a:moveTo>
                    <a:pt x="8061" y="0"/>
                  </a:moveTo>
                  <a:cubicBezTo>
                    <a:pt x="4645" y="0"/>
                    <a:pt x="367" y="4185"/>
                    <a:pt x="0" y="4548"/>
                  </a:cubicBezTo>
                  <a:lnTo>
                    <a:pt x="299" y="9847"/>
                  </a:lnTo>
                  <a:cubicBezTo>
                    <a:pt x="299" y="9847"/>
                    <a:pt x="4770" y="2949"/>
                    <a:pt x="9751" y="2949"/>
                  </a:cubicBezTo>
                  <a:cubicBezTo>
                    <a:pt x="10854" y="2949"/>
                    <a:pt x="11982" y="3287"/>
                    <a:pt x="13092" y="4113"/>
                  </a:cubicBezTo>
                  <a:cubicBezTo>
                    <a:pt x="11882" y="2227"/>
                    <a:pt x="10570" y="811"/>
                    <a:pt x="9544" y="319"/>
                  </a:cubicBezTo>
                  <a:cubicBezTo>
                    <a:pt x="9081" y="97"/>
                    <a:pt x="8581" y="0"/>
                    <a:pt x="8061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43;p39">
              <a:extLst>
                <a:ext uri="{FF2B5EF4-FFF2-40B4-BE49-F238E27FC236}">
                  <a16:creationId xmlns:a16="http://schemas.microsoft.com/office/drawing/2014/main" id="{8714E8D4-BA0E-429D-8368-BA9F7FA472B7}"/>
                </a:ext>
              </a:extLst>
            </p:cNvPr>
            <p:cNvSpPr/>
            <p:nvPr/>
          </p:nvSpPr>
          <p:spPr>
            <a:xfrm>
              <a:off x="5956675" y="1815613"/>
              <a:ext cx="264075" cy="349150"/>
            </a:xfrm>
            <a:custGeom>
              <a:avLst/>
              <a:gdLst/>
              <a:ahLst/>
              <a:cxnLst/>
              <a:rect l="l" t="t" r="r" b="b"/>
              <a:pathLst>
                <a:path w="10563" h="13966" extrusionOk="0">
                  <a:moveTo>
                    <a:pt x="8745" y="0"/>
                  </a:moveTo>
                  <a:cubicBezTo>
                    <a:pt x="8745" y="1"/>
                    <a:pt x="8511" y="10862"/>
                    <a:pt x="0" y="13064"/>
                  </a:cubicBezTo>
                  <a:lnTo>
                    <a:pt x="1297" y="13662"/>
                  </a:lnTo>
                  <a:cubicBezTo>
                    <a:pt x="1754" y="13873"/>
                    <a:pt x="2210" y="13965"/>
                    <a:pt x="2662" y="13965"/>
                  </a:cubicBezTo>
                  <a:cubicBezTo>
                    <a:pt x="3844" y="13965"/>
                    <a:pt x="4999" y="13337"/>
                    <a:pt x="6067" y="12572"/>
                  </a:cubicBezTo>
                  <a:cubicBezTo>
                    <a:pt x="9705" y="9963"/>
                    <a:pt x="10562" y="4631"/>
                    <a:pt x="874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4;p39">
              <a:extLst>
                <a:ext uri="{FF2B5EF4-FFF2-40B4-BE49-F238E27FC236}">
                  <a16:creationId xmlns:a16="http://schemas.microsoft.com/office/drawing/2014/main" id="{7668EF42-AAA3-47E1-9B6A-0009354859C8}"/>
                </a:ext>
              </a:extLst>
            </p:cNvPr>
            <p:cNvSpPr/>
            <p:nvPr/>
          </p:nvSpPr>
          <p:spPr>
            <a:xfrm>
              <a:off x="5364050" y="1345663"/>
              <a:ext cx="170625" cy="140125"/>
            </a:xfrm>
            <a:custGeom>
              <a:avLst/>
              <a:gdLst/>
              <a:ahLst/>
              <a:cxnLst/>
              <a:rect l="l" t="t" r="r" b="b"/>
              <a:pathLst>
                <a:path w="6825" h="5605" extrusionOk="0">
                  <a:moveTo>
                    <a:pt x="6617" y="0"/>
                  </a:moveTo>
                  <a:cubicBezTo>
                    <a:pt x="6614" y="0"/>
                    <a:pt x="6610" y="1"/>
                    <a:pt x="6607" y="1"/>
                  </a:cubicBezTo>
                  <a:cubicBezTo>
                    <a:pt x="5093" y="108"/>
                    <a:pt x="3743" y="641"/>
                    <a:pt x="2550" y="1585"/>
                  </a:cubicBezTo>
                  <a:cubicBezTo>
                    <a:pt x="1409" y="2479"/>
                    <a:pt x="237" y="3889"/>
                    <a:pt x="16" y="5362"/>
                  </a:cubicBezTo>
                  <a:cubicBezTo>
                    <a:pt x="1" y="5470"/>
                    <a:pt x="114" y="5604"/>
                    <a:pt x="215" y="5604"/>
                  </a:cubicBezTo>
                  <a:cubicBezTo>
                    <a:pt x="256" y="5604"/>
                    <a:pt x="295" y="5583"/>
                    <a:pt x="323" y="5530"/>
                  </a:cubicBezTo>
                  <a:cubicBezTo>
                    <a:pt x="963" y="4312"/>
                    <a:pt x="1483" y="3192"/>
                    <a:pt x="2526" y="2245"/>
                  </a:cubicBezTo>
                  <a:cubicBezTo>
                    <a:pt x="3673" y="1207"/>
                    <a:pt x="5134" y="518"/>
                    <a:pt x="6660" y="264"/>
                  </a:cubicBezTo>
                  <a:cubicBezTo>
                    <a:pt x="6824" y="236"/>
                    <a:pt x="6762" y="0"/>
                    <a:pt x="6617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5;p39">
              <a:extLst>
                <a:ext uri="{FF2B5EF4-FFF2-40B4-BE49-F238E27FC236}">
                  <a16:creationId xmlns:a16="http://schemas.microsoft.com/office/drawing/2014/main" id="{85C57612-B7AF-4CE0-89AD-FB8AD6F6C50C}"/>
                </a:ext>
              </a:extLst>
            </p:cNvPr>
            <p:cNvSpPr/>
            <p:nvPr/>
          </p:nvSpPr>
          <p:spPr>
            <a:xfrm>
              <a:off x="5024925" y="1718463"/>
              <a:ext cx="83075" cy="267300"/>
            </a:xfrm>
            <a:custGeom>
              <a:avLst/>
              <a:gdLst/>
              <a:ahLst/>
              <a:cxnLst/>
              <a:rect l="l" t="t" r="r" b="b"/>
              <a:pathLst>
                <a:path w="3323" h="10692" extrusionOk="0">
                  <a:moveTo>
                    <a:pt x="3129" y="0"/>
                  </a:moveTo>
                  <a:cubicBezTo>
                    <a:pt x="3107" y="0"/>
                    <a:pt x="3086" y="8"/>
                    <a:pt x="3069" y="27"/>
                  </a:cubicBezTo>
                  <a:cubicBezTo>
                    <a:pt x="451" y="2714"/>
                    <a:pt x="0" y="7089"/>
                    <a:pt x="1251" y="10544"/>
                  </a:cubicBezTo>
                  <a:cubicBezTo>
                    <a:pt x="1282" y="10630"/>
                    <a:pt x="1389" y="10691"/>
                    <a:pt x="1475" y="10691"/>
                  </a:cubicBezTo>
                  <a:cubicBezTo>
                    <a:pt x="1548" y="10691"/>
                    <a:pt x="1607" y="10648"/>
                    <a:pt x="1596" y="10540"/>
                  </a:cubicBezTo>
                  <a:cubicBezTo>
                    <a:pt x="1395" y="8620"/>
                    <a:pt x="956" y="6819"/>
                    <a:pt x="1218" y="4863"/>
                  </a:cubicBezTo>
                  <a:cubicBezTo>
                    <a:pt x="1452" y="3161"/>
                    <a:pt x="2088" y="1491"/>
                    <a:pt x="3253" y="208"/>
                  </a:cubicBezTo>
                  <a:cubicBezTo>
                    <a:pt x="3322" y="132"/>
                    <a:pt x="3219" y="0"/>
                    <a:pt x="3129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46;p39">
              <a:extLst>
                <a:ext uri="{FF2B5EF4-FFF2-40B4-BE49-F238E27FC236}">
                  <a16:creationId xmlns:a16="http://schemas.microsoft.com/office/drawing/2014/main" id="{6D18F1D1-F943-419A-9FB3-BB700DA75527}"/>
                </a:ext>
              </a:extLst>
            </p:cNvPr>
            <p:cNvSpPr/>
            <p:nvPr/>
          </p:nvSpPr>
          <p:spPr>
            <a:xfrm>
              <a:off x="5394425" y="1570113"/>
              <a:ext cx="157475" cy="176800"/>
            </a:xfrm>
            <a:custGeom>
              <a:avLst/>
              <a:gdLst/>
              <a:ahLst/>
              <a:cxnLst/>
              <a:rect l="l" t="t" r="r" b="b"/>
              <a:pathLst>
                <a:path w="6299" h="7072" extrusionOk="0">
                  <a:moveTo>
                    <a:pt x="133" y="0"/>
                  </a:moveTo>
                  <a:cubicBezTo>
                    <a:pt x="63" y="0"/>
                    <a:pt x="0" y="90"/>
                    <a:pt x="56" y="177"/>
                  </a:cubicBezTo>
                  <a:cubicBezTo>
                    <a:pt x="1618" y="2696"/>
                    <a:pt x="3378" y="5646"/>
                    <a:pt x="6101" y="7056"/>
                  </a:cubicBezTo>
                  <a:cubicBezTo>
                    <a:pt x="6121" y="7067"/>
                    <a:pt x="6140" y="7071"/>
                    <a:pt x="6157" y="7071"/>
                  </a:cubicBezTo>
                  <a:cubicBezTo>
                    <a:pt x="6261" y="7071"/>
                    <a:pt x="6298" y="6904"/>
                    <a:pt x="6204" y="6831"/>
                  </a:cubicBezTo>
                  <a:cubicBezTo>
                    <a:pt x="4944" y="5879"/>
                    <a:pt x="3804" y="4911"/>
                    <a:pt x="2803" y="3681"/>
                  </a:cubicBezTo>
                  <a:cubicBezTo>
                    <a:pt x="1864" y="2532"/>
                    <a:pt x="1036" y="1290"/>
                    <a:pt x="215" y="50"/>
                  </a:cubicBezTo>
                  <a:cubicBezTo>
                    <a:pt x="192" y="15"/>
                    <a:pt x="162" y="0"/>
                    <a:pt x="13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47;p39">
              <a:extLst>
                <a:ext uri="{FF2B5EF4-FFF2-40B4-BE49-F238E27FC236}">
                  <a16:creationId xmlns:a16="http://schemas.microsoft.com/office/drawing/2014/main" id="{16D8FB71-844F-4DED-986F-9CFBF66A2C91}"/>
                </a:ext>
              </a:extLst>
            </p:cNvPr>
            <p:cNvSpPr/>
            <p:nvPr/>
          </p:nvSpPr>
          <p:spPr>
            <a:xfrm>
              <a:off x="5770300" y="1427613"/>
              <a:ext cx="89925" cy="74725"/>
            </a:xfrm>
            <a:custGeom>
              <a:avLst/>
              <a:gdLst/>
              <a:ahLst/>
              <a:cxnLst/>
              <a:rect l="l" t="t" r="r" b="b"/>
              <a:pathLst>
                <a:path w="3597" h="2989" extrusionOk="0">
                  <a:moveTo>
                    <a:pt x="3390" y="0"/>
                  </a:moveTo>
                  <a:cubicBezTo>
                    <a:pt x="3386" y="0"/>
                    <a:pt x="3383" y="0"/>
                    <a:pt x="3379" y="1"/>
                  </a:cubicBezTo>
                  <a:cubicBezTo>
                    <a:pt x="2022" y="107"/>
                    <a:pt x="237" y="1362"/>
                    <a:pt x="15" y="2786"/>
                  </a:cubicBezTo>
                  <a:cubicBezTo>
                    <a:pt x="1" y="2883"/>
                    <a:pt x="86" y="2988"/>
                    <a:pt x="172" y="2988"/>
                  </a:cubicBezTo>
                  <a:cubicBezTo>
                    <a:pt x="206" y="2988"/>
                    <a:pt x="241" y="2972"/>
                    <a:pt x="269" y="2933"/>
                  </a:cubicBezTo>
                  <a:cubicBezTo>
                    <a:pt x="704" y="2334"/>
                    <a:pt x="1000" y="1719"/>
                    <a:pt x="1574" y="1222"/>
                  </a:cubicBezTo>
                  <a:cubicBezTo>
                    <a:pt x="2140" y="734"/>
                    <a:pt x="2776" y="497"/>
                    <a:pt x="3461" y="247"/>
                  </a:cubicBezTo>
                  <a:cubicBezTo>
                    <a:pt x="3596" y="199"/>
                    <a:pt x="3508" y="0"/>
                    <a:pt x="339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48;p39">
              <a:extLst>
                <a:ext uri="{FF2B5EF4-FFF2-40B4-BE49-F238E27FC236}">
                  <a16:creationId xmlns:a16="http://schemas.microsoft.com/office/drawing/2014/main" id="{D3B8FC26-2161-40A6-B496-0E972B08A35B}"/>
                </a:ext>
              </a:extLst>
            </p:cNvPr>
            <p:cNvSpPr/>
            <p:nvPr/>
          </p:nvSpPr>
          <p:spPr>
            <a:xfrm>
              <a:off x="5609575" y="1341588"/>
              <a:ext cx="120000" cy="150250"/>
            </a:xfrm>
            <a:custGeom>
              <a:avLst/>
              <a:gdLst/>
              <a:ahLst/>
              <a:cxnLst/>
              <a:rect l="l" t="t" r="r" b="b"/>
              <a:pathLst>
                <a:path w="4800" h="6010" extrusionOk="0">
                  <a:moveTo>
                    <a:pt x="1" y="0"/>
                  </a:moveTo>
                  <a:cubicBezTo>
                    <a:pt x="485" y="455"/>
                    <a:pt x="973" y="1013"/>
                    <a:pt x="1424" y="1714"/>
                  </a:cubicBezTo>
                  <a:cubicBezTo>
                    <a:pt x="3040" y="4216"/>
                    <a:pt x="3482" y="6009"/>
                    <a:pt x="4167" y="6009"/>
                  </a:cubicBezTo>
                  <a:cubicBezTo>
                    <a:pt x="4351" y="6009"/>
                    <a:pt x="4553" y="5879"/>
                    <a:pt x="4800" y="5599"/>
                  </a:cubicBezTo>
                  <a:cubicBezTo>
                    <a:pt x="4652" y="5525"/>
                    <a:pt x="4529" y="5398"/>
                    <a:pt x="4480" y="5214"/>
                  </a:cubicBezTo>
                  <a:cubicBezTo>
                    <a:pt x="3991" y="3495"/>
                    <a:pt x="2806" y="940"/>
                    <a:pt x="1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49;p39">
              <a:extLst>
                <a:ext uri="{FF2B5EF4-FFF2-40B4-BE49-F238E27FC236}">
                  <a16:creationId xmlns:a16="http://schemas.microsoft.com/office/drawing/2014/main" id="{3E19751D-804A-454E-89B0-72F65FFDD6BD}"/>
                </a:ext>
              </a:extLst>
            </p:cNvPr>
            <p:cNvSpPr/>
            <p:nvPr/>
          </p:nvSpPr>
          <p:spPr>
            <a:xfrm>
              <a:off x="5898125" y="1410088"/>
              <a:ext cx="273175" cy="488925"/>
            </a:xfrm>
            <a:custGeom>
              <a:avLst/>
              <a:gdLst/>
              <a:ahLst/>
              <a:cxnLst/>
              <a:rect l="l" t="t" r="r" b="b"/>
              <a:pathLst>
                <a:path w="10927" h="19557" extrusionOk="0">
                  <a:moveTo>
                    <a:pt x="496" y="1"/>
                  </a:moveTo>
                  <a:cubicBezTo>
                    <a:pt x="333" y="1"/>
                    <a:pt x="168" y="7"/>
                    <a:pt x="0" y="21"/>
                  </a:cubicBezTo>
                  <a:cubicBezTo>
                    <a:pt x="1342" y="1120"/>
                    <a:pt x="4447" y="1600"/>
                    <a:pt x="6870" y="7642"/>
                  </a:cubicBezTo>
                  <a:cubicBezTo>
                    <a:pt x="8913" y="12740"/>
                    <a:pt x="10488" y="19556"/>
                    <a:pt x="10488" y="19556"/>
                  </a:cubicBezTo>
                  <a:lnTo>
                    <a:pt x="10927" y="16115"/>
                  </a:lnTo>
                  <a:cubicBezTo>
                    <a:pt x="10602" y="14272"/>
                    <a:pt x="8060" y="1"/>
                    <a:pt x="496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50;p39">
              <a:extLst>
                <a:ext uri="{FF2B5EF4-FFF2-40B4-BE49-F238E27FC236}">
                  <a16:creationId xmlns:a16="http://schemas.microsoft.com/office/drawing/2014/main" id="{2187C5A5-DDE4-4D5F-AB1E-1EA4E7D6344D}"/>
                </a:ext>
              </a:extLst>
            </p:cNvPr>
            <p:cNvSpPr/>
            <p:nvPr/>
          </p:nvSpPr>
          <p:spPr>
            <a:xfrm>
              <a:off x="5043800" y="1570363"/>
              <a:ext cx="327725" cy="571050"/>
            </a:xfrm>
            <a:custGeom>
              <a:avLst/>
              <a:gdLst/>
              <a:ahLst/>
              <a:cxnLst/>
              <a:rect l="l" t="t" r="r" b="b"/>
              <a:pathLst>
                <a:path w="13109" h="22842" extrusionOk="0">
                  <a:moveTo>
                    <a:pt x="13108" y="0"/>
                  </a:moveTo>
                  <a:cubicBezTo>
                    <a:pt x="13108" y="0"/>
                    <a:pt x="3757" y="3564"/>
                    <a:pt x="1878" y="10073"/>
                  </a:cubicBezTo>
                  <a:cubicBezTo>
                    <a:pt x="0" y="16582"/>
                    <a:pt x="4385" y="22841"/>
                    <a:pt x="4385" y="22841"/>
                  </a:cubicBezTo>
                  <a:lnTo>
                    <a:pt x="13108" y="0"/>
                  </a:ln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51;p39">
              <a:extLst>
                <a:ext uri="{FF2B5EF4-FFF2-40B4-BE49-F238E27FC236}">
                  <a16:creationId xmlns:a16="http://schemas.microsoft.com/office/drawing/2014/main" id="{FA994769-0F1D-4DCD-B59C-F24293C0826B}"/>
                </a:ext>
              </a:extLst>
            </p:cNvPr>
            <p:cNvSpPr/>
            <p:nvPr/>
          </p:nvSpPr>
          <p:spPr>
            <a:xfrm>
              <a:off x="5905825" y="1784663"/>
              <a:ext cx="239250" cy="257075"/>
            </a:xfrm>
            <a:custGeom>
              <a:avLst/>
              <a:gdLst/>
              <a:ahLst/>
              <a:cxnLst/>
              <a:rect l="l" t="t" r="r" b="b"/>
              <a:pathLst>
                <a:path w="9570" h="10283" extrusionOk="0">
                  <a:moveTo>
                    <a:pt x="4292" y="1"/>
                  </a:moveTo>
                  <a:cubicBezTo>
                    <a:pt x="1192" y="1"/>
                    <a:pt x="1" y="3019"/>
                    <a:pt x="1" y="3019"/>
                  </a:cubicBezTo>
                  <a:lnTo>
                    <a:pt x="1235" y="10283"/>
                  </a:lnTo>
                  <a:cubicBezTo>
                    <a:pt x="1235" y="10283"/>
                    <a:pt x="1236" y="10283"/>
                    <a:pt x="1239" y="10283"/>
                  </a:cubicBezTo>
                  <a:cubicBezTo>
                    <a:pt x="1385" y="10283"/>
                    <a:pt x="5245" y="10259"/>
                    <a:pt x="7522" y="7764"/>
                  </a:cubicBezTo>
                  <a:cubicBezTo>
                    <a:pt x="9569" y="5529"/>
                    <a:pt x="8302" y="390"/>
                    <a:pt x="4815" y="28"/>
                  </a:cubicBezTo>
                  <a:cubicBezTo>
                    <a:pt x="4635" y="10"/>
                    <a:pt x="4461" y="1"/>
                    <a:pt x="429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52;p39">
              <a:extLst>
                <a:ext uri="{FF2B5EF4-FFF2-40B4-BE49-F238E27FC236}">
                  <a16:creationId xmlns:a16="http://schemas.microsoft.com/office/drawing/2014/main" id="{2A1FA939-66D7-40DB-A697-6A4E603EEE58}"/>
                </a:ext>
              </a:extLst>
            </p:cNvPr>
            <p:cNvSpPr/>
            <p:nvPr/>
          </p:nvSpPr>
          <p:spPr>
            <a:xfrm>
              <a:off x="5947350" y="1819813"/>
              <a:ext cx="258225" cy="344325"/>
            </a:xfrm>
            <a:custGeom>
              <a:avLst/>
              <a:gdLst/>
              <a:ahLst/>
              <a:cxnLst/>
              <a:rect l="l" t="t" r="r" b="b"/>
              <a:pathLst>
                <a:path w="10329" h="13773" extrusionOk="0">
                  <a:moveTo>
                    <a:pt x="9036" y="1"/>
                  </a:moveTo>
                  <a:cubicBezTo>
                    <a:pt x="9036" y="2"/>
                    <a:pt x="8523" y="10714"/>
                    <a:pt x="0" y="12871"/>
                  </a:cubicBezTo>
                  <a:lnTo>
                    <a:pt x="1297" y="13478"/>
                  </a:lnTo>
                  <a:cubicBezTo>
                    <a:pt x="1733" y="13683"/>
                    <a:pt x="2167" y="13773"/>
                    <a:pt x="2594" y="13773"/>
                  </a:cubicBezTo>
                  <a:cubicBezTo>
                    <a:pt x="3778" y="13773"/>
                    <a:pt x="4916" y="13084"/>
                    <a:pt x="5944" y="12231"/>
                  </a:cubicBezTo>
                  <a:cubicBezTo>
                    <a:pt x="9278" y="9463"/>
                    <a:pt x="10328" y="4779"/>
                    <a:pt x="903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53;p39">
              <a:extLst>
                <a:ext uri="{FF2B5EF4-FFF2-40B4-BE49-F238E27FC236}">
                  <a16:creationId xmlns:a16="http://schemas.microsoft.com/office/drawing/2014/main" id="{1444A2AD-1A41-4C7A-8DC5-AE9EE5A5C2FC}"/>
                </a:ext>
              </a:extLst>
            </p:cNvPr>
            <p:cNvSpPr/>
            <p:nvPr/>
          </p:nvSpPr>
          <p:spPr>
            <a:xfrm>
              <a:off x="5942925" y="1815588"/>
              <a:ext cx="268275" cy="352800"/>
            </a:xfrm>
            <a:custGeom>
              <a:avLst/>
              <a:gdLst/>
              <a:ahLst/>
              <a:cxnLst/>
              <a:rect l="l" t="t" r="r" b="b"/>
              <a:pathLst>
                <a:path w="10731" h="14112" extrusionOk="0">
                  <a:moveTo>
                    <a:pt x="9279" y="1171"/>
                  </a:moveTo>
                  <a:cubicBezTo>
                    <a:pt x="10210" y="5674"/>
                    <a:pt x="9021" y="9775"/>
                    <a:pt x="6013" y="12269"/>
                  </a:cubicBezTo>
                  <a:cubicBezTo>
                    <a:pt x="4800" y="13278"/>
                    <a:pt x="3744" y="13770"/>
                    <a:pt x="2772" y="13770"/>
                  </a:cubicBezTo>
                  <a:cubicBezTo>
                    <a:pt x="2348" y="13770"/>
                    <a:pt x="1941" y="13677"/>
                    <a:pt x="1543" y="13491"/>
                  </a:cubicBezTo>
                  <a:lnTo>
                    <a:pt x="665" y="13081"/>
                  </a:lnTo>
                  <a:cubicBezTo>
                    <a:pt x="7289" y="11109"/>
                    <a:pt x="8905" y="3840"/>
                    <a:pt x="9279" y="1171"/>
                  </a:cubicBezTo>
                  <a:close/>
                  <a:moveTo>
                    <a:pt x="9214" y="0"/>
                  </a:moveTo>
                  <a:cubicBezTo>
                    <a:pt x="9208" y="0"/>
                    <a:pt x="9203" y="1"/>
                    <a:pt x="9197" y="1"/>
                  </a:cubicBezTo>
                  <a:cubicBezTo>
                    <a:pt x="9114" y="10"/>
                    <a:pt x="9049" y="75"/>
                    <a:pt x="9045" y="162"/>
                  </a:cubicBezTo>
                  <a:cubicBezTo>
                    <a:pt x="9040" y="268"/>
                    <a:pt x="8442" y="10772"/>
                    <a:pt x="137" y="12876"/>
                  </a:cubicBezTo>
                  <a:cubicBezTo>
                    <a:pt x="67" y="12892"/>
                    <a:pt x="18" y="12954"/>
                    <a:pt x="9" y="13023"/>
                  </a:cubicBezTo>
                  <a:cubicBezTo>
                    <a:pt x="1" y="13093"/>
                    <a:pt x="42" y="13163"/>
                    <a:pt x="107" y="13192"/>
                  </a:cubicBezTo>
                  <a:lnTo>
                    <a:pt x="1400" y="13799"/>
                  </a:lnTo>
                  <a:cubicBezTo>
                    <a:pt x="1871" y="14021"/>
                    <a:pt x="2331" y="14111"/>
                    <a:pt x="2778" y="14111"/>
                  </a:cubicBezTo>
                  <a:cubicBezTo>
                    <a:pt x="4131" y="14111"/>
                    <a:pt x="5349" y="13262"/>
                    <a:pt x="6227" y="12531"/>
                  </a:cubicBezTo>
                  <a:cubicBezTo>
                    <a:pt x="9553" y="9771"/>
                    <a:pt x="10730" y="5133"/>
                    <a:pt x="9377" y="124"/>
                  </a:cubicBezTo>
                  <a:cubicBezTo>
                    <a:pt x="9358" y="48"/>
                    <a:pt x="9289" y="0"/>
                    <a:pt x="9214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54;p39">
              <a:extLst>
                <a:ext uri="{FF2B5EF4-FFF2-40B4-BE49-F238E27FC236}">
                  <a16:creationId xmlns:a16="http://schemas.microsoft.com/office/drawing/2014/main" id="{89746EE1-DDFF-4D8B-90DF-20E7C1225428}"/>
                </a:ext>
              </a:extLst>
            </p:cNvPr>
            <p:cNvSpPr/>
            <p:nvPr/>
          </p:nvSpPr>
          <p:spPr>
            <a:xfrm>
              <a:off x="6085050" y="1819188"/>
              <a:ext cx="113950" cy="261600"/>
            </a:xfrm>
            <a:custGeom>
              <a:avLst/>
              <a:gdLst/>
              <a:ahLst/>
              <a:cxnLst/>
              <a:rect l="l" t="t" r="r" b="b"/>
              <a:pathLst>
                <a:path w="4558" h="10464" extrusionOk="0">
                  <a:moveTo>
                    <a:pt x="3491" y="1"/>
                  </a:moveTo>
                  <a:cubicBezTo>
                    <a:pt x="3491" y="2"/>
                    <a:pt x="3257" y="5497"/>
                    <a:pt x="1" y="9426"/>
                  </a:cubicBezTo>
                  <a:lnTo>
                    <a:pt x="2109" y="10464"/>
                  </a:lnTo>
                  <a:cubicBezTo>
                    <a:pt x="4086" y="7675"/>
                    <a:pt x="4557" y="3865"/>
                    <a:pt x="3491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55;p39">
              <a:extLst>
                <a:ext uri="{FF2B5EF4-FFF2-40B4-BE49-F238E27FC236}">
                  <a16:creationId xmlns:a16="http://schemas.microsoft.com/office/drawing/2014/main" id="{F251E791-E818-4A81-A021-A467FB315124}"/>
                </a:ext>
              </a:extLst>
            </p:cNvPr>
            <p:cNvSpPr/>
            <p:nvPr/>
          </p:nvSpPr>
          <p:spPr>
            <a:xfrm>
              <a:off x="6080650" y="1814963"/>
              <a:ext cx="122975" cy="270150"/>
            </a:xfrm>
            <a:custGeom>
              <a:avLst/>
              <a:gdLst/>
              <a:ahLst/>
              <a:cxnLst/>
              <a:rect l="l" t="t" r="r" b="b"/>
              <a:pathLst>
                <a:path w="4919" h="10806" extrusionOk="0">
                  <a:moveTo>
                    <a:pt x="3737" y="1179"/>
                  </a:moveTo>
                  <a:lnTo>
                    <a:pt x="3737" y="1179"/>
                  </a:lnTo>
                  <a:cubicBezTo>
                    <a:pt x="4459" y="4628"/>
                    <a:pt x="3925" y="7946"/>
                    <a:pt x="2227" y="10420"/>
                  </a:cubicBezTo>
                  <a:lnTo>
                    <a:pt x="443" y="9538"/>
                  </a:lnTo>
                  <a:cubicBezTo>
                    <a:pt x="2761" y="6638"/>
                    <a:pt x="3507" y="2930"/>
                    <a:pt x="3737" y="1179"/>
                  </a:cubicBezTo>
                  <a:close/>
                  <a:moveTo>
                    <a:pt x="3666" y="1"/>
                  </a:moveTo>
                  <a:cubicBezTo>
                    <a:pt x="3661" y="1"/>
                    <a:pt x="3656" y="1"/>
                    <a:pt x="3650" y="2"/>
                  </a:cubicBezTo>
                  <a:cubicBezTo>
                    <a:pt x="3565" y="11"/>
                    <a:pt x="3503" y="79"/>
                    <a:pt x="3499" y="166"/>
                  </a:cubicBezTo>
                  <a:cubicBezTo>
                    <a:pt x="3495" y="219"/>
                    <a:pt x="3228" y="5646"/>
                    <a:pt x="46" y="9485"/>
                  </a:cubicBezTo>
                  <a:cubicBezTo>
                    <a:pt x="12" y="9525"/>
                    <a:pt x="0" y="9579"/>
                    <a:pt x="8" y="9628"/>
                  </a:cubicBezTo>
                  <a:cubicBezTo>
                    <a:pt x="21" y="9682"/>
                    <a:pt x="54" y="9722"/>
                    <a:pt x="99" y="9747"/>
                  </a:cubicBezTo>
                  <a:lnTo>
                    <a:pt x="2207" y="10789"/>
                  </a:lnTo>
                  <a:cubicBezTo>
                    <a:pt x="2232" y="10797"/>
                    <a:pt x="2257" y="10805"/>
                    <a:pt x="2285" y="10805"/>
                  </a:cubicBezTo>
                  <a:cubicBezTo>
                    <a:pt x="2338" y="10805"/>
                    <a:pt x="2387" y="10780"/>
                    <a:pt x="2420" y="10731"/>
                  </a:cubicBezTo>
                  <a:cubicBezTo>
                    <a:pt x="4405" y="7939"/>
                    <a:pt x="4918" y="4071"/>
                    <a:pt x="3832" y="125"/>
                  </a:cubicBezTo>
                  <a:cubicBezTo>
                    <a:pt x="3812" y="52"/>
                    <a:pt x="3739" y="1"/>
                    <a:pt x="366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56;p39">
              <a:extLst>
                <a:ext uri="{FF2B5EF4-FFF2-40B4-BE49-F238E27FC236}">
                  <a16:creationId xmlns:a16="http://schemas.microsoft.com/office/drawing/2014/main" id="{8733056D-2AC3-45B2-A1C1-F470F8E1BBE7}"/>
                </a:ext>
              </a:extLst>
            </p:cNvPr>
            <p:cNvSpPr/>
            <p:nvPr/>
          </p:nvSpPr>
          <p:spPr>
            <a:xfrm>
              <a:off x="5548175" y="1415663"/>
              <a:ext cx="205825" cy="83525"/>
            </a:xfrm>
            <a:custGeom>
              <a:avLst/>
              <a:gdLst/>
              <a:ahLst/>
              <a:cxnLst/>
              <a:rect l="l" t="t" r="r" b="b"/>
              <a:pathLst>
                <a:path w="8233" h="3341" extrusionOk="0">
                  <a:moveTo>
                    <a:pt x="4951" y="1"/>
                  </a:moveTo>
                  <a:cubicBezTo>
                    <a:pt x="4883" y="1"/>
                    <a:pt x="4820" y="88"/>
                    <a:pt x="4872" y="175"/>
                  </a:cubicBezTo>
                  <a:cubicBezTo>
                    <a:pt x="4967" y="331"/>
                    <a:pt x="5041" y="503"/>
                    <a:pt x="5094" y="684"/>
                  </a:cubicBezTo>
                  <a:cubicBezTo>
                    <a:pt x="5086" y="704"/>
                    <a:pt x="5086" y="729"/>
                    <a:pt x="5090" y="753"/>
                  </a:cubicBezTo>
                  <a:cubicBezTo>
                    <a:pt x="5135" y="954"/>
                    <a:pt x="5168" y="1180"/>
                    <a:pt x="5168" y="1401"/>
                  </a:cubicBezTo>
                  <a:cubicBezTo>
                    <a:pt x="5131" y="1754"/>
                    <a:pt x="4971" y="2078"/>
                    <a:pt x="4643" y="2304"/>
                  </a:cubicBezTo>
                  <a:cubicBezTo>
                    <a:pt x="3847" y="2165"/>
                    <a:pt x="3029" y="2103"/>
                    <a:pt x="2222" y="2103"/>
                  </a:cubicBezTo>
                  <a:cubicBezTo>
                    <a:pt x="1521" y="2103"/>
                    <a:pt x="828" y="2150"/>
                    <a:pt x="164" y="2234"/>
                  </a:cubicBezTo>
                  <a:cubicBezTo>
                    <a:pt x="0" y="2254"/>
                    <a:pt x="66" y="2492"/>
                    <a:pt x="206" y="2492"/>
                  </a:cubicBezTo>
                  <a:cubicBezTo>
                    <a:pt x="210" y="2492"/>
                    <a:pt x="214" y="2492"/>
                    <a:pt x="217" y="2492"/>
                  </a:cubicBezTo>
                  <a:cubicBezTo>
                    <a:pt x="680" y="2460"/>
                    <a:pt x="1144" y="2443"/>
                    <a:pt x="1609" y="2443"/>
                  </a:cubicBezTo>
                  <a:cubicBezTo>
                    <a:pt x="2284" y="2443"/>
                    <a:pt x="2959" y="2479"/>
                    <a:pt x="3630" y="2562"/>
                  </a:cubicBezTo>
                  <a:cubicBezTo>
                    <a:pt x="4779" y="2702"/>
                    <a:pt x="5857" y="3046"/>
                    <a:pt x="6973" y="3309"/>
                  </a:cubicBezTo>
                  <a:cubicBezTo>
                    <a:pt x="7003" y="3317"/>
                    <a:pt x="7055" y="3325"/>
                    <a:pt x="7095" y="3325"/>
                  </a:cubicBezTo>
                  <a:cubicBezTo>
                    <a:pt x="7116" y="3325"/>
                    <a:pt x="7133" y="3322"/>
                    <a:pt x="7141" y="3317"/>
                  </a:cubicBezTo>
                  <a:cubicBezTo>
                    <a:pt x="7245" y="3332"/>
                    <a:pt x="7345" y="3341"/>
                    <a:pt x="7443" y="3341"/>
                  </a:cubicBezTo>
                  <a:cubicBezTo>
                    <a:pt x="7680" y="3341"/>
                    <a:pt x="7901" y="3290"/>
                    <a:pt x="8113" y="3165"/>
                  </a:cubicBezTo>
                  <a:cubicBezTo>
                    <a:pt x="8232" y="3099"/>
                    <a:pt x="8101" y="2948"/>
                    <a:pt x="8011" y="2944"/>
                  </a:cubicBezTo>
                  <a:cubicBezTo>
                    <a:pt x="7965" y="2944"/>
                    <a:pt x="7920" y="2948"/>
                    <a:pt x="7875" y="2952"/>
                  </a:cubicBezTo>
                  <a:cubicBezTo>
                    <a:pt x="7863" y="2910"/>
                    <a:pt x="7838" y="2870"/>
                    <a:pt x="7789" y="2861"/>
                  </a:cubicBezTo>
                  <a:cubicBezTo>
                    <a:pt x="7395" y="2779"/>
                    <a:pt x="7100" y="2709"/>
                    <a:pt x="6759" y="2644"/>
                  </a:cubicBezTo>
                  <a:cubicBezTo>
                    <a:pt x="6750" y="2642"/>
                    <a:pt x="6740" y="2641"/>
                    <a:pt x="6732" y="2641"/>
                  </a:cubicBezTo>
                  <a:cubicBezTo>
                    <a:pt x="6634" y="2641"/>
                    <a:pt x="6599" y="2762"/>
                    <a:pt x="6649" y="2841"/>
                  </a:cubicBezTo>
                  <a:cubicBezTo>
                    <a:pt x="6485" y="2775"/>
                    <a:pt x="6313" y="2726"/>
                    <a:pt x="6144" y="2669"/>
                  </a:cubicBezTo>
                  <a:cubicBezTo>
                    <a:pt x="6173" y="2648"/>
                    <a:pt x="6201" y="2620"/>
                    <a:pt x="6197" y="2575"/>
                  </a:cubicBezTo>
                  <a:cubicBezTo>
                    <a:pt x="6189" y="2185"/>
                    <a:pt x="6083" y="1861"/>
                    <a:pt x="5866" y="1537"/>
                  </a:cubicBezTo>
                  <a:cubicBezTo>
                    <a:pt x="5866" y="1537"/>
                    <a:pt x="5866" y="1532"/>
                    <a:pt x="5862" y="1532"/>
                  </a:cubicBezTo>
                  <a:cubicBezTo>
                    <a:pt x="5853" y="1520"/>
                    <a:pt x="5849" y="1512"/>
                    <a:pt x="5841" y="1500"/>
                  </a:cubicBezTo>
                  <a:cubicBezTo>
                    <a:pt x="5812" y="1459"/>
                    <a:pt x="5772" y="1442"/>
                    <a:pt x="5735" y="1442"/>
                  </a:cubicBezTo>
                  <a:cubicBezTo>
                    <a:pt x="5723" y="1442"/>
                    <a:pt x="5712" y="1443"/>
                    <a:pt x="5701" y="1446"/>
                  </a:cubicBezTo>
                  <a:cubicBezTo>
                    <a:pt x="5673" y="1331"/>
                    <a:pt x="5623" y="1221"/>
                    <a:pt x="5546" y="1119"/>
                  </a:cubicBezTo>
                  <a:cubicBezTo>
                    <a:pt x="5496" y="958"/>
                    <a:pt x="5423" y="803"/>
                    <a:pt x="5320" y="659"/>
                  </a:cubicBezTo>
                  <a:cubicBezTo>
                    <a:pt x="5311" y="646"/>
                    <a:pt x="5304" y="642"/>
                    <a:pt x="5291" y="634"/>
                  </a:cubicBezTo>
                  <a:cubicBezTo>
                    <a:pt x="5230" y="434"/>
                    <a:pt x="5143" y="241"/>
                    <a:pt x="5029" y="52"/>
                  </a:cubicBezTo>
                  <a:cubicBezTo>
                    <a:pt x="5007" y="16"/>
                    <a:pt x="4979" y="1"/>
                    <a:pt x="4951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57;p39">
              <a:extLst>
                <a:ext uri="{FF2B5EF4-FFF2-40B4-BE49-F238E27FC236}">
                  <a16:creationId xmlns:a16="http://schemas.microsoft.com/office/drawing/2014/main" id="{42884E40-1A82-4DFA-932B-7B9D2B0A7E42}"/>
                </a:ext>
              </a:extLst>
            </p:cNvPr>
            <p:cNvSpPr/>
            <p:nvPr/>
          </p:nvSpPr>
          <p:spPr>
            <a:xfrm>
              <a:off x="5950650" y="1551388"/>
              <a:ext cx="169775" cy="121775"/>
            </a:xfrm>
            <a:custGeom>
              <a:avLst/>
              <a:gdLst/>
              <a:ahLst/>
              <a:cxnLst/>
              <a:rect l="l" t="t" r="r" b="b"/>
              <a:pathLst>
                <a:path w="6791" h="4871" extrusionOk="0">
                  <a:moveTo>
                    <a:pt x="532" y="0"/>
                  </a:moveTo>
                  <a:cubicBezTo>
                    <a:pt x="429" y="0"/>
                    <a:pt x="328" y="8"/>
                    <a:pt x="229" y="25"/>
                  </a:cubicBezTo>
                  <a:cubicBezTo>
                    <a:pt x="205" y="29"/>
                    <a:pt x="188" y="41"/>
                    <a:pt x="180" y="53"/>
                  </a:cubicBezTo>
                  <a:cubicBezTo>
                    <a:pt x="160" y="49"/>
                    <a:pt x="139" y="45"/>
                    <a:pt x="123" y="41"/>
                  </a:cubicBezTo>
                  <a:cubicBezTo>
                    <a:pt x="115" y="39"/>
                    <a:pt x="108" y="38"/>
                    <a:pt x="101" y="38"/>
                  </a:cubicBezTo>
                  <a:cubicBezTo>
                    <a:pt x="1" y="38"/>
                    <a:pt x="11" y="195"/>
                    <a:pt x="106" y="222"/>
                  </a:cubicBezTo>
                  <a:cubicBezTo>
                    <a:pt x="1009" y="480"/>
                    <a:pt x="1899" y="812"/>
                    <a:pt x="2747" y="1218"/>
                  </a:cubicBezTo>
                  <a:cubicBezTo>
                    <a:pt x="3486" y="1743"/>
                    <a:pt x="4245" y="2231"/>
                    <a:pt x="4934" y="2830"/>
                  </a:cubicBezTo>
                  <a:cubicBezTo>
                    <a:pt x="5340" y="3187"/>
                    <a:pt x="5623" y="3510"/>
                    <a:pt x="5840" y="4023"/>
                  </a:cubicBezTo>
                  <a:cubicBezTo>
                    <a:pt x="5971" y="4335"/>
                    <a:pt x="6033" y="4581"/>
                    <a:pt x="6287" y="4815"/>
                  </a:cubicBezTo>
                  <a:cubicBezTo>
                    <a:pt x="6329" y="4853"/>
                    <a:pt x="6379" y="4870"/>
                    <a:pt x="6424" y="4870"/>
                  </a:cubicBezTo>
                  <a:cubicBezTo>
                    <a:pt x="6526" y="4870"/>
                    <a:pt x="6608" y="4784"/>
                    <a:pt x="6546" y="4651"/>
                  </a:cubicBezTo>
                  <a:cubicBezTo>
                    <a:pt x="6365" y="4273"/>
                    <a:pt x="6270" y="3851"/>
                    <a:pt x="6070" y="3486"/>
                  </a:cubicBezTo>
                  <a:cubicBezTo>
                    <a:pt x="6070" y="3466"/>
                    <a:pt x="6062" y="3442"/>
                    <a:pt x="6049" y="3421"/>
                  </a:cubicBezTo>
                  <a:cubicBezTo>
                    <a:pt x="6029" y="3392"/>
                    <a:pt x="6009" y="3359"/>
                    <a:pt x="5988" y="3326"/>
                  </a:cubicBezTo>
                  <a:lnTo>
                    <a:pt x="5988" y="3326"/>
                  </a:lnTo>
                  <a:cubicBezTo>
                    <a:pt x="6156" y="3457"/>
                    <a:pt x="6325" y="3593"/>
                    <a:pt x="6488" y="3724"/>
                  </a:cubicBezTo>
                  <a:cubicBezTo>
                    <a:pt x="6518" y="3748"/>
                    <a:pt x="6551" y="3758"/>
                    <a:pt x="6583" y="3758"/>
                  </a:cubicBezTo>
                  <a:cubicBezTo>
                    <a:pt x="6694" y="3758"/>
                    <a:pt x="6791" y="3635"/>
                    <a:pt x="6718" y="3523"/>
                  </a:cubicBezTo>
                  <a:cubicBezTo>
                    <a:pt x="6488" y="3158"/>
                    <a:pt x="6164" y="2793"/>
                    <a:pt x="5787" y="2518"/>
                  </a:cubicBezTo>
                  <a:cubicBezTo>
                    <a:pt x="5857" y="2465"/>
                    <a:pt x="5852" y="2329"/>
                    <a:pt x="5766" y="2255"/>
                  </a:cubicBezTo>
                  <a:cubicBezTo>
                    <a:pt x="5570" y="2083"/>
                    <a:pt x="5340" y="1948"/>
                    <a:pt x="5098" y="1825"/>
                  </a:cubicBezTo>
                  <a:cubicBezTo>
                    <a:pt x="5212" y="1751"/>
                    <a:pt x="5217" y="1547"/>
                    <a:pt x="5069" y="1448"/>
                  </a:cubicBezTo>
                  <a:cubicBezTo>
                    <a:pt x="4298" y="943"/>
                    <a:pt x="3408" y="730"/>
                    <a:pt x="2526" y="483"/>
                  </a:cubicBezTo>
                  <a:cubicBezTo>
                    <a:pt x="1926" y="317"/>
                    <a:pt x="1194" y="0"/>
                    <a:pt x="532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58;p39">
              <a:extLst>
                <a:ext uri="{FF2B5EF4-FFF2-40B4-BE49-F238E27FC236}">
                  <a16:creationId xmlns:a16="http://schemas.microsoft.com/office/drawing/2014/main" id="{D84EC01D-802A-4BE0-B4A4-74043E3F9E54}"/>
                </a:ext>
              </a:extLst>
            </p:cNvPr>
            <p:cNvSpPr/>
            <p:nvPr/>
          </p:nvSpPr>
          <p:spPr>
            <a:xfrm>
              <a:off x="5975775" y="1505863"/>
              <a:ext cx="87675" cy="62100"/>
            </a:xfrm>
            <a:custGeom>
              <a:avLst/>
              <a:gdLst/>
              <a:ahLst/>
              <a:cxnLst/>
              <a:rect l="l" t="t" r="r" b="b"/>
              <a:pathLst>
                <a:path w="3507" h="2484" extrusionOk="0">
                  <a:moveTo>
                    <a:pt x="108" y="1"/>
                  </a:moveTo>
                  <a:cubicBezTo>
                    <a:pt x="32" y="1"/>
                    <a:pt x="0" y="125"/>
                    <a:pt x="69" y="180"/>
                  </a:cubicBezTo>
                  <a:cubicBezTo>
                    <a:pt x="1082" y="981"/>
                    <a:pt x="2170" y="1862"/>
                    <a:pt x="3309" y="2465"/>
                  </a:cubicBezTo>
                  <a:cubicBezTo>
                    <a:pt x="3334" y="2478"/>
                    <a:pt x="3356" y="2484"/>
                    <a:pt x="3375" y="2484"/>
                  </a:cubicBezTo>
                  <a:cubicBezTo>
                    <a:pt x="3482" y="2484"/>
                    <a:pt x="3507" y="2307"/>
                    <a:pt x="3416" y="2227"/>
                  </a:cubicBezTo>
                  <a:cubicBezTo>
                    <a:pt x="2456" y="1378"/>
                    <a:pt x="1250" y="676"/>
                    <a:pt x="156" y="16"/>
                  </a:cubicBezTo>
                  <a:cubicBezTo>
                    <a:pt x="138" y="5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59;p39">
              <a:extLst>
                <a:ext uri="{FF2B5EF4-FFF2-40B4-BE49-F238E27FC236}">
                  <a16:creationId xmlns:a16="http://schemas.microsoft.com/office/drawing/2014/main" id="{6619047B-64F5-4029-ADD3-BFE2D0D79DC8}"/>
                </a:ext>
              </a:extLst>
            </p:cNvPr>
            <p:cNvSpPr/>
            <p:nvPr/>
          </p:nvSpPr>
          <p:spPr>
            <a:xfrm>
              <a:off x="6130100" y="2123738"/>
              <a:ext cx="408275" cy="79750"/>
            </a:xfrm>
            <a:custGeom>
              <a:avLst/>
              <a:gdLst/>
              <a:ahLst/>
              <a:cxnLst/>
              <a:rect l="l" t="t" r="r" b="b"/>
              <a:pathLst>
                <a:path w="16331" h="3190" extrusionOk="0">
                  <a:moveTo>
                    <a:pt x="15941" y="0"/>
                  </a:moveTo>
                  <a:cubicBezTo>
                    <a:pt x="15886" y="0"/>
                    <a:pt x="15834" y="21"/>
                    <a:pt x="15794" y="70"/>
                  </a:cubicBezTo>
                  <a:cubicBezTo>
                    <a:pt x="14092" y="2162"/>
                    <a:pt x="11500" y="2666"/>
                    <a:pt x="8920" y="2675"/>
                  </a:cubicBezTo>
                  <a:cubicBezTo>
                    <a:pt x="8902" y="2675"/>
                    <a:pt x="8883" y="2675"/>
                    <a:pt x="8864" y="2675"/>
                  </a:cubicBezTo>
                  <a:cubicBezTo>
                    <a:pt x="5913" y="2675"/>
                    <a:pt x="2952" y="2056"/>
                    <a:pt x="233" y="919"/>
                  </a:cubicBezTo>
                  <a:cubicBezTo>
                    <a:pt x="208" y="908"/>
                    <a:pt x="186" y="903"/>
                    <a:pt x="165" y="903"/>
                  </a:cubicBezTo>
                  <a:cubicBezTo>
                    <a:pt x="23" y="903"/>
                    <a:pt x="0" y="1139"/>
                    <a:pt x="156" y="1210"/>
                  </a:cubicBezTo>
                  <a:cubicBezTo>
                    <a:pt x="2932" y="2497"/>
                    <a:pt x="5915" y="3190"/>
                    <a:pt x="8969" y="3190"/>
                  </a:cubicBezTo>
                  <a:cubicBezTo>
                    <a:pt x="9226" y="3190"/>
                    <a:pt x="9483" y="3185"/>
                    <a:pt x="9740" y="3175"/>
                  </a:cubicBezTo>
                  <a:cubicBezTo>
                    <a:pt x="12099" y="3084"/>
                    <a:pt x="14838" y="2490"/>
                    <a:pt x="16220" y="386"/>
                  </a:cubicBezTo>
                  <a:cubicBezTo>
                    <a:pt x="16330" y="220"/>
                    <a:pt x="16121" y="0"/>
                    <a:pt x="1594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60;p39">
              <a:extLst>
                <a:ext uri="{FF2B5EF4-FFF2-40B4-BE49-F238E27FC236}">
                  <a16:creationId xmlns:a16="http://schemas.microsoft.com/office/drawing/2014/main" id="{4FFA954C-B19E-4371-9176-EE7C7E315157}"/>
                </a:ext>
              </a:extLst>
            </p:cNvPr>
            <p:cNvSpPr/>
            <p:nvPr/>
          </p:nvSpPr>
          <p:spPr>
            <a:xfrm>
              <a:off x="5099975" y="1570363"/>
              <a:ext cx="1002575" cy="835325"/>
            </a:xfrm>
            <a:custGeom>
              <a:avLst/>
              <a:gdLst/>
              <a:ahLst/>
              <a:cxnLst/>
              <a:rect l="l" t="t" r="r" b="b"/>
              <a:pathLst>
                <a:path w="40103" h="33413" extrusionOk="0">
                  <a:moveTo>
                    <a:pt x="10861" y="0"/>
                  </a:moveTo>
                  <a:cubicBezTo>
                    <a:pt x="10861" y="0"/>
                    <a:pt x="1530" y="7128"/>
                    <a:pt x="751" y="12570"/>
                  </a:cubicBezTo>
                  <a:cubicBezTo>
                    <a:pt x="0" y="17849"/>
                    <a:pt x="1921" y="29325"/>
                    <a:pt x="9470" y="29325"/>
                  </a:cubicBezTo>
                  <a:cubicBezTo>
                    <a:pt x="9712" y="29325"/>
                    <a:pt x="9960" y="29313"/>
                    <a:pt x="10213" y="29289"/>
                  </a:cubicBezTo>
                  <a:cubicBezTo>
                    <a:pt x="18380" y="28513"/>
                    <a:pt x="21747" y="27996"/>
                    <a:pt x="21747" y="27996"/>
                  </a:cubicBezTo>
                  <a:lnTo>
                    <a:pt x="22399" y="32197"/>
                  </a:lnTo>
                  <a:cubicBezTo>
                    <a:pt x="22399" y="32197"/>
                    <a:pt x="23580" y="33413"/>
                    <a:pt x="25191" y="33413"/>
                  </a:cubicBezTo>
                  <a:cubicBezTo>
                    <a:pt x="25495" y="33413"/>
                    <a:pt x="25814" y="33370"/>
                    <a:pt x="26143" y="33267"/>
                  </a:cubicBezTo>
                  <a:cubicBezTo>
                    <a:pt x="28214" y="32619"/>
                    <a:pt x="29134" y="30847"/>
                    <a:pt x="29134" y="30847"/>
                  </a:cubicBezTo>
                  <a:lnTo>
                    <a:pt x="29655" y="23846"/>
                  </a:lnTo>
                  <a:cubicBezTo>
                    <a:pt x="29655" y="23846"/>
                    <a:pt x="31336" y="19441"/>
                    <a:pt x="33929" y="18793"/>
                  </a:cubicBezTo>
                  <a:cubicBezTo>
                    <a:pt x="36520" y="18145"/>
                    <a:pt x="39892" y="16721"/>
                    <a:pt x="40019" y="13350"/>
                  </a:cubicBezTo>
                  <a:cubicBezTo>
                    <a:pt x="40102" y="11206"/>
                    <a:pt x="38298" y="8801"/>
                    <a:pt x="35973" y="8801"/>
                  </a:cubicBezTo>
                  <a:cubicBezTo>
                    <a:pt x="34642" y="8801"/>
                    <a:pt x="33141" y="9589"/>
                    <a:pt x="31726" y="11665"/>
                  </a:cubicBezTo>
                  <a:cubicBezTo>
                    <a:pt x="31726" y="11665"/>
                    <a:pt x="31041" y="11761"/>
                    <a:pt x="29899" y="11761"/>
                  </a:cubicBezTo>
                  <a:cubicBezTo>
                    <a:pt x="25902" y="11761"/>
                    <a:pt x="16304" y="10585"/>
                    <a:pt x="108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61;p39">
              <a:extLst>
                <a:ext uri="{FF2B5EF4-FFF2-40B4-BE49-F238E27FC236}">
                  <a16:creationId xmlns:a16="http://schemas.microsoft.com/office/drawing/2014/main" id="{B03900C0-F8DF-43F4-A610-E258D34E745E}"/>
                </a:ext>
              </a:extLst>
            </p:cNvPr>
            <p:cNvSpPr/>
            <p:nvPr/>
          </p:nvSpPr>
          <p:spPr>
            <a:xfrm>
              <a:off x="5598600" y="1957913"/>
              <a:ext cx="210850" cy="156950"/>
            </a:xfrm>
            <a:custGeom>
              <a:avLst/>
              <a:gdLst/>
              <a:ahLst/>
              <a:cxnLst/>
              <a:rect l="l" t="t" r="r" b="b"/>
              <a:pathLst>
                <a:path w="8434" h="6278" extrusionOk="0">
                  <a:moveTo>
                    <a:pt x="5118" y="1"/>
                  </a:moveTo>
                  <a:cubicBezTo>
                    <a:pt x="4404" y="1"/>
                    <a:pt x="3632" y="183"/>
                    <a:pt x="2893" y="563"/>
                  </a:cubicBezTo>
                  <a:cubicBezTo>
                    <a:pt x="965" y="1552"/>
                    <a:pt x="1" y="3508"/>
                    <a:pt x="731" y="4932"/>
                  </a:cubicBezTo>
                  <a:cubicBezTo>
                    <a:pt x="1181" y="5808"/>
                    <a:pt x="2170" y="6277"/>
                    <a:pt x="3315" y="6277"/>
                  </a:cubicBezTo>
                  <a:cubicBezTo>
                    <a:pt x="4028" y="6277"/>
                    <a:pt x="4802" y="6095"/>
                    <a:pt x="5543" y="5715"/>
                  </a:cubicBezTo>
                  <a:cubicBezTo>
                    <a:pt x="7466" y="4727"/>
                    <a:pt x="8434" y="2770"/>
                    <a:pt x="7703" y="1346"/>
                  </a:cubicBezTo>
                  <a:cubicBezTo>
                    <a:pt x="7252" y="470"/>
                    <a:pt x="6261" y="1"/>
                    <a:pt x="511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62;p39">
              <a:extLst>
                <a:ext uri="{FF2B5EF4-FFF2-40B4-BE49-F238E27FC236}">
                  <a16:creationId xmlns:a16="http://schemas.microsoft.com/office/drawing/2014/main" id="{53C5C65E-9B82-4A0C-B421-D11B32A9990A}"/>
                </a:ext>
              </a:extLst>
            </p:cNvPr>
            <p:cNvSpPr/>
            <p:nvPr/>
          </p:nvSpPr>
          <p:spPr>
            <a:xfrm>
              <a:off x="5159750" y="2111338"/>
              <a:ext cx="194625" cy="164700"/>
            </a:xfrm>
            <a:custGeom>
              <a:avLst/>
              <a:gdLst/>
              <a:ahLst/>
              <a:cxnLst/>
              <a:rect l="l" t="t" r="r" b="b"/>
              <a:pathLst>
                <a:path w="7785" h="6588" extrusionOk="0">
                  <a:moveTo>
                    <a:pt x="3858" y="1"/>
                  </a:moveTo>
                  <a:cubicBezTo>
                    <a:pt x="3567" y="1"/>
                    <a:pt x="3270" y="28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813" y="4044"/>
                    <a:pt x="1933" y="5607"/>
                    <a:pt x="3409" y="6588"/>
                  </a:cubicBezTo>
                  <a:cubicBezTo>
                    <a:pt x="3671" y="6583"/>
                    <a:pt x="3942" y="6554"/>
                    <a:pt x="4213" y="6505"/>
                  </a:cubicBezTo>
                  <a:cubicBezTo>
                    <a:pt x="6342" y="6091"/>
                    <a:pt x="7785" y="4324"/>
                    <a:pt x="7440" y="2552"/>
                  </a:cubicBezTo>
                  <a:cubicBezTo>
                    <a:pt x="7144" y="1030"/>
                    <a:pt x="5629" y="1"/>
                    <a:pt x="385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63;p39">
              <a:extLst>
                <a:ext uri="{FF2B5EF4-FFF2-40B4-BE49-F238E27FC236}">
                  <a16:creationId xmlns:a16="http://schemas.microsoft.com/office/drawing/2014/main" id="{A202C7DC-AC72-4C4E-9CE9-2EF3FE071F0E}"/>
                </a:ext>
              </a:extLst>
            </p:cNvPr>
            <p:cNvSpPr/>
            <p:nvPr/>
          </p:nvSpPr>
          <p:spPr>
            <a:xfrm>
              <a:off x="5214300" y="1854788"/>
              <a:ext cx="678300" cy="403700"/>
            </a:xfrm>
            <a:custGeom>
              <a:avLst/>
              <a:gdLst/>
              <a:ahLst/>
              <a:cxnLst/>
              <a:rect l="l" t="t" r="r" b="b"/>
              <a:pathLst>
                <a:path w="27132" h="16148" extrusionOk="0">
                  <a:moveTo>
                    <a:pt x="27132" y="0"/>
                  </a:moveTo>
                  <a:lnTo>
                    <a:pt x="20758" y="189"/>
                  </a:lnTo>
                  <a:cubicBezTo>
                    <a:pt x="20758" y="189"/>
                    <a:pt x="21103" y="2448"/>
                    <a:pt x="21230" y="3080"/>
                  </a:cubicBezTo>
                  <a:cubicBezTo>
                    <a:pt x="21358" y="3708"/>
                    <a:pt x="21481" y="8544"/>
                    <a:pt x="16989" y="9861"/>
                  </a:cubicBezTo>
                  <a:cubicBezTo>
                    <a:pt x="16621" y="9969"/>
                    <a:pt x="16262" y="10019"/>
                    <a:pt x="15913" y="10019"/>
                  </a:cubicBezTo>
                  <a:cubicBezTo>
                    <a:pt x="12013" y="10019"/>
                    <a:pt x="9393" y="3802"/>
                    <a:pt x="9393" y="3802"/>
                  </a:cubicBezTo>
                  <a:lnTo>
                    <a:pt x="4431" y="6062"/>
                  </a:lnTo>
                  <a:cubicBezTo>
                    <a:pt x="4431" y="6062"/>
                    <a:pt x="5936" y="11181"/>
                    <a:pt x="4304" y="13912"/>
                  </a:cubicBezTo>
                  <a:cubicBezTo>
                    <a:pt x="3363" y="15486"/>
                    <a:pt x="2078" y="15820"/>
                    <a:pt x="1158" y="15820"/>
                  </a:cubicBezTo>
                  <a:cubicBezTo>
                    <a:pt x="481" y="15820"/>
                    <a:pt x="1" y="15639"/>
                    <a:pt x="1" y="15639"/>
                  </a:cubicBezTo>
                  <a:lnTo>
                    <a:pt x="1" y="15639"/>
                  </a:lnTo>
                  <a:lnTo>
                    <a:pt x="1178" y="16148"/>
                  </a:lnTo>
                  <a:cubicBezTo>
                    <a:pt x="7138" y="15767"/>
                    <a:pt x="5964" y="8843"/>
                    <a:pt x="5517" y="6899"/>
                  </a:cubicBezTo>
                  <a:cubicBezTo>
                    <a:pt x="5447" y="6600"/>
                    <a:pt x="5599" y="6300"/>
                    <a:pt x="5879" y="6173"/>
                  </a:cubicBezTo>
                  <a:lnTo>
                    <a:pt x="9245" y="4672"/>
                  </a:lnTo>
                  <a:cubicBezTo>
                    <a:pt x="9245" y="4672"/>
                    <a:pt x="10655" y="10376"/>
                    <a:pt x="15796" y="10376"/>
                  </a:cubicBezTo>
                  <a:cubicBezTo>
                    <a:pt x="16276" y="10376"/>
                    <a:pt x="16790" y="10326"/>
                    <a:pt x="17338" y="10217"/>
                  </a:cubicBezTo>
                  <a:cubicBezTo>
                    <a:pt x="22411" y="9204"/>
                    <a:pt x="22325" y="4398"/>
                    <a:pt x="22066" y="2437"/>
                  </a:cubicBezTo>
                  <a:cubicBezTo>
                    <a:pt x="22005" y="1961"/>
                    <a:pt x="22321" y="1518"/>
                    <a:pt x="22793" y="1415"/>
                  </a:cubicBezTo>
                  <a:lnTo>
                    <a:pt x="27083" y="480"/>
                  </a:lnTo>
                  <a:lnTo>
                    <a:pt x="27132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64;p39">
              <a:extLst>
                <a:ext uri="{FF2B5EF4-FFF2-40B4-BE49-F238E27FC236}">
                  <a16:creationId xmlns:a16="http://schemas.microsoft.com/office/drawing/2014/main" id="{51693FD4-746C-48E9-AF89-CAE2901DD2ED}"/>
                </a:ext>
              </a:extLst>
            </p:cNvPr>
            <p:cNvSpPr/>
            <p:nvPr/>
          </p:nvSpPr>
          <p:spPr>
            <a:xfrm>
              <a:off x="5108913" y="1570700"/>
              <a:ext cx="259525" cy="494375"/>
            </a:xfrm>
            <a:custGeom>
              <a:avLst/>
              <a:gdLst/>
              <a:ahLst/>
              <a:cxnLst/>
              <a:rect l="l" t="t" r="r" b="b"/>
              <a:pathLst>
                <a:path w="10381" h="19775" extrusionOk="0">
                  <a:moveTo>
                    <a:pt x="10381" y="0"/>
                  </a:moveTo>
                  <a:cubicBezTo>
                    <a:pt x="7559" y="2506"/>
                    <a:pt x="845" y="7744"/>
                    <a:pt x="242" y="12452"/>
                  </a:cubicBezTo>
                  <a:cubicBezTo>
                    <a:pt x="1" y="14364"/>
                    <a:pt x="50" y="17079"/>
                    <a:pt x="620" y="19774"/>
                  </a:cubicBezTo>
                  <a:cubicBezTo>
                    <a:pt x="385" y="11559"/>
                    <a:pt x="2511" y="7806"/>
                    <a:pt x="10381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65;p39">
              <a:extLst>
                <a:ext uri="{FF2B5EF4-FFF2-40B4-BE49-F238E27FC236}">
                  <a16:creationId xmlns:a16="http://schemas.microsoft.com/office/drawing/2014/main" id="{BFD6BFB6-0313-4BCF-B6D3-458212601CB8}"/>
                </a:ext>
              </a:extLst>
            </p:cNvPr>
            <p:cNvSpPr/>
            <p:nvPr/>
          </p:nvSpPr>
          <p:spPr>
            <a:xfrm>
              <a:off x="5369450" y="1570363"/>
              <a:ext cx="518050" cy="309450"/>
            </a:xfrm>
            <a:custGeom>
              <a:avLst/>
              <a:gdLst/>
              <a:ahLst/>
              <a:cxnLst/>
              <a:rect l="l" t="t" r="r" b="b"/>
              <a:pathLst>
                <a:path w="20722" h="12378" extrusionOk="0">
                  <a:moveTo>
                    <a:pt x="82" y="0"/>
                  </a:moveTo>
                  <a:cubicBezTo>
                    <a:pt x="82" y="0"/>
                    <a:pt x="50" y="25"/>
                    <a:pt x="0" y="65"/>
                  </a:cubicBezTo>
                  <a:cubicBezTo>
                    <a:pt x="485" y="2727"/>
                    <a:pt x="2842" y="9174"/>
                    <a:pt x="11603" y="11480"/>
                  </a:cubicBezTo>
                  <a:cubicBezTo>
                    <a:pt x="14067" y="12128"/>
                    <a:pt x="15645" y="12378"/>
                    <a:pt x="16920" y="12378"/>
                  </a:cubicBezTo>
                  <a:cubicBezTo>
                    <a:pt x="18298" y="12378"/>
                    <a:pt x="19321" y="12086"/>
                    <a:pt x="20721" y="11689"/>
                  </a:cubicBezTo>
                  <a:lnTo>
                    <a:pt x="20721" y="11689"/>
                  </a:lnTo>
                  <a:cubicBezTo>
                    <a:pt x="20432" y="11718"/>
                    <a:pt x="19875" y="11760"/>
                    <a:pt x="19117" y="11760"/>
                  </a:cubicBezTo>
                  <a:cubicBezTo>
                    <a:pt x="15118" y="11760"/>
                    <a:pt x="5523" y="10582"/>
                    <a:pt x="82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66;p39">
              <a:extLst>
                <a:ext uri="{FF2B5EF4-FFF2-40B4-BE49-F238E27FC236}">
                  <a16:creationId xmlns:a16="http://schemas.microsoft.com/office/drawing/2014/main" id="{B1857E99-0964-48D7-B210-345CEF09E03B}"/>
                </a:ext>
              </a:extLst>
            </p:cNvPr>
            <p:cNvSpPr/>
            <p:nvPr/>
          </p:nvSpPr>
          <p:spPr>
            <a:xfrm>
              <a:off x="5954625" y="1863538"/>
              <a:ext cx="90775" cy="86025"/>
            </a:xfrm>
            <a:custGeom>
              <a:avLst/>
              <a:gdLst/>
              <a:ahLst/>
              <a:cxnLst/>
              <a:rect l="l" t="t" r="r" b="b"/>
              <a:pathLst>
                <a:path w="3631" h="3441" extrusionOk="0">
                  <a:moveTo>
                    <a:pt x="1682" y="1"/>
                  </a:moveTo>
                  <a:cubicBezTo>
                    <a:pt x="1653" y="1"/>
                    <a:pt x="1623" y="1"/>
                    <a:pt x="1592" y="3"/>
                  </a:cubicBezTo>
                  <a:cubicBezTo>
                    <a:pt x="254" y="65"/>
                    <a:pt x="1" y="2997"/>
                    <a:pt x="1" y="2997"/>
                  </a:cubicBezTo>
                  <a:cubicBezTo>
                    <a:pt x="1" y="2997"/>
                    <a:pt x="756" y="2190"/>
                    <a:pt x="1416" y="2190"/>
                  </a:cubicBezTo>
                  <a:cubicBezTo>
                    <a:pt x="1499" y="2190"/>
                    <a:pt x="1579" y="2202"/>
                    <a:pt x="1657" y="2230"/>
                  </a:cubicBezTo>
                  <a:cubicBezTo>
                    <a:pt x="2359" y="2484"/>
                    <a:pt x="1657" y="3440"/>
                    <a:pt x="1657" y="3440"/>
                  </a:cubicBezTo>
                  <a:cubicBezTo>
                    <a:pt x="1657" y="3440"/>
                    <a:pt x="2486" y="2423"/>
                    <a:pt x="2105" y="2041"/>
                  </a:cubicBezTo>
                  <a:cubicBezTo>
                    <a:pt x="1942" y="1877"/>
                    <a:pt x="1686" y="1829"/>
                    <a:pt x="1445" y="1829"/>
                  </a:cubicBezTo>
                  <a:cubicBezTo>
                    <a:pt x="1123" y="1829"/>
                    <a:pt x="829" y="1914"/>
                    <a:pt x="829" y="1914"/>
                  </a:cubicBezTo>
                  <a:cubicBezTo>
                    <a:pt x="829" y="1914"/>
                    <a:pt x="1096" y="646"/>
                    <a:pt x="2113" y="646"/>
                  </a:cubicBezTo>
                  <a:cubicBezTo>
                    <a:pt x="2500" y="646"/>
                    <a:pt x="2998" y="831"/>
                    <a:pt x="3631" y="1341"/>
                  </a:cubicBezTo>
                  <a:cubicBezTo>
                    <a:pt x="3631" y="1341"/>
                    <a:pt x="2964" y="1"/>
                    <a:pt x="168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67;p39">
              <a:extLst>
                <a:ext uri="{FF2B5EF4-FFF2-40B4-BE49-F238E27FC236}">
                  <a16:creationId xmlns:a16="http://schemas.microsoft.com/office/drawing/2014/main" id="{060E3CAF-7858-4BEC-BC70-C9BECCDF397F}"/>
                </a:ext>
              </a:extLst>
            </p:cNvPr>
            <p:cNvSpPr/>
            <p:nvPr/>
          </p:nvSpPr>
          <p:spPr>
            <a:xfrm>
              <a:off x="5211625" y="2008788"/>
              <a:ext cx="43600" cy="84100"/>
            </a:xfrm>
            <a:custGeom>
              <a:avLst/>
              <a:gdLst/>
              <a:ahLst/>
              <a:cxnLst/>
              <a:rect l="l" t="t" r="r" b="b"/>
              <a:pathLst>
                <a:path w="1744" h="3364" extrusionOk="0">
                  <a:moveTo>
                    <a:pt x="661" y="1"/>
                  </a:moveTo>
                  <a:cubicBezTo>
                    <a:pt x="645" y="1"/>
                    <a:pt x="628" y="2"/>
                    <a:pt x="612" y="4"/>
                  </a:cubicBezTo>
                  <a:cubicBezTo>
                    <a:pt x="210" y="66"/>
                    <a:pt x="1" y="871"/>
                    <a:pt x="144" y="1797"/>
                  </a:cubicBezTo>
                  <a:cubicBezTo>
                    <a:pt x="282" y="2686"/>
                    <a:pt x="695" y="3364"/>
                    <a:pt x="1083" y="3364"/>
                  </a:cubicBezTo>
                  <a:cubicBezTo>
                    <a:pt x="1100" y="3364"/>
                    <a:pt x="1116" y="3363"/>
                    <a:pt x="1133" y="3360"/>
                  </a:cubicBezTo>
                  <a:cubicBezTo>
                    <a:pt x="1535" y="3298"/>
                    <a:pt x="1744" y="2499"/>
                    <a:pt x="1600" y="1572"/>
                  </a:cubicBezTo>
                  <a:cubicBezTo>
                    <a:pt x="1463" y="682"/>
                    <a:pt x="1050" y="1"/>
                    <a:pt x="661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68;p39">
              <a:extLst>
                <a:ext uri="{FF2B5EF4-FFF2-40B4-BE49-F238E27FC236}">
                  <a16:creationId xmlns:a16="http://schemas.microsoft.com/office/drawing/2014/main" id="{3EE1C697-E59B-4D19-B9B6-4D1374C696E7}"/>
                </a:ext>
              </a:extLst>
            </p:cNvPr>
            <p:cNvSpPr/>
            <p:nvPr/>
          </p:nvSpPr>
          <p:spPr>
            <a:xfrm>
              <a:off x="5209300" y="2004563"/>
              <a:ext cx="48400" cy="92650"/>
            </a:xfrm>
            <a:custGeom>
              <a:avLst/>
              <a:gdLst/>
              <a:ahLst/>
              <a:cxnLst/>
              <a:rect l="l" t="t" r="r" b="b"/>
              <a:pathLst>
                <a:path w="1936" h="3706" extrusionOk="0">
                  <a:moveTo>
                    <a:pt x="754" y="338"/>
                  </a:moveTo>
                  <a:cubicBezTo>
                    <a:pt x="873" y="338"/>
                    <a:pt x="1017" y="461"/>
                    <a:pt x="1152" y="674"/>
                  </a:cubicBezTo>
                  <a:cubicBezTo>
                    <a:pt x="1329" y="953"/>
                    <a:pt x="1460" y="1339"/>
                    <a:pt x="1526" y="1765"/>
                  </a:cubicBezTo>
                  <a:cubicBezTo>
                    <a:pt x="1591" y="2191"/>
                    <a:pt x="1583" y="2598"/>
                    <a:pt x="1501" y="2914"/>
                  </a:cubicBezTo>
                  <a:cubicBezTo>
                    <a:pt x="1431" y="3176"/>
                    <a:pt x="1320" y="3344"/>
                    <a:pt x="1201" y="3361"/>
                  </a:cubicBezTo>
                  <a:cubicBezTo>
                    <a:pt x="1193" y="3362"/>
                    <a:pt x="1186" y="3363"/>
                    <a:pt x="1178" y="3363"/>
                  </a:cubicBezTo>
                  <a:cubicBezTo>
                    <a:pt x="941" y="3363"/>
                    <a:pt x="549" y="2842"/>
                    <a:pt x="406" y="1937"/>
                  </a:cubicBezTo>
                  <a:cubicBezTo>
                    <a:pt x="340" y="1511"/>
                    <a:pt x="349" y="1105"/>
                    <a:pt x="430" y="789"/>
                  </a:cubicBezTo>
                  <a:cubicBezTo>
                    <a:pt x="500" y="527"/>
                    <a:pt x="610" y="359"/>
                    <a:pt x="730" y="342"/>
                  </a:cubicBezTo>
                  <a:cubicBezTo>
                    <a:pt x="738" y="342"/>
                    <a:pt x="746" y="338"/>
                    <a:pt x="754" y="338"/>
                  </a:cubicBezTo>
                  <a:close/>
                  <a:moveTo>
                    <a:pt x="758" y="0"/>
                  </a:moveTo>
                  <a:cubicBezTo>
                    <a:pt x="732" y="0"/>
                    <a:pt x="706" y="2"/>
                    <a:pt x="680" y="6"/>
                  </a:cubicBezTo>
                  <a:cubicBezTo>
                    <a:pt x="414" y="46"/>
                    <a:pt x="209" y="293"/>
                    <a:pt x="103" y="703"/>
                  </a:cubicBezTo>
                  <a:cubicBezTo>
                    <a:pt x="8" y="1064"/>
                    <a:pt x="0" y="1519"/>
                    <a:pt x="69" y="1991"/>
                  </a:cubicBezTo>
                  <a:cubicBezTo>
                    <a:pt x="226" y="2992"/>
                    <a:pt x="693" y="3705"/>
                    <a:pt x="1176" y="3705"/>
                  </a:cubicBezTo>
                  <a:cubicBezTo>
                    <a:pt x="1201" y="3705"/>
                    <a:pt x="1226" y="3701"/>
                    <a:pt x="1255" y="3697"/>
                  </a:cubicBezTo>
                  <a:cubicBezTo>
                    <a:pt x="1517" y="3656"/>
                    <a:pt x="1723" y="3410"/>
                    <a:pt x="1829" y="3000"/>
                  </a:cubicBezTo>
                  <a:cubicBezTo>
                    <a:pt x="1924" y="2643"/>
                    <a:pt x="1935" y="2184"/>
                    <a:pt x="1862" y="1712"/>
                  </a:cubicBezTo>
                  <a:cubicBezTo>
                    <a:pt x="1788" y="1240"/>
                    <a:pt x="1640" y="809"/>
                    <a:pt x="1439" y="493"/>
                  </a:cubicBezTo>
                  <a:cubicBezTo>
                    <a:pt x="1236" y="172"/>
                    <a:pt x="999" y="0"/>
                    <a:pt x="758" y="0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69;p39">
              <a:extLst>
                <a:ext uri="{FF2B5EF4-FFF2-40B4-BE49-F238E27FC236}">
                  <a16:creationId xmlns:a16="http://schemas.microsoft.com/office/drawing/2014/main" id="{452AC0A1-3C7A-4483-B6D2-904A1A2B5542}"/>
                </a:ext>
              </a:extLst>
            </p:cNvPr>
            <p:cNvSpPr/>
            <p:nvPr/>
          </p:nvSpPr>
          <p:spPr>
            <a:xfrm>
              <a:off x="5595525" y="1884013"/>
              <a:ext cx="43525" cy="84100"/>
            </a:xfrm>
            <a:custGeom>
              <a:avLst/>
              <a:gdLst/>
              <a:ahLst/>
              <a:cxnLst/>
              <a:rect l="l" t="t" r="r" b="b"/>
              <a:pathLst>
                <a:path w="1741" h="3364" extrusionOk="0">
                  <a:moveTo>
                    <a:pt x="658" y="1"/>
                  </a:moveTo>
                  <a:cubicBezTo>
                    <a:pt x="641" y="1"/>
                    <a:pt x="625" y="2"/>
                    <a:pt x="608" y="5"/>
                  </a:cubicBezTo>
                  <a:cubicBezTo>
                    <a:pt x="210" y="66"/>
                    <a:pt x="1" y="870"/>
                    <a:pt x="144" y="1796"/>
                  </a:cubicBezTo>
                  <a:cubicBezTo>
                    <a:pt x="282" y="2686"/>
                    <a:pt x="695" y="3363"/>
                    <a:pt x="1083" y="3363"/>
                  </a:cubicBezTo>
                  <a:cubicBezTo>
                    <a:pt x="1100" y="3363"/>
                    <a:pt x="1116" y="3362"/>
                    <a:pt x="1133" y="3359"/>
                  </a:cubicBezTo>
                  <a:cubicBezTo>
                    <a:pt x="1531" y="3297"/>
                    <a:pt x="1740" y="2498"/>
                    <a:pt x="1596" y="1571"/>
                  </a:cubicBezTo>
                  <a:cubicBezTo>
                    <a:pt x="1459" y="683"/>
                    <a:pt x="1046" y="1"/>
                    <a:pt x="658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70;p39">
              <a:extLst>
                <a:ext uri="{FF2B5EF4-FFF2-40B4-BE49-F238E27FC236}">
                  <a16:creationId xmlns:a16="http://schemas.microsoft.com/office/drawing/2014/main" id="{A69402E3-795F-41E2-A8A7-3C101A7EA033}"/>
                </a:ext>
              </a:extLst>
            </p:cNvPr>
            <p:cNvSpPr/>
            <p:nvPr/>
          </p:nvSpPr>
          <p:spPr>
            <a:xfrm>
              <a:off x="5593075" y="1879763"/>
              <a:ext cx="48425" cy="92650"/>
            </a:xfrm>
            <a:custGeom>
              <a:avLst/>
              <a:gdLst/>
              <a:ahLst/>
              <a:cxnLst/>
              <a:rect l="l" t="t" r="r" b="b"/>
              <a:pathLst>
                <a:path w="1937" h="3706" extrusionOk="0">
                  <a:moveTo>
                    <a:pt x="755" y="338"/>
                  </a:moveTo>
                  <a:cubicBezTo>
                    <a:pt x="993" y="338"/>
                    <a:pt x="1387" y="859"/>
                    <a:pt x="1526" y="1765"/>
                  </a:cubicBezTo>
                  <a:cubicBezTo>
                    <a:pt x="1592" y="2193"/>
                    <a:pt x="1584" y="2598"/>
                    <a:pt x="1501" y="2918"/>
                  </a:cubicBezTo>
                  <a:cubicBezTo>
                    <a:pt x="1436" y="3177"/>
                    <a:pt x="1321" y="3344"/>
                    <a:pt x="1202" y="3361"/>
                  </a:cubicBezTo>
                  <a:cubicBezTo>
                    <a:pt x="1194" y="3362"/>
                    <a:pt x="1186" y="3363"/>
                    <a:pt x="1178" y="3363"/>
                  </a:cubicBezTo>
                  <a:cubicBezTo>
                    <a:pt x="938" y="3363"/>
                    <a:pt x="550" y="2842"/>
                    <a:pt x="411" y="1938"/>
                  </a:cubicBezTo>
                  <a:cubicBezTo>
                    <a:pt x="341" y="1511"/>
                    <a:pt x="354" y="1105"/>
                    <a:pt x="435" y="790"/>
                  </a:cubicBezTo>
                  <a:cubicBezTo>
                    <a:pt x="501" y="527"/>
                    <a:pt x="615" y="359"/>
                    <a:pt x="735" y="342"/>
                  </a:cubicBezTo>
                  <a:cubicBezTo>
                    <a:pt x="743" y="342"/>
                    <a:pt x="751" y="338"/>
                    <a:pt x="755" y="338"/>
                  </a:cubicBezTo>
                  <a:close/>
                  <a:moveTo>
                    <a:pt x="756" y="1"/>
                  </a:moveTo>
                  <a:cubicBezTo>
                    <a:pt x="731" y="1"/>
                    <a:pt x="706" y="3"/>
                    <a:pt x="681" y="6"/>
                  </a:cubicBezTo>
                  <a:cubicBezTo>
                    <a:pt x="415" y="47"/>
                    <a:pt x="214" y="293"/>
                    <a:pt x="108" y="703"/>
                  </a:cubicBezTo>
                  <a:cubicBezTo>
                    <a:pt x="13" y="1065"/>
                    <a:pt x="0" y="1519"/>
                    <a:pt x="74" y="1991"/>
                  </a:cubicBezTo>
                  <a:cubicBezTo>
                    <a:pt x="231" y="2992"/>
                    <a:pt x="694" y="3706"/>
                    <a:pt x="1178" y="3706"/>
                  </a:cubicBezTo>
                  <a:cubicBezTo>
                    <a:pt x="1206" y="3706"/>
                    <a:pt x="1231" y="3702"/>
                    <a:pt x="1255" y="3698"/>
                  </a:cubicBezTo>
                  <a:cubicBezTo>
                    <a:pt x="1522" y="3656"/>
                    <a:pt x="1723" y="3410"/>
                    <a:pt x="1830" y="3000"/>
                  </a:cubicBezTo>
                  <a:cubicBezTo>
                    <a:pt x="1925" y="2644"/>
                    <a:pt x="1937" y="2184"/>
                    <a:pt x="1863" y="1712"/>
                  </a:cubicBezTo>
                  <a:cubicBezTo>
                    <a:pt x="1706" y="713"/>
                    <a:pt x="1239" y="1"/>
                    <a:pt x="756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71;p39">
              <a:extLst>
                <a:ext uri="{FF2B5EF4-FFF2-40B4-BE49-F238E27FC236}">
                  <a16:creationId xmlns:a16="http://schemas.microsoft.com/office/drawing/2014/main" id="{82BF96AC-85BD-4154-A00B-52CD0B4EFF5E}"/>
                </a:ext>
              </a:extLst>
            </p:cNvPr>
            <p:cNvSpPr/>
            <p:nvPr/>
          </p:nvSpPr>
          <p:spPr>
            <a:xfrm>
              <a:off x="5455675" y="2188863"/>
              <a:ext cx="42900" cy="20225"/>
            </a:xfrm>
            <a:custGeom>
              <a:avLst/>
              <a:gdLst/>
              <a:ahLst/>
              <a:cxnLst/>
              <a:rect l="l" t="t" r="r" b="b"/>
              <a:pathLst>
                <a:path w="1716" h="809" extrusionOk="0">
                  <a:moveTo>
                    <a:pt x="1715" y="0"/>
                  </a:moveTo>
                  <a:lnTo>
                    <a:pt x="1" y="361"/>
                  </a:lnTo>
                  <a:lnTo>
                    <a:pt x="722" y="8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72;p39">
              <a:extLst>
                <a:ext uri="{FF2B5EF4-FFF2-40B4-BE49-F238E27FC236}">
                  <a16:creationId xmlns:a16="http://schemas.microsoft.com/office/drawing/2014/main" id="{E6DFD772-C384-41D0-A8CD-8B2FBCF748A6}"/>
                </a:ext>
              </a:extLst>
            </p:cNvPr>
            <p:cNvSpPr/>
            <p:nvPr/>
          </p:nvSpPr>
          <p:spPr>
            <a:xfrm>
              <a:off x="5568550" y="1825538"/>
              <a:ext cx="68275" cy="27600"/>
            </a:xfrm>
            <a:custGeom>
              <a:avLst/>
              <a:gdLst/>
              <a:ahLst/>
              <a:cxnLst/>
              <a:rect l="l" t="t" r="r" b="b"/>
              <a:pathLst>
                <a:path w="2731" h="1104" extrusionOk="0">
                  <a:moveTo>
                    <a:pt x="1226" y="0"/>
                  </a:moveTo>
                  <a:cubicBezTo>
                    <a:pt x="761" y="0"/>
                    <a:pt x="333" y="123"/>
                    <a:pt x="199" y="415"/>
                  </a:cubicBezTo>
                  <a:cubicBezTo>
                    <a:pt x="0" y="846"/>
                    <a:pt x="883" y="1104"/>
                    <a:pt x="1653" y="1104"/>
                  </a:cubicBezTo>
                  <a:cubicBezTo>
                    <a:pt x="2190" y="1104"/>
                    <a:pt x="2673" y="978"/>
                    <a:pt x="2696" y="699"/>
                  </a:cubicBezTo>
                  <a:cubicBezTo>
                    <a:pt x="2731" y="287"/>
                    <a:pt x="1935" y="0"/>
                    <a:pt x="122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73;p39">
              <a:extLst>
                <a:ext uri="{FF2B5EF4-FFF2-40B4-BE49-F238E27FC236}">
                  <a16:creationId xmlns:a16="http://schemas.microsoft.com/office/drawing/2014/main" id="{0BB7F867-EEC9-42DD-A2F6-D71AD04FCA90}"/>
                </a:ext>
              </a:extLst>
            </p:cNvPr>
            <p:cNvSpPr/>
            <p:nvPr/>
          </p:nvSpPr>
          <p:spPr>
            <a:xfrm>
              <a:off x="5567650" y="1821163"/>
              <a:ext cx="73225" cy="36200"/>
            </a:xfrm>
            <a:custGeom>
              <a:avLst/>
              <a:gdLst/>
              <a:ahLst/>
              <a:cxnLst/>
              <a:rect l="l" t="t" r="r" b="b"/>
              <a:pathLst>
                <a:path w="2929" h="1448" extrusionOk="0">
                  <a:moveTo>
                    <a:pt x="1259" y="344"/>
                  </a:moveTo>
                  <a:cubicBezTo>
                    <a:pt x="1481" y="344"/>
                    <a:pt x="1715" y="373"/>
                    <a:pt x="1928" y="431"/>
                  </a:cubicBezTo>
                  <a:cubicBezTo>
                    <a:pt x="2318" y="533"/>
                    <a:pt x="2576" y="709"/>
                    <a:pt x="2564" y="857"/>
                  </a:cubicBezTo>
                  <a:cubicBezTo>
                    <a:pt x="2560" y="914"/>
                    <a:pt x="2474" y="976"/>
                    <a:pt x="2338" y="1025"/>
                  </a:cubicBezTo>
                  <a:cubicBezTo>
                    <a:pt x="2166" y="1083"/>
                    <a:pt x="1939" y="1109"/>
                    <a:pt x="1701" y="1109"/>
                  </a:cubicBezTo>
                  <a:cubicBezTo>
                    <a:pt x="1173" y="1109"/>
                    <a:pt x="589" y="981"/>
                    <a:pt x="411" y="783"/>
                  </a:cubicBezTo>
                  <a:cubicBezTo>
                    <a:pt x="366" y="734"/>
                    <a:pt x="370" y="702"/>
                    <a:pt x="390" y="660"/>
                  </a:cubicBezTo>
                  <a:cubicBezTo>
                    <a:pt x="489" y="443"/>
                    <a:pt x="854" y="344"/>
                    <a:pt x="1259" y="344"/>
                  </a:cubicBezTo>
                  <a:close/>
                  <a:moveTo>
                    <a:pt x="1253" y="1"/>
                  </a:moveTo>
                  <a:cubicBezTo>
                    <a:pt x="727" y="1"/>
                    <a:pt x="247" y="154"/>
                    <a:pt x="78" y="517"/>
                  </a:cubicBezTo>
                  <a:cubicBezTo>
                    <a:pt x="0" y="689"/>
                    <a:pt x="29" y="865"/>
                    <a:pt x="161" y="1009"/>
                  </a:cubicBezTo>
                  <a:cubicBezTo>
                    <a:pt x="415" y="1296"/>
                    <a:pt x="1087" y="1448"/>
                    <a:pt x="1691" y="1448"/>
                  </a:cubicBezTo>
                  <a:cubicBezTo>
                    <a:pt x="1973" y="1448"/>
                    <a:pt x="2244" y="1415"/>
                    <a:pt x="2450" y="1345"/>
                  </a:cubicBezTo>
                  <a:cubicBezTo>
                    <a:pt x="2802" y="1226"/>
                    <a:pt x="2892" y="1029"/>
                    <a:pt x="2904" y="886"/>
                  </a:cubicBezTo>
                  <a:cubicBezTo>
                    <a:pt x="2929" y="550"/>
                    <a:pt x="2601" y="255"/>
                    <a:pt x="2018" y="102"/>
                  </a:cubicBezTo>
                  <a:cubicBezTo>
                    <a:pt x="1772" y="37"/>
                    <a:pt x="1507" y="1"/>
                    <a:pt x="1253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74;p39">
              <a:extLst>
                <a:ext uri="{FF2B5EF4-FFF2-40B4-BE49-F238E27FC236}">
                  <a16:creationId xmlns:a16="http://schemas.microsoft.com/office/drawing/2014/main" id="{7384B23D-AED2-4000-9B6F-18B93BAFF686}"/>
                </a:ext>
              </a:extLst>
            </p:cNvPr>
            <p:cNvSpPr/>
            <p:nvPr/>
          </p:nvSpPr>
          <p:spPr>
            <a:xfrm>
              <a:off x="5159000" y="1915263"/>
              <a:ext cx="86675" cy="48150"/>
            </a:xfrm>
            <a:custGeom>
              <a:avLst/>
              <a:gdLst/>
              <a:ahLst/>
              <a:cxnLst/>
              <a:rect l="l" t="t" r="r" b="b"/>
              <a:pathLst>
                <a:path w="3467" h="1926" extrusionOk="0">
                  <a:moveTo>
                    <a:pt x="2458" y="0"/>
                  </a:moveTo>
                  <a:cubicBezTo>
                    <a:pt x="1532" y="0"/>
                    <a:pt x="0" y="1141"/>
                    <a:pt x="498" y="1777"/>
                  </a:cubicBezTo>
                  <a:cubicBezTo>
                    <a:pt x="580" y="1880"/>
                    <a:pt x="728" y="1925"/>
                    <a:pt x="915" y="1925"/>
                  </a:cubicBezTo>
                  <a:cubicBezTo>
                    <a:pt x="1782" y="1925"/>
                    <a:pt x="3466" y="945"/>
                    <a:pt x="3000" y="243"/>
                  </a:cubicBezTo>
                  <a:cubicBezTo>
                    <a:pt x="2886" y="73"/>
                    <a:pt x="2691" y="0"/>
                    <a:pt x="245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75;p39">
              <a:extLst>
                <a:ext uri="{FF2B5EF4-FFF2-40B4-BE49-F238E27FC236}">
                  <a16:creationId xmlns:a16="http://schemas.microsoft.com/office/drawing/2014/main" id="{8A80B531-ABA6-41FC-B081-94AFB27C571B}"/>
                </a:ext>
              </a:extLst>
            </p:cNvPr>
            <p:cNvSpPr/>
            <p:nvPr/>
          </p:nvSpPr>
          <p:spPr>
            <a:xfrm>
              <a:off x="5163025" y="1911013"/>
              <a:ext cx="81050" cy="56575"/>
            </a:xfrm>
            <a:custGeom>
              <a:avLst/>
              <a:gdLst/>
              <a:ahLst/>
              <a:cxnLst/>
              <a:rect l="l" t="t" r="r" b="b"/>
              <a:pathLst>
                <a:path w="3242" h="2263" extrusionOk="0">
                  <a:moveTo>
                    <a:pt x="2298" y="339"/>
                  </a:moveTo>
                  <a:cubicBezTo>
                    <a:pt x="2491" y="339"/>
                    <a:pt x="2622" y="396"/>
                    <a:pt x="2696" y="508"/>
                  </a:cubicBezTo>
                  <a:cubicBezTo>
                    <a:pt x="2909" y="828"/>
                    <a:pt x="2393" y="1242"/>
                    <a:pt x="2228" y="1361"/>
                  </a:cubicBezTo>
                  <a:cubicBezTo>
                    <a:pt x="1724" y="1724"/>
                    <a:pt x="1107" y="1929"/>
                    <a:pt x="747" y="1929"/>
                  </a:cubicBezTo>
                  <a:cubicBezTo>
                    <a:pt x="615" y="1929"/>
                    <a:pt x="518" y="1902"/>
                    <a:pt x="473" y="1844"/>
                  </a:cubicBezTo>
                  <a:cubicBezTo>
                    <a:pt x="444" y="1808"/>
                    <a:pt x="362" y="1701"/>
                    <a:pt x="456" y="1479"/>
                  </a:cubicBezTo>
                  <a:cubicBezTo>
                    <a:pt x="670" y="987"/>
                    <a:pt x="1564" y="401"/>
                    <a:pt x="2200" y="343"/>
                  </a:cubicBezTo>
                  <a:cubicBezTo>
                    <a:pt x="2232" y="343"/>
                    <a:pt x="2265" y="339"/>
                    <a:pt x="2298" y="339"/>
                  </a:cubicBezTo>
                  <a:close/>
                  <a:moveTo>
                    <a:pt x="2302" y="1"/>
                  </a:moveTo>
                  <a:cubicBezTo>
                    <a:pt x="2259" y="1"/>
                    <a:pt x="2214" y="3"/>
                    <a:pt x="2166" y="8"/>
                  </a:cubicBezTo>
                  <a:cubicBezTo>
                    <a:pt x="1408" y="76"/>
                    <a:pt x="407" y="737"/>
                    <a:pt x="144" y="1344"/>
                  </a:cubicBezTo>
                  <a:cubicBezTo>
                    <a:pt x="1" y="1681"/>
                    <a:pt x="99" y="1914"/>
                    <a:pt x="206" y="2054"/>
                  </a:cubicBezTo>
                  <a:cubicBezTo>
                    <a:pt x="320" y="2202"/>
                    <a:pt x="517" y="2263"/>
                    <a:pt x="756" y="2263"/>
                  </a:cubicBezTo>
                  <a:cubicBezTo>
                    <a:pt x="1264" y="2263"/>
                    <a:pt x="1961" y="1971"/>
                    <a:pt x="2425" y="1636"/>
                  </a:cubicBezTo>
                  <a:cubicBezTo>
                    <a:pt x="3040" y="1189"/>
                    <a:pt x="3241" y="712"/>
                    <a:pt x="2978" y="319"/>
                  </a:cubicBezTo>
                  <a:cubicBezTo>
                    <a:pt x="2879" y="172"/>
                    <a:pt x="2684" y="1"/>
                    <a:pt x="23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76;p39">
              <a:extLst>
                <a:ext uri="{FF2B5EF4-FFF2-40B4-BE49-F238E27FC236}">
                  <a16:creationId xmlns:a16="http://schemas.microsoft.com/office/drawing/2014/main" id="{6AED9973-6B3F-4FD3-AEE2-72DC23F4FE73}"/>
                </a:ext>
              </a:extLst>
            </p:cNvPr>
            <p:cNvSpPr/>
            <p:nvPr/>
          </p:nvSpPr>
          <p:spPr>
            <a:xfrm>
              <a:off x="5426475" y="2141788"/>
              <a:ext cx="377350" cy="189725"/>
            </a:xfrm>
            <a:custGeom>
              <a:avLst/>
              <a:gdLst/>
              <a:ahLst/>
              <a:cxnLst/>
              <a:rect l="l" t="t" r="r" b="b"/>
              <a:pathLst>
                <a:path w="15094" h="7589" extrusionOk="0">
                  <a:moveTo>
                    <a:pt x="15093" y="0"/>
                  </a:moveTo>
                  <a:lnTo>
                    <a:pt x="15090" y="4"/>
                  </a:lnTo>
                  <a:lnTo>
                    <a:pt x="15090" y="4"/>
                  </a:lnTo>
                  <a:cubicBezTo>
                    <a:pt x="15092" y="1"/>
                    <a:pt x="15093" y="0"/>
                    <a:pt x="15093" y="0"/>
                  </a:cubicBezTo>
                  <a:close/>
                  <a:moveTo>
                    <a:pt x="15090" y="4"/>
                  </a:moveTo>
                  <a:cubicBezTo>
                    <a:pt x="15050" y="53"/>
                    <a:pt x="14572" y="589"/>
                    <a:pt x="12210" y="1608"/>
                  </a:cubicBezTo>
                  <a:cubicBezTo>
                    <a:pt x="9729" y="2682"/>
                    <a:pt x="0" y="6103"/>
                    <a:pt x="0" y="6103"/>
                  </a:cubicBezTo>
                  <a:lnTo>
                    <a:pt x="180" y="6137"/>
                  </a:lnTo>
                  <a:cubicBezTo>
                    <a:pt x="6160" y="5525"/>
                    <a:pt x="8687" y="5139"/>
                    <a:pt x="8687" y="5139"/>
                  </a:cubicBezTo>
                  <a:lnTo>
                    <a:pt x="9040" y="7588"/>
                  </a:lnTo>
                  <a:lnTo>
                    <a:pt x="15090" y="4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77;p39">
              <a:extLst>
                <a:ext uri="{FF2B5EF4-FFF2-40B4-BE49-F238E27FC236}">
                  <a16:creationId xmlns:a16="http://schemas.microsoft.com/office/drawing/2014/main" id="{8EBE7475-E15B-491E-8FAC-DB356A85A0B7}"/>
                </a:ext>
              </a:extLst>
            </p:cNvPr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222" y="0"/>
                    <a:pt x="0" y="226"/>
                    <a:pt x="0" y="501"/>
                  </a:cubicBezTo>
                  <a:cubicBezTo>
                    <a:pt x="0" y="776"/>
                    <a:pt x="222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78;p39">
              <a:extLst>
                <a:ext uri="{FF2B5EF4-FFF2-40B4-BE49-F238E27FC236}">
                  <a16:creationId xmlns:a16="http://schemas.microsoft.com/office/drawing/2014/main" id="{E670C692-9311-4371-8A78-A15EE7417D62}"/>
                </a:ext>
              </a:extLst>
            </p:cNvPr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226" y="1"/>
                    <a:pt x="0" y="222"/>
                    <a:pt x="0" y="501"/>
                  </a:cubicBezTo>
                  <a:cubicBezTo>
                    <a:pt x="0" y="775"/>
                    <a:pt x="226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79;p39">
              <a:extLst>
                <a:ext uri="{FF2B5EF4-FFF2-40B4-BE49-F238E27FC236}">
                  <a16:creationId xmlns:a16="http://schemas.microsoft.com/office/drawing/2014/main" id="{09A0E219-4119-4E0D-86FE-F85F548D0FEA}"/>
                </a:ext>
              </a:extLst>
            </p:cNvPr>
            <p:cNvSpPr/>
            <p:nvPr/>
          </p:nvSpPr>
          <p:spPr>
            <a:xfrm>
              <a:off x="5421650" y="1746213"/>
              <a:ext cx="350700" cy="368800"/>
            </a:xfrm>
            <a:custGeom>
              <a:avLst/>
              <a:gdLst/>
              <a:ahLst/>
              <a:cxnLst/>
              <a:rect l="l" t="t" r="r" b="b"/>
              <a:pathLst>
                <a:path w="14028" h="14752" extrusionOk="0">
                  <a:moveTo>
                    <a:pt x="6445" y="842"/>
                  </a:moveTo>
                  <a:cubicBezTo>
                    <a:pt x="8942" y="842"/>
                    <a:pt x="11379" y="2884"/>
                    <a:pt x="12235" y="5902"/>
                  </a:cubicBezTo>
                  <a:cubicBezTo>
                    <a:pt x="13227" y="9413"/>
                    <a:pt x="11697" y="12924"/>
                    <a:pt x="8814" y="13740"/>
                  </a:cubicBezTo>
                  <a:cubicBezTo>
                    <a:pt x="8407" y="13855"/>
                    <a:pt x="7994" y="13911"/>
                    <a:pt x="7583" y="13911"/>
                  </a:cubicBezTo>
                  <a:cubicBezTo>
                    <a:pt x="5086" y="13911"/>
                    <a:pt x="2648" y="11870"/>
                    <a:pt x="1793" y="8855"/>
                  </a:cubicBezTo>
                  <a:cubicBezTo>
                    <a:pt x="800" y="5340"/>
                    <a:pt x="2329" y="1829"/>
                    <a:pt x="5213" y="1013"/>
                  </a:cubicBezTo>
                  <a:cubicBezTo>
                    <a:pt x="5621" y="898"/>
                    <a:pt x="6034" y="842"/>
                    <a:pt x="6445" y="842"/>
                  </a:cubicBezTo>
                  <a:close/>
                  <a:moveTo>
                    <a:pt x="6370" y="1"/>
                  </a:moveTo>
                  <a:cubicBezTo>
                    <a:pt x="5907" y="1"/>
                    <a:pt x="5442" y="63"/>
                    <a:pt x="4983" y="192"/>
                  </a:cubicBezTo>
                  <a:cubicBezTo>
                    <a:pt x="1727" y="1116"/>
                    <a:pt x="0" y="5078"/>
                    <a:pt x="1119" y="9044"/>
                  </a:cubicBezTo>
                  <a:cubicBezTo>
                    <a:pt x="2085" y="12450"/>
                    <a:pt x="4838" y="14752"/>
                    <a:pt x="7657" y="14752"/>
                  </a:cubicBezTo>
                  <a:cubicBezTo>
                    <a:pt x="8120" y="14752"/>
                    <a:pt x="8585" y="14690"/>
                    <a:pt x="9044" y="14560"/>
                  </a:cubicBezTo>
                  <a:cubicBezTo>
                    <a:pt x="12301" y="13638"/>
                    <a:pt x="14027" y="9676"/>
                    <a:pt x="12907" y="5709"/>
                  </a:cubicBezTo>
                  <a:cubicBezTo>
                    <a:pt x="11943" y="2302"/>
                    <a:pt x="9189" y="1"/>
                    <a:pt x="6370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80;p39">
              <a:extLst>
                <a:ext uri="{FF2B5EF4-FFF2-40B4-BE49-F238E27FC236}">
                  <a16:creationId xmlns:a16="http://schemas.microsoft.com/office/drawing/2014/main" id="{94969882-5B60-46F7-B789-3C2E05B5CDCD}"/>
                </a:ext>
              </a:extLst>
            </p:cNvPr>
            <p:cNvSpPr/>
            <p:nvPr/>
          </p:nvSpPr>
          <p:spPr>
            <a:xfrm>
              <a:off x="5431775" y="1742013"/>
              <a:ext cx="330400" cy="377250"/>
            </a:xfrm>
            <a:custGeom>
              <a:avLst/>
              <a:gdLst/>
              <a:ahLst/>
              <a:cxnLst/>
              <a:rect l="l" t="t" r="r" b="b"/>
              <a:pathLst>
                <a:path w="13216" h="15090" extrusionOk="0">
                  <a:moveTo>
                    <a:pt x="6043" y="1181"/>
                  </a:moveTo>
                  <a:cubicBezTo>
                    <a:pt x="7027" y="1181"/>
                    <a:pt x="8019" y="1505"/>
                    <a:pt x="8930" y="2141"/>
                  </a:cubicBezTo>
                  <a:cubicBezTo>
                    <a:pt x="10222" y="3043"/>
                    <a:pt x="11194" y="4454"/>
                    <a:pt x="11665" y="6115"/>
                  </a:cubicBezTo>
                  <a:cubicBezTo>
                    <a:pt x="12629" y="9532"/>
                    <a:pt x="11149" y="12956"/>
                    <a:pt x="8360" y="13744"/>
                  </a:cubicBezTo>
                  <a:cubicBezTo>
                    <a:pt x="7970" y="13854"/>
                    <a:pt x="7574" y="13907"/>
                    <a:pt x="7180" y="13907"/>
                  </a:cubicBezTo>
                  <a:cubicBezTo>
                    <a:pt x="4760" y="13907"/>
                    <a:pt x="2384" y="11915"/>
                    <a:pt x="1551" y="8973"/>
                  </a:cubicBezTo>
                  <a:cubicBezTo>
                    <a:pt x="584" y="5557"/>
                    <a:pt x="2068" y="2132"/>
                    <a:pt x="4853" y="1345"/>
                  </a:cubicBezTo>
                  <a:cubicBezTo>
                    <a:pt x="5246" y="1234"/>
                    <a:pt x="5645" y="1181"/>
                    <a:pt x="6043" y="1181"/>
                  </a:cubicBezTo>
                  <a:close/>
                  <a:moveTo>
                    <a:pt x="6043" y="840"/>
                  </a:moveTo>
                  <a:cubicBezTo>
                    <a:pt x="5612" y="840"/>
                    <a:pt x="5183" y="899"/>
                    <a:pt x="4763" y="1017"/>
                  </a:cubicBezTo>
                  <a:cubicBezTo>
                    <a:pt x="1793" y="1858"/>
                    <a:pt x="206" y="5467"/>
                    <a:pt x="1223" y="9068"/>
                  </a:cubicBezTo>
                  <a:cubicBezTo>
                    <a:pt x="2096" y="12157"/>
                    <a:pt x="4612" y="14249"/>
                    <a:pt x="7183" y="14249"/>
                  </a:cubicBezTo>
                  <a:cubicBezTo>
                    <a:pt x="7609" y="14249"/>
                    <a:pt x="8032" y="14191"/>
                    <a:pt x="8454" y="14071"/>
                  </a:cubicBezTo>
                  <a:cubicBezTo>
                    <a:pt x="11423" y="13231"/>
                    <a:pt x="13011" y="9622"/>
                    <a:pt x="11989" y="6020"/>
                  </a:cubicBezTo>
                  <a:cubicBezTo>
                    <a:pt x="11502" y="4286"/>
                    <a:pt x="10480" y="2809"/>
                    <a:pt x="9123" y="1861"/>
                  </a:cubicBezTo>
                  <a:cubicBezTo>
                    <a:pt x="8154" y="1187"/>
                    <a:pt x="7093" y="840"/>
                    <a:pt x="6043" y="840"/>
                  </a:cubicBezTo>
                  <a:close/>
                  <a:moveTo>
                    <a:pt x="5973" y="340"/>
                  </a:moveTo>
                  <a:cubicBezTo>
                    <a:pt x="7084" y="340"/>
                    <a:pt x="8208" y="709"/>
                    <a:pt x="9242" y="1427"/>
                  </a:cubicBezTo>
                  <a:cubicBezTo>
                    <a:pt x="10706" y="2448"/>
                    <a:pt x="11805" y="4044"/>
                    <a:pt x="12339" y="5926"/>
                  </a:cubicBezTo>
                  <a:cubicBezTo>
                    <a:pt x="12867" y="7805"/>
                    <a:pt x="12769" y="9740"/>
                    <a:pt x="12055" y="11377"/>
                  </a:cubicBezTo>
                  <a:cubicBezTo>
                    <a:pt x="11346" y="13001"/>
                    <a:pt x="10119" y="14134"/>
                    <a:pt x="8593" y="14564"/>
                  </a:cubicBezTo>
                  <a:cubicBezTo>
                    <a:pt x="8150" y="14689"/>
                    <a:pt x="7701" y="14749"/>
                    <a:pt x="7253" y="14749"/>
                  </a:cubicBezTo>
                  <a:cubicBezTo>
                    <a:pt x="4510" y="14749"/>
                    <a:pt x="1820" y="12491"/>
                    <a:pt x="879" y="9166"/>
                  </a:cubicBezTo>
                  <a:cubicBezTo>
                    <a:pt x="345" y="7284"/>
                    <a:pt x="448" y="5348"/>
                    <a:pt x="1161" y="3711"/>
                  </a:cubicBezTo>
                  <a:cubicBezTo>
                    <a:pt x="1871" y="2087"/>
                    <a:pt x="3098" y="955"/>
                    <a:pt x="4623" y="525"/>
                  </a:cubicBezTo>
                  <a:cubicBezTo>
                    <a:pt x="5066" y="402"/>
                    <a:pt x="5517" y="340"/>
                    <a:pt x="5973" y="340"/>
                  </a:cubicBezTo>
                  <a:close/>
                  <a:moveTo>
                    <a:pt x="5974" y="0"/>
                  </a:moveTo>
                  <a:cubicBezTo>
                    <a:pt x="5488" y="0"/>
                    <a:pt x="5003" y="67"/>
                    <a:pt x="4529" y="201"/>
                  </a:cubicBezTo>
                  <a:cubicBezTo>
                    <a:pt x="2905" y="660"/>
                    <a:pt x="1600" y="1858"/>
                    <a:pt x="850" y="3576"/>
                  </a:cubicBezTo>
                  <a:cubicBezTo>
                    <a:pt x="103" y="5282"/>
                    <a:pt x="1" y="7300"/>
                    <a:pt x="555" y="9257"/>
                  </a:cubicBezTo>
                  <a:cubicBezTo>
                    <a:pt x="1535" y="12735"/>
                    <a:pt x="4365" y="15089"/>
                    <a:pt x="7256" y="15089"/>
                  </a:cubicBezTo>
                  <a:cubicBezTo>
                    <a:pt x="7732" y="15089"/>
                    <a:pt x="8212" y="15023"/>
                    <a:pt x="8688" y="14892"/>
                  </a:cubicBezTo>
                  <a:cubicBezTo>
                    <a:pt x="10308" y="14433"/>
                    <a:pt x="11616" y="13231"/>
                    <a:pt x="12367" y="11512"/>
                  </a:cubicBezTo>
                  <a:cubicBezTo>
                    <a:pt x="13113" y="9806"/>
                    <a:pt x="13216" y="7788"/>
                    <a:pt x="12663" y="5832"/>
                  </a:cubicBezTo>
                  <a:cubicBezTo>
                    <a:pt x="12108" y="3875"/>
                    <a:pt x="10965" y="2210"/>
                    <a:pt x="9435" y="1148"/>
                  </a:cubicBezTo>
                  <a:cubicBezTo>
                    <a:pt x="8346" y="390"/>
                    <a:pt x="7154" y="0"/>
                    <a:pt x="5974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81;p39">
              <a:extLst>
                <a:ext uri="{FF2B5EF4-FFF2-40B4-BE49-F238E27FC236}">
                  <a16:creationId xmlns:a16="http://schemas.microsoft.com/office/drawing/2014/main" id="{4E609BB3-C545-4D54-AC7D-F1FDB7CAAF63}"/>
                </a:ext>
              </a:extLst>
            </p:cNvPr>
            <p:cNvSpPr/>
            <p:nvPr/>
          </p:nvSpPr>
          <p:spPr>
            <a:xfrm>
              <a:off x="5065625" y="1888513"/>
              <a:ext cx="302000" cy="365875"/>
            </a:xfrm>
            <a:custGeom>
              <a:avLst/>
              <a:gdLst/>
              <a:ahLst/>
              <a:cxnLst/>
              <a:rect l="l" t="t" r="r" b="b"/>
              <a:pathLst>
                <a:path w="12080" h="14635" extrusionOk="0">
                  <a:moveTo>
                    <a:pt x="5086" y="717"/>
                  </a:moveTo>
                  <a:cubicBezTo>
                    <a:pt x="7294" y="717"/>
                    <a:pt x="9583" y="2908"/>
                    <a:pt x="10476" y="6063"/>
                  </a:cubicBezTo>
                  <a:cubicBezTo>
                    <a:pt x="11489" y="9639"/>
                    <a:pt x="10320" y="13101"/>
                    <a:pt x="7871" y="13794"/>
                  </a:cubicBezTo>
                  <a:cubicBezTo>
                    <a:pt x="7581" y="13876"/>
                    <a:pt x="7286" y="13915"/>
                    <a:pt x="6990" y="13915"/>
                  </a:cubicBezTo>
                  <a:cubicBezTo>
                    <a:pt x="4783" y="13915"/>
                    <a:pt x="2497" y="11725"/>
                    <a:pt x="1604" y="8573"/>
                  </a:cubicBezTo>
                  <a:cubicBezTo>
                    <a:pt x="591" y="4993"/>
                    <a:pt x="1760" y="1531"/>
                    <a:pt x="4209" y="838"/>
                  </a:cubicBezTo>
                  <a:cubicBezTo>
                    <a:pt x="4497" y="756"/>
                    <a:pt x="4791" y="717"/>
                    <a:pt x="5086" y="717"/>
                  </a:cubicBezTo>
                  <a:close/>
                  <a:moveTo>
                    <a:pt x="4988" y="0"/>
                  </a:moveTo>
                  <a:cubicBezTo>
                    <a:pt x="4658" y="0"/>
                    <a:pt x="4330" y="44"/>
                    <a:pt x="4008" y="136"/>
                  </a:cubicBezTo>
                  <a:cubicBezTo>
                    <a:pt x="1293" y="903"/>
                    <a:pt x="0" y="4742"/>
                    <a:pt x="1121" y="8709"/>
                  </a:cubicBezTo>
                  <a:cubicBezTo>
                    <a:pt x="2111" y="12205"/>
                    <a:pt x="4649" y="14634"/>
                    <a:pt x="7096" y="14634"/>
                  </a:cubicBezTo>
                  <a:cubicBezTo>
                    <a:pt x="7424" y="14634"/>
                    <a:pt x="7751" y="14590"/>
                    <a:pt x="8072" y="14500"/>
                  </a:cubicBezTo>
                  <a:cubicBezTo>
                    <a:pt x="10787" y="13733"/>
                    <a:pt x="12080" y="9894"/>
                    <a:pt x="10959" y="5928"/>
                  </a:cubicBezTo>
                  <a:cubicBezTo>
                    <a:pt x="9970" y="2428"/>
                    <a:pt x="7434" y="0"/>
                    <a:pt x="4988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82;p39">
              <a:extLst>
                <a:ext uri="{FF2B5EF4-FFF2-40B4-BE49-F238E27FC236}">
                  <a16:creationId xmlns:a16="http://schemas.microsoft.com/office/drawing/2014/main" id="{85D58262-804E-4E5A-B32B-B456C0C0C7D9}"/>
                </a:ext>
              </a:extLst>
            </p:cNvPr>
            <p:cNvSpPr/>
            <p:nvPr/>
          </p:nvSpPr>
          <p:spPr>
            <a:xfrm>
              <a:off x="5060900" y="1884213"/>
              <a:ext cx="311450" cy="374375"/>
            </a:xfrm>
            <a:custGeom>
              <a:avLst/>
              <a:gdLst/>
              <a:ahLst/>
              <a:cxnLst/>
              <a:rect l="l" t="t" r="r" b="b"/>
              <a:pathLst>
                <a:path w="12458" h="14975" extrusionOk="0">
                  <a:moveTo>
                    <a:pt x="5284" y="1059"/>
                  </a:moveTo>
                  <a:cubicBezTo>
                    <a:pt x="6169" y="1059"/>
                    <a:pt x="7097" y="1432"/>
                    <a:pt x="7962" y="2153"/>
                  </a:cubicBezTo>
                  <a:cubicBezTo>
                    <a:pt x="9119" y="3117"/>
                    <a:pt x="10021" y="4582"/>
                    <a:pt x="10501" y="6280"/>
                  </a:cubicBezTo>
                  <a:cubicBezTo>
                    <a:pt x="10981" y="7978"/>
                    <a:pt x="10981" y="9701"/>
                    <a:pt x="10501" y="11128"/>
                  </a:cubicBezTo>
                  <a:cubicBezTo>
                    <a:pt x="10025" y="12535"/>
                    <a:pt x="9143" y="13482"/>
                    <a:pt x="8015" y="13802"/>
                  </a:cubicBezTo>
                  <a:cubicBezTo>
                    <a:pt x="7741" y="13880"/>
                    <a:pt x="7461" y="13917"/>
                    <a:pt x="7180" y="13917"/>
                  </a:cubicBezTo>
                  <a:cubicBezTo>
                    <a:pt x="5050" y="13917"/>
                    <a:pt x="2827" y="11772"/>
                    <a:pt x="1957" y="8696"/>
                  </a:cubicBezTo>
                  <a:cubicBezTo>
                    <a:pt x="1477" y="6998"/>
                    <a:pt x="1477" y="5279"/>
                    <a:pt x="1957" y="3851"/>
                  </a:cubicBezTo>
                  <a:cubicBezTo>
                    <a:pt x="2433" y="2445"/>
                    <a:pt x="3315" y="1493"/>
                    <a:pt x="4443" y="1173"/>
                  </a:cubicBezTo>
                  <a:cubicBezTo>
                    <a:pt x="4718" y="1095"/>
                    <a:pt x="4996" y="1059"/>
                    <a:pt x="5284" y="1059"/>
                  </a:cubicBezTo>
                  <a:close/>
                  <a:moveTo>
                    <a:pt x="5287" y="719"/>
                  </a:moveTo>
                  <a:cubicBezTo>
                    <a:pt x="4969" y="719"/>
                    <a:pt x="4655" y="762"/>
                    <a:pt x="4348" y="849"/>
                  </a:cubicBezTo>
                  <a:cubicBezTo>
                    <a:pt x="3110" y="1198"/>
                    <a:pt x="2146" y="2227"/>
                    <a:pt x="1637" y="3741"/>
                  </a:cubicBezTo>
                  <a:cubicBezTo>
                    <a:pt x="1132" y="5234"/>
                    <a:pt x="1132" y="7026"/>
                    <a:pt x="1630" y="8790"/>
                  </a:cubicBezTo>
                  <a:cubicBezTo>
                    <a:pt x="2544" y="12014"/>
                    <a:pt x="4903" y="14257"/>
                    <a:pt x="7186" y="14257"/>
                  </a:cubicBezTo>
                  <a:cubicBezTo>
                    <a:pt x="7494" y="14257"/>
                    <a:pt x="7806" y="14216"/>
                    <a:pt x="8106" y="14130"/>
                  </a:cubicBezTo>
                  <a:cubicBezTo>
                    <a:pt x="9348" y="13778"/>
                    <a:pt x="10312" y="12752"/>
                    <a:pt x="10821" y="11234"/>
                  </a:cubicBezTo>
                  <a:cubicBezTo>
                    <a:pt x="11326" y="9742"/>
                    <a:pt x="11326" y="7949"/>
                    <a:pt x="10828" y="6189"/>
                  </a:cubicBezTo>
                  <a:cubicBezTo>
                    <a:pt x="10328" y="4426"/>
                    <a:pt x="9389" y="2901"/>
                    <a:pt x="8180" y="1892"/>
                  </a:cubicBezTo>
                  <a:cubicBezTo>
                    <a:pt x="7253" y="1119"/>
                    <a:pt x="6254" y="719"/>
                    <a:pt x="5287" y="719"/>
                  </a:cubicBezTo>
                  <a:close/>
                  <a:moveTo>
                    <a:pt x="5181" y="341"/>
                  </a:moveTo>
                  <a:cubicBezTo>
                    <a:pt x="6169" y="341"/>
                    <a:pt x="7199" y="755"/>
                    <a:pt x="8163" y="1555"/>
                  </a:cubicBezTo>
                  <a:cubicBezTo>
                    <a:pt x="9446" y="2630"/>
                    <a:pt x="10451" y="4258"/>
                    <a:pt x="10985" y="6144"/>
                  </a:cubicBezTo>
                  <a:cubicBezTo>
                    <a:pt x="12080" y="10013"/>
                    <a:pt x="10837" y="13765"/>
                    <a:pt x="8216" y="14507"/>
                  </a:cubicBezTo>
                  <a:cubicBezTo>
                    <a:pt x="7909" y="14594"/>
                    <a:pt x="7597" y="14636"/>
                    <a:pt x="7283" y="14636"/>
                  </a:cubicBezTo>
                  <a:cubicBezTo>
                    <a:pt x="4911" y="14636"/>
                    <a:pt x="2441" y="12251"/>
                    <a:pt x="1473" y="8835"/>
                  </a:cubicBezTo>
                  <a:cubicBezTo>
                    <a:pt x="378" y="4963"/>
                    <a:pt x="1621" y="1210"/>
                    <a:pt x="4242" y="468"/>
                  </a:cubicBezTo>
                  <a:cubicBezTo>
                    <a:pt x="4549" y="382"/>
                    <a:pt x="4861" y="341"/>
                    <a:pt x="5181" y="341"/>
                  </a:cubicBezTo>
                  <a:close/>
                  <a:moveTo>
                    <a:pt x="5186" y="1"/>
                  </a:moveTo>
                  <a:cubicBezTo>
                    <a:pt x="4836" y="1"/>
                    <a:pt x="4490" y="48"/>
                    <a:pt x="4152" y="144"/>
                  </a:cubicBezTo>
                  <a:cubicBezTo>
                    <a:pt x="1350" y="936"/>
                    <a:pt x="0" y="4877"/>
                    <a:pt x="1145" y="8925"/>
                  </a:cubicBezTo>
                  <a:cubicBezTo>
                    <a:pt x="2154" y="12493"/>
                    <a:pt x="4767" y="14975"/>
                    <a:pt x="7290" y="14975"/>
                  </a:cubicBezTo>
                  <a:cubicBezTo>
                    <a:pt x="7634" y="14975"/>
                    <a:pt x="7974" y="14930"/>
                    <a:pt x="8307" y="14836"/>
                  </a:cubicBezTo>
                  <a:cubicBezTo>
                    <a:pt x="11108" y="14044"/>
                    <a:pt x="12458" y="10102"/>
                    <a:pt x="11309" y="6051"/>
                  </a:cubicBezTo>
                  <a:cubicBezTo>
                    <a:pt x="10760" y="4102"/>
                    <a:pt x="9717" y="2412"/>
                    <a:pt x="8380" y="1296"/>
                  </a:cubicBezTo>
                  <a:cubicBezTo>
                    <a:pt x="7358" y="443"/>
                    <a:pt x="6254" y="1"/>
                    <a:pt x="5186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83;p39">
              <a:extLst>
                <a:ext uri="{FF2B5EF4-FFF2-40B4-BE49-F238E27FC236}">
                  <a16:creationId xmlns:a16="http://schemas.microsoft.com/office/drawing/2014/main" id="{C1367FBF-753D-4422-AAF4-96B27078A19A}"/>
                </a:ext>
              </a:extLst>
            </p:cNvPr>
            <p:cNvSpPr/>
            <p:nvPr/>
          </p:nvSpPr>
          <p:spPr>
            <a:xfrm>
              <a:off x="5309250" y="1935588"/>
              <a:ext cx="143475" cy="78975"/>
            </a:xfrm>
            <a:custGeom>
              <a:avLst/>
              <a:gdLst/>
              <a:ahLst/>
              <a:cxnLst/>
              <a:rect l="l" t="t" r="r" b="b"/>
              <a:pathLst>
                <a:path w="5739" h="3159" extrusionOk="0">
                  <a:moveTo>
                    <a:pt x="5509" y="0"/>
                  </a:moveTo>
                  <a:lnTo>
                    <a:pt x="1" y="2330"/>
                  </a:lnTo>
                  <a:lnTo>
                    <a:pt x="644" y="3159"/>
                  </a:lnTo>
                  <a:lnTo>
                    <a:pt x="5738" y="566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84;p39">
              <a:extLst>
                <a:ext uri="{FF2B5EF4-FFF2-40B4-BE49-F238E27FC236}">
                  <a16:creationId xmlns:a16="http://schemas.microsoft.com/office/drawing/2014/main" id="{C069F348-CEBB-4DDD-924D-46BFBB7BCD69}"/>
                </a:ext>
              </a:extLst>
            </p:cNvPr>
            <p:cNvSpPr/>
            <p:nvPr/>
          </p:nvSpPr>
          <p:spPr>
            <a:xfrm>
              <a:off x="5304850" y="1931288"/>
              <a:ext cx="152600" cy="87600"/>
            </a:xfrm>
            <a:custGeom>
              <a:avLst/>
              <a:gdLst/>
              <a:ahLst/>
              <a:cxnLst/>
              <a:rect l="l" t="t" r="r" b="b"/>
              <a:pathLst>
                <a:path w="6104" h="3504" extrusionOk="0">
                  <a:moveTo>
                    <a:pt x="5591" y="394"/>
                  </a:moveTo>
                  <a:lnTo>
                    <a:pt x="5697" y="660"/>
                  </a:lnTo>
                  <a:lnTo>
                    <a:pt x="870" y="3117"/>
                  </a:lnTo>
                  <a:lnTo>
                    <a:pt x="447" y="2572"/>
                  </a:lnTo>
                  <a:lnTo>
                    <a:pt x="5591" y="394"/>
                  </a:lnTo>
                  <a:close/>
                  <a:moveTo>
                    <a:pt x="5685" y="1"/>
                  </a:moveTo>
                  <a:cubicBezTo>
                    <a:pt x="5662" y="1"/>
                    <a:pt x="5640" y="6"/>
                    <a:pt x="5619" y="17"/>
                  </a:cubicBezTo>
                  <a:lnTo>
                    <a:pt x="111" y="2342"/>
                  </a:lnTo>
                  <a:cubicBezTo>
                    <a:pt x="61" y="2362"/>
                    <a:pt x="25" y="2408"/>
                    <a:pt x="12" y="2457"/>
                  </a:cubicBezTo>
                  <a:cubicBezTo>
                    <a:pt x="0" y="2510"/>
                    <a:pt x="8" y="2563"/>
                    <a:pt x="42" y="2604"/>
                  </a:cubicBezTo>
                  <a:lnTo>
                    <a:pt x="686" y="3437"/>
                  </a:lnTo>
                  <a:cubicBezTo>
                    <a:pt x="718" y="3479"/>
                    <a:pt x="771" y="3503"/>
                    <a:pt x="820" y="3503"/>
                  </a:cubicBezTo>
                  <a:cubicBezTo>
                    <a:pt x="845" y="3503"/>
                    <a:pt x="874" y="3494"/>
                    <a:pt x="898" y="3482"/>
                  </a:cubicBezTo>
                  <a:lnTo>
                    <a:pt x="5988" y="890"/>
                  </a:lnTo>
                  <a:cubicBezTo>
                    <a:pt x="6066" y="849"/>
                    <a:pt x="6103" y="759"/>
                    <a:pt x="6071" y="677"/>
                  </a:cubicBezTo>
                  <a:lnTo>
                    <a:pt x="5845" y="107"/>
                  </a:lnTo>
                  <a:cubicBezTo>
                    <a:pt x="5825" y="66"/>
                    <a:pt x="5791" y="33"/>
                    <a:pt x="5751" y="17"/>
                  </a:cubicBezTo>
                  <a:cubicBezTo>
                    <a:pt x="5730" y="6"/>
                    <a:pt x="5708" y="1"/>
                    <a:pt x="568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85;p39">
              <a:extLst>
                <a:ext uri="{FF2B5EF4-FFF2-40B4-BE49-F238E27FC236}">
                  <a16:creationId xmlns:a16="http://schemas.microsoft.com/office/drawing/2014/main" id="{F217FF80-8C59-47BA-B3E4-316288D93064}"/>
                </a:ext>
              </a:extLst>
            </p:cNvPr>
            <p:cNvSpPr/>
            <p:nvPr/>
          </p:nvSpPr>
          <p:spPr>
            <a:xfrm>
              <a:off x="5725250" y="1846063"/>
              <a:ext cx="174750" cy="28425"/>
            </a:xfrm>
            <a:custGeom>
              <a:avLst/>
              <a:gdLst/>
              <a:ahLst/>
              <a:cxnLst/>
              <a:rect l="l" t="t" r="r" b="b"/>
              <a:pathLst>
                <a:path w="6990" h="1137" extrusionOk="0">
                  <a:moveTo>
                    <a:pt x="0" y="1"/>
                  </a:moveTo>
                  <a:lnTo>
                    <a:pt x="456" y="1137"/>
                  </a:lnTo>
                  <a:lnTo>
                    <a:pt x="6476" y="628"/>
                  </a:lnTo>
                  <a:lnTo>
                    <a:pt x="6989" y="1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86;p39">
              <a:extLst>
                <a:ext uri="{FF2B5EF4-FFF2-40B4-BE49-F238E27FC236}">
                  <a16:creationId xmlns:a16="http://schemas.microsoft.com/office/drawing/2014/main" id="{086F94ED-AF41-44E4-899A-38BB01F0136C}"/>
                </a:ext>
              </a:extLst>
            </p:cNvPr>
            <p:cNvSpPr/>
            <p:nvPr/>
          </p:nvSpPr>
          <p:spPr>
            <a:xfrm>
              <a:off x="5720850" y="1841863"/>
              <a:ext cx="183675" cy="36950"/>
            </a:xfrm>
            <a:custGeom>
              <a:avLst/>
              <a:gdLst/>
              <a:ahLst/>
              <a:cxnLst/>
              <a:rect l="l" t="t" r="r" b="b"/>
              <a:pathLst>
                <a:path w="7347" h="1478" extrusionOk="0">
                  <a:moveTo>
                    <a:pt x="6809" y="341"/>
                  </a:moveTo>
                  <a:lnTo>
                    <a:pt x="6567" y="633"/>
                  </a:lnTo>
                  <a:lnTo>
                    <a:pt x="742" y="1125"/>
                  </a:lnTo>
                  <a:lnTo>
                    <a:pt x="431" y="341"/>
                  </a:lnTo>
                  <a:close/>
                  <a:moveTo>
                    <a:pt x="176" y="1"/>
                  </a:moveTo>
                  <a:cubicBezTo>
                    <a:pt x="123" y="1"/>
                    <a:pt x="70" y="29"/>
                    <a:pt x="37" y="74"/>
                  </a:cubicBezTo>
                  <a:cubicBezTo>
                    <a:pt x="8" y="120"/>
                    <a:pt x="0" y="181"/>
                    <a:pt x="21" y="234"/>
                  </a:cubicBezTo>
                  <a:lnTo>
                    <a:pt x="476" y="1371"/>
                  </a:lnTo>
                  <a:cubicBezTo>
                    <a:pt x="500" y="1432"/>
                    <a:pt x="562" y="1477"/>
                    <a:pt x="632" y="1477"/>
                  </a:cubicBezTo>
                  <a:cubicBezTo>
                    <a:pt x="636" y="1477"/>
                    <a:pt x="644" y="1477"/>
                    <a:pt x="648" y="1473"/>
                  </a:cubicBezTo>
                  <a:lnTo>
                    <a:pt x="6669" y="964"/>
                  </a:lnTo>
                  <a:cubicBezTo>
                    <a:pt x="6714" y="960"/>
                    <a:pt x="6756" y="940"/>
                    <a:pt x="6784" y="903"/>
                  </a:cubicBezTo>
                  <a:lnTo>
                    <a:pt x="7297" y="275"/>
                  </a:lnTo>
                  <a:cubicBezTo>
                    <a:pt x="7338" y="226"/>
                    <a:pt x="7346" y="156"/>
                    <a:pt x="7317" y="99"/>
                  </a:cubicBezTo>
                  <a:cubicBezTo>
                    <a:pt x="7288" y="37"/>
                    <a:pt x="7231" y="1"/>
                    <a:pt x="716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87;p39">
              <a:extLst>
                <a:ext uri="{FF2B5EF4-FFF2-40B4-BE49-F238E27FC236}">
                  <a16:creationId xmlns:a16="http://schemas.microsoft.com/office/drawing/2014/main" id="{B5296F74-FBB5-4F1E-98F8-E0D10746E48C}"/>
                </a:ext>
              </a:extLst>
            </p:cNvPr>
            <p:cNvSpPr/>
            <p:nvPr/>
          </p:nvSpPr>
          <p:spPr>
            <a:xfrm>
              <a:off x="5550525" y="1771538"/>
              <a:ext cx="150750" cy="73225"/>
            </a:xfrm>
            <a:custGeom>
              <a:avLst/>
              <a:gdLst/>
              <a:ahLst/>
              <a:cxnLst/>
              <a:rect l="l" t="t" r="r" b="b"/>
              <a:pathLst>
                <a:path w="6030" h="2929" extrusionOk="0">
                  <a:moveTo>
                    <a:pt x="1293" y="0"/>
                  </a:moveTo>
                  <a:cubicBezTo>
                    <a:pt x="895" y="0"/>
                    <a:pt x="496" y="53"/>
                    <a:pt x="103" y="164"/>
                  </a:cubicBezTo>
                  <a:cubicBezTo>
                    <a:pt x="70" y="173"/>
                    <a:pt x="38" y="184"/>
                    <a:pt x="0" y="197"/>
                  </a:cubicBezTo>
                  <a:cubicBezTo>
                    <a:pt x="2039" y="1559"/>
                    <a:pt x="4123" y="2407"/>
                    <a:pt x="6030" y="2929"/>
                  </a:cubicBezTo>
                  <a:cubicBezTo>
                    <a:pt x="5537" y="2141"/>
                    <a:pt x="4910" y="1468"/>
                    <a:pt x="4180" y="960"/>
                  </a:cubicBezTo>
                  <a:cubicBezTo>
                    <a:pt x="3269" y="324"/>
                    <a:pt x="2277" y="0"/>
                    <a:pt x="1293" y="0"/>
                  </a:cubicBezTo>
                  <a:close/>
                </a:path>
              </a:pathLst>
            </a:custGeom>
            <a:solidFill>
              <a:srgbClr val="D3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88;p39">
              <a:extLst>
                <a:ext uri="{FF2B5EF4-FFF2-40B4-BE49-F238E27FC236}">
                  <a16:creationId xmlns:a16="http://schemas.microsoft.com/office/drawing/2014/main" id="{DCAF31F2-5483-4A30-91F3-F73C03A57173}"/>
                </a:ext>
              </a:extLst>
            </p:cNvPr>
            <p:cNvSpPr/>
            <p:nvPr/>
          </p:nvSpPr>
          <p:spPr>
            <a:xfrm>
              <a:off x="5463150" y="1793463"/>
              <a:ext cx="267650" cy="296275"/>
            </a:xfrm>
            <a:custGeom>
              <a:avLst/>
              <a:gdLst/>
              <a:ahLst/>
              <a:cxnLst/>
              <a:rect l="l" t="t" r="r" b="b"/>
              <a:pathLst>
                <a:path w="10706" h="11851" extrusionOk="0">
                  <a:moveTo>
                    <a:pt x="5952" y="3454"/>
                  </a:moveTo>
                  <a:cubicBezTo>
                    <a:pt x="6437" y="3454"/>
                    <a:pt x="6904" y="4163"/>
                    <a:pt x="7060" y="5164"/>
                  </a:cubicBezTo>
                  <a:cubicBezTo>
                    <a:pt x="7134" y="5636"/>
                    <a:pt x="7122" y="6096"/>
                    <a:pt x="7027" y="6452"/>
                  </a:cubicBezTo>
                  <a:cubicBezTo>
                    <a:pt x="6920" y="6862"/>
                    <a:pt x="6719" y="7108"/>
                    <a:pt x="6452" y="7150"/>
                  </a:cubicBezTo>
                  <a:cubicBezTo>
                    <a:pt x="6428" y="7154"/>
                    <a:pt x="6403" y="7158"/>
                    <a:pt x="6375" y="7158"/>
                  </a:cubicBezTo>
                  <a:cubicBezTo>
                    <a:pt x="5891" y="7158"/>
                    <a:pt x="5428" y="6444"/>
                    <a:pt x="5271" y="5443"/>
                  </a:cubicBezTo>
                  <a:cubicBezTo>
                    <a:pt x="5197" y="4971"/>
                    <a:pt x="5210" y="4517"/>
                    <a:pt x="5305" y="4155"/>
                  </a:cubicBezTo>
                  <a:cubicBezTo>
                    <a:pt x="5411" y="3745"/>
                    <a:pt x="5612" y="3499"/>
                    <a:pt x="5878" y="3458"/>
                  </a:cubicBezTo>
                  <a:cubicBezTo>
                    <a:pt x="5903" y="3454"/>
                    <a:pt x="5928" y="3454"/>
                    <a:pt x="5952" y="3454"/>
                  </a:cubicBezTo>
                  <a:close/>
                  <a:moveTo>
                    <a:pt x="2162" y="0"/>
                  </a:moveTo>
                  <a:cubicBezTo>
                    <a:pt x="805" y="1022"/>
                    <a:pt x="1" y="2823"/>
                    <a:pt x="1" y="4816"/>
                  </a:cubicBezTo>
                  <a:cubicBezTo>
                    <a:pt x="1" y="5501"/>
                    <a:pt x="95" y="6211"/>
                    <a:pt x="296" y="6915"/>
                  </a:cubicBezTo>
                  <a:cubicBezTo>
                    <a:pt x="1129" y="9857"/>
                    <a:pt x="3504" y="11850"/>
                    <a:pt x="5924" y="11850"/>
                  </a:cubicBezTo>
                  <a:cubicBezTo>
                    <a:pt x="6067" y="11850"/>
                    <a:pt x="6211" y="11841"/>
                    <a:pt x="6350" y="11829"/>
                  </a:cubicBezTo>
                  <a:cubicBezTo>
                    <a:pt x="6276" y="11731"/>
                    <a:pt x="6206" y="11625"/>
                    <a:pt x="6149" y="11510"/>
                  </a:cubicBezTo>
                  <a:cubicBezTo>
                    <a:pt x="5419" y="10086"/>
                    <a:pt x="6383" y="8130"/>
                    <a:pt x="8311" y="7141"/>
                  </a:cubicBezTo>
                  <a:cubicBezTo>
                    <a:pt x="9049" y="6760"/>
                    <a:pt x="9820" y="6580"/>
                    <a:pt x="10533" y="6580"/>
                  </a:cubicBezTo>
                  <a:cubicBezTo>
                    <a:pt x="10587" y="6580"/>
                    <a:pt x="10641" y="6580"/>
                    <a:pt x="10694" y="6584"/>
                  </a:cubicBezTo>
                  <a:cubicBezTo>
                    <a:pt x="10702" y="6440"/>
                    <a:pt x="10706" y="6300"/>
                    <a:pt x="10706" y="6157"/>
                  </a:cubicBezTo>
                  <a:cubicBezTo>
                    <a:pt x="10706" y="5472"/>
                    <a:pt x="10611" y="4763"/>
                    <a:pt x="10410" y="4057"/>
                  </a:cubicBezTo>
                  <a:cubicBezTo>
                    <a:pt x="10316" y="3720"/>
                    <a:pt x="10198" y="3392"/>
                    <a:pt x="10066" y="3080"/>
                  </a:cubicBezTo>
                  <a:cubicBezTo>
                    <a:pt x="9414" y="2946"/>
                    <a:pt x="8684" y="2773"/>
                    <a:pt x="7855" y="2556"/>
                  </a:cubicBezTo>
                  <a:cubicBezTo>
                    <a:pt x="7540" y="2474"/>
                    <a:pt x="7232" y="2383"/>
                    <a:pt x="6929" y="2289"/>
                  </a:cubicBezTo>
                  <a:cubicBezTo>
                    <a:pt x="6863" y="2351"/>
                    <a:pt x="6764" y="2408"/>
                    <a:pt x="6630" y="2453"/>
                  </a:cubicBezTo>
                  <a:cubicBezTo>
                    <a:pt x="6424" y="2523"/>
                    <a:pt x="6153" y="2556"/>
                    <a:pt x="5871" y="2556"/>
                  </a:cubicBezTo>
                  <a:cubicBezTo>
                    <a:pt x="5267" y="2556"/>
                    <a:pt x="4595" y="2404"/>
                    <a:pt x="4341" y="2117"/>
                  </a:cubicBezTo>
                  <a:cubicBezTo>
                    <a:pt x="4209" y="1973"/>
                    <a:pt x="4180" y="1797"/>
                    <a:pt x="4258" y="1625"/>
                  </a:cubicBezTo>
                  <a:cubicBezTo>
                    <a:pt x="4311" y="1514"/>
                    <a:pt x="4394" y="1420"/>
                    <a:pt x="4500" y="1346"/>
                  </a:cubicBezTo>
                  <a:cubicBezTo>
                    <a:pt x="3635" y="939"/>
                    <a:pt x="2859" y="485"/>
                    <a:pt x="2162" y="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89;p39">
              <a:extLst>
                <a:ext uri="{FF2B5EF4-FFF2-40B4-BE49-F238E27FC236}">
                  <a16:creationId xmlns:a16="http://schemas.microsoft.com/office/drawing/2014/main" id="{2E811CBC-8FE5-4D59-8BA3-59200B164E9A}"/>
                </a:ext>
              </a:extLst>
            </p:cNvPr>
            <p:cNvSpPr/>
            <p:nvPr/>
          </p:nvSpPr>
          <p:spPr>
            <a:xfrm>
              <a:off x="5598600" y="1957938"/>
              <a:ext cx="131900" cy="131275"/>
            </a:xfrm>
            <a:custGeom>
              <a:avLst/>
              <a:gdLst/>
              <a:ahLst/>
              <a:cxnLst/>
              <a:rect l="l" t="t" r="r" b="b"/>
              <a:pathLst>
                <a:path w="5276" h="5251" extrusionOk="0">
                  <a:moveTo>
                    <a:pt x="5115" y="1"/>
                  </a:moveTo>
                  <a:cubicBezTo>
                    <a:pt x="4402" y="1"/>
                    <a:pt x="3631" y="181"/>
                    <a:pt x="2893" y="562"/>
                  </a:cubicBezTo>
                  <a:cubicBezTo>
                    <a:pt x="965" y="1551"/>
                    <a:pt x="1" y="3507"/>
                    <a:pt x="731" y="4931"/>
                  </a:cubicBezTo>
                  <a:cubicBezTo>
                    <a:pt x="788" y="5046"/>
                    <a:pt x="858" y="5152"/>
                    <a:pt x="932" y="5250"/>
                  </a:cubicBezTo>
                  <a:cubicBezTo>
                    <a:pt x="1187" y="5226"/>
                    <a:pt x="1437" y="5181"/>
                    <a:pt x="1687" y="5107"/>
                  </a:cubicBezTo>
                  <a:cubicBezTo>
                    <a:pt x="3779" y="4516"/>
                    <a:pt x="5136" y="2445"/>
                    <a:pt x="5276" y="5"/>
                  </a:cubicBezTo>
                  <a:cubicBezTo>
                    <a:pt x="5223" y="1"/>
                    <a:pt x="5169" y="1"/>
                    <a:pt x="5115" y="1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90;p39">
              <a:extLst>
                <a:ext uri="{FF2B5EF4-FFF2-40B4-BE49-F238E27FC236}">
                  <a16:creationId xmlns:a16="http://schemas.microsoft.com/office/drawing/2014/main" id="{1A69E335-3C64-4BD9-9B68-C2039BD83AAF}"/>
                </a:ext>
              </a:extLst>
            </p:cNvPr>
            <p:cNvSpPr/>
            <p:nvPr/>
          </p:nvSpPr>
          <p:spPr>
            <a:xfrm>
              <a:off x="5517200" y="1776463"/>
              <a:ext cx="197600" cy="94025"/>
            </a:xfrm>
            <a:custGeom>
              <a:avLst/>
              <a:gdLst/>
              <a:ahLst/>
              <a:cxnLst/>
              <a:rect l="l" t="t" r="r" b="b"/>
              <a:pathLst>
                <a:path w="7904" h="3761" extrusionOk="0">
                  <a:moveTo>
                    <a:pt x="1333" y="0"/>
                  </a:moveTo>
                  <a:cubicBezTo>
                    <a:pt x="845" y="148"/>
                    <a:pt x="398" y="381"/>
                    <a:pt x="0" y="680"/>
                  </a:cubicBezTo>
                  <a:cubicBezTo>
                    <a:pt x="697" y="1165"/>
                    <a:pt x="1473" y="1619"/>
                    <a:pt x="2338" y="2026"/>
                  </a:cubicBezTo>
                  <a:cubicBezTo>
                    <a:pt x="2568" y="1862"/>
                    <a:pt x="2912" y="1788"/>
                    <a:pt x="3273" y="1788"/>
                  </a:cubicBezTo>
                  <a:cubicBezTo>
                    <a:pt x="3527" y="1788"/>
                    <a:pt x="3790" y="1825"/>
                    <a:pt x="4036" y="1890"/>
                  </a:cubicBezTo>
                  <a:cubicBezTo>
                    <a:pt x="4619" y="2043"/>
                    <a:pt x="4947" y="2338"/>
                    <a:pt x="4922" y="2674"/>
                  </a:cubicBezTo>
                  <a:cubicBezTo>
                    <a:pt x="4914" y="2764"/>
                    <a:pt x="4877" y="2871"/>
                    <a:pt x="4767" y="2969"/>
                  </a:cubicBezTo>
                  <a:cubicBezTo>
                    <a:pt x="5070" y="3063"/>
                    <a:pt x="5378" y="3154"/>
                    <a:pt x="5693" y="3236"/>
                  </a:cubicBezTo>
                  <a:cubicBezTo>
                    <a:pt x="6522" y="3453"/>
                    <a:pt x="7252" y="3626"/>
                    <a:pt x="7904" y="3760"/>
                  </a:cubicBezTo>
                  <a:cubicBezTo>
                    <a:pt x="7748" y="3400"/>
                    <a:pt x="7568" y="3056"/>
                    <a:pt x="7363" y="2732"/>
                  </a:cubicBezTo>
                  <a:cubicBezTo>
                    <a:pt x="5456" y="2210"/>
                    <a:pt x="3372" y="1362"/>
                    <a:pt x="1333" y="0"/>
                  </a:cubicBezTo>
                  <a:close/>
                </a:path>
              </a:pathLst>
            </a:custGeom>
            <a:solidFill>
              <a:srgbClr val="D4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91;p39">
              <a:extLst>
                <a:ext uri="{FF2B5EF4-FFF2-40B4-BE49-F238E27FC236}">
                  <a16:creationId xmlns:a16="http://schemas.microsoft.com/office/drawing/2014/main" id="{C040A1A9-E252-431B-9D39-DF72D582B7B8}"/>
                </a:ext>
              </a:extLst>
            </p:cNvPr>
            <p:cNvSpPr/>
            <p:nvPr/>
          </p:nvSpPr>
          <p:spPr>
            <a:xfrm>
              <a:off x="5602825" y="1888213"/>
              <a:ext cx="30050" cy="75700"/>
            </a:xfrm>
            <a:custGeom>
              <a:avLst/>
              <a:gdLst/>
              <a:ahLst/>
              <a:cxnLst/>
              <a:rect l="l" t="t" r="r" b="b"/>
              <a:pathLst>
                <a:path w="1202" h="3028" extrusionOk="0">
                  <a:moveTo>
                    <a:pt x="365" y="0"/>
                  </a:moveTo>
                  <a:cubicBezTo>
                    <a:pt x="361" y="0"/>
                    <a:pt x="353" y="4"/>
                    <a:pt x="345" y="4"/>
                  </a:cubicBezTo>
                  <a:cubicBezTo>
                    <a:pt x="225" y="21"/>
                    <a:pt x="111" y="189"/>
                    <a:pt x="45" y="452"/>
                  </a:cubicBezTo>
                  <a:cubicBezTo>
                    <a:pt x="25" y="526"/>
                    <a:pt x="9" y="604"/>
                    <a:pt x="0" y="685"/>
                  </a:cubicBezTo>
                  <a:cubicBezTo>
                    <a:pt x="53" y="665"/>
                    <a:pt x="111" y="657"/>
                    <a:pt x="168" y="657"/>
                  </a:cubicBezTo>
                  <a:cubicBezTo>
                    <a:pt x="447" y="657"/>
                    <a:pt x="668" y="878"/>
                    <a:pt x="668" y="1157"/>
                  </a:cubicBezTo>
                  <a:cubicBezTo>
                    <a:pt x="668" y="1431"/>
                    <a:pt x="447" y="1658"/>
                    <a:pt x="168" y="1658"/>
                  </a:cubicBezTo>
                  <a:cubicBezTo>
                    <a:pt x="119" y="1658"/>
                    <a:pt x="70" y="1649"/>
                    <a:pt x="25" y="1637"/>
                  </a:cubicBezTo>
                  <a:lnTo>
                    <a:pt x="25" y="1637"/>
                  </a:lnTo>
                  <a:cubicBezTo>
                    <a:pt x="168" y="2519"/>
                    <a:pt x="550" y="3027"/>
                    <a:pt x="788" y="3027"/>
                  </a:cubicBezTo>
                  <a:cubicBezTo>
                    <a:pt x="796" y="3027"/>
                    <a:pt x="804" y="3027"/>
                    <a:pt x="812" y="3023"/>
                  </a:cubicBezTo>
                  <a:cubicBezTo>
                    <a:pt x="931" y="3006"/>
                    <a:pt x="1046" y="2839"/>
                    <a:pt x="1111" y="2580"/>
                  </a:cubicBezTo>
                  <a:cubicBezTo>
                    <a:pt x="1194" y="2260"/>
                    <a:pt x="1202" y="1855"/>
                    <a:pt x="1136" y="1427"/>
                  </a:cubicBezTo>
                  <a:cubicBezTo>
                    <a:pt x="997" y="521"/>
                    <a:pt x="603" y="0"/>
                    <a:pt x="36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92;p39">
              <a:extLst>
                <a:ext uri="{FF2B5EF4-FFF2-40B4-BE49-F238E27FC236}">
                  <a16:creationId xmlns:a16="http://schemas.microsoft.com/office/drawing/2014/main" id="{54426A08-E642-4477-8B9B-7424E7295B8D}"/>
                </a:ext>
              </a:extLst>
            </p:cNvPr>
            <p:cNvSpPr/>
            <p:nvPr/>
          </p:nvSpPr>
          <p:spPr>
            <a:xfrm>
              <a:off x="5593075" y="1879813"/>
              <a:ext cx="48425" cy="92600"/>
            </a:xfrm>
            <a:custGeom>
              <a:avLst/>
              <a:gdLst/>
              <a:ahLst/>
              <a:cxnLst/>
              <a:rect l="l" t="t" r="r" b="b"/>
              <a:pathLst>
                <a:path w="1937" h="3704" extrusionOk="0">
                  <a:moveTo>
                    <a:pt x="755" y="336"/>
                  </a:moveTo>
                  <a:cubicBezTo>
                    <a:pt x="993" y="336"/>
                    <a:pt x="1387" y="857"/>
                    <a:pt x="1526" y="1763"/>
                  </a:cubicBezTo>
                  <a:cubicBezTo>
                    <a:pt x="1592" y="2191"/>
                    <a:pt x="1584" y="2596"/>
                    <a:pt x="1501" y="2916"/>
                  </a:cubicBezTo>
                  <a:cubicBezTo>
                    <a:pt x="1436" y="3175"/>
                    <a:pt x="1321" y="3342"/>
                    <a:pt x="1202" y="3359"/>
                  </a:cubicBezTo>
                  <a:cubicBezTo>
                    <a:pt x="1194" y="3363"/>
                    <a:pt x="1186" y="3363"/>
                    <a:pt x="1178" y="3363"/>
                  </a:cubicBezTo>
                  <a:cubicBezTo>
                    <a:pt x="940" y="3363"/>
                    <a:pt x="558" y="2855"/>
                    <a:pt x="415" y="1973"/>
                  </a:cubicBezTo>
                  <a:cubicBezTo>
                    <a:pt x="210" y="1907"/>
                    <a:pt x="58" y="1718"/>
                    <a:pt x="58" y="1493"/>
                  </a:cubicBezTo>
                  <a:cubicBezTo>
                    <a:pt x="58" y="1275"/>
                    <a:pt x="197" y="1091"/>
                    <a:pt x="390" y="1021"/>
                  </a:cubicBezTo>
                  <a:cubicBezTo>
                    <a:pt x="399" y="940"/>
                    <a:pt x="415" y="862"/>
                    <a:pt x="435" y="788"/>
                  </a:cubicBezTo>
                  <a:cubicBezTo>
                    <a:pt x="501" y="525"/>
                    <a:pt x="615" y="357"/>
                    <a:pt x="735" y="340"/>
                  </a:cubicBezTo>
                  <a:cubicBezTo>
                    <a:pt x="743" y="340"/>
                    <a:pt x="751" y="336"/>
                    <a:pt x="755" y="336"/>
                  </a:cubicBezTo>
                  <a:close/>
                  <a:moveTo>
                    <a:pt x="755" y="0"/>
                  </a:moveTo>
                  <a:cubicBezTo>
                    <a:pt x="731" y="0"/>
                    <a:pt x="706" y="0"/>
                    <a:pt x="681" y="4"/>
                  </a:cubicBezTo>
                  <a:cubicBezTo>
                    <a:pt x="415" y="45"/>
                    <a:pt x="214" y="291"/>
                    <a:pt x="108" y="701"/>
                  </a:cubicBezTo>
                  <a:cubicBezTo>
                    <a:pt x="13" y="1063"/>
                    <a:pt x="0" y="1517"/>
                    <a:pt x="74" y="1989"/>
                  </a:cubicBezTo>
                  <a:cubicBezTo>
                    <a:pt x="231" y="2990"/>
                    <a:pt x="694" y="3704"/>
                    <a:pt x="1178" y="3704"/>
                  </a:cubicBezTo>
                  <a:cubicBezTo>
                    <a:pt x="1206" y="3704"/>
                    <a:pt x="1231" y="3700"/>
                    <a:pt x="1255" y="3696"/>
                  </a:cubicBezTo>
                  <a:cubicBezTo>
                    <a:pt x="1522" y="3654"/>
                    <a:pt x="1723" y="3408"/>
                    <a:pt x="1830" y="2998"/>
                  </a:cubicBezTo>
                  <a:cubicBezTo>
                    <a:pt x="1925" y="2642"/>
                    <a:pt x="1937" y="2182"/>
                    <a:pt x="1863" y="1710"/>
                  </a:cubicBezTo>
                  <a:cubicBezTo>
                    <a:pt x="1707" y="709"/>
                    <a:pt x="1240" y="0"/>
                    <a:pt x="75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93;p39">
              <a:extLst>
                <a:ext uri="{FF2B5EF4-FFF2-40B4-BE49-F238E27FC236}">
                  <a16:creationId xmlns:a16="http://schemas.microsoft.com/office/drawing/2014/main" id="{393CDF80-8B0F-4AB3-BC34-19FFB1D2E81E}"/>
                </a:ext>
              </a:extLst>
            </p:cNvPr>
            <p:cNvSpPr/>
            <p:nvPr/>
          </p:nvSpPr>
          <p:spPr>
            <a:xfrm>
              <a:off x="5567650" y="1821138"/>
              <a:ext cx="73225" cy="36225"/>
            </a:xfrm>
            <a:custGeom>
              <a:avLst/>
              <a:gdLst/>
              <a:ahLst/>
              <a:cxnLst/>
              <a:rect l="l" t="t" r="r" b="b"/>
              <a:pathLst>
                <a:path w="2929" h="1449" extrusionOk="0">
                  <a:moveTo>
                    <a:pt x="1259" y="345"/>
                  </a:moveTo>
                  <a:cubicBezTo>
                    <a:pt x="1481" y="345"/>
                    <a:pt x="1715" y="374"/>
                    <a:pt x="1928" y="432"/>
                  </a:cubicBezTo>
                  <a:cubicBezTo>
                    <a:pt x="2318" y="534"/>
                    <a:pt x="2576" y="710"/>
                    <a:pt x="2564" y="858"/>
                  </a:cubicBezTo>
                  <a:cubicBezTo>
                    <a:pt x="2560" y="915"/>
                    <a:pt x="2474" y="977"/>
                    <a:pt x="2338" y="1026"/>
                  </a:cubicBezTo>
                  <a:cubicBezTo>
                    <a:pt x="2166" y="1084"/>
                    <a:pt x="1937" y="1108"/>
                    <a:pt x="1698" y="1108"/>
                  </a:cubicBezTo>
                  <a:cubicBezTo>
                    <a:pt x="1170" y="1108"/>
                    <a:pt x="587" y="981"/>
                    <a:pt x="411" y="784"/>
                  </a:cubicBezTo>
                  <a:cubicBezTo>
                    <a:pt x="366" y="735"/>
                    <a:pt x="370" y="703"/>
                    <a:pt x="390" y="661"/>
                  </a:cubicBezTo>
                  <a:cubicBezTo>
                    <a:pt x="489" y="444"/>
                    <a:pt x="854" y="345"/>
                    <a:pt x="1259" y="345"/>
                  </a:cubicBezTo>
                  <a:close/>
                  <a:moveTo>
                    <a:pt x="1255" y="1"/>
                  </a:moveTo>
                  <a:cubicBezTo>
                    <a:pt x="894" y="1"/>
                    <a:pt x="550" y="75"/>
                    <a:pt x="320" y="239"/>
                  </a:cubicBezTo>
                  <a:cubicBezTo>
                    <a:pt x="214" y="313"/>
                    <a:pt x="131" y="407"/>
                    <a:pt x="78" y="518"/>
                  </a:cubicBezTo>
                  <a:cubicBezTo>
                    <a:pt x="0" y="690"/>
                    <a:pt x="29" y="866"/>
                    <a:pt x="161" y="1010"/>
                  </a:cubicBezTo>
                  <a:cubicBezTo>
                    <a:pt x="415" y="1297"/>
                    <a:pt x="1087" y="1449"/>
                    <a:pt x="1691" y="1449"/>
                  </a:cubicBezTo>
                  <a:cubicBezTo>
                    <a:pt x="1973" y="1449"/>
                    <a:pt x="2244" y="1416"/>
                    <a:pt x="2450" y="1346"/>
                  </a:cubicBezTo>
                  <a:cubicBezTo>
                    <a:pt x="2584" y="1301"/>
                    <a:pt x="2683" y="1244"/>
                    <a:pt x="2749" y="1182"/>
                  </a:cubicBezTo>
                  <a:cubicBezTo>
                    <a:pt x="2859" y="1084"/>
                    <a:pt x="2896" y="977"/>
                    <a:pt x="2904" y="887"/>
                  </a:cubicBezTo>
                  <a:cubicBezTo>
                    <a:pt x="2929" y="551"/>
                    <a:pt x="2601" y="256"/>
                    <a:pt x="2018" y="103"/>
                  </a:cubicBezTo>
                  <a:cubicBezTo>
                    <a:pt x="1772" y="38"/>
                    <a:pt x="1509" y="1"/>
                    <a:pt x="125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94;p39">
              <a:extLst>
                <a:ext uri="{FF2B5EF4-FFF2-40B4-BE49-F238E27FC236}">
                  <a16:creationId xmlns:a16="http://schemas.microsoft.com/office/drawing/2014/main" id="{26F3F8A6-B02F-4C57-9986-E85B0D8C70B2}"/>
                </a:ext>
              </a:extLst>
            </p:cNvPr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443" y="1"/>
                    <a:pt x="385" y="9"/>
                    <a:pt x="332" y="29"/>
                  </a:cubicBezTo>
                  <a:cubicBezTo>
                    <a:pt x="139" y="99"/>
                    <a:pt x="0" y="283"/>
                    <a:pt x="0" y="501"/>
                  </a:cubicBezTo>
                  <a:cubicBezTo>
                    <a:pt x="0" y="726"/>
                    <a:pt x="152" y="915"/>
                    <a:pt x="357" y="981"/>
                  </a:cubicBezTo>
                  <a:cubicBezTo>
                    <a:pt x="402" y="993"/>
                    <a:pt x="451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95;p39">
              <a:extLst>
                <a:ext uri="{FF2B5EF4-FFF2-40B4-BE49-F238E27FC236}">
                  <a16:creationId xmlns:a16="http://schemas.microsoft.com/office/drawing/2014/main" id="{ABE99AC5-3186-4EC3-A52E-E7CC3612E5DC}"/>
                </a:ext>
              </a:extLst>
            </p:cNvPr>
            <p:cNvSpPr/>
            <p:nvPr/>
          </p:nvSpPr>
          <p:spPr>
            <a:xfrm>
              <a:off x="5454650" y="1763013"/>
              <a:ext cx="284675" cy="335225"/>
            </a:xfrm>
            <a:custGeom>
              <a:avLst/>
              <a:gdLst/>
              <a:ahLst/>
              <a:cxnLst/>
              <a:rect l="l" t="t" r="r" b="b"/>
              <a:pathLst>
                <a:path w="11387" h="13409" extrusionOk="0">
                  <a:moveTo>
                    <a:pt x="5128" y="341"/>
                  </a:moveTo>
                  <a:cubicBezTo>
                    <a:pt x="6112" y="341"/>
                    <a:pt x="7104" y="665"/>
                    <a:pt x="8015" y="1301"/>
                  </a:cubicBezTo>
                  <a:cubicBezTo>
                    <a:pt x="9307" y="2203"/>
                    <a:pt x="10279" y="3614"/>
                    <a:pt x="10750" y="5275"/>
                  </a:cubicBezTo>
                  <a:cubicBezTo>
                    <a:pt x="10951" y="5981"/>
                    <a:pt x="11046" y="6690"/>
                    <a:pt x="11046" y="7375"/>
                  </a:cubicBezTo>
                  <a:cubicBezTo>
                    <a:pt x="11046" y="7518"/>
                    <a:pt x="11042" y="7658"/>
                    <a:pt x="11034" y="7802"/>
                  </a:cubicBezTo>
                  <a:cubicBezTo>
                    <a:pt x="10894" y="10242"/>
                    <a:pt x="9537" y="12313"/>
                    <a:pt x="7445" y="12904"/>
                  </a:cubicBezTo>
                  <a:cubicBezTo>
                    <a:pt x="7195" y="12978"/>
                    <a:pt x="6945" y="13023"/>
                    <a:pt x="6690" y="13047"/>
                  </a:cubicBezTo>
                  <a:cubicBezTo>
                    <a:pt x="6551" y="13059"/>
                    <a:pt x="6407" y="13068"/>
                    <a:pt x="6264" y="13068"/>
                  </a:cubicBezTo>
                  <a:cubicBezTo>
                    <a:pt x="3844" y="13068"/>
                    <a:pt x="1469" y="11075"/>
                    <a:pt x="636" y="8133"/>
                  </a:cubicBezTo>
                  <a:cubicBezTo>
                    <a:pt x="435" y="7429"/>
                    <a:pt x="341" y="6719"/>
                    <a:pt x="341" y="6034"/>
                  </a:cubicBezTo>
                  <a:cubicBezTo>
                    <a:pt x="341" y="3412"/>
                    <a:pt x="1728" y="1133"/>
                    <a:pt x="3938" y="505"/>
                  </a:cubicBezTo>
                  <a:cubicBezTo>
                    <a:pt x="4331" y="394"/>
                    <a:pt x="4730" y="341"/>
                    <a:pt x="5128" y="341"/>
                  </a:cubicBezTo>
                  <a:close/>
                  <a:moveTo>
                    <a:pt x="5132" y="1"/>
                  </a:moveTo>
                  <a:cubicBezTo>
                    <a:pt x="4697" y="1"/>
                    <a:pt x="4270" y="58"/>
                    <a:pt x="3848" y="177"/>
                  </a:cubicBezTo>
                  <a:cubicBezTo>
                    <a:pt x="1490" y="845"/>
                    <a:pt x="0" y="3265"/>
                    <a:pt x="0" y="6038"/>
                  </a:cubicBezTo>
                  <a:cubicBezTo>
                    <a:pt x="0" y="6751"/>
                    <a:pt x="104" y="7490"/>
                    <a:pt x="308" y="8228"/>
                  </a:cubicBezTo>
                  <a:cubicBezTo>
                    <a:pt x="1181" y="11317"/>
                    <a:pt x="3697" y="13409"/>
                    <a:pt x="6268" y="13409"/>
                  </a:cubicBezTo>
                  <a:cubicBezTo>
                    <a:pt x="6694" y="13409"/>
                    <a:pt x="7117" y="13351"/>
                    <a:pt x="7539" y="13231"/>
                  </a:cubicBezTo>
                  <a:cubicBezTo>
                    <a:pt x="9898" y="12563"/>
                    <a:pt x="11386" y="10144"/>
                    <a:pt x="11386" y="7375"/>
                  </a:cubicBezTo>
                  <a:cubicBezTo>
                    <a:pt x="11386" y="6657"/>
                    <a:pt x="11284" y="5919"/>
                    <a:pt x="11074" y="5180"/>
                  </a:cubicBezTo>
                  <a:cubicBezTo>
                    <a:pt x="10587" y="3446"/>
                    <a:pt x="9565" y="1969"/>
                    <a:pt x="8208" y="1021"/>
                  </a:cubicBezTo>
                  <a:cubicBezTo>
                    <a:pt x="7240" y="349"/>
                    <a:pt x="6182" y="1"/>
                    <a:pt x="5132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96;p39">
              <a:extLst>
                <a:ext uri="{FF2B5EF4-FFF2-40B4-BE49-F238E27FC236}">
                  <a16:creationId xmlns:a16="http://schemas.microsoft.com/office/drawing/2014/main" id="{76F701C0-9F18-43F7-8306-A2E9C5693BDE}"/>
                </a:ext>
              </a:extLst>
            </p:cNvPr>
            <p:cNvSpPr/>
            <p:nvPr/>
          </p:nvSpPr>
          <p:spPr>
            <a:xfrm>
              <a:off x="5129400" y="2149988"/>
              <a:ext cx="30175" cy="41350"/>
            </a:xfrm>
            <a:custGeom>
              <a:avLst/>
              <a:gdLst/>
              <a:ahLst/>
              <a:cxnLst/>
              <a:rect l="l" t="t" r="r" b="b"/>
              <a:pathLst>
                <a:path w="1207" h="1654" extrusionOk="0">
                  <a:moveTo>
                    <a:pt x="1" y="1"/>
                  </a:moveTo>
                  <a:lnTo>
                    <a:pt x="1" y="1"/>
                  </a:lnTo>
                  <a:cubicBezTo>
                    <a:pt x="342" y="628"/>
                    <a:pt x="743" y="1186"/>
                    <a:pt x="1182" y="1654"/>
                  </a:cubicBezTo>
                  <a:cubicBezTo>
                    <a:pt x="1190" y="1604"/>
                    <a:pt x="1198" y="1559"/>
                    <a:pt x="1207" y="1510"/>
                  </a:cubicBezTo>
                  <a:cubicBezTo>
                    <a:pt x="788" y="1030"/>
                    <a:pt x="386" y="525"/>
                    <a:pt x="1" y="1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97;p39">
              <a:extLst>
                <a:ext uri="{FF2B5EF4-FFF2-40B4-BE49-F238E27FC236}">
                  <a16:creationId xmlns:a16="http://schemas.microsoft.com/office/drawing/2014/main" id="{6313DB42-EE64-45FD-A86F-58A1E5E6555F}"/>
                </a:ext>
              </a:extLst>
            </p:cNvPr>
            <p:cNvSpPr/>
            <p:nvPr/>
          </p:nvSpPr>
          <p:spPr>
            <a:xfrm>
              <a:off x="5158950" y="2187713"/>
              <a:ext cx="22875" cy="23725"/>
            </a:xfrm>
            <a:custGeom>
              <a:avLst/>
              <a:gdLst/>
              <a:ahLst/>
              <a:cxnLst/>
              <a:rect l="l" t="t" r="r" b="b"/>
              <a:pathLst>
                <a:path w="915" h="949" extrusionOk="0">
                  <a:moveTo>
                    <a:pt x="25" y="1"/>
                  </a:moveTo>
                  <a:cubicBezTo>
                    <a:pt x="16" y="50"/>
                    <a:pt x="8" y="95"/>
                    <a:pt x="0" y="145"/>
                  </a:cubicBezTo>
                  <a:cubicBezTo>
                    <a:pt x="292" y="452"/>
                    <a:pt x="595" y="718"/>
                    <a:pt x="915" y="949"/>
                  </a:cubicBezTo>
                  <a:cubicBezTo>
                    <a:pt x="611" y="645"/>
                    <a:pt x="316" y="329"/>
                    <a:pt x="25" y="1"/>
                  </a:cubicBezTo>
                  <a:close/>
                </a:path>
              </a:pathLst>
            </a:custGeom>
            <a:solidFill>
              <a:srgbClr val="D9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98;p39">
              <a:extLst>
                <a:ext uri="{FF2B5EF4-FFF2-40B4-BE49-F238E27FC236}">
                  <a16:creationId xmlns:a16="http://schemas.microsoft.com/office/drawing/2014/main" id="{52E1D0F0-8D81-4167-986E-CE2C407AD457}"/>
                </a:ext>
              </a:extLst>
            </p:cNvPr>
            <p:cNvSpPr/>
            <p:nvPr/>
          </p:nvSpPr>
          <p:spPr>
            <a:xfrm>
              <a:off x="5100800" y="2032588"/>
              <a:ext cx="84000" cy="180900"/>
            </a:xfrm>
            <a:custGeom>
              <a:avLst/>
              <a:gdLst/>
              <a:ahLst/>
              <a:cxnLst/>
              <a:rect l="l" t="t" r="r" b="b"/>
              <a:pathLst>
                <a:path w="3360" h="7236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964"/>
                    <a:pt x="95" y="1719"/>
                    <a:pt x="284" y="2473"/>
                  </a:cubicBezTo>
                  <a:cubicBezTo>
                    <a:pt x="308" y="2568"/>
                    <a:pt x="333" y="2666"/>
                    <a:pt x="361" y="2761"/>
                  </a:cubicBezTo>
                  <a:cubicBezTo>
                    <a:pt x="558" y="3457"/>
                    <a:pt x="825" y="4110"/>
                    <a:pt x="1145" y="4697"/>
                  </a:cubicBezTo>
                  <a:cubicBezTo>
                    <a:pt x="1530" y="5221"/>
                    <a:pt x="1932" y="5726"/>
                    <a:pt x="2351" y="6206"/>
                  </a:cubicBezTo>
                  <a:cubicBezTo>
                    <a:pt x="2642" y="6534"/>
                    <a:pt x="2937" y="6850"/>
                    <a:pt x="3241" y="7154"/>
                  </a:cubicBezTo>
                  <a:cubicBezTo>
                    <a:pt x="3277" y="7182"/>
                    <a:pt x="3318" y="7211"/>
                    <a:pt x="3360" y="7235"/>
                  </a:cubicBezTo>
                  <a:cubicBezTo>
                    <a:pt x="2679" y="6198"/>
                    <a:pt x="2141" y="5004"/>
                    <a:pt x="1723" y="3749"/>
                  </a:cubicBezTo>
                  <a:cubicBezTo>
                    <a:pt x="1293" y="3027"/>
                    <a:pt x="575" y="1694"/>
                    <a:pt x="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99;p39">
              <a:extLst>
                <a:ext uri="{FF2B5EF4-FFF2-40B4-BE49-F238E27FC236}">
                  <a16:creationId xmlns:a16="http://schemas.microsoft.com/office/drawing/2014/main" id="{3E3EB4D2-4D1F-4E45-A7B5-83A24A1F92E0}"/>
                </a:ext>
              </a:extLst>
            </p:cNvPr>
            <p:cNvSpPr/>
            <p:nvPr/>
          </p:nvSpPr>
          <p:spPr>
            <a:xfrm>
              <a:off x="5100900" y="1966238"/>
              <a:ext cx="42975" cy="160075"/>
            </a:xfrm>
            <a:custGeom>
              <a:avLst/>
              <a:gdLst/>
              <a:ahLst/>
              <a:cxnLst/>
              <a:rect l="l" t="t" r="r" b="b"/>
              <a:pathLst>
                <a:path w="1719" h="6403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cubicBezTo>
                    <a:pt x="571" y="4348"/>
                    <a:pt x="1289" y="5681"/>
                    <a:pt x="1719" y="6403"/>
                  </a:cubicBezTo>
                  <a:cubicBezTo>
                    <a:pt x="1018" y="4299"/>
                    <a:pt x="664" y="2018"/>
                    <a:pt x="583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00;p39">
              <a:extLst>
                <a:ext uri="{FF2B5EF4-FFF2-40B4-BE49-F238E27FC236}">
                  <a16:creationId xmlns:a16="http://schemas.microsoft.com/office/drawing/2014/main" id="{6F02F225-604F-47F4-8F72-6202FD910767}"/>
                </a:ext>
              </a:extLst>
            </p:cNvPr>
            <p:cNvSpPr/>
            <p:nvPr/>
          </p:nvSpPr>
          <p:spPr>
            <a:xfrm>
              <a:off x="5115450" y="1910663"/>
              <a:ext cx="217000" cy="302925"/>
            </a:xfrm>
            <a:custGeom>
              <a:avLst/>
              <a:gdLst/>
              <a:ahLst/>
              <a:cxnLst/>
              <a:rect l="l" t="t" r="r" b="b"/>
              <a:pathLst>
                <a:path w="8680" h="12117" extrusionOk="0">
                  <a:moveTo>
                    <a:pt x="4508" y="3757"/>
                  </a:moveTo>
                  <a:cubicBezTo>
                    <a:pt x="4750" y="3757"/>
                    <a:pt x="4989" y="3929"/>
                    <a:pt x="5193" y="4249"/>
                  </a:cubicBezTo>
                  <a:cubicBezTo>
                    <a:pt x="5394" y="4565"/>
                    <a:pt x="5542" y="4996"/>
                    <a:pt x="5616" y="5468"/>
                  </a:cubicBezTo>
                  <a:cubicBezTo>
                    <a:pt x="5689" y="5940"/>
                    <a:pt x="5678" y="6399"/>
                    <a:pt x="5583" y="6756"/>
                  </a:cubicBezTo>
                  <a:cubicBezTo>
                    <a:pt x="5477" y="7166"/>
                    <a:pt x="5271" y="7412"/>
                    <a:pt x="5009" y="7453"/>
                  </a:cubicBezTo>
                  <a:cubicBezTo>
                    <a:pt x="4980" y="7457"/>
                    <a:pt x="4955" y="7461"/>
                    <a:pt x="4930" y="7461"/>
                  </a:cubicBezTo>
                  <a:cubicBezTo>
                    <a:pt x="4447" y="7461"/>
                    <a:pt x="3980" y="6748"/>
                    <a:pt x="3823" y="5747"/>
                  </a:cubicBezTo>
                  <a:cubicBezTo>
                    <a:pt x="3754" y="5275"/>
                    <a:pt x="3762" y="4820"/>
                    <a:pt x="3857" y="4459"/>
                  </a:cubicBezTo>
                  <a:cubicBezTo>
                    <a:pt x="3963" y="4049"/>
                    <a:pt x="4168" y="3802"/>
                    <a:pt x="4434" y="3762"/>
                  </a:cubicBezTo>
                  <a:cubicBezTo>
                    <a:pt x="4459" y="3757"/>
                    <a:pt x="4484" y="3757"/>
                    <a:pt x="4508" y="3757"/>
                  </a:cubicBezTo>
                  <a:close/>
                  <a:moveTo>
                    <a:pt x="3102" y="1"/>
                  </a:moveTo>
                  <a:cubicBezTo>
                    <a:pt x="2814" y="1"/>
                    <a:pt x="2536" y="37"/>
                    <a:pt x="2261" y="115"/>
                  </a:cubicBezTo>
                  <a:cubicBezTo>
                    <a:pt x="2159" y="145"/>
                    <a:pt x="2056" y="181"/>
                    <a:pt x="1958" y="222"/>
                  </a:cubicBezTo>
                  <a:cubicBezTo>
                    <a:pt x="1523" y="395"/>
                    <a:pt x="1133" y="665"/>
                    <a:pt x="792" y="1026"/>
                  </a:cubicBezTo>
                  <a:cubicBezTo>
                    <a:pt x="530" y="2597"/>
                    <a:pt x="452" y="4311"/>
                    <a:pt x="510" y="6280"/>
                  </a:cubicBezTo>
                  <a:cubicBezTo>
                    <a:pt x="214" y="4885"/>
                    <a:pt x="58" y="3491"/>
                    <a:pt x="14" y="2199"/>
                  </a:cubicBezTo>
                  <a:cubicBezTo>
                    <a:pt x="9" y="2207"/>
                    <a:pt x="5" y="2216"/>
                    <a:pt x="1" y="2224"/>
                  </a:cubicBezTo>
                  <a:cubicBezTo>
                    <a:pt x="82" y="4241"/>
                    <a:pt x="436" y="6522"/>
                    <a:pt x="1137" y="8626"/>
                  </a:cubicBezTo>
                  <a:cubicBezTo>
                    <a:pt x="1324" y="9188"/>
                    <a:pt x="1535" y="9738"/>
                    <a:pt x="1773" y="10267"/>
                  </a:cubicBezTo>
                  <a:lnTo>
                    <a:pt x="1773" y="10267"/>
                  </a:lnTo>
                  <a:cubicBezTo>
                    <a:pt x="2273" y="9225"/>
                    <a:pt x="3364" y="8384"/>
                    <a:pt x="4742" y="8113"/>
                  </a:cubicBezTo>
                  <a:cubicBezTo>
                    <a:pt x="5046" y="8056"/>
                    <a:pt x="5341" y="8027"/>
                    <a:pt x="5636" y="8027"/>
                  </a:cubicBezTo>
                  <a:cubicBezTo>
                    <a:pt x="6810" y="8027"/>
                    <a:pt x="7872" y="8482"/>
                    <a:pt x="8540" y="9233"/>
                  </a:cubicBezTo>
                  <a:cubicBezTo>
                    <a:pt x="8631" y="8758"/>
                    <a:pt x="8680" y="8257"/>
                    <a:pt x="8680" y="7749"/>
                  </a:cubicBezTo>
                  <a:cubicBezTo>
                    <a:pt x="8680" y="6924"/>
                    <a:pt x="8561" y="6070"/>
                    <a:pt x="8319" y="5222"/>
                  </a:cubicBezTo>
                  <a:cubicBezTo>
                    <a:pt x="7839" y="3524"/>
                    <a:pt x="6937" y="2059"/>
                    <a:pt x="5780" y="1095"/>
                  </a:cubicBezTo>
                  <a:cubicBezTo>
                    <a:pt x="5517" y="874"/>
                    <a:pt x="5246" y="686"/>
                    <a:pt x="4972" y="533"/>
                  </a:cubicBezTo>
                  <a:lnTo>
                    <a:pt x="4972" y="533"/>
                  </a:lnTo>
                  <a:cubicBezTo>
                    <a:pt x="5066" y="883"/>
                    <a:pt x="4841" y="1277"/>
                    <a:pt x="4328" y="1650"/>
                  </a:cubicBezTo>
                  <a:cubicBezTo>
                    <a:pt x="3864" y="1985"/>
                    <a:pt x="3167" y="2277"/>
                    <a:pt x="2659" y="2277"/>
                  </a:cubicBezTo>
                  <a:cubicBezTo>
                    <a:pt x="2420" y="2277"/>
                    <a:pt x="2223" y="2216"/>
                    <a:pt x="2109" y="2068"/>
                  </a:cubicBezTo>
                  <a:cubicBezTo>
                    <a:pt x="2002" y="1928"/>
                    <a:pt x="1904" y="1695"/>
                    <a:pt x="2047" y="1358"/>
                  </a:cubicBezTo>
                  <a:cubicBezTo>
                    <a:pt x="2278" y="829"/>
                    <a:pt x="3073" y="251"/>
                    <a:pt x="3779" y="71"/>
                  </a:cubicBezTo>
                  <a:cubicBezTo>
                    <a:pt x="3552" y="25"/>
                    <a:pt x="3323" y="1"/>
                    <a:pt x="3102" y="1"/>
                  </a:cubicBezTo>
                  <a:close/>
                  <a:moveTo>
                    <a:pt x="1773" y="10267"/>
                  </a:moveTo>
                  <a:cubicBezTo>
                    <a:pt x="1773" y="10267"/>
                    <a:pt x="1773" y="10267"/>
                    <a:pt x="1773" y="10267"/>
                  </a:cubicBezTo>
                  <a:cubicBezTo>
                    <a:pt x="1775" y="10271"/>
                    <a:pt x="1776" y="10275"/>
                    <a:pt x="1778" y="10280"/>
                  </a:cubicBezTo>
                  <a:lnTo>
                    <a:pt x="1778" y="10280"/>
                  </a:lnTo>
                  <a:cubicBezTo>
                    <a:pt x="1776" y="10275"/>
                    <a:pt x="1775" y="10271"/>
                    <a:pt x="1773" y="10267"/>
                  </a:cubicBezTo>
                  <a:close/>
                  <a:moveTo>
                    <a:pt x="1778" y="10280"/>
                  </a:moveTo>
                  <a:cubicBezTo>
                    <a:pt x="2070" y="10927"/>
                    <a:pt x="2400" y="11543"/>
                    <a:pt x="2774" y="12112"/>
                  </a:cubicBezTo>
                  <a:lnTo>
                    <a:pt x="2778" y="12116"/>
                  </a:lnTo>
                  <a:cubicBezTo>
                    <a:pt x="2403" y="11546"/>
                    <a:pt x="2072" y="10927"/>
                    <a:pt x="1778" y="1028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01;p39">
              <a:extLst>
                <a:ext uri="{FF2B5EF4-FFF2-40B4-BE49-F238E27FC236}">
                  <a16:creationId xmlns:a16="http://schemas.microsoft.com/office/drawing/2014/main" id="{487D4F2B-E9A8-4BB0-9771-006650325C03}"/>
                </a:ext>
              </a:extLst>
            </p:cNvPr>
            <p:cNvSpPr/>
            <p:nvPr/>
          </p:nvSpPr>
          <p:spPr>
            <a:xfrm>
              <a:off x="5159750" y="2111338"/>
              <a:ext cx="169225" cy="120800"/>
            </a:xfrm>
            <a:custGeom>
              <a:avLst/>
              <a:gdLst/>
              <a:ahLst/>
              <a:cxnLst/>
              <a:rect l="l" t="t" r="r" b="b"/>
              <a:pathLst>
                <a:path w="6769" h="4832" extrusionOk="0">
                  <a:moveTo>
                    <a:pt x="3864" y="0"/>
                  </a:moveTo>
                  <a:cubicBezTo>
                    <a:pt x="3569" y="0"/>
                    <a:pt x="3274" y="29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296" y="2891"/>
                    <a:pt x="629" y="3516"/>
                    <a:pt x="1006" y="4089"/>
                  </a:cubicBezTo>
                  <a:cubicBezTo>
                    <a:pt x="1715" y="4565"/>
                    <a:pt x="2474" y="4832"/>
                    <a:pt x="3224" y="4832"/>
                  </a:cubicBezTo>
                  <a:cubicBezTo>
                    <a:pt x="3508" y="4832"/>
                    <a:pt x="3786" y="4795"/>
                    <a:pt x="4061" y="4717"/>
                  </a:cubicBezTo>
                  <a:cubicBezTo>
                    <a:pt x="5189" y="4397"/>
                    <a:pt x="6071" y="3450"/>
                    <a:pt x="6547" y="2043"/>
                  </a:cubicBezTo>
                  <a:cubicBezTo>
                    <a:pt x="6637" y="1772"/>
                    <a:pt x="6711" y="1494"/>
                    <a:pt x="6768" y="1206"/>
                  </a:cubicBezTo>
                  <a:cubicBezTo>
                    <a:pt x="6100" y="455"/>
                    <a:pt x="5038" y="0"/>
                    <a:pt x="3864" y="0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02;p39">
              <a:extLst>
                <a:ext uri="{FF2B5EF4-FFF2-40B4-BE49-F238E27FC236}">
                  <a16:creationId xmlns:a16="http://schemas.microsoft.com/office/drawing/2014/main" id="{9CEAAE2C-6D76-469A-B584-7577755E45C3}"/>
                </a:ext>
              </a:extLst>
            </p:cNvPr>
            <p:cNvSpPr/>
            <p:nvPr/>
          </p:nvSpPr>
          <p:spPr>
            <a:xfrm>
              <a:off x="5115775" y="1936288"/>
              <a:ext cx="19500" cy="131400"/>
            </a:xfrm>
            <a:custGeom>
              <a:avLst/>
              <a:gdLst/>
              <a:ahLst/>
              <a:cxnLst/>
              <a:rect l="l" t="t" r="r" b="b"/>
              <a:pathLst>
                <a:path w="780" h="5256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cubicBezTo>
                    <a:pt x="45" y="2466"/>
                    <a:pt x="201" y="3860"/>
                    <a:pt x="497" y="5255"/>
                  </a:cubicBezTo>
                  <a:cubicBezTo>
                    <a:pt x="439" y="3286"/>
                    <a:pt x="517" y="1572"/>
                    <a:pt x="779" y="1"/>
                  </a:cubicBezTo>
                  <a:close/>
                </a:path>
              </a:pathLst>
            </a:custGeom>
            <a:solidFill>
              <a:srgbClr val="D4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203;p39">
              <a:extLst>
                <a:ext uri="{FF2B5EF4-FFF2-40B4-BE49-F238E27FC236}">
                  <a16:creationId xmlns:a16="http://schemas.microsoft.com/office/drawing/2014/main" id="{882704EC-DDDA-42D0-B84F-6DCD76DCCC3D}"/>
                </a:ext>
              </a:extLst>
            </p:cNvPr>
            <p:cNvSpPr/>
            <p:nvPr/>
          </p:nvSpPr>
          <p:spPr>
            <a:xfrm>
              <a:off x="5219125" y="2012988"/>
              <a:ext cx="29950" cy="75700"/>
            </a:xfrm>
            <a:custGeom>
              <a:avLst/>
              <a:gdLst/>
              <a:ahLst/>
              <a:cxnLst/>
              <a:rect l="l" t="t" r="r" b="b"/>
              <a:pathLst>
                <a:path w="1198" h="3028" extrusionOk="0">
                  <a:moveTo>
                    <a:pt x="361" y="1"/>
                  </a:moveTo>
                  <a:cubicBezTo>
                    <a:pt x="353" y="1"/>
                    <a:pt x="345" y="5"/>
                    <a:pt x="337" y="5"/>
                  </a:cubicBezTo>
                  <a:cubicBezTo>
                    <a:pt x="217" y="22"/>
                    <a:pt x="107" y="190"/>
                    <a:pt x="37" y="452"/>
                  </a:cubicBezTo>
                  <a:cubicBezTo>
                    <a:pt x="29" y="489"/>
                    <a:pt x="21" y="530"/>
                    <a:pt x="13" y="567"/>
                  </a:cubicBezTo>
                  <a:cubicBezTo>
                    <a:pt x="62" y="555"/>
                    <a:pt x="111" y="546"/>
                    <a:pt x="164" y="546"/>
                  </a:cubicBezTo>
                  <a:cubicBezTo>
                    <a:pt x="439" y="546"/>
                    <a:pt x="665" y="772"/>
                    <a:pt x="665" y="1047"/>
                  </a:cubicBezTo>
                  <a:cubicBezTo>
                    <a:pt x="665" y="1322"/>
                    <a:pt x="439" y="1547"/>
                    <a:pt x="164" y="1547"/>
                  </a:cubicBezTo>
                  <a:cubicBezTo>
                    <a:pt x="107" y="1547"/>
                    <a:pt x="54" y="1539"/>
                    <a:pt x="1" y="1523"/>
                  </a:cubicBezTo>
                  <a:lnTo>
                    <a:pt x="1" y="1523"/>
                  </a:lnTo>
                  <a:cubicBezTo>
                    <a:pt x="5" y="1547"/>
                    <a:pt x="9" y="1576"/>
                    <a:pt x="13" y="1600"/>
                  </a:cubicBezTo>
                  <a:cubicBezTo>
                    <a:pt x="156" y="2507"/>
                    <a:pt x="546" y="3028"/>
                    <a:pt x="783" y="3028"/>
                  </a:cubicBezTo>
                  <a:cubicBezTo>
                    <a:pt x="792" y="3028"/>
                    <a:pt x="800" y="3028"/>
                    <a:pt x="808" y="3024"/>
                  </a:cubicBezTo>
                  <a:cubicBezTo>
                    <a:pt x="927" y="3007"/>
                    <a:pt x="1038" y="2839"/>
                    <a:pt x="1108" y="2577"/>
                  </a:cubicBezTo>
                  <a:cubicBezTo>
                    <a:pt x="1190" y="2261"/>
                    <a:pt x="1198" y="1854"/>
                    <a:pt x="1133" y="1428"/>
                  </a:cubicBezTo>
                  <a:cubicBezTo>
                    <a:pt x="1067" y="1002"/>
                    <a:pt x="936" y="616"/>
                    <a:pt x="759" y="337"/>
                  </a:cubicBezTo>
                  <a:cubicBezTo>
                    <a:pt x="624" y="124"/>
                    <a:pt x="480" y="1"/>
                    <a:pt x="36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204;p39">
              <a:extLst>
                <a:ext uri="{FF2B5EF4-FFF2-40B4-BE49-F238E27FC236}">
                  <a16:creationId xmlns:a16="http://schemas.microsoft.com/office/drawing/2014/main" id="{41C03044-9F33-421C-B5B6-D00BFF10A0A0}"/>
                </a:ext>
              </a:extLst>
            </p:cNvPr>
            <p:cNvSpPr/>
            <p:nvPr/>
          </p:nvSpPr>
          <p:spPr>
            <a:xfrm>
              <a:off x="5209300" y="2004588"/>
              <a:ext cx="48400" cy="92625"/>
            </a:xfrm>
            <a:custGeom>
              <a:avLst/>
              <a:gdLst/>
              <a:ahLst/>
              <a:cxnLst/>
              <a:rect l="l" t="t" r="r" b="b"/>
              <a:pathLst>
                <a:path w="1936" h="3705" extrusionOk="0">
                  <a:moveTo>
                    <a:pt x="754" y="337"/>
                  </a:moveTo>
                  <a:cubicBezTo>
                    <a:pt x="873" y="337"/>
                    <a:pt x="1017" y="460"/>
                    <a:pt x="1152" y="673"/>
                  </a:cubicBezTo>
                  <a:cubicBezTo>
                    <a:pt x="1329" y="952"/>
                    <a:pt x="1460" y="1338"/>
                    <a:pt x="1526" y="1764"/>
                  </a:cubicBezTo>
                  <a:cubicBezTo>
                    <a:pt x="1591" y="2190"/>
                    <a:pt x="1583" y="2597"/>
                    <a:pt x="1501" y="2913"/>
                  </a:cubicBezTo>
                  <a:cubicBezTo>
                    <a:pt x="1431" y="3175"/>
                    <a:pt x="1320" y="3343"/>
                    <a:pt x="1201" y="3360"/>
                  </a:cubicBezTo>
                  <a:cubicBezTo>
                    <a:pt x="1193" y="3364"/>
                    <a:pt x="1185" y="3364"/>
                    <a:pt x="1176" y="3364"/>
                  </a:cubicBezTo>
                  <a:cubicBezTo>
                    <a:pt x="939" y="3364"/>
                    <a:pt x="549" y="2843"/>
                    <a:pt x="406" y="1936"/>
                  </a:cubicBezTo>
                  <a:cubicBezTo>
                    <a:pt x="402" y="1912"/>
                    <a:pt x="398" y="1883"/>
                    <a:pt x="394" y="1859"/>
                  </a:cubicBezTo>
                  <a:cubicBezTo>
                    <a:pt x="197" y="1789"/>
                    <a:pt x="57" y="1605"/>
                    <a:pt x="57" y="1383"/>
                  </a:cubicBezTo>
                  <a:cubicBezTo>
                    <a:pt x="57" y="1157"/>
                    <a:pt x="201" y="969"/>
                    <a:pt x="406" y="903"/>
                  </a:cubicBezTo>
                  <a:cubicBezTo>
                    <a:pt x="414" y="866"/>
                    <a:pt x="422" y="825"/>
                    <a:pt x="430" y="788"/>
                  </a:cubicBezTo>
                  <a:cubicBezTo>
                    <a:pt x="500" y="526"/>
                    <a:pt x="610" y="358"/>
                    <a:pt x="730" y="341"/>
                  </a:cubicBezTo>
                  <a:cubicBezTo>
                    <a:pt x="738" y="341"/>
                    <a:pt x="746" y="337"/>
                    <a:pt x="754" y="337"/>
                  </a:cubicBezTo>
                  <a:close/>
                  <a:moveTo>
                    <a:pt x="754" y="0"/>
                  </a:moveTo>
                  <a:cubicBezTo>
                    <a:pt x="730" y="0"/>
                    <a:pt x="705" y="0"/>
                    <a:pt x="680" y="5"/>
                  </a:cubicBezTo>
                  <a:cubicBezTo>
                    <a:pt x="414" y="45"/>
                    <a:pt x="209" y="292"/>
                    <a:pt x="103" y="702"/>
                  </a:cubicBezTo>
                  <a:cubicBezTo>
                    <a:pt x="8" y="1063"/>
                    <a:pt x="0" y="1518"/>
                    <a:pt x="69" y="1990"/>
                  </a:cubicBezTo>
                  <a:cubicBezTo>
                    <a:pt x="226" y="2991"/>
                    <a:pt x="693" y="3704"/>
                    <a:pt x="1176" y="3704"/>
                  </a:cubicBezTo>
                  <a:cubicBezTo>
                    <a:pt x="1201" y="3704"/>
                    <a:pt x="1226" y="3700"/>
                    <a:pt x="1255" y="3696"/>
                  </a:cubicBezTo>
                  <a:cubicBezTo>
                    <a:pt x="1517" y="3655"/>
                    <a:pt x="1723" y="3409"/>
                    <a:pt x="1829" y="2999"/>
                  </a:cubicBezTo>
                  <a:cubicBezTo>
                    <a:pt x="1924" y="2642"/>
                    <a:pt x="1935" y="2183"/>
                    <a:pt x="1862" y="1711"/>
                  </a:cubicBezTo>
                  <a:cubicBezTo>
                    <a:pt x="1788" y="1239"/>
                    <a:pt x="1640" y="808"/>
                    <a:pt x="1439" y="492"/>
                  </a:cubicBezTo>
                  <a:cubicBezTo>
                    <a:pt x="1235" y="172"/>
                    <a:pt x="996" y="0"/>
                    <a:pt x="75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205;p39">
              <a:extLst>
                <a:ext uri="{FF2B5EF4-FFF2-40B4-BE49-F238E27FC236}">
                  <a16:creationId xmlns:a16="http://schemas.microsoft.com/office/drawing/2014/main" id="{11CF918B-E6A9-45C3-8C9D-75DB377832F7}"/>
                </a:ext>
              </a:extLst>
            </p:cNvPr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447" y="0"/>
                    <a:pt x="398" y="9"/>
                    <a:pt x="349" y="21"/>
                  </a:cubicBezTo>
                  <a:cubicBezTo>
                    <a:pt x="144" y="87"/>
                    <a:pt x="0" y="275"/>
                    <a:pt x="0" y="501"/>
                  </a:cubicBezTo>
                  <a:cubicBezTo>
                    <a:pt x="0" y="723"/>
                    <a:pt x="140" y="907"/>
                    <a:pt x="337" y="977"/>
                  </a:cubicBezTo>
                  <a:cubicBezTo>
                    <a:pt x="390" y="993"/>
                    <a:pt x="443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206;p39">
              <a:extLst>
                <a:ext uri="{FF2B5EF4-FFF2-40B4-BE49-F238E27FC236}">
                  <a16:creationId xmlns:a16="http://schemas.microsoft.com/office/drawing/2014/main" id="{DF9AA851-AA00-4777-96A3-534BAAB80453}"/>
                </a:ext>
              </a:extLst>
            </p:cNvPr>
            <p:cNvSpPr/>
            <p:nvPr/>
          </p:nvSpPr>
          <p:spPr>
            <a:xfrm>
              <a:off x="5100800" y="2038538"/>
              <a:ext cx="7100" cy="55900"/>
            </a:xfrm>
            <a:custGeom>
              <a:avLst/>
              <a:gdLst/>
              <a:ahLst/>
              <a:cxnLst/>
              <a:rect l="l" t="t" r="r" b="b"/>
              <a:pathLst>
                <a:path w="284" h="2236" extrusionOk="0">
                  <a:moveTo>
                    <a:pt x="0" y="1"/>
                  </a:moveTo>
                  <a:cubicBezTo>
                    <a:pt x="0" y="726"/>
                    <a:pt x="95" y="1481"/>
                    <a:pt x="284" y="2235"/>
                  </a:cubicBezTo>
                  <a:cubicBezTo>
                    <a:pt x="95" y="1481"/>
                    <a:pt x="0" y="726"/>
                    <a:pt x="0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207;p39">
              <a:extLst>
                <a:ext uri="{FF2B5EF4-FFF2-40B4-BE49-F238E27FC236}">
                  <a16:creationId xmlns:a16="http://schemas.microsoft.com/office/drawing/2014/main" id="{1EFC8BBB-C466-42E1-9F19-D35325CA630B}"/>
                </a:ext>
              </a:extLst>
            </p:cNvPr>
            <p:cNvSpPr/>
            <p:nvPr/>
          </p:nvSpPr>
          <p:spPr>
            <a:xfrm>
              <a:off x="5100800" y="2032588"/>
              <a:ext cx="125" cy="5975"/>
            </a:xfrm>
            <a:custGeom>
              <a:avLst/>
              <a:gdLst/>
              <a:ahLst/>
              <a:cxnLst/>
              <a:rect l="l" t="t" r="r" b="b"/>
              <a:pathLst>
                <a:path w="5" h="239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156"/>
                    <a:pt x="0" y="78"/>
                    <a:pt x="4" y="0"/>
                  </a:cubicBezTo>
                  <a:close/>
                </a:path>
              </a:pathLst>
            </a:custGeom>
            <a:solidFill>
              <a:srgbClr val="A37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8;p39">
              <a:extLst>
                <a:ext uri="{FF2B5EF4-FFF2-40B4-BE49-F238E27FC236}">
                  <a16:creationId xmlns:a16="http://schemas.microsoft.com/office/drawing/2014/main" id="{6B7CA6AF-1F91-473A-A4B0-DBD5C7F601FC}"/>
                </a:ext>
              </a:extLst>
            </p:cNvPr>
            <p:cNvSpPr/>
            <p:nvPr/>
          </p:nvSpPr>
          <p:spPr>
            <a:xfrm>
              <a:off x="5100900" y="1966238"/>
              <a:ext cx="14575" cy="66375"/>
            </a:xfrm>
            <a:custGeom>
              <a:avLst/>
              <a:gdLst/>
              <a:ahLst/>
              <a:cxnLst/>
              <a:rect l="l" t="t" r="r" b="b"/>
              <a:pathLst>
                <a:path w="583" h="2655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lnTo>
                    <a:pt x="0" y="2654"/>
                  </a:lnTo>
                  <a:cubicBezTo>
                    <a:pt x="21" y="1920"/>
                    <a:pt x="140" y="1214"/>
                    <a:pt x="357" y="570"/>
                  </a:cubicBezTo>
                  <a:cubicBezTo>
                    <a:pt x="423" y="370"/>
                    <a:pt x="501" y="181"/>
                    <a:pt x="583" y="1"/>
                  </a:cubicBezTo>
                  <a:close/>
                </a:path>
              </a:pathLst>
            </a:custGeom>
            <a:solidFill>
              <a:srgbClr val="824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209;p39">
              <a:extLst>
                <a:ext uri="{FF2B5EF4-FFF2-40B4-BE49-F238E27FC236}">
                  <a16:creationId xmlns:a16="http://schemas.microsoft.com/office/drawing/2014/main" id="{8BE80F70-EFF4-4C8C-B4B8-087B5470CEB4}"/>
                </a:ext>
              </a:extLst>
            </p:cNvPr>
            <p:cNvSpPr/>
            <p:nvPr/>
          </p:nvSpPr>
          <p:spPr>
            <a:xfrm>
              <a:off x="5115450" y="1916213"/>
              <a:ext cx="48950" cy="50050"/>
            </a:xfrm>
            <a:custGeom>
              <a:avLst/>
              <a:gdLst/>
              <a:ahLst/>
              <a:cxnLst/>
              <a:rect l="l" t="t" r="r" b="b"/>
              <a:pathLst>
                <a:path w="1958" h="2002" extrusionOk="0">
                  <a:moveTo>
                    <a:pt x="14" y="1977"/>
                  </a:moveTo>
                  <a:cubicBezTo>
                    <a:pt x="9" y="1985"/>
                    <a:pt x="5" y="1994"/>
                    <a:pt x="1" y="2002"/>
                  </a:cubicBezTo>
                  <a:lnTo>
                    <a:pt x="1" y="2002"/>
                  </a:lnTo>
                  <a:cubicBezTo>
                    <a:pt x="5" y="1994"/>
                    <a:pt x="9" y="1985"/>
                    <a:pt x="14" y="1977"/>
                  </a:cubicBezTo>
                  <a:lnTo>
                    <a:pt x="14" y="1977"/>
                  </a:lnTo>
                  <a:close/>
                  <a:moveTo>
                    <a:pt x="1958" y="0"/>
                  </a:moveTo>
                  <a:cubicBezTo>
                    <a:pt x="1523" y="173"/>
                    <a:pt x="1133" y="443"/>
                    <a:pt x="792" y="804"/>
                  </a:cubicBezTo>
                  <a:lnTo>
                    <a:pt x="792" y="804"/>
                  </a:lnTo>
                  <a:cubicBezTo>
                    <a:pt x="1133" y="443"/>
                    <a:pt x="1523" y="173"/>
                    <a:pt x="1958" y="0"/>
                  </a:cubicBezTo>
                  <a:close/>
                </a:path>
              </a:pathLst>
            </a:custGeom>
            <a:solidFill>
              <a:srgbClr val="A6B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10;p39">
              <a:extLst>
                <a:ext uri="{FF2B5EF4-FFF2-40B4-BE49-F238E27FC236}">
                  <a16:creationId xmlns:a16="http://schemas.microsoft.com/office/drawing/2014/main" id="{F90957BE-18FB-40D7-8376-98ACECFE388D}"/>
                </a:ext>
              </a:extLst>
            </p:cNvPr>
            <p:cNvSpPr/>
            <p:nvPr/>
          </p:nvSpPr>
          <p:spPr>
            <a:xfrm>
              <a:off x="5115775" y="1936288"/>
              <a:ext cx="19500" cy="29350"/>
            </a:xfrm>
            <a:custGeom>
              <a:avLst/>
              <a:gdLst/>
              <a:ahLst/>
              <a:cxnLst/>
              <a:rect l="l" t="t" r="r" b="b"/>
              <a:pathLst>
                <a:path w="780" h="1174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lnTo>
                    <a:pt x="1" y="1174"/>
                  </a:lnTo>
                  <a:cubicBezTo>
                    <a:pt x="209" y="719"/>
                    <a:pt x="476" y="325"/>
                    <a:pt x="779" y="1"/>
                  </a:cubicBezTo>
                  <a:close/>
                </a:path>
              </a:pathLst>
            </a:custGeom>
            <a:solidFill>
              <a:srgbClr val="A4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11;p39">
              <a:extLst>
                <a:ext uri="{FF2B5EF4-FFF2-40B4-BE49-F238E27FC236}">
                  <a16:creationId xmlns:a16="http://schemas.microsoft.com/office/drawing/2014/main" id="{024905B3-4926-4133-9196-E22245D669B6}"/>
                </a:ext>
              </a:extLst>
            </p:cNvPr>
            <p:cNvSpPr/>
            <p:nvPr/>
          </p:nvSpPr>
          <p:spPr>
            <a:xfrm>
              <a:off x="5092275" y="1902163"/>
              <a:ext cx="248700" cy="338500"/>
            </a:xfrm>
            <a:custGeom>
              <a:avLst/>
              <a:gdLst/>
              <a:ahLst/>
              <a:cxnLst/>
              <a:rect l="l" t="t" r="r" b="b"/>
              <a:pathLst>
                <a:path w="9948" h="13540" extrusionOk="0">
                  <a:moveTo>
                    <a:pt x="4029" y="341"/>
                  </a:moveTo>
                  <a:cubicBezTo>
                    <a:pt x="4914" y="341"/>
                    <a:pt x="5842" y="714"/>
                    <a:pt x="6707" y="1435"/>
                  </a:cubicBezTo>
                  <a:cubicBezTo>
                    <a:pt x="7864" y="2399"/>
                    <a:pt x="8766" y="3864"/>
                    <a:pt x="9246" y="5562"/>
                  </a:cubicBezTo>
                  <a:cubicBezTo>
                    <a:pt x="9488" y="6410"/>
                    <a:pt x="9607" y="7264"/>
                    <a:pt x="9607" y="8089"/>
                  </a:cubicBezTo>
                  <a:cubicBezTo>
                    <a:pt x="9607" y="8597"/>
                    <a:pt x="9558" y="9098"/>
                    <a:pt x="9467" y="9573"/>
                  </a:cubicBezTo>
                  <a:cubicBezTo>
                    <a:pt x="9410" y="9861"/>
                    <a:pt x="9336" y="10139"/>
                    <a:pt x="9246" y="10410"/>
                  </a:cubicBezTo>
                  <a:cubicBezTo>
                    <a:pt x="8770" y="11817"/>
                    <a:pt x="7888" y="12764"/>
                    <a:pt x="6760" y="13084"/>
                  </a:cubicBezTo>
                  <a:cubicBezTo>
                    <a:pt x="6485" y="13162"/>
                    <a:pt x="6207" y="13199"/>
                    <a:pt x="5923" y="13199"/>
                  </a:cubicBezTo>
                  <a:cubicBezTo>
                    <a:pt x="5173" y="13199"/>
                    <a:pt x="4414" y="12932"/>
                    <a:pt x="3705" y="12456"/>
                  </a:cubicBezTo>
                  <a:lnTo>
                    <a:pt x="3701" y="12452"/>
                  </a:lnTo>
                  <a:cubicBezTo>
                    <a:pt x="3659" y="12428"/>
                    <a:pt x="3618" y="12399"/>
                    <a:pt x="3582" y="12371"/>
                  </a:cubicBezTo>
                  <a:cubicBezTo>
                    <a:pt x="3262" y="12140"/>
                    <a:pt x="2959" y="11874"/>
                    <a:pt x="2667" y="11567"/>
                  </a:cubicBezTo>
                  <a:cubicBezTo>
                    <a:pt x="1814" y="10660"/>
                    <a:pt x="1108" y="9422"/>
                    <a:pt x="702" y="7978"/>
                  </a:cubicBezTo>
                  <a:cubicBezTo>
                    <a:pt x="674" y="7883"/>
                    <a:pt x="649" y="7785"/>
                    <a:pt x="625" y="7690"/>
                  </a:cubicBezTo>
                  <a:cubicBezTo>
                    <a:pt x="436" y="6936"/>
                    <a:pt x="341" y="6181"/>
                    <a:pt x="341" y="5456"/>
                  </a:cubicBezTo>
                  <a:cubicBezTo>
                    <a:pt x="341" y="5373"/>
                    <a:pt x="341" y="5295"/>
                    <a:pt x="345" y="5217"/>
                  </a:cubicBezTo>
                  <a:cubicBezTo>
                    <a:pt x="366" y="4483"/>
                    <a:pt x="485" y="3777"/>
                    <a:pt x="702" y="3133"/>
                  </a:cubicBezTo>
                  <a:cubicBezTo>
                    <a:pt x="768" y="2933"/>
                    <a:pt x="846" y="2744"/>
                    <a:pt x="928" y="2564"/>
                  </a:cubicBezTo>
                  <a:cubicBezTo>
                    <a:pt x="932" y="2556"/>
                    <a:pt x="936" y="2547"/>
                    <a:pt x="941" y="2539"/>
                  </a:cubicBezTo>
                  <a:cubicBezTo>
                    <a:pt x="1149" y="2084"/>
                    <a:pt x="1416" y="1690"/>
                    <a:pt x="1719" y="1366"/>
                  </a:cubicBezTo>
                  <a:cubicBezTo>
                    <a:pt x="2060" y="1005"/>
                    <a:pt x="2450" y="735"/>
                    <a:pt x="2885" y="562"/>
                  </a:cubicBezTo>
                  <a:cubicBezTo>
                    <a:pt x="2983" y="521"/>
                    <a:pt x="3086" y="485"/>
                    <a:pt x="3188" y="455"/>
                  </a:cubicBezTo>
                  <a:cubicBezTo>
                    <a:pt x="3463" y="377"/>
                    <a:pt x="3741" y="341"/>
                    <a:pt x="4029" y="341"/>
                  </a:cubicBezTo>
                  <a:close/>
                  <a:moveTo>
                    <a:pt x="4029" y="0"/>
                  </a:moveTo>
                  <a:cubicBezTo>
                    <a:pt x="3713" y="0"/>
                    <a:pt x="3401" y="46"/>
                    <a:pt x="3093" y="131"/>
                  </a:cubicBezTo>
                  <a:cubicBezTo>
                    <a:pt x="1855" y="480"/>
                    <a:pt x="891" y="1509"/>
                    <a:pt x="382" y="3023"/>
                  </a:cubicBezTo>
                  <a:cubicBezTo>
                    <a:pt x="128" y="3773"/>
                    <a:pt x="1" y="4598"/>
                    <a:pt x="1" y="5456"/>
                  </a:cubicBezTo>
                  <a:cubicBezTo>
                    <a:pt x="1" y="6308"/>
                    <a:pt x="128" y="7194"/>
                    <a:pt x="375" y="8072"/>
                  </a:cubicBezTo>
                  <a:cubicBezTo>
                    <a:pt x="1289" y="11296"/>
                    <a:pt x="3648" y="13539"/>
                    <a:pt x="5931" y="13539"/>
                  </a:cubicBezTo>
                  <a:cubicBezTo>
                    <a:pt x="6239" y="13539"/>
                    <a:pt x="6551" y="13498"/>
                    <a:pt x="6851" y="13412"/>
                  </a:cubicBezTo>
                  <a:cubicBezTo>
                    <a:pt x="8093" y="13060"/>
                    <a:pt x="9057" y="12034"/>
                    <a:pt x="9566" y="10516"/>
                  </a:cubicBezTo>
                  <a:cubicBezTo>
                    <a:pt x="9820" y="9770"/>
                    <a:pt x="9943" y="8945"/>
                    <a:pt x="9947" y="8084"/>
                  </a:cubicBezTo>
                  <a:cubicBezTo>
                    <a:pt x="9947" y="7235"/>
                    <a:pt x="9820" y="6349"/>
                    <a:pt x="9573" y="5471"/>
                  </a:cubicBezTo>
                  <a:cubicBezTo>
                    <a:pt x="9496" y="5197"/>
                    <a:pt x="9406" y="4926"/>
                    <a:pt x="9308" y="4668"/>
                  </a:cubicBezTo>
                  <a:cubicBezTo>
                    <a:pt x="9262" y="4663"/>
                    <a:pt x="9221" y="4639"/>
                    <a:pt x="9189" y="4602"/>
                  </a:cubicBezTo>
                  <a:lnTo>
                    <a:pt x="8545" y="3769"/>
                  </a:lnTo>
                  <a:cubicBezTo>
                    <a:pt x="8511" y="3728"/>
                    <a:pt x="8503" y="3675"/>
                    <a:pt x="8515" y="3622"/>
                  </a:cubicBezTo>
                  <a:cubicBezTo>
                    <a:pt x="8528" y="3573"/>
                    <a:pt x="8564" y="3527"/>
                    <a:pt x="8614" y="3507"/>
                  </a:cubicBezTo>
                  <a:lnTo>
                    <a:pt x="8753" y="3449"/>
                  </a:lnTo>
                  <a:cubicBezTo>
                    <a:pt x="8261" y="2547"/>
                    <a:pt x="7638" y="1768"/>
                    <a:pt x="6925" y="1174"/>
                  </a:cubicBezTo>
                  <a:cubicBezTo>
                    <a:pt x="5997" y="402"/>
                    <a:pt x="4996" y="0"/>
                    <a:pt x="4029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12;p39">
              <a:extLst>
                <a:ext uri="{FF2B5EF4-FFF2-40B4-BE49-F238E27FC236}">
                  <a16:creationId xmlns:a16="http://schemas.microsoft.com/office/drawing/2014/main" id="{3D7529E1-C8A7-4EC8-AA06-5BA335EDBB6F}"/>
                </a:ext>
              </a:extLst>
            </p:cNvPr>
            <p:cNvSpPr/>
            <p:nvPr/>
          </p:nvSpPr>
          <p:spPr>
            <a:xfrm>
              <a:off x="5304850" y="1988388"/>
              <a:ext cx="20125" cy="30500"/>
            </a:xfrm>
            <a:custGeom>
              <a:avLst/>
              <a:gdLst/>
              <a:ahLst/>
              <a:cxnLst/>
              <a:rect l="l" t="t" r="r" b="b"/>
              <a:pathLst>
                <a:path w="805" h="1220" extrusionOk="0">
                  <a:moveTo>
                    <a:pt x="250" y="0"/>
                  </a:moveTo>
                  <a:lnTo>
                    <a:pt x="111" y="58"/>
                  </a:lnTo>
                  <a:cubicBezTo>
                    <a:pt x="61" y="78"/>
                    <a:pt x="25" y="124"/>
                    <a:pt x="12" y="173"/>
                  </a:cubicBezTo>
                  <a:cubicBezTo>
                    <a:pt x="0" y="226"/>
                    <a:pt x="8" y="279"/>
                    <a:pt x="42" y="320"/>
                  </a:cubicBezTo>
                  <a:lnTo>
                    <a:pt x="686" y="1153"/>
                  </a:lnTo>
                  <a:cubicBezTo>
                    <a:pt x="718" y="1190"/>
                    <a:pt x="759" y="1214"/>
                    <a:pt x="805" y="1219"/>
                  </a:cubicBezTo>
                  <a:cubicBezTo>
                    <a:pt x="644" y="792"/>
                    <a:pt x="460" y="386"/>
                    <a:pt x="250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13;p39">
              <a:extLst>
                <a:ext uri="{FF2B5EF4-FFF2-40B4-BE49-F238E27FC236}">
                  <a16:creationId xmlns:a16="http://schemas.microsoft.com/office/drawing/2014/main" id="{2430F986-95E6-49AB-B219-98EE70D2F5BC}"/>
                </a:ext>
              </a:extLst>
            </p:cNvPr>
            <p:cNvSpPr/>
            <p:nvPr/>
          </p:nvSpPr>
          <p:spPr>
            <a:xfrm>
              <a:off x="5126850" y="2000363"/>
              <a:ext cx="73775" cy="151625"/>
            </a:xfrm>
            <a:custGeom>
              <a:avLst/>
              <a:gdLst/>
              <a:ahLst/>
              <a:cxnLst/>
              <a:rect l="l" t="t" r="r" b="b"/>
              <a:pathLst>
                <a:path w="2951" h="6065" extrusionOk="0">
                  <a:moveTo>
                    <a:pt x="672" y="0"/>
                  </a:moveTo>
                  <a:cubicBezTo>
                    <a:pt x="403" y="0"/>
                    <a:pt x="169" y="164"/>
                    <a:pt x="139" y="559"/>
                  </a:cubicBezTo>
                  <a:cubicBezTo>
                    <a:pt x="1" y="2429"/>
                    <a:pt x="181" y="4259"/>
                    <a:pt x="1448" y="5744"/>
                  </a:cubicBezTo>
                  <a:cubicBezTo>
                    <a:pt x="1640" y="5970"/>
                    <a:pt x="1858" y="6064"/>
                    <a:pt x="2057" y="6064"/>
                  </a:cubicBezTo>
                  <a:cubicBezTo>
                    <a:pt x="2560" y="6064"/>
                    <a:pt x="2950" y="5466"/>
                    <a:pt x="2551" y="4862"/>
                  </a:cubicBezTo>
                  <a:cubicBezTo>
                    <a:pt x="1718" y="3611"/>
                    <a:pt x="1497" y="2376"/>
                    <a:pt x="1542" y="875"/>
                  </a:cubicBezTo>
                  <a:cubicBezTo>
                    <a:pt x="1557" y="368"/>
                    <a:pt x="1075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14;p39">
              <a:extLst>
                <a:ext uri="{FF2B5EF4-FFF2-40B4-BE49-F238E27FC236}">
                  <a16:creationId xmlns:a16="http://schemas.microsoft.com/office/drawing/2014/main" id="{6B192A26-62FB-4960-9116-FA5C9A73CF43}"/>
                </a:ext>
              </a:extLst>
            </p:cNvPr>
            <p:cNvSpPr/>
            <p:nvPr/>
          </p:nvSpPr>
          <p:spPr>
            <a:xfrm>
              <a:off x="5197700" y="2161263"/>
              <a:ext cx="40525" cy="38175"/>
            </a:xfrm>
            <a:custGeom>
              <a:avLst/>
              <a:gdLst/>
              <a:ahLst/>
              <a:cxnLst/>
              <a:rect l="l" t="t" r="r" b="b"/>
              <a:pathLst>
                <a:path w="1621" h="1527" extrusionOk="0">
                  <a:moveTo>
                    <a:pt x="661" y="1"/>
                  </a:moveTo>
                  <a:cubicBezTo>
                    <a:pt x="258" y="1"/>
                    <a:pt x="1" y="460"/>
                    <a:pt x="86" y="821"/>
                  </a:cubicBezTo>
                  <a:cubicBezTo>
                    <a:pt x="189" y="1239"/>
                    <a:pt x="533" y="1526"/>
                    <a:pt x="964" y="1526"/>
                  </a:cubicBezTo>
                  <a:cubicBezTo>
                    <a:pt x="1366" y="1526"/>
                    <a:pt x="1621" y="1072"/>
                    <a:pt x="1534" y="710"/>
                  </a:cubicBezTo>
                  <a:cubicBezTo>
                    <a:pt x="1436" y="288"/>
                    <a:pt x="109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15;p39">
              <a:extLst>
                <a:ext uri="{FF2B5EF4-FFF2-40B4-BE49-F238E27FC236}">
                  <a16:creationId xmlns:a16="http://schemas.microsoft.com/office/drawing/2014/main" id="{DCBAD757-E221-4E1C-A50B-FA5244D8F8E4}"/>
                </a:ext>
              </a:extLst>
            </p:cNvPr>
            <p:cNvSpPr/>
            <p:nvPr/>
          </p:nvSpPr>
          <p:spPr>
            <a:xfrm>
              <a:off x="5485100" y="1876788"/>
              <a:ext cx="81450" cy="154675"/>
            </a:xfrm>
            <a:custGeom>
              <a:avLst/>
              <a:gdLst/>
              <a:ahLst/>
              <a:cxnLst/>
              <a:rect l="l" t="t" r="r" b="b"/>
              <a:pathLst>
                <a:path w="3258" h="6187" extrusionOk="0">
                  <a:moveTo>
                    <a:pt x="845" y="0"/>
                  </a:moveTo>
                  <a:cubicBezTo>
                    <a:pt x="616" y="0"/>
                    <a:pt x="411" y="117"/>
                    <a:pt x="333" y="404"/>
                  </a:cubicBezTo>
                  <a:cubicBezTo>
                    <a:pt x="1" y="1606"/>
                    <a:pt x="67" y="2500"/>
                    <a:pt x="526" y="3660"/>
                  </a:cubicBezTo>
                  <a:cubicBezTo>
                    <a:pt x="899" y="4600"/>
                    <a:pt x="1223" y="5585"/>
                    <a:pt x="2154" y="6093"/>
                  </a:cubicBezTo>
                  <a:cubicBezTo>
                    <a:pt x="2274" y="6158"/>
                    <a:pt x="2387" y="6186"/>
                    <a:pt x="2490" y="6186"/>
                  </a:cubicBezTo>
                  <a:cubicBezTo>
                    <a:pt x="3007" y="6186"/>
                    <a:pt x="3258" y="5456"/>
                    <a:pt x="2929" y="4998"/>
                  </a:cubicBezTo>
                  <a:cubicBezTo>
                    <a:pt x="2068" y="3796"/>
                    <a:pt x="1420" y="2397"/>
                    <a:pt x="1707" y="896"/>
                  </a:cubicBezTo>
                  <a:cubicBezTo>
                    <a:pt x="1798" y="418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16;p39">
              <a:extLst>
                <a:ext uri="{FF2B5EF4-FFF2-40B4-BE49-F238E27FC236}">
                  <a16:creationId xmlns:a16="http://schemas.microsoft.com/office/drawing/2014/main" id="{794BF279-ECBB-466E-9F87-315CDF55A4D7}"/>
                </a:ext>
              </a:extLst>
            </p:cNvPr>
            <p:cNvSpPr/>
            <p:nvPr/>
          </p:nvSpPr>
          <p:spPr>
            <a:xfrm>
              <a:off x="5570200" y="2033613"/>
              <a:ext cx="41250" cy="38575"/>
            </a:xfrm>
            <a:custGeom>
              <a:avLst/>
              <a:gdLst/>
              <a:ahLst/>
              <a:cxnLst/>
              <a:rect l="l" t="t" r="r" b="b"/>
              <a:pathLst>
                <a:path w="1650" h="1543" extrusionOk="0">
                  <a:moveTo>
                    <a:pt x="661" y="1"/>
                  </a:moveTo>
                  <a:cubicBezTo>
                    <a:pt x="256" y="1"/>
                    <a:pt x="1" y="472"/>
                    <a:pt x="91" y="833"/>
                  </a:cubicBezTo>
                  <a:cubicBezTo>
                    <a:pt x="198" y="1264"/>
                    <a:pt x="551" y="1542"/>
                    <a:pt x="985" y="1542"/>
                  </a:cubicBezTo>
                  <a:cubicBezTo>
                    <a:pt x="1396" y="1542"/>
                    <a:pt x="1650" y="1067"/>
                    <a:pt x="1560" y="706"/>
                  </a:cubicBezTo>
                  <a:cubicBezTo>
                    <a:pt x="1449" y="279"/>
                    <a:pt x="1100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17;p39">
              <a:extLst>
                <a:ext uri="{FF2B5EF4-FFF2-40B4-BE49-F238E27FC236}">
                  <a16:creationId xmlns:a16="http://schemas.microsoft.com/office/drawing/2014/main" id="{91C351A9-24B5-48C4-B108-DD8CED51A1ED}"/>
                </a:ext>
              </a:extLst>
            </p:cNvPr>
            <p:cNvSpPr/>
            <p:nvPr/>
          </p:nvSpPr>
          <p:spPr>
            <a:xfrm>
              <a:off x="5337000" y="1964188"/>
              <a:ext cx="55300" cy="23750"/>
            </a:xfrm>
            <a:custGeom>
              <a:avLst/>
              <a:gdLst/>
              <a:ahLst/>
              <a:cxnLst/>
              <a:rect l="l" t="t" r="r" b="b"/>
              <a:pathLst>
                <a:path w="2212" h="950" extrusionOk="0">
                  <a:moveTo>
                    <a:pt x="2093" y="1"/>
                  </a:moveTo>
                  <a:cubicBezTo>
                    <a:pt x="2092" y="1"/>
                    <a:pt x="2091" y="1"/>
                    <a:pt x="2090" y="1"/>
                  </a:cubicBezTo>
                  <a:cubicBezTo>
                    <a:pt x="1409" y="75"/>
                    <a:pt x="695" y="472"/>
                    <a:pt x="89" y="772"/>
                  </a:cubicBezTo>
                  <a:cubicBezTo>
                    <a:pt x="0" y="816"/>
                    <a:pt x="47" y="949"/>
                    <a:pt x="129" y="949"/>
                  </a:cubicBezTo>
                  <a:cubicBezTo>
                    <a:pt x="139" y="949"/>
                    <a:pt x="148" y="948"/>
                    <a:pt x="158" y="944"/>
                  </a:cubicBezTo>
                  <a:cubicBezTo>
                    <a:pt x="798" y="690"/>
                    <a:pt x="1569" y="518"/>
                    <a:pt x="2152" y="148"/>
                  </a:cubicBezTo>
                  <a:cubicBezTo>
                    <a:pt x="2212" y="108"/>
                    <a:pt x="2162" y="1"/>
                    <a:pt x="2093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8;p39">
              <a:extLst>
                <a:ext uri="{FF2B5EF4-FFF2-40B4-BE49-F238E27FC236}">
                  <a16:creationId xmlns:a16="http://schemas.microsoft.com/office/drawing/2014/main" id="{5DD7D602-8EAB-4D85-9988-9BF3AADA879B}"/>
                </a:ext>
              </a:extLst>
            </p:cNvPr>
            <p:cNvSpPr/>
            <p:nvPr/>
          </p:nvSpPr>
          <p:spPr>
            <a:xfrm>
              <a:off x="5087975" y="1928463"/>
              <a:ext cx="36975" cy="61500"/>
            </a:xfrm>
            <a:custGeom>
              <a:avLst/>
              <a:gdLst/>
              <a:ahLst/>
              <a:cxnLst/>
              <a:rect l="l" t="t" r="r" b="b"/>
              <a:pathLst>
                <a:path w="1479" h="2460" extrusionOk="0">
                  <a:moveTo>
                    <a:pt x="1379" y="1"/>
                  </a:moveTo>
                  <a:cubicBezTo>
                    <a:pt x="1367" y="1"/>
                    <a:pt x="1354" y="5"/>
                    <a:pt x="1342" y="14"/>
                  </a:cubicBezTo>
                  <a:cubicBezTo>
                    <a:pt x="653" y="527"/>
                    <a:pt x="0" y="1500"/>
                    <a:pt x="79" y="2386"/>
                  </a:cubicBezTo>
                  <a:cubicBezTo>
                    <a:pt x="82" y="2423"/>
                    <a:pt x="124" y="2459"/>
                    <a:pt x="162" y="2459"/>
                  </a:cubicBezTo>
                  <a:cubicBezTo>
                    <a:pt x="179" y="2459"/>
                    <a:pt x="195" y="2452"/>
                    <a:pt x="206" y="2435"/>
                  </a:cubicBezTo>
                  <a:cubicBezTo>
                    <a:pt x="431" y="2057"/>
                    <a:pt x="473" y="1602"/>
                    <a:pt x="689" y="1212"/>
                  </a:cubicBezTo>
                  <a:cubicBezTo>
                    <a:pt x="891" y="839"/>
                    <a:pt x="1113" y="425"/>
                    <a:pt x="1428" y="137"/>
                  </a:cubicBezTo>
                  <a:cubicBezTo>
                    <a:pt x="1479" y="90"/>
                    <a:pt x="1435" y="1"/>
                    <a:pt x="1379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9;p39">
              <a:extLst>
                <a:ext uri="{FF2B5EF4-FFF2-40B4-BE49-F238E27FC236}">
                  <a16:creationId xmlns:a16="http://schemas.microsoft.com/office/drawing/2014/main" id="{C6ADF29B-E653-497F-B13D-3063D98ACB13}"/>
                </a:ext>
              </a:extLst>
            </p:cNvPr>
            <p:cNvSpPr/>
            <p:nvPr/>
          </p:nvSpPr>
          <p:spPr>
            <a:xfrm>
              <a:off x="5464575" y="1778213"/>
              <a:ext cx="43075" cy="55000"/>
            </a:xfrm>
            <a:custGeom>
              <a:avLst/>
              <a:gdLst/>
              <a:ahLst/>
              <a:cxnLst/>
              <a:rect l="l" t="t" r="r" b="b"/>
              <a:pathLst>
                <a:path w="1723" h="2200" extrusionOk="0">
                  <a:moveTo>
                    <a:pt x="1609" y="0"/>
                  </a:moveTo>
                  <a:cubicBezTo>
                    <a:pt x="1598" y="0"/>
                    <a:pt x="1587" y="3"/>
                    <a:pt x="1577" y="8"/>
                  </a:cubicBezTo>
                  <a:cubicBezTo>
                    <a:pt x="781" y="442"/>
                    <a:pt x="211" y="1234"/>
                    <a:pt x="10" y="2115"/>
                  </a:cubicBezTo>
                  <a:cubicBezTo>
                    <a:pt x="1" y="2160"/>
                    <a:pt x="44" y="2199"/>
                    <a:pt x="83" y="2199"/>
                  </a:cubicBezTo>
                  <a:cubicBezTo>
                    <a:pt x="99" y="2199"/>
                    <a:pt x="114" y="2193"/>
                    <a:pt x="125" y="2177"/>
                  </a:cubicBezTo>
                  <a:cubicBezTo>
                    <a:pt x="396" y="1825"/>
                    <a:pt x="502" y="1377"/>
                    <a:pt x="769" y="1025"/>
                  </a:cubicBezTo>
                  <a:cubicBezTo>
                    <a:pt x="1011" y="701"/>
                    <a:pt x="1343" y="373"/>
                    <a:pt x="1663" y="131"/>
                  </a:cubicBezTo>
                  <a:cubicBezTo>
                    <a:pt x="1722" y="85"/>
                    <a:pt x="1671" y="0"/>
                    <a:pt x="160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20;p39">
              <a:extLst>
                <a:ext uri="{FF2B5EF4-FFF2-40B4-BE49-F238E27FC236}">
                  <a16:creationId xmlns:a16="http://schemas.microsoft.com/office/drawing/2014/main" id="{34C7D89B-2663-47FD-B732-A76221AAB2EE}"/>
                </a:ext>
              </a:extLst>
            </p:cNvPr>
            <p:cNvSpPr/>
            <p:nvPr/>
          </p:nvSpPr>
          <p:spPr>
            <a:xfrm>
              <a:off x="5378800" y="2084063"/>
              <a:ext cx="129625" cy="101525"/>
            </a:xfrm>
            <a:custGeom>
              <a:avLst/>
              <a:gdLst/>
              <a:ahLst/>
              <a:cxnLst/>
              <a:rect l="l" t="t" r="r" b="b"/>
              <a:pathLst>
                <a:path w="5185" h="4061" extrusionOk="0">
                  <a:moveTo>
                    <a:pt x="3590" y="0"/>
                  </a:moveTo>
                  <a:cubicBezTo>
                    <a:pt x="2993" y="0"/>
                    <a:pt x="2963" y="1522"/>
                    <a:pt x="2288" y="1841"/>
                  </a:cubicBezTo>
                  <a:cubicBezTo>
                    <a:pt x="1574" y="2182"/>
                    <a:pt x="463" y="1699"/>
                    <a:pt x="200" y="2412"/>
                  </a:cubicBezTo>
                  <a:cubicBezTo>
                    <a:pt x="1" y="2952"/>
                    <a:pt x="1344" y="4061"/>
                    <a:pt x="2625" y="4061"/>
                  </a:cubicBezTo>
                  <a:cubicBezTo>
                    <a:pt x="3026" y="4061"/>
                    <a:pt x="3421" y="3952"/>
                    <a:pt x="3761" y="3683"/>
                  </a:cubicBezTo>
                  <a:cubicBezTo>
                    <a:pt x="5184" y="2560"/>
                    <a:pt x="4134" y="124"/>
                    <a:pt x="3687" y="12"/>
                  </a:cubicBezTo>
                  <a:cubicBezTo>
                    <a:pt x="3653" y="4"/>
                    <a:pt x="3621" y="0"/>
                    <a:pt x="3590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21;p39">
              <a:extLst>
                <a:ext uri="{FF2B5EF4-FFF2-40B4-BE49-F238E27FC236}">
                  <a16:creationId xmlns:a16="http://schemas.microsoft.com/office/drawing/2014/main" id="{9FCAD392-5BE3-42D1-92F2-A851DBB50EE3}"/>
                </a:ext>
              </a:extLst>
            </p:cNvPr>
            <p:cNvSpPr/>
            <p:nvPr/>
          </p:nvSpPr>
          <p:spPr>
            <a:xfrm>
              <a:off x="5376025" y="2079763"/>
              <a:ext cx="122750" cy="110150"/>
            </a:xfrm>
            <a:custGeom>
              <a:avLst/>
              <a:gdLst/>
              <a:ahLst/>
              <a:cxnLst/>
              <a:rect l="l" t="t" r="r" b="b"/>
              <a:pathLst>
                <a:path w="4910" h="4406" extrusionOk="0">
                  <a:moveTo>
                    <a:pt x="3707" y="340"/>
                  </a:moveTo>
                  <a:cubicBezTo>
                    <a:pt x="3724" y="340"/>
                    <a:pt x="3741" y="345"/>
                    <a:pt x="3757" y="349"/>
                  </a:cubicBezTo>
                  <a:cubicBezTo>
                    <a:pt x="3868" y="385"/>
                    <a:pt x="4224" y="890"/>
                    <a:pt x="4368" y="1665"/>
                  </a:cubicBezTo>
                  <a:cubicBezTo>
                    <a:pt x="4466" y="2182"/>
                    <a:pt x="4515" y="3134"/>
                    <a:pt x="3765" y="3724"/>
                  </a:cubicBezTo>
                  <a:cubicBezTo>
                    <a:pt x="3466" y="3962"/>
                    <a:pt x="3107" y="4060"/>
                    <a:pt x="2736" y="4060"/>
                  </a:cubicBezTo>
                  <a:cubicBezTo>
                    <a:pt x="2151" y="4060"/>
                    <a:pt x="1537" y="3816"/>
                    <a:pt x="1078" y="3482"/>
                  </a:cubicBezTo>
                  <a:cubicBezTo>
                    <a:pt x="607" y="3142"/>
                    <a:pt x="414" y="2793"/>
                    <a:pt x="468" y="2641"/>
                  </a:cubicBezTo>
                  <a:cubicBezTo>
                    <a:pt x="578" y="2346"/>
                    <a:pt x="898" y="2329"/>
                    <a:pt x="1415" y="2325"/>
                  </a:cubicBezTo>
                  <a:cubicBezTo>
                    <a:pt x="1759" y="2325"/>
                    <a:pt x="2145" y="2322"/>
                    <a:pt x="2469" y="2170"/>
                  </a:cubicBezTo>
                  <a:cubicBezTo>
                    <a:pt x="2863" y="1985"/>
                    <a:pt x="3056" y="1493"/>
                    <a:pt x="3228" y="1059"/>
                  </a:cubicBezTo>
                  <a:cubicBezTo>
                    <a:pt x="3400" y="620"/>
                    <a:pt x="3527" y="340"/>
                    <a:pt x="3707" y="340"/>
                  </a:cubicBezTo>
                  <a:close/>
                  <a:moveTo>
                    <a:pt x="3693" y="1"/>
                  </a:moveTo>
                  <a:cubicBezTo>
                    <a:pt x="3282" y="1"/>
                    <a:pt x="3085" y="496"/>
                    <a:pt x="2912" y="936"/>
                  </a:cubicBezTo>
                  <a:cubicBezTo>
                    <a:pt x="2764" y="1309"/>
                    <a:pt x="2596" y="1735"/>
                    <a:pt x="2325" y="1862"/>
                  </a:cubicBezTo>
                  <a:cubicBezTo>
                    <a:pt x="2071" y="1985"/>
                    <a:pt x="1735" y="1985"/>
                    <a:pt x="1415" y="1985"/>
                  </a:cubicBezTo>
                  <a:cubicBezTo>
                    <a:pt x="915" y="1989"/>
                    <a:pt x="349" y="1989"/>
                    <a:pt x="152" y="2522"/>
                  </a:cubicBezTo>
                  <a:cubicBezTo>
                    <a:pt x="0" y="2933"/>
                    <a:pt x="426" y="3429"/>
                    <a:pt x="877" y="3757"/>
                  </a:cubicBezTo>
                  <a:cubicBezTo>
                    <a:pt x="1403" y="4139"/>
                    <a:pt x="2079" y="4405"/>
                    <a:pt x="2732" y="4405"/>
                  </a:cubicBezTo>
                  <a:cubicBezTo>
                    <a:pt x="3175" y="4405"/>
                    <a:pt x="3605" y="4282"/>
                    <a:pt x="3978" y="3991"/>
                  </a:cubicBezTo>
                  <a:cubicBezTo>
                    <a:pt x="4651" y="3457"/>
                    <a:pt x="4909" y="2551"/>
                    <a:pt x="4684" y="1502"/>
                  </a:cubicBezTo>
                  <a:cubicBezTo>
                    <a:pt x="4540" y="841"/>
                    <a:pt x="4188" y="107"/>
                    <a:pt x="3839" y="20"/>
                  </a:cubicBezTo>
                  <a:cubicBezTo>
                    <a:pt x="3788" y="7"/>
                    <a:pt x="3739" y="1"/>
                    <a:pt x="3693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22;p39">
              <a:extLst>
                <a:ext uri="{FF2B5EF4-FFF2-40B4-BE49-F238E27FC236}">
                  <a16:creationId xmlns:a16="http://schemas.microsoft.com/office/drawing/2014/main" id="{A978AC0F-AE4B-4D41-8DA4-661EE7357871}"/>
                </a:ext>
              </a:extLst>
            </p:cNvPr>
            <p:cNvSpPr/>
            <p:nvPr/>
          </p:nvSpPr>
          <p:spPr>
            <a:xfrm>
              <a:off x="5433525" y="2132438"/>
              <a:ext cx="57350" cy="53125"/>
            </a:xfrm>
            <a:custGeom>
              <a:avLst/>
              <a:gdLst/>
              <a:ahLst/>
              <a:cxnLst/>
              <a:rect l="l" t="t" r="r" b="b"/>
              <a:pathLst>
                <a:path w="2294" h="2125" extrusionOk="0">
                  <a:moveTo>
                    <a:pt x="1885" y="0"/>
                  </a:moveTo>
                  <a:cubicBezTo>
                    <a:pt x="1624" y="0"/>
                    <a:pt x="1402" y="28"/>
                    <a:pt x="1280" y="99"/>
                  </a:cubicBezTo>
                  <a:cubicBezTo>
                    <a:pt x="1010" y="264"/>
                    <a:pt x="993" y="518"/>
                    <a:pt x="1030" y="703"/>
                  </a:cubicBezTo>
                  <a:cubicBezTo>
                    <a:pt x="1055" y="817"/>
                    <a:pt x="968" y="928"/>
                    <a:pt x="850" y="940"/>
                  </a:cubicBezTo>
                  <a:cubicBezTo>
                    <a:pt x="710" y="957"/>
                    <a:pt x="521" y="998"/>
                    <a:pt x="313" y="1088"/>
                  </a:cubicBezTo>
                  <a:cubicBezTo>
                    <a:pt x="67" y="1191"/>
                    <a:pt x="9" y="1568"/>
                    <a:pt x="1" y="1896"/>
                  </a:cubicBezTo>
                  <a:cubicBezTo>
                    <a:pt x="1" y="2003"/>
                    <a:pt x="78" y="2097"/>
                    <a:pt x="186" y="2109"/>
                  </a:cubicBezTo>
                  <a:cubicBezTo>
                    <a:pt x="272" y="2119"/>
                    <a:pt x="359" y="2124"/>
                    <a:pt x="446" y="2124"/>
                  </a:cubicBezTo>
                  <a:cubicBezTo>
                    <a:pt x="843" y="2124"/>
                    <a:pt x="1235" y="2018"/>
                    <a:pt x="1572" y="1748"/>
                  </a:cubicBezTo>
                  <a:cubicBezTo>
                    <a:pt x="2076" y="1354"/>
                    <a:pt x="2265" y="792"/>
                    <a:pt x="2285" y="226"/>
                  </a:cubicBezTo>
                  <a:cubicBezTo>
                    <a:pt x="2293" y="112"/>
                    <a:pt x="2204" y="10"/>
                    <a:pt x="2085" y="5"/>
                  </a:cubicBezTo>
                  <a:cubicBezTo>
                    <a:pt x="2016" y="2"/>
                    <a:pt x="1949" y="0"/>
                    <a:pt x="1885" y="0"/>
                  </a:cubicBezTo>
                  <a:close/>
                </a:path>
              </a:pathLst>
            </a:custGeom>
            <a:solidFill>
              <a:srgbClr val="F7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23;p39">
              <a:extLst>
                <a:ext uri="{FF2B5EF4-FFF2-40B4-BE49-F238E27FC236}">
                  <a16:creationId xmlns:a16="http://schemas.microsoft.com/office/drawing/2014/main" id="{D2B5BEC4-6C26-4903-AA8C-470E37B63F76}"/>
                </a:ext>
              </a:extLst>
            </p:cNvPr>
            <p:cNvSpPr/>
            <p:nvPr/>
          </p:nvSpPr>
          <p:spPr>
            <a:xfrm>
              <a:off x="5429225" y="2128163"/>
              <a:ext cx="65950" cy="61625"/>
            </a:xfrm>
            <a:custGeom>
              <a:avLst/>
              <a:gdLst/>
              <a:ahLst/>
              <a:cxnLst/>
              <a:rect l="l" t="t" r="r" b="b"/>
              <a:pathLst>
                <a:path w="2638" h="2465" extrusionOk="0">
                  <a:moveTo>
                    <a:pt x="2064" y="340"/>
                  </a:moveTo>
                  <a:cubicBezTo>
                    <a:pt x="2117" y="340"/>
                    <a:pt x="2179" y="340"/>
                    <a:pt x="2248" y="344"/>
                  </a:cubicBezTo>
                  <a:cubicBezTo>
                    <a:pt x="2272" y="344"/>
                    <a:pt x="2289" y="365"/>
                    <a:pt x="2289" y="393"/>
                  </a:cubicBezTo>
                  <a:cubicBezTo>
                    <a:pt x="2268" y="997"/>
                    <a:pt x="2047" y="1464"/>
                    <a:pt x="1637" y="1788"/>
                  </a:cubicBezTo>
                  <a:cubicBezTo>
                    <a:pt x="1353" y="2014"/>
                    <a:pt x="1009" y="2125"/>
                    <a:pt x="615" y="2125"/>
                  </a:cubicBezTo>
                  <a:cubicBezTo>
                    <a:pt x="537" y="2125"/>
                    <a:pt x="456" y="2121"/>
                    <a:pt x="373" y="2112"/>
                  </a:cubicBezTo>
                  <a:cubicBezTo>
                    <a:pt x="358" y="2112"/>
                    <a:pt x="345" y="2091"/>
                    <a:pt x="345" y="2071"/>
                  </a:cubicBezTo>
                  <a:cubicBezTo>
                    <a:pt x="349" y="1710"/>
                    <a:pt x="427" y="1468"/>
                    <a:pt x="550" y="1415"/>
                  </a:cubicBezTo>
                  <a:cubicBezTo>
                    <a:pt x="714" y="1345"/>
                    <a:pt x="878" y="1300"/>
                    <a:pt x="1042" y="1279"/>
                  </a:cubicBezTo>
                  <a:cubicBezTo>
                    <a:pt x="1149" y="1268"/>
                    <a:pt x="1244" y="1209"/>
                    <a:pt x="1305" y="1128"/>
                  </a:cubicBezTo>
                  <a:cubicBezTo>
                    <a:pt x="1367" y="1042"/>
                    <a:pt x="1386" y="939"/>
                    <a:pt x="1371" y="840"/>
                  </a:cubicBezTo>
                  <a:cubicBezTo>
                    <a:pt x="1313" y="550"/>
                    <a:pt x="1481" y="451"/>
                    <a:pt x="1539" y="418"/>
                  </a:cubicBezTo>
                  <a:cubicBezTo>
                    <a:pt x="1592" y="386"/>
                    <a:pt x="1723" y="340"/>
                    <a:pt x="2064" y="340"/>
                  </a:cubicBezTo>
                  <a:close/>
                  <a:moveTo>
                    <a:pt x="2075" y="0"/>
                  </a:moveTo>
                  <a:cubicBezTo>
                    <a:pt x="1739" y="0"/>
                    <a:pt x="1509" y="39"/>
                    <a:pt x="1367" y="127"/>
                  </a:cubicBezTo>
                  <a:cubicBezTo>
                    <a:pt x="1087" y="291"/>
                    <a:pt x="968" y="566"/>
                    <a:pt x="1034" y="906"/>
                  </a:cubicBezTo>
                  <a:lnTo>
                    <a:pt x="1001" y="944"/>
                  </a:lnTo>
                  <a:cubicBezTo>
                    <a:pt x="805" y="968"/>
                    <a:pt x="608" y="1021"/>
                    <a:pt x="419" y="1103"/>
                  </a:cubicBezTo>
                  <a:cubicBezTo>
                    <a:pt x="152" y="1214"/>
                    <a:pt x="13" y="1538"/>
                    <a:pt x="4" y="2067"/>
                  </a:cubicBezTo>
                  <a:cubicBezTo>
                    <a:pt x="0" y="2260"/>
                    <a:pt x="148" y="2428"/>
                    <a:pt x="337" y="2449"/>
                  </a:cubicBezTo>
                  <a:cubicBezTo>
                    <a:pt x="432" y="2461"/>
                    <a:pt x="521" y="2465"/>
                    <a:pt x="612" y="2465"/>
                  </a:cubicBezTo>
                  <a:cubicBezTo>
                    <a:pt x="1083" y="2465"/>
                    <a:pt x="1505" y="2326"/>
                    <a:pt x="1850" y="2055"/>
                  </a:cubicBezTo>
                  <a:cubicBezTo>
                    <a:pt x="2334" y="1673"/>
                    <a:pt x="2605" y="1103"/>
                    <a:pt x="2630" y="406"/>
                  </a:cubicBezTo>
                  <a:cubicBezTo>
                    <a:pt x="2637" y="193"/>
                    <a:pt x="2474" y="12"/>
                    <a:pt x="2260" y="4"/>
                  </a:cubicBezTo>
                  <a:cubicBezTo>
                    <a:pt x="2195" y="1"/>
                    <a:pt x="2134" y="0"/>
                    <a:pt x="207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24;p39">
              <a:extLst>
                <a:ext uri="{FF2B5EF4-FFF2-40B4-BE49-F238E27FC236}">
                  <a16:creationId xmlns:a16="http://schemas.microsoft.com/office/drawing/2014/main" id="{C34C30EA-FCD4-4046-9DD6-A1728AC22124}"/>
                </a:ext>
              </a:extLst>
            </p:cNvPr>
            <p:cNvSpPr/>
            <p:nvPr/>
          </p:nvSpPr>
          <p:spPr>
            <a:xfrm>
              <a:off x="5451175" y="2180413"/>
              <a:ext cx="35550" cy="16775"/>
            </a:xfrm>
            <a:custGeom>
              <a:avLst/>
              <a:gdLst/>
              <a:ahLst/>
              <a:cxnLst/>
              <a:rect l="l" t="t" r="r" b="b"/>
              <a:pathLst>
                <a:path w="1422" h="671" extrusionOk="0">
                  <a:moveTo>
                    <a:pt x="1231" y="1"/>
                  </a:moveTo>
                  <a:cubicBezTo>
                    <a:pt x="1226" y="1"/>
                    <a:pt x="1220" y="1"/>
                    <a:pt x="1214" y="1"/>
                  </a:cubicBezTo>
                  <a:cubicBezTo>
                    <a:pt x="1046" y="14"/>
                    <a:pt x="886" y="117"/>
                    <a:pt x="726" y="178"/>
                  </a:cubicBezTo>
                  <a:cubicBezTo>
                    <a:pt x="554" y="244"/>
                    <a:pt x="374" y="301"/>
                    <a:pt x="193" y="334"/>
                  </a:cubicBezTo>
                  <a:cubicBezTo>
                    <a:pt x="12" y="371"/>
                    <a:pt x="0" y="670"/>
                    <a:pt x="197" y="670"/>
                  </a:cubicBezTo>
                  <a:cubicBezTo>
                    <a:pt x="209" y="670"/>
                    <a:pt x="221" y="670"/>
                    <a:pt x="233" y="670"/>
                  </a:cubicBezTo>
                  <a:cubicBezTo>
                    <a:pt x="607" y="670"/>
                    <a:pt x="1163" y="593"/>
                    <a:pt x="1358" y="240"/>
                  </a:cubicBezTo>
                  <a:cubicBezTo>
                    <a:pt x="1421" y="129"/>
                    <a:pt x="1359" y="1"/>
                    <a:pt x="1231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25;p39">
              <a:extLst>
                <a:ext uri="{FF2B5EF4-FFF2-40B4-BE49-F238E27FC236}">
                  <a16:creationId xmlns:a16="http://schemas.microsoft.com/office/drawing/2014/main" id="{6C499BB4-B07C-4E8D-A5FA-4380CBFCDA1C}"/>
                </a:ext>
              </a:extLst>
            </p:cNvPr>
            <p:cNvSpPr/>
            <p:nvPr/>
          </p:nvSpPr>
          <p:spPr>
            <a:xfrm>
              <a:off x="6147900" y="2661388"/>
              <a:ext cx="287150" cy="202450"/>
            </a:xfrm>
            <a:custGeom>
              <a:avLst/>
              <a:gdLst/>
              <a:ahLst/>
              <a:cxnLst/>
              <a:rect l="l" t="t" r="r" b="b"/>
              <a:pathLst>
                <a:path w="11486" h="8098" extrusionOk="0">
                  <a:moveTo>
                    <a:pt x="8038" y="1"/>
                  </a:moveTo>
                  <a:cubicBezTo>
                    <a:pt x="7632" y="1"/>
                    <a:pt x="7218" y="83"/>
                    <a:pt x="6821" y="257"/>
                  </a:cubicBezTo>
                  <a:lnTo>
                    <a:pt x="2166" y="2299"/>
                  </a:lnTo>
                  <a:cubicBezTo>
                    <a:pt x="678" y="2952"/>
                    <a:pt x="1" y="4686"/>
                    <a:pt x="653" y="6176"/>
                  </a:cubicBezTo>
                  <a:lnTo>
                    <a:pt x="723" y="6335"/>
                  </a:lnTo>
                  <a:cubicBezTo>
                    <a:pt x="1207" y="7440"/>
                    <a:pt x="2288" y="8097"/>
                    <a:pt x="3420" y="8097"/>
                  </a:cubicBezTo>
                  <a:cubicBezTo>
                    <a:pt x="3815" y="8097"/>
                    <a:pt x="4215" y="8017"/>
                    <a:pt x="4599" y="7849"/>
                  </a:cubicBezTo>
                  <a:lnTo>
                    <a:pt x="9258" y="5807"/>
                  </a:lnTo>
                  <a:cubicBezTo>
                    <a:pt x="10788" y="5134"/>
                    <a:pt x="11485" y="3346"/>
                    <a:pt x="10813" y="1812"/>
                  </a:cubicBezTo>
                  <a:cubicBezTo>
                    <a:pt x="10314" y="677"/>
                    <a:pt x="9204" y="1"/>
                    <a:pt x="8038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26;p39">
              <a:extLst>
                <a:ext uri="{FF2B5EF4-FFF2-40B4-BE49-F238E27FC236}">
                  <a16:creationId xmlns:a16="http://schemas.microsoft.com/office/drawing/2014/main" id="{C2923405-B81C-479C-A638-06A15AD47404}"/>
                </a:ext>
              </a:extLst>
            </p:cNvPr>
            <p:cNvSpPr/>
            <p:nvPr/>
          </p:nvSpPr>
          <p:spPr>
            <a:xfrm>
              <a:off x="6174775" y="2661388"/>
              <a:ext cx="260275" cy="202425"/>
            </a:xfrm>
            <a:custGeom>
              <a:avLst/>
              <a:gdLst/>
              <a:ahLst/>
              <a:cxnLst/>
              <a:rect l="l" t="t" r="r" b="b"/>
              <a:pathLst>
                <a:path w="10411" h="8097" extrusionOk="0">
                  <a:moveTo>
                    <a:pt x="6964" y="0"/>
                  </a:moveTo>
                  <a:cubicBezTo>
                    <a:pt x="6567" y="0"/>
                    <a:pt x="6164" y="79"/>
                    <a:pt x="5776" y="245"/>
                  </a:cubicBezTo>
                  <a:cubicBezTo>
                    <a:pt x="6785" y="470"/>
                    <a:pt x="8237" y="1061"/>
                    <a:pt x="8064" y="2603"/>
                  </a:cubicBezTo>
                  <a:cubicBezTo>
                    <a:pt x="7859" y="4396"/>
                    <a:pt x="2494" y="6188"/>
                    <a:pt x="1" y="6931"/>
                  </a:cubicBezTo>
                  <a:cubicBezTo>
                    <a:pt x="562" y="7670"/>
                    <a:pt x="1438" y="8097"/>
                    <a:pt x="2348" y="8097"/>
                  </a:cubicBezTo>
                  <a:cubicBezTo>
                    <a:pt x="2741" y="8097"/>
                    <a:pt x="3140" y="8017"/>
                    <a:pt x="3524" y="7849"/>
                  </a:cubicBezTo>
                  <a:lnTo>
                    <a:pt x="8183" y="5807"/>
                  </a:lnTo>
                  <a:cubicBezTo>
                    <a:pt x="9713" y="5134"/>
                    <a:pt x="10410" y="3346"/>
                    <a:pt x="9738" y="1812"/>
                  </a:cubicBezTo>
                  <a:cubicBezTo>
                    <a:pt x="9239" y="677"/>
                    <a:pt x="8129" y="0"/>
                    <a:pt x="6964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27;p39">
              <a:extLst>
                <a:ext uri="{FF2B5EF4-FFF2-40B4-BE49-F238E27FC236}">
                  <a16:creationId xmlns:a16="http://schemas.microsoft.com/office/drawing/2014/main" id="{4F889423-E01A-43B8-9133-A47F491AC987}"/>
                </a:ext>
              </a:extLst>
            </p:cNvPr>
            <p:cNvSpPr/>
            <p:nvPr/>
          </p:nvSpPr>
          <p:spPr>
            <a:xfrm>
              <a:off x="6188450" y="2741913"/>
              <a:ext cx="61000" cy="35825"/>
            </a:xfrm>
            <a:custGeom>
              <a:avLst/>
              <a:gdLst/>
              <a:ahLst/>
              <a:cxnLst/>
              <a:rect l="l" t="t" r="r" b="b"/>
              <a:pathLst>
                <a:path w="2440" h="1433" extrusionOk="0">
                  <a:moveTo>
                    <a:pt x="628" y="0"/>
                  </a:moveTo>
                  <a:cubicBezTo>
                    <a:pt x="481" y="0"/>
                    <a:pt x="332" y="13"/>
                    <a:pt x="184" y="38"/>
                  </a:cubicBezTo>
                  <a:cubicBezTo>
                    <a:pt x="0" y="71"/>
                    <a:pt x="84" y="322"/>
                    <a:pt x="241" y="322"/>
                  </a:cubicBezTo>
                  <a:cubicBezTo>
                    <a:pt x="243" y="322"/>
                    <a:pt x="244" y="322"/>
                    <a:pt x="245" y="322"/>
                  </a:cubicBezTo>
                  <a:cubicBezTo>
                    <a:pt x="296" y="319"/>
                    <a:pt x="346" y="318"/>
                    <a:pt x="397" y="318"/>
                  </a:cubicBezTo>
                  <a:cubicBezTo>
                    <a:pt x="804" y="318"/>
                    <a:pt x="1214" y="397"/>
                    <a:pt x="1549" y="638"/>
                  </a:cubicBezTo>
                  <a:cubicBezTo>
                    <a:pt x="1833" y="834"/>
                    <a:pt x="1935" y="1121"/>
                    <a:pt x="2148" y="1372"/>
                  </a:cubicBezTo>
                  <a:cubicBezTo>
                    <a:pt x="2184" y="1413"/>
                    <a:pt x="2234" y="1432"/>
                    <a:pt x="2282" y="1432"/>
                  </a:cubicBezTo>
                  <a:cubicBezTo>
                    <a:pt x="2358" y="1432"/>
                    <a:pt x="2429" y="1382"/>
                    <a:pt x="2431" y="1289"/>
                  </a:cubicBezTo>
                  <a:cubicBezTo>
                    <a:pt x="2439" y="888"/>
                    <a:pt x="2049" y="506"/>
                    <a:pt x="1734" y="305"/>
                  </a:cubicBezTo>
                  <a:cubicBezTo>
                    <a:pt x="1392" y="91"/>
                    <a:pt x="1014" y="0"/>
                    <a:pt x="62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8;p39">
              <a:extLst>
                <a:ext uri="{FF2B5EF4-FFF2-40B4-BE49-F238E27FC236}">
                  <a16:creationId xmlns:a16="http://schemas.microsoft.com/office/drawing/2014/main" id="{9B7D912D-7E38-4622-B586-D28E4453B94C}"/>
                </a:ext>
              </a:extLst>
            </p:cNvPr>
            <p:cNvSpPr/>
            <p:nvPr/>
          </p:nvSpPr>
          <p:spPr>
            <a:xfrm>
              <a:off x="5857625" y="3059813"/>
              <a:ext cx="258213" cy="388433"/>
            </a:xfrm>
            <a:custGeom>
              <a:avLst/>
              <a:gdLst/>
              <a:ahLst/>
              <a:cxnLst/>
              <a:rect l="l" t="t" r="r" b="b"/>
              <a:pathLst>
                <a:path w="10201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10200" y="2555"/>
                  </a:lnTo>
                  <a:lnTo>
                    <a:pt x="892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9;p39">
              <a:extLst>
                <a:ext uri="{FF2B5EF4-FFF2-40B4-BE49-F238E27FC236}">
                  <a16:creationId xmlns:a16="http://schemas.microsoft.com/office/drawing/2014/main" id="{531C9E26-8431-413F-BB3B-22CEC5FB9415}"/>
                </a:ext>
              </a:extLst>
            </p:cNvPr>
            <p:cNvSpPr/>
            <p:nvPr/>
          </p:nvSpPr>
          <p:spPr>
            <a:xfrm>
              <a:off x="5857625" y="3059813"/>
              <a:ext cx="237735" cy="388433"/>
            </a:xfrm>
            <a:custGeom>
              <a:avLst/>
              <a:gdLst/>
              <a:ahLst/>
              <a:cxnLst/>
              <a:rect l="l" t="t" r="r" b="b"/>
              <a:pathLst>
                <a:path w="9392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996" y="14795"/>
                  </a:lnTo>
                  <a:cubicBezTo>
                    <a:pt x="898" y="13790"/>
                    <a:pt x="816" y="12682"/>
                    <a:pt x="1066" y="12243"/>
                  </a:cubicBezTo>
                  <a:cubicBezTo>
                    <a:pt x="1411" y="11636"/>
                    <a:pt x="7497" y="3429"/>
                    <a:pt x="9392" y="944"/>
                  </a:cubicBezTo>
                  <a:lnTo>
                    <a:pt x="892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30;p39">
              <a:extLst>
                <a:ext uri="{FF2B5EF4-FFF2-40B4-BE49-F238E27FC236}">
                  <a16:creationId xmlns:a16="http://schemas.microsoft.com/office/drawing/2014/main" id="{200CF6C7-6CF3-455C-BA86-71AA3DB2AD4D}"/>
                </a:ext>
              </a:extLst>
            </p:cNvPr>
            <p:cNvSpPr/>
            <p:nvPr/>
          </p:nvSpPr>
          <p:spPr>
            <a:xfrm>
              <a:off x="6254750" y="3444738"/>
              <a:ext cx="191875" cy="544500"/>
            </a:xfrm>
            <a:custGeom>
              <a:avLst/>
              <a:gdLst/>
              <a:ahLst/>
              <a:cxnLst/>
              <a:rect l="l" t="t" r="r" b="b"/>
              <a:pathLst>
                <a:path w="7675" h="21780" extrusionOk="0">
                  <a:moveTo>
                    <a:pt x="1" y="0"/>
                  </a:moveTo>
                  <a:lnTo>
                    <a:pt x="6116" y="21779"/>
                  </a:lnTo>
                  <a:lnTo>
                    <a:pt x="7675" y="21517"/>
                  </a:lnTo>
                  <a:lnTo>
                    <a:pt x="2445" y="2371"/>
                  </a:lnTo>
                  <a:cubicBezTo>
                    <a:pt x="1629" y="1255"/>
                    <a:pt x="805" y="452"/>
                    <a:pt x="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31;p39">
              <a:extLst>
                <a:ext uri="{FF2B5EF4-FFF2-40B4-BE49-F238E27FC236}">
                  <a16:creationId xmlns:a16="http://schemas.microsoft.com/office/drawing/2014/main" id="{B09A8BC6-EA40-4EB1-83D0-4C0D54FACD47}"/>
                </a:ext>
              </a:extLst>
            </p:cNvPr>
            <p:cNvSpPr/>
            <p:nvPr/>
          </p:nvSpPr>
          <p:spPr>
            <a:xfrm>
              <a:off x="6028975" y="3052013"/>
              <a:ext cx="263225" cy="432025"/>
            </a:xfrm>
            <a:custGeom>
              <a:avLst/>
              <a:gdLst/>
              <a:ahLst/>
              <a:cxnLst/>
              <a:rect l="l" t="t" r="r" b="b"/>
              <a:pathLst>
                <a:path w="10529" h="17281" extrusionOk="0">
                  <a:moveTo>
                    <a:pt x="3955" y="1"/>
                  </a:moveTo>
                  <a:cubicBezTo>
                    <a:pt x="3172" y="1"/>
                    <a:pt x="2407" y="276"/>
                    <a:pt x="1801" y="780"/>
                  </a:cubicBezTo>
                  <a:lnTo>
                    <a:pt x="1420" y="1095"/>
                  </a:lnTo>
                  <a:cubicBezTo>
                    <a:pt x="443" y="1903"/>
                    <a:pt x="0" y="3187"/>
                    <a:pt x="271" y="4426"/>
                  </a:cubicBezTo>
                  <a:lnTo>
                    <a:pt x="3495" y="17280"/>
                  </a:lnTo>
                  <a:cubicBezTo>
                    <a:pt x="3913" y="16300"/>
                    <a:pt x="4405" y="15496"/>
                    <a:pt x="4955" y="14885"/>
                  </a:cubicBezTo>
                  <a:lnTo>
                    <a:pt x="2785" y="5718"/>
                  </a:lnTo>
                  <a:cubicBezTo>
                    <a:pt x="2613" y="4853"/>
                    <a:pt x="3146" y="4004"/>
                    <a:pt x="3999" y="3783"/>
                  </a:cubicBezTo>
                  <a:cubicBezTo>
                    <a:pt x="4136" y="3747"/>
                    <a:pt x="4275" y="3731"/>
                    <a:pt x="4411" y="3731"/>
                  </a:cubicBezTo>
                  <a:cubicBezTo>
                    <a:pt x="5134" y="3731"/>
                    <a:pt x="5798" y="4206"/>
                    <a:pt x="6005" y="4934"/>
                  </a:cubicBezTo>
                  <a:lnTo>
                    <a:pt x="8437" y="13593"/>
                  </a:lnTo>
                  <a:cubicBezTo>
                    <a:pt x="9126" y="13740"/>
                    <a:pt x="9827" y="14085"/>
                    <a:pt x="10529" y="14614"/>
                  </a:cubicBezTo>
                  <a:lnTo>
                    <a:pt x="7219" y="2494"/>
                  </a:lnTo>
                  <a:cubicBezTo>
                    <a:pt x="6858" y="1165"/>
                    <a:pt x="5726" y="190"/>
                    <a:pt x="4356" y="25"/>
                  </a:cubicBezTo>
                  <a:cubicBezTo>
                    <a:pt x="4222" y="9"/>
                    <a:pt x="4088" y="1"/>
                    <a:pt x="395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32;p39">
              <a:extLst>
                <a:ext uri="{FF2B5EF4-FFF2-40B4-BE49-F238E27FC236}">
                  <a16:creationId xmlns:a16="http://schemas.microsoft.com/office/drawing/2014/main" id="{DC61C78B-8793-4B4F-BD08-C502F8007D33}"/>
                </a:ext>
              </a:extLst>
            </p:cNvPr>
            <p:cNvSpPr/>
            <p:nvPr/>
          </p:nvSpPr>
          <p:spPr>
            <a:xfrm>
              <a:off x="6116325" y="3424138"/>
              <a:ext cx="178650" cy="608475"/>
            </a:xfrm>
            <a:custGeom>
              <a:avLst/>
              <a:gdLst/>
              <a:ahLst/>
              <a:cxnLst/>
              <a:rect l="l" t="t" r="r" b="b"/>
              <a:pathLst>
                <a:path w="7146" h="24339" extrusionOk="0">
                  <a:moveTo>
                    <a:pt x="1464" y="0"/>
                  </a:moveTo>
                  <a:cubicBezTo>
                    <a:pt x="911" y="611"/>
                    <a:pt x="419" y="1415"/>
                    <a:pt x="1" y="2395"/>
                  </a:cubicBezTo>
                  <a:lnTo>
                    <a:pt x="587" y="4741"/>
                  </a:lnTo>
                  <a:lnTo>
                    <a:pt x="5496" y="24338"/>
                  </a:lnTo>
                  <a:lnTo>
                    <a:pt x="7145" y="23990"/>
                  </a:lnTo>
                  <a:lnTo>
                    <a:pt x="1883" y="1768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33;p39">
              <a:extLst>
                <a:ext uri="{FF2B5EF4-FFF2-40B4-BE49-F238E27FC236}">
                  <a16:creationId xmlns:a16="http://schemas.microsoft.com/office/drawing/2014/main" id="{C5072EC6-7316-49A4-8BB8-D88CD04B970D}"/>
                </a:ext>
              </a:extLst>
            </p:cNvPr>
            <p:cNvSpPr/>
            <p:nvPr/>
          </p:nvSpPr>
          <p:spPr>
            <a:xfrm>
              <a:off x="6054100" y="3389813"/>
              <a:ext cx="543175" cy="1261750"/>
            </a:xfrm>
            <a:custGeom>
              <a:avLst/>
              <a:gdLst/>
              <a:ahLst/>
              <a:cxnLst/>
              <a:rect l="l" t="t" r="r" b="b"/>
              <a:pathLst>
                <a:path w="21727" h="50470" extrusionOk="0">
                  <a:moveTo>
                    <a:pt x="6684" y="1"/>
                  </a:moveTo>
                  <a:cubicBezTo>
                    <a:pt x="6507" y="1"/>
                    <a:pt x="6331" y="15"/>
                    <a:pt x="6156" y="44"/>
                  </a:cubicBezTo>
                  <a:cubicBezTo>
                    <a:pt x="5340" y="188"/>
                    <a:pt x="4602" y="647"/>
                    <a:pt x="3953" y="1373"/>
                  </a:cubicBezTo>
                  <a:lnTo>
                    <a:pt x="4372" y="3141"/>
                  </a:lnTo>
                  <a:cubicBezTo>
                    <a:pt x="4901" y="2394"/>
                    <a:pt x="5517" y="1930"/>
                    <a:pt x="6222" y="1812"/>
                  </a:cubicBezTo>
                  <a:cubicBezTo>
                    <a:pt x="6347" y="1790"/>
                    <a:pt x="6473" y="1779"/>
                    <a:pt x="6601" y="1779"/>
                  </a:cubicBezTo>
                  <a:cubicBezTo>
                    <a:pt x="7063" y="1779"/>
                    <a:pt x="7541" y="1924"/>
                    <a:pt x="8027" y="2197"/>
                  </a:cubicBezTo>
                  <a:cubicBezTo>
                    <a:pt x="8831" y="2649"/>
                    <a:pt x="9655" y="3452"/>
                    <a:pt x="10471" y="4568"/>
                  </a:cubicBezTo>
                  <a:cubicBezTo>
                    <a:pt x="13227" y="8325"/>
                    <a:pt x="15885" y="15535"/>
                    <a:pt x="17365" y="24038"/>
                  </a:cubicBezTo>
                  <a:cubicBezTo>
                    <a:pt x="19622" y="36990"/>
                    <a:pt x="18293" y="48044"/>
                    <a:pt x="14393" y="48725"/>
                  </a:cubicBezTo>
                  <a:cubicBezTo>
                    <a:pt x="14267" y="48747"/>
                    <a:pt x="14141" y="48757"/>
                    <a:pt x="14013" y="48757"/>
                  </a:cubicBezTo>
                  <a:cubicBezTo>
                    <a:pt x="10177" y="48757"/>
                    <a:pt x="5431" y="39034"/>
                    <a:pt x="3249" y="26495"/>
                  </a:cubicBezTo>
                  <a:cubicBezTo>
                    <a:pt x="1797" y="18160"/>
                    <a:pt x="1829" y="10622"/>
                    <a:pt x="3076" y="6114"/>
                  </a:cubicBezTo>
                  <a:lnTo>
                    <a:pt x="2490" y="3768"/>
                  </a:lnTo>
                  <a:cubicBezTo>
                    <a:pt x="451" y="8497"/>
                    <a:pt x="0" y="17159"/>
                    <a:pt x="1653" y="26757"/>
                  </a:cubicBezTo>
                  <a:cubicBezTo>
                    <a:pt x="3959" y="40147"/>
                    <a:pt x="9512" y="50470"/>
                    <a:pt x="14278" y="50470"/>
                  </a:cubicBezTo>
                  <a:cubicBezTo>
                    <a:pt x="14462" y="50470"/>
                    <a:pt x="14645" y="50454"/>
                    <a:pt x="14827" y="50423"/>
                  </a:cubicBezTo>
                  <a:cubicBezTo>
                    <a:pt x="19712" y="49582"/>
                    <a:pt x="21726" y="37626"/>
                    <a:pt x="19334" y="23714"/>
                  </a:cubicBezTo>
                  <a:cubicBezTo>
                    <a:pt x="17473" y="12902"/>
                    <a:pt x="13498" y="4096"/>
                    <a:pt x="9524" y="1102"/>
                  </a:cubicBezTo>
                  <a:cubicBezTo>
                    <a:pt x="8822" y="573"/>
                    <a:pt x="8121" y="228"/>
                    <a:pt x="7432" y="81"/>
                  </a:cubicBezTo>
                  <a:cubicBezTo>
                    <a:pt x="7181" y="28"/>
                    <a:pt x="6931" y="1"/>
                    <a:pt x="6684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34;p39">
              <a:extLst>
                <a:ext uri="{FF2B5EF4-FFF2-40B4-BE49-F238E27FC236}">
                  <a16:creationId xmlns:a16="http://schemas.microsoft.com/office/drawing/2014/main" id="{A7994805-6069-4E06-AD5B-E699D1E14DF4}"/>
                </a:ext>
              </a:extLst>
            </p:cNvPr>
            <p:cNvSpPr/>
            <p:nvPr/>
          </p:nvSpPr>
          <p:spPr>
            <a:xfrm>
              <a:off x="6111500" y="3128688"/>
              <a:ext cx="160700" cy="275875"/>
            </a:xfrm>
            <a:custGeom>
              <a:avLst/>
              <a:gdLst/>
              <a:ahLst/>
              <a:cxnLst/>
              <a:rect l="l" t="t" r="r" b="b"/>
              <a:pathLst>
                <a:path w="6428" h="11035" extrusionOk="0">
                  <a:moveTo>
                    <a:pt x="2012" y="1"/>
                  </a:moveTo>
                  <a:cubicBezTo>
                    <a:pt x="1882" y="1"/>
                    <a:pt x="1744" y="15"/>
                    <a:pt x="1596" y="42"/>
                  </a:cubicBezTo>
                  <a:cubicBezTo>
                    <a:pt x="826" y="190"/>
                    <a:pt x="161" y="576"/>
                    <a:pt x="1" y="1100"/>
                  </a:cubicBezTo>
                  <a:cubicBezTo>
                    <a:pt x="194" y="924"/>
                    <a:pt x="427" y="784"/>
                    <a:pt x="698" y="716"/>
                  </a:cubicBezTo>
                  <a:cubicBezTo>
                    <a:pt x="835" y="680"/>
                    <a:pt x="974" y="664"/>
                    <a:pt x="1110" y="664"/>
                  </a:cubicBezTo>
                  <a:cubicBezTo>
                    <a:pt x="1833" y="664"/>
                    <a:pt x="2497" y="1139"/>
                    <a:pt x="2704" y="1867"/>
                  </a:cubicBezTo>
                  <a:lnTo>
                    <a:pt x="5136" y="10526"/>
                  </a:lnTo>
                  <a:cubicBezTo>
                    <a:pt x="5562" y="10616"/>
                    <a:pt x="5998" y="10792"/>
                    <a:pt x="6428" y="11035"/>
                  </a:cubicBezTo>
                  <a:cubicBezTo>
                    <a:pt x="5816" y="8763"/>
                    <a:pt x="5526" y="7483"/>
                    <a:pt x="5246" y="6499"/>
                  </a:cubicBezTo>
                  <a:cubicBezTo>
                    <a:pt x="3997" y="2129"/>
                    <a:pt x="3627" y="1"/>
                    <a:pt x="20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35;p39">
              <a:extLst>
                <a:ext uri="{FF2B5EF4-FFF2-40B4-BE49-F238E27FC236}">
                  <a16:creationId xmlns:a16="http://schemas.microsoft.com/office/drawing/2014/main" id="{0669F434-8D78-4378-ABFA-B6C016E80B14}"/>
                </a:ext>
              </a:extLst>
            </p:cNvPr>
            <p:cNvSpPr/>
            <p:nvPr/>
          </p:nvSpPr>
          <p:spPr>
            <a:xfrm>
              <a:off x="6253525" y="3445037"/>
              <a:ext cx="179550" cy="556182"/>
            </a:xfrm>
            <a:custGeom>
              <a:avLst/>
              <a:gdLst/>
              <a:ahLst/>
              <a:cxnLst/>
              <a:rect l="l" t="t" r="r" b="b"/>
              <a:pathLst>
                <a:path w="7182" h="21990" extrusionOk="0">
                  <a:moveTo>
                    <a:pt x="0" y="1"/>
                  </a:moveTo>
                  <a:lnTo>
                    <a:pt x="6209" y="21989"/>
                  </a:lnTo>
                  <a:lnTo>
                    <a:pt x="7182" y="21477"/>
                  </a:lnTo>
                  <a:lnTo>
                    <a:pt x="1259" y="665"/>
                  </a:lnTo>
                  <a:cubicBezTo>
                    <a:pt x="722" y="2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36;p39">
              <a:extLst>
                <a:ext uri="{FF2B5EF4-FFF2-40B4-BE49-F238E27FC236}">
                  <a16:creationId xmlns:a16="http://schemas.microsoft.com/office/drawing/2014/main" id="{EF30EFFC-9A8E-4255-A31A-418A647F0021}"/>
                </a:ext>
              </a:extLst>
            </p:cNvPr>
            <p:cNvSpPr/>
            <p:nvPr/>
          </p:nvSpPr>
          <p:spPr>
            <a:xfrm>
              <a:off x="6116325" y="3466488"/>
              <a:ext cx="153325" cy="566125"/>
            </a:xfrm>
            <a:custGeom>
              <a:avLst/>
              <a:gdLst/>
              <a:ahLst/>
              <a:cxnLst/>
              <a:rect l="l" t="t" r="r" b="b"/>
              <a:pathLst>
                <a:path w="6133" h="22645" extrusionOk="0">
                  <a:moveTo>
                    <a:pt x="329" y="0"/>
                  </a:moveTo>
                  <a:cubicBezTo>
                    <a:pt x="214" y="226"/>
                    <a:pt x="103" y="455"/>
                    <a:pt x="1" y="701"/>
                  </a:cubicBezTo>
                  <a:lnTo>
                    <a:pt x="587" y="3047"/>
                  </a:lnTo>
                  <a:lnTo>
                    <a:pt x="5496" y="22644"/>
                  </a:lnTo>
                  <a:lnTo>
                    <a:pt x="6132" y="22509"/>
                  </a:lnTo>
                  <a:cubicBezTo>
                    <a:pt x="5841" y="21393"/>
                    <a:pt x="2687" y="9433"/>
                    <a:pt x="32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37;p39">
              <a:extLst>
                <a:ext uri="{FF2B5EF4-FFF2-40B4-BE49-F238E27FC236}">
                  <a16:creationId xmlns:a16="http://schemas.microsoft.com/office/drawing/2014/main" id="{D7CABCBD-E8DD-4CA4-90FF-65DDB3D02443}"/>
                </a:ext>
              </a:extLst>
            </p:cNvPr>
            <p:cNvSpPr/>
            <p:nvPr/>
          </p:nvSpPr>
          <p:spPr>
            <a:xfrm>
              <a:off x="6028975" y="3064413"/>
              <a:ext cx="95575" cy="419625"/>
            </a:xfrm>
            <a:custGeom>
              <a:avLst/>
              <a:gdLst/>
              <a:ahLst/>
              <a:cxnLst/>
              <a:rect l="l" t="t" r="r" b="b"/>
              <a:pathLst>
                <a:path w="3823" h="16785" extrusionOk="0">
                  <a:moveTo>
                    <a:pt x="2207" y="1"/>
                  </a:moveTo>
                  <a:cubicBezTo>
                    <a:pt x="2063" y="82"/>
                    <a:pt x="1928" y="177"/>
                    <a:pt x="1801" y="284"/>
                  </a:cubicBezTo>
                  <a:lnTo>
                    <a:pt x="1420" y="599"/>
                  </a:lnTo>
                  <a:cubicBezTo>
                    <a:pt x="443" y="1407"/>
                    <a:pt x="0" y="2691"/>
                    <a:pt x="271" y="3930"/>
                  </a:cubicBezTo>
                  <a:lnTo>
                    <a:pt x="3495" y="16784"/>
                  </a:lnTo>
                  <a:cubicBezTo>
                    <a:pt x="3597" y="16538"/>
                    <a:pt x="3708" y="16309"/>
                    <a:pt x="3823" y="16083"/>
                  </a:cubicBezTo>
                  <a:cubicBezTo>
                    <a:pt x="2596" y="11190"/>
                    <a:pt x="1854" y="7802"/>
                    <a:pt x="1308" y="5616"/>
                  </a:cubicBezTo>
                  <a:cubicBezTo>
                    <a:pt x="271" y="1469"/>
                    <a:pt x="1571" y="571"/>
                    <a:pt x="220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8;p39">
              <a:extLst>
                <a:ext uri="{FF2B5EF4-FFF2-40B4-BE49-F238E27FC236}">
                  <a16:creationId xmlns:a16="http://schemas.microsoft.com/office/drawing/2014/main" id="{4BFABEF7-63AF-404C-8492-9020AC16D657}"/>
                </a:ext>
              </a:extLst>
            </p:cNvPr>
            <p:cNvSpPr/>
            <p:nvPr/>
          </p:nvSpPr>
          <p:spPr>
            <a:xfrm>
              <a:off x="6009800" y="2874738"/>
              <a:ext cx="104700" cy="171350"/>
            </a:xfrm>
            <a:custGeom>
              <a:avLst/>
              <a:gdLst/>
              <a:ahLst/>
              <a:cxnLst/>
              <a:rect l="l" t="t" r="r" b="b"/>
              <a:pathLst>
                <a:path w="4188" h="6854" extrusionOk="0">
                  <a:moveTo>
                    <a:pt x="2026" y="0"/>
                  </a:moveTo>
                  <a:lnTo>
                    <a:pt x="0" y="714"/>
                  </a:lnTo>
                  <a:lnTo>
                    <a:pt x="2166" y="6853"/>
                  </a:lnTo>
                  <a:lnTo>
                    <a:pt x="4188" y="6140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9;p39">
              <a:extLst>
                <a:ext uri="{FF2B5EF4-FFF2-40B4-BE49-F238E27FC236}">
                  <a16:creationId xmlns:a16="http://schemas.microsoft.com/office/drawing/2014/main" id="{53D3ECF7-0FA1-4B75-A44B-07FF18AF60A0}"/>
                </a:ext>
              </a:extLst>
            </p:cNvPr>
            <p:cNvSpPr/>
            <p:nvPr/>
          </p:nvSpPr>
          <p:spPr>
            <a:xfrm>
              <a:off x="6047850" y="2874738"/>
              <a:ext cx="66650" cy="157900"/>
            </a:xfrm>
            <a:custGeom>
              <a:avLst/>
              <a:gdLst/>
              <a:ahLst/>
              <a:cxnLst/>
              <a:rect l="l" t="t" r="r" b="b"/>
              <a:pathLst>
                <a:path w="2666" h="6316" extrusionOk="0">
                  <a:moveTo>
                    <a:pt x="504" y="0"/>
                  </a:moveTo>
                  <a:lnTo>
                    <a:pt x="0" y="176"/>
                  </a:lnTo>
                  <a:lnTo>
                    <a:pt x="2161" y="6316"/>
                  </a:lnTo>
                  <a:lnTo>
                    <a:pt x="2666" y="614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40;p39">
              <a:extLst>
                <a:ext uri="{FF2B5EF4-FFF2-40B4-BE49-F238E27FC236}">
                  <a16:creationId xmlns:a16="http://schemas.microsoft.com/office/drawing/2014/main" id="{FE5703F7-A712-41A0-AE95-587D593EE6DC}"/>
                </a:ext>
              </a:extLst>
            </p:cNvPr>
            <p:cNvSpPr/>
            <p:nvPr/>
          </p:nvSpPr>
          <p:spPr>
            <a:xfrm>
              <a:off x="6059175" y="2987788"/>
              <a:ext cx="22750" cy="39850"/>
            </a:xfrm>
            <a:custGeom>
              <a:avLst/>
              <a:gdLst/>
              <a:ahLst/>
              <a:cxnLst/>
              <a:rect l="l" t="t" r="r" b="b"/>
              <a:pathLst>
                <a:path w="910" h="1594" extrusionOk="0">
                  <a:moveTo>
                    <a:pt x="130" y="0"/>
                  </a:moveTo>
                  <a:cubicBezTo>
                    <a:pt x="60" y="0"/>
                    <a:pt x="0" y="56"/>
                    <a:pt x="43" y="150"/>
                  </a:cubicBezTo>
                  <a:cubicBezTo>
                    <a:pt x="150" y="391"/>
                    <a:pt x="248" y="637"/>
                    <a:pt x="347" y="879"/>
                  </a:cubicBezTo>
                  <a:cubicBezTo>
                    <a:pt x="437" y="1101"/>
                    <a:pt x="502" y="1351"/>
                    <a:pt x="659" y="1536"/>
                  </a:cubicBezTo>
                  <a:cubicBezTo>
                    <a:pt x="688" y="1574"/>
                    <a:pt x="736" y="1593"/>
                    <a:pt x="783" y="1593"/>
                  </a:cubicBezTo>
                  <a:cubicBezTo>
                    <a:pt x="848" y="1593"/>
                    <a:pt x="909" y="1554"/>
                    <a:pt x="905" y="1470"/>
                  </a:cubicBezTo>
                  <a:cubicBezTo>
                    <a:pt x="896" y="1233"/>
                    <a:pt x="757" y="1011"/>
                    <a:pt x="655" y="798"/>
                  </a:cubicBezTo>
                  <a:cubicBezTo>
                    <a:pt x="532" y="552"/>
                    <a:pt x="388" y="309"/>
                    <a:pt x="252" y="71"/>
                  </a:cubicBezTo>
                  <a:cubicBezTo>
                    <a:pt x="222" y="22"/>
                    <a:pt x="17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41;p39">
              <a:extLst>
                <a:ext uri="{FF2B5EF4-FFF2-40B4-BE49-F238E27FC236}">
                  <a16:creationId xmlns:a16="http://schemas.microsoft.com/office/drawing/2014/main" id="{FD0A1D2A-59E3-4784-B322-E0CF101D778D}"/>
                </a:ext>
              </a:extLst>
            </p:cNvPr>
            <p:cNvSpPr/>
            <p:nvPr/>
          </p:nvSpPr>
          <p:spPr>
            <a:xfrm>
              <a:off x="6044450" y="2766763"/>
              <a:ext cx="191150" cy="127575"/>
            </a:xfrm>
            <a:custGeom>
              <a:avLst/>
              <a:gdLst/>
              <a:ahLst/>
              <a:cxnLst/>
              <a:rect l="l" t="t" r="r" b="b"/>
              <a:pathLst>
                <a:path w="7646" h="5103" extrusionOk="0">
                  <a:moveTo>
                    <a:pt x="5864" y="0"/>
                  </a:moveTo>
                  <a:cubicBezTo>
                    <a:pt x="5667" y="0"/>
                    <a:pt x="5468" y="37"/>
                    <a:pt x="5275" y="115"/>
                  </a:cubicBezTo>
                  <a:lnTo>
                    <a:pt x="0" y="2194"/>
                  </a:lnTo>
                  <a:lnTo>
                    <a:pt x="1182" y="5103"/>
                  </a:lnTo>
                  <a:lnTo>
                    <a:pt x="6456" y="3027"/>
                  </a:lnTo>
                  <a:cubicBezTo>
                    <a:pt x="7260" y="2699"/>
                    <a:pt x="7646" y="1785"/>
                    <a:pt x="7322" y="980"/>
                  </a:cubicBezTo>
                  <a:cubicBezTo>
                    <a:pt x="7072" y="369"/>
                    <a:pt x="6484" y="0"/>
                    <a:pt x="586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42;p39">
              <a:extLst>
                <a:ext uri="{FF2B5EF4-FFF2-40B4-BE49-F238E27FC236}">
                  <a16:creationId xmlns:a16="http://schemas.microsoft.com/office/drawing/2014/main" id="{E6951D67-B4C5-4AA1-A2BF-224A86935AC9}"/>
                </a:ext>
              </a:extLst>
            </p:cNvPr>
            <p:cNvSpPr/>
            <p:nvPr/>
          </p:nvSpPr>
          <p:spPr>
            <a:xfrm>
              <a:off x="6063325" y="2792288"/>
              <a:ext cx="171875" cy="102050"/>
            </a:xfrm>
            <a:custGeom>
              <a:avLst/>
              <a:gdLst/>
              <a:ahLst/>
              <a:cxnLst/>
              <a:rect l="l" t="t" r="r" b="b"/>
              <a:pathLst>
                <a:path w="6875" h="4082" extrusionOk="0">
                  <a:moveTo>
                    <a:pt x="6579" y="1"/>
                  </a:moveTo>
                  <a:lnTo>
                    <a:pt x="6579" y="1"/>
                  </a:lnTo>
                  <a:cubicBezTo>
                    <a:pt x="6312" y="529"/>
                    <a:pt x="5820" y="894"/>
                    <a:pt x="5324" y="1108"/>
                  </a:cubicBezTo>
                  <a:cubicBezTo>
                    <a:pt x="4790" y="1337"/>
                    <a:pt x="1649" y="2453"/>
                    <a:pt x="0" y="3035"/>
                  </a:cubicBezTo>
                  <a:lnTo>
                    <a:pt x="427" y="4082"/>
                  </a:lnTo>
                  <a:lnTo>
                    <a:pt x="5701" y="2006"/>
                  </a:lnTo>
                  <a:cubicBezTo>
                    <a:pt x="6493" y="1686"/>
                    <a:pt x="6874" y="796"/>
                    <a:pt x="65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43;p39">
              <a:extLst>
                <a:ext uri="{FF2B5EF4-FFF2-40B4-BE49-F238E27FC236}">
                  <a16:creationId xmlns:a16="http://schemas.microsoft.com/office/drawing/2014/main" id="{363DC64B-0A3B-429A-9EC8-DF283A0CE3C1}"/>
                </a:ext>
              </a:extLst>
            </p:cNvPr>
            <p:cNvSpPr/>
            <p:nvPr/>
          </p:nvSpPr>
          <p:spPr>
            <a:xfrm>
              <a:off x="6125825" y="2779563"/>
              <a:ext cx="79825" cy="27675"/>
            </a:xfrm>
            <a:custGeom>
              <a:avLst/>
              <a:gdLst/>
              <a:ahLst/>
              <a:cxnLst/>
              <a:rect l="l" t="t" r="r" b="b"/>
              <a:pathLst>
                <a:path w="3193" h="1107" extrusionOk="0">
                  <a:moveTo>
                    <a:pt x="2629" y="1"/>
                  </a:moveTo>
                  <a:cubicBezTo>
                    <a:pt x="2403" y="1"/>
                    <a:pt x="2184" y="56"/>
                    <a:pt x="1942" y="140"/>
                  </a:cubicBezTo>
                  <a:cubicBezTo>
                    <a:pt x="1331" y="345"/>
                    <a:pt x="675" y="538"/>
                    <a:pt x="109" y="854"/>
                  </a:cubicBezTo>
                  <a:cubicBezTo>
                    <a:pt x="1" y="915"/>
                    <a:pt x="49" y="1107"/>
                    <a:pt x="170" y="1107"/>
                  </a:cubicBezTo>
                  <a:cubicBezTo>
                    <a:pt x="178" y="1107"/>
                    <a:pt x="186" y="1106"/>
                    <a:pt x="195" y="1104"/>
                  </a:cubicBezTo>
                  <a:cubicBezTo>
                    <a:pt x="1188" y="903"/>
                    <a:pt x="2057" y="317"/>
                    <a:pt x="3087" y="279"/>
                  </a:cubicBezTo>
                  <a:cubicBezTo>
                    <a:pt x="3193" y="275"/>
                    <a:pt x="3185" y="112"/>
                    <a:pt x="3098" y="82"/>
                  </a:cubicBezTo>
                  <a:cubicBezTo>
                    <a:pt x="2933" y="25"/>
                    <a:pt x="2780" y="1"/>
                    <a:pt x="2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44;p39">
              <a:extLst>
                <a:ext uri="{FF2B5EF4-FFF2-40B4-BE49-F238E27FC236}">
                  <a16:creationId xmlns:a16="http://schemas.microsoft.com/office/drawing/2014/main" id="{4111BCC4-6D0C-46C9-9B65-1B1E6884BE7E}"/>
                </a:ext>
              </a:extLst>
            </p:cNvPr>
            <p:cNvSpPr/>
            <p:nvPr/>
          </p:nvSpPr>
          <p:spPr>
            <a:xfrm>
              <a:off x="6008775" y="2916688"/>
              <a:ext cx="97550" cy="61700"/>
            </a:xfrm>
            <a:custGeom>
              <a:avLst/>
              <a:gdLst/>
              <a:ahLst/>
              <a:cxnLst/>
              <a:rect l="l" t="t" r="r" b="b"/>
              <a:pathLst>
                <a:path w="3902" h="2468" extrusionOk="0">
                  <a:moveTo>
                    <a:pt x="2875" y="1"/>
                  </a:moveTo>
                  <a:cubicBezTo>
                    <a:pt x="2776" y="1"/>
                    <a:pt x="2675" y="17"/>
                    <a:pt x="2576" y="53"/>
                  </a:cubicBezTo>
                  <a:lnTo>
                    <a:pt x="722" y="697"/>
                  </a:lnTo>
                  <a:cubicBezTo>
                    <a:pt x="250" y="865"/>
                    <a:pt x="0" y="1382"/>
                    <a:pt x="164" y="1857"/>
                  </a:cubicBezTo>
                  <a:cubicBezTo>
                    <a:pt x="293" y="2233"/>
                    <a:pt x="645" y="2468"/>
                    <a:pt x="1021" y="2468"/>
                  </a:cubicBezTo>
                  <a:cubicBezTo>
                    <a:pt x="1122" y="2468"/>
                    <a:pt x="1225" y="2451"/>
                    <a:pt x="1325" y="2415"/>
                  </a:cubicBezTo>
                  <a:lnTo>
                    <a:pt x="3175" y="1771"/>
                  </a:lnTo>
                  <a:cubicBezTo>
                    <a:pt x="3646" y="1603"/>
                    <a:pt x="3901" y="1086"/>
                    <a:pt x="3733" y="611"/>
                  </a:cubicBezTo>
                  <a:cubicBezTo>
                    <a:pt x="3603" y="238"/>
                    <a:pt x="3250" y="1"/>
                    <a:pt x="287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45;p39">
              <a:extLst>
                <a:ext uri="{FF2B5EF4-FFF2-40B4-BE49-F238E27FC236}">
                  <a16:creationId xmlns:a16="http://schemas.microsoft.com/office/drawing/2014/main" id="{357EB015-0146-4096-8497-77E1DA1A4E03}"/>
                </a:ext>
              </a:extLst>
            </p:cNvPr>
            <p:cNvSpPr/>
            <p:nvPr/>
          </p:nvSpPr>
          <p:spPr>
            <a:xfrm>
              <a:off x="6055100" y="2916688"/>
              <a:ext cx="51225" cy="52300"/>
            </a:xfrm>
            <a:custGeom>
              <a:avLst/>
              <a:gdLst/>
              <a:ahLst/>
              <a:cxnLst/>
              <a:rect l="l" t="t" r="r" b="b"/>
              <a:pathLst>
                <a:path w="2049" h="2092" extrusionOk="0">
                  <a:moveTo>
                    <a:pt x="1022" y="1"/>
                  </a:moveTo>
                  <a:cubicBezTo>
                    <a:pt x="923" y="1"/>
                    <a:pt x="822" y="17"/>
                    <a:pt x="723" y="53"/>
                  </a:cubicBezTo>
                  <a:lnTo>
                    <a:pt x="600" y="94"/>
                  </a:lnTo>
                  <a:lnTo>
                    <a:pt x="1" y="611"/>
                  </a:lnTo>
                  <a:cubicBezTo>
                    <a:pt x="1" y="611"/>
                    <a:pt x="591" y="660"/>
                    <a:pt x="739" y="1078"/>
                  </a:cubicBezTo>
                  <a:cubicBezTo>
                    <a:pt x="842" y="1370"/>
                    <a:pt x="579" y="1832"/>
                    <a:pt x="407" y="2091"/>
                  </a:cubicBezTo>
                  <a:lnTo>
                    <a:pt x="1322" y="1771"/>
                  </a:lnTo>
                  <a:cubicBezTo>
                    <a:pt x="1793" y="1603"/>
                    <a:pt x="2048" y="1086"/>
                    <a:pt x="1880" y="611"/>
                  </a:cubicBezTo>
                  <a:cubicBezTo>
                    <a:pt x="1750" y="238"/>
                    <a:pt x="1397" y="1"/>
                    <a:pt x="102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46;p39">
              <a:extLst>
                <a:ext uri="{FF2B5EF4-FFF2-40B4-BE49-F238E27FC236}">
                  <a16:creationId xmlns:a16="http://schemas.microsoft.com/office/drawing/2014/main" id="{9DAEFC92-C870-47D0-A2CF-7C3782B7F8DA}"/>
                </a:ext>
              </a:extLst>
            </p:cNvPr>
            <p:cNvSpPr/>
            <p:nvPr/>
          </p:nvSpPr>
          <p:spPr>
            <a:xfrm>
              <a:off x="6024175" y="2946563"/>
              <a:ext cx="44175" cy="17300"/>
            </a:xfrm>
            <a:custGeom>
              <a:avLst/>
              <a:gdLst/>
              <a:ahLst/>
              <a:cxnLst/>
              <a:rect l="l" t="t" r="r" b="b"/>
              <a:pathLst>
                <a:path w="1767" h="692" extrusionOk="0">
                  <a:moveTo>
                    <a:pt x="1426" y="0"/>
                  </a:moveTo>
                  <a:cubicBezTo>
                    <a:pt x="1406" y="0"/>
                    <a:pt x="1386" y="3"/>
                    <a:pt x="1366" y="10"/>
                  </a:cubicBezTo>
                  <a:cubicBezTo>
                    <a:pt x="955" y="150"/>
                    <a:pt x="484" y="273"/>
                    <a:pt x="106" y="486"/>
                  </a:cubicBezTo>
                  <a:cubicBezTo>
                    <a:pt x="1" y="543"/>
                    <a:pt x="112" y="692"/>
                    <a:pt x="197" y="692"/>
                  </a:cubicBezTo>
                  <a:cubicBezTo>
                    <a:pt x="198" y="692"/>
                    <a:pt x="199" y="692"/>
                    <a:pt x="200" y="692"/>
                  </a:cubicBezTo>
                  <a:cubicBezTo>
                    <a:pt x="647" y="687"/>
                    <a:pt x="1148" y="510"/>
                    <a:pt x="1562" y="359"/>
                  </a:cubicBezTo>
                  <a:cubicBezTo>
                    <a:pt x="1766" y="285"/>
                    <a:pt x="1611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47;p39">
              <a:extLst>
                <a:ext uri="{FF2B5EF4-FFF2-40B4-BE49-F238E27FC236}">
                  <a16:creationId xmlns:a16="http://schemas.microsoft.com/office/drawing/2014/main" id="{283E7C33-64D7-42EA-82D9-DD094A55D2E0}"/>
                </a:ext>
              </a:extLst>
            </p:cNvPr>
            <p:cNvSpPr/>
            <p:nvPr/>
          </p:nvSpPr>
          <p:spPr>
            <a:xfrm>
              <a:off x="6045475" y="3020463"/>
              <a:ext cx="97525" cy="61700"/>
            </a:xfrm>
            <a:custGeom>
              <a:avLst/>
              <a:gdLst/>
              <a:ahLst/>
              <a:cxnLst/>
              <a:rect l="l" t="t" r="r" b="b"/>
              <a:pathLst>
                <a:path w="3901" h="2468" extrusionOk="0">
                  <a:moveTo>
                    <a:pt x="2880" y="0"/>
                  </a:moveTo>
                  <a:cubicBezTo>
                    <a:pt x="2779" y="0"/>
                    <a:pt x="2677" y="17"/>
                    <a:pt x="2576" y="53"/>
                  </a:cubicBezTo>
                  <a:lnTo>
                    <a:pt x="726" y="697"/>
                  </a:lnTo>
                  <a:cubicBezTo>
                    <a:pt x="251" y="865"/>
                    <a:pt x="1" y="1382"/>
                    <a:pt x="164" y="1857"/>
                  </a:cubicBezTo>
                  <a:cubicBezTo>
                    <a:pt x="297" y="2232"/>
                    <a:pt x="647" y="2468"/>
                    <a:pt x="1022" y="2468"/>
                  </a:cubicBezTo>
                  <a:cubicBezTo>
                    <a:pt x="1123" y="2468"/>
                    <a:pt x="1225" y="2451"/>
                    <a:pt x="1326" y="2415"/>
                  </a:cubicBezTo>
                  <a:lnTo>
                    <a:pt x="3175" y="1772"/>
                  </a:lnTo>
                  <a:cubicBezTo>
                    <a:pt x="3651" y="1603"/>
                    <a:pt x="3901" y="1086"/>
                    <a:pt x="3737" y="610"/>
                  </a:cubicBezTo>
                  <a:cubicBezTo>
                    <a:pt x="3605" y="235"/>
                    <a:pt x="3255" y="0"/>
                    <a:pt x="288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8;p39">
              <a:extLst>
                <a:ext uri="{FF2B5EF4-FFF2-40B4-BE49-F238E27FC236}">
                  <a16:creationId xmlns:a16="http://schemas.microsoft.com/office/drawing/2014/main" id="{E1781FF7-242D-476A-85A9-2BC17824BD04}"/>
                </a:ext>
              </a:extLst>
            </p:cNvPr>
            <p:cNvSpPr/>
            <p:nvPr/>
          </p:nvSpPr>
          <p:spPr>
            <a:xfrm>
              <a:off x="6085475" y="3020463"/>
              <a:ext cx="57525" cy="52300"/>
            </a:xfrm>
            <a:custGeom>
              <a:avLst/>
              <a:gdLst/>
              <a:ahLst/>
              <a:cxnLst/>
              <a:rect l="l" t="t" r="r" b="b"/>
              <a:pathLst>
                <a:path w="2301" h="2092" extrusionOk="0">
                  <a:moveTo>
                    <a:pt x="1280" y="0"/>
                  </a:moveTo>
                  <a:cubicBezTo>
                    <a:pt x="1179" y="0"/>
                    <a:pt x="1077" y="17"/>
                    <a:pt x="976" y="53"/>
                  </a:cubicBezTo>
                  <a:lnTo>
                    <a:pt x="858" y="93"/>
                  </a:lnTo>
                  <a:lnTo>
                    <a:pt x="0" y="454"/>
                  </a:lnTo>
                  <a:cubicBezTo>
                    <a:pt x="0" y="454"/>
                    <a:pt x="849" y="659"/>
                    <a:pt x="993" y="1078"/>
                  </a:cubicBezTo>
                  <a:cubicBezTo>
                    <a:pt x="1095" y="1369"/>
                    <a:pt x="833" y="1833"/>
                    <a:pt x="661" y="2091"/>
                  </a:cubicBezTo>
                  <a:lnTo>
                    <a:pt x="1575" y="1772"/>
                  </a:lnTo>
                  <a:cubicBezTo>
                    <a:pt x="2051" y="1603"/>
                    <a:pt x="2301" y="1086"/>
                    <a:pt x="2137" y="610"/>
                  </a:cubicBezTo>
                  <a:cubicBezTo>
                    <a:pt x="2005" y="235"/>
                    <a:pt x="1655" y="0"/>
                    <a:pt x="128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9;p39">
              <a:extLst>
                <a:ext uri="{FF2B5EF4-FFF2-40B4-BE49-F238E27FC236}">
                  <a16:creationId xmlns:a16="http://schemas.microsoft.com/office/drawing/2014/main" id="{1ABB7518-59A5-4D47-B264-3717D7DCD348}"/>
                </a:ext>
              </a:extLst>
            </p:cNvPr>
            <p:cNvSpPr/>
            <p:nvPr/>
          </p:nvSpPr>
          <p:spPr>
            <a:xfrm>
              <a:off x="6061000" y="3050338"/>
              <a:ext cx="44050" cy="17275"/>
            </a:xfrm>
            <a:custGeom>
              <a:avLst/>
              <a:gdLst/>
              <a:ahLst/>
              <a:cxnLst/>
              <a:rect l="l" t="t" r="r" b="b"/>
              <a:pathLst>
                <a:path w="1762" h="691" extrusionOk="0">
                  <a:moveTo>
                    <a:pt x="1422" y="0"/>
                  </a:moveTo>
                  <a:cubicBezTo>
                    <a:pt x="1402" y="0"/>
                    <a:pt x="1381" y="3"/>
                    <a:pt x="1360" y="10"/>
                  </a:cubicBezTo>
                  <a:cubicBezTo>
                    <a:pt x="951" y="149"/>
                    <a:pt x="478" y="272"/>
                    <a:pt x="105" y="486"/>
                  </a:cubicBezTo>
                  <a:cubicBezTo>
                    <a:pt x="0" y="542"/>
                    <a:pt x="111" y="691"/>
                    <a:pt x="196" y="691"/>
                  </a:cubicBezTo>
                  <a:cubicBezTo>
                    <a:pt x="198" y="691"/>
                    <a:pt x="199" y="691"/>
                    <a:pt x="200" y="691"/>
                  </a:cubicBezTo>
                  <a:cubicBezTo>
                    <a:pt x="643" y="687"/>
                    <a:pt x="1143" y="511"/>
                    <a:pt x="1561" y="359"/>
                  </a:cubicBezTo>
                  <a:cubicBezTo>
                    <a:pt x="1761" y="284"/>
                    <a:pt x="1610" y="0"/>
                    <a:pt x="1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50;p39">
              <a:extLst>
                <a:ext uri="{FF2B5EF4-FFF2-40B4-BE49-F238E27FC236}">
                  <a16:creationId xmlns:a16="http://schemas.microsoft.com/office/drawing/2014/main" id="{9F14C3D4-3F96-4095-A55D-335415B8A729}"/>
                </a:ext>
              </a:extLst>
            </p:cNvPr>
            <p:cNvSpPr/>
            <p:nvPr/>
          </p:nvSpPr>
          <p:spPr>
            <a:xfrm>
              <a:off x="5809525" y="2855088"/>
              <a:ext cx="209725" cy="133575"/>
            </a:xfrm>
            <a:custGeom>
              <a:avLst/>
              <a:gdLst/>
              <a:ahLst/>
              <a:cxnLst/>
              <a:rect l="l" t="t" r="r" b="b"/>
              <a:pathLst>
                <a:path w="8389" h="5343" extrusionOk="0">
                  <a:moveTo>
                    <a:pt x="6612" y="1"/>
                  </a:moveTo>
                  <a:cubicBezTo>
                    <a:pt x="6414" y="1"/>
                    <a:pt x="6213" y="38"/>
                    <a:pt x="6018" y="118"/>
                  </a:cubicBezTo>
                  <a:lnTo>
                    <a:pt x="1" y="2488"/>
                  </a:lnTo>
                  <a:lnTo>
                    <a:pt x="1314" y="5343"/>
                  </a:lnTo>
                  <a:lnTo>
                    <a:pt x="7199" y="3026"/>
                  </a:lnTo>
                  <a:cubicBezTo>
                    <a:pt x="8003" y="2697"/>
                    <a:pt x="8388" y="1782"/>
                    <a:pt x="8065" y="979"/>
                  </a:cubicBezTo>
                  <a:cubicBezTo>
                    <a:pt x="7816" y="370"/>
                    <a:pt x="7230" y="1"/>
                    <a:pt x="661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51;p39">
              <a:extLst>
                <a:ext uri="{FF2B5EF4-FFF2-40B4-BE49-F238E27FC236}">
                  <a16:creationId xmlns:a16="http://schemas.microsoft.com/office/drawing/2014/main" id="{10BCBD66-E571-4D29-ABDB-8A0AE9B8ABDE}"/>
                </a:ext>
              </a:extLst>
            </p:cNvPr>
            <p:cNvSpPr/>
            <p:nvPr/>
          </p:nvSpPr>
          <p:spPr>
            <a:xfrm>
              <a:off x="5809525" y="2856563"/>
              <a:ext cx="209725" cy="132100"/>
            </a:xfrm>
            <a:custGeom>
              <a:avLst/>
              <a:gdLst/>
              <a:ahLst/>
              <a:cxnLst/>
              <a:rect l="l" t="t" r="r" b="b"/>
              <a:pathLst>
                <a:path w="8389" h="5284" extrusionOk="0">
                  <a:moveTo>
                    <a:pt x="7018" y="1"/>
                  </a:moveTo>
                  <a:lnTo>
                    <a:pt x="7018" y="1"/>
                  </a:lnTo>
                  <a:cubicBezTo>
                    <a:pt x="7576" y="637"/>
                    <a:pt x="7449" y="1703"/>
                    <a:pt x="6961" y="1867"/>
                  </a:cubicBezTo>
                  <a:cubicBezTo>
                    <a:pt x="6325" y="2077"/>
                    <a:pt x="3302" y="3245"/>
                    <a:pt x="3302" y="3245"/>
                  </a:cubicBezTo>
                  <a:cubicBezTo>
                    <a:pt x="3302" y="3245"/>
                    <a:pt x="3302" y="2901"/>
                    <a:pt x="2958" y="2265"/>
                  </a:cubicBezTo>
                  <a:cubicBezTo>
                    <a:pt x="2794" y="1962"/>
                    <a:pt x="2499" y="1719"/>
                    <a:pt x="2236" y="1547"/>
                  </a:cubicBezTo>
                  <a:lnTo>
                    <a:pt x="1" y="2429"/>
                  </a:lnTo>
                  <a:lnTo>
                    <a:pt x="1314" y="5284"/>
                  </a:lnTo>
                  <a:lnTo>
                    <a:pt x="7199" y="2967"/>
                  </a:lnTo>
                  <a:cubicBezTo>
                    <a:pt x="8003" y="2638"/>
                    <a:pt x="8388" y="1723"/>
                    <a:pt x="8065" y="920"/>
                  </a:cubicBezTo>
                  <a:cubicBezTo>
                    <a:pt x="7872" y="448"/>
                    <a:pt x="7474" y="128"/>
                    <a:pt x="70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52;p39">
              <a:extLst>
                <a:ext uri="{FF2B5EF4-FFF2-40B4-BE49-F238E27FC236}">
                  <a16:creationId xmlns:a16="http://schemas.microsoft.com/office/drawing/2014/main" id="{9BB44970-4D33-43C4-BB8E-D5CEF0147305}"/>
                </a:ext>
              </a:extLst>
            </p:cNvPr>
            <p:cNvSpPr/>
            <p:nvPr/>
          </p:nvSpPr>
          <p:spPr>
            <a:xfrm>
              <a:off x="5891900" y="2869713"/>
              <a:ext cx="71175" cy="30875"/>
            </a:xfrm>
            <a:custGeom>
              <a:avLst/>
              <a:gdLst/>
              <a:ahLst/>
              <a:cxnLst/>
              <a:rect l="l" t="t" r="r" b="b"/>
              <a:pathLst>
                <a:path w="2847" h="1235" extrusionOk="0">
                  <a:moveTo>
                    <a:pt x="2581" y="0"/>
                  </a:moveTo>
                  <a:cubicBezTo>
                    <a:pt x="2562" y="0"/>
                    <a:pt x="2542" y="4"/>
                    <a:pt x="2522" y="12"/>
                  </a:cubicBezTo>
                  <a:cubicBezTo>
                    <a:pt x="2087" y="192"/>
                    <a:pt x="1661" y="394"/>
                    <a:pt x="1226" y="570"/>
                  </a:cubicBezTo>
                  <a:cubicBezTo>
                    <a:pt x="844" y="722"/>
                    <a:pt x="431" y="832"/>
                    <a:pt x="81" y="1054"/>
                  </a:cubicBezTo>
                  <a:cubicBezTo>
                    <a:pt x="1" y="1107"/>
                    <a:pt x="75" y="1235"/>
                    <a:pt x="156" y="1235"/>
                  </a:cubicBezTo>
                  <a:cubicBezTo>
                    <a:pt x="157" y="1235"/>
                    <a:pt x="159" y="1235"/>
                    <a:pt x="160" y="1235"/>
                  </a:cubicBezTo>
                  <a:cubicBezTo>
                    <a:pt x="997" y="1173"/>
                    <a:pt x="1947" y="701"/>
                    <a:pt x="2682" y="320"/>
                  </a:cubicBezTo>
                  <a:cubicBezTo>
                    <a:pt x="2846" y="236"/>
                    <a:pt x="2732" y="0"/>
                    <a:pt x="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53;p39">
              <a:extLst>
                <a:ext uri="{FF2B5EF4-FFF2-40B4-BE49-F238E27FC236}">
                  <a16:creationId xmlns:a16="http://schemas.microsoft.com/office/drawing/2014/main" id="{71B766D8-1B22-4531-BC2C-844182205734}"/>
                </a:ext>
              </a:extLst>
            </p:cNvPr>
            <p:cNvSpPr/>
            <p:nvPr/>
          </p:nvSpPr>
          <p:spPr>
            <a:xfrm>
              <a:off x="5608975" y="2886288"/>
              <a:ext cx="287950" cy="196975"/>
            </a:xfrm>
            <a:custGeom>
              <a:avLst/>
              <a:gdLst/>
              <a:ahLst/>
              <a:cxnLst/>
              <a:rect l="l" t="t" r="r" b="b"/>
              <a:pathLst>
                <a:path w="11518" h="7879" extrusionOk="0">
                  <a:moveTo>
                    <a:pt x="8088" y="1"/>
                  </a:moveTo>
                  <a:cubicBezTo>
                    <a:pt x="7721" y="1"/>
                    <a:pt x="7348" y="68"/>
                    <a:pt x="6985" y="211"/>
                  </a:cubicBezTo>
                  <a:lnTo>
                    <a:pt x="2330" y="2024"/>
                  </a:lnTo>
                  <a:cubicBezTo>
                    <a:pt x="772" y="2635"/>
                    <a:pt x="0" y="4390"/>
                    <a:pt x="608" y="5948"/>
                  </a:cubicBezTo>
                  <a:cubicBezTo>
                    <a:pt x="1074" y="7146"/>
                    <a:pt x="2218" y="7879"/>
                    <a:pt x="3429" y="7879"/>
                  </a:cubicBezTo>
                  <a:cubicBezTo>
                    <a:pt x="3795" y="7879"/>
                    <a:pt x="4167" y="7812"/>
                    <a:pt x="4528" y="7671"/>
                  </a:cubicBezTo>
                  <a:lnTo>
                    <a:pt x="9188" y="5854"/>
                  </a:lnTo>
                  <a:cubicBezTo>
                    <a:pt x="10746" y="5244"/>
                    <a:pt x="11517" y="3488"/>
                    <a:pt x="10906" y="1929"/>
                  </a:cubicBezTo>
                  <a:cubicBezTo>
                    <a:pt x="10441" y="734"/>
                    <a:pt x="9298" y="1"/>
                    <a:pt x="8088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54;p39">
              <a:extLst>
                <a:ext uri="{FF2B5EF4-FFF2-40B4-BE49-F238E27FC236}">
                  <a16:creationId xmlns:a16="http://schemas.microsoft.com/office/drawing/2014/main" id="{0CD8D36E-8F15-4B49-A31D-A16EF4148B55}"/>
                </a:ext>
              </a:extLst>
            </p:cNvPr>
            <p:cNvSpPr/>
            <p:nvPr/>
          </p:nvSpPr>
          <p:spPr>
            <a:xfrm>
              <a:off x="5650000" y="2886513"/>
              <a:ext cx="246925" cy="196725"/>
            </a:xfrm>
            <a:custGeom>
              <a:avLst/>
              <a:gdLst/>
              <a:ahLst/>
              <a:cxnLst/>
              <a:rect l="l" t="t" r="r" b="b"/>
              <a:pathLst>
                <a:path w="9877" h="7869" extrusionOk="0">
                  <a:moveTo>
                    <a:pt x="6632" y="1"/>
                  </a:moveTo>
                  <a:lnTo>
                    <a:pt x="6632" y="1"/>
                  </a:lnTo>
                  <a:cubicBezTo>
                    <a:pt x="7305" y="559"/>
                    <a:pt x="7904" y="1010"/>
                    <a:pt x="8121" y="2002"/>
                  </a:cubicBezTo>
                  <a:cubicBezTo>
                    <a:pt x="8863" y="5402"/>
                    <a:pt x="2039" y="6547"/>
                    <a:pt x="0" y="7281"/>
                  </a:cubicBezTo>
                  <a:cubicBezTo>
                    <a:pt x="517" y="7659"/>
                    <a:pt x="1145" y="7869"/>
                    <a:pt x="1792" y="7869"/>
                  </a:cubicBezTo>
                  <a:cubicBezTo>
                    <a:pt x="2157" y="7869"/>
                    <a:pt x="2527" y="7802"/>
                    <a:pt x="2887" y="7662"/>
                  </a:cubicBezTo>
                  <a:lnTo>
                    <a:pt x="7547" y="5845"/>
                  </a:lnTo>
                  <a:cubicBezTo>
                    <a:pt x="9105" y="5235"/>
                    <a:pt x="9876" y="3479"/>
                    <a:pt x="9265" y="1920"/>
                  </a:cubicBezTo>
                  <a:cubicBezTo>
                    <a:pt x="8822" y="788"/>
                    <a:pt x="7773" y="75"/>
                    <a:pt x="6632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55;p39">
              <a:extLst>
                <a:ext uri="{FF2B5EF4-FFF2-40B4-BE49-F238E27FC236}">
                  <a16:creationId xmlns:a16="http://schemas.microsoft.com/office/drawing/2014/main" id="{5D980C6F-4940-4B83-BC12-A3A8FBA1AD0D}"/>
                </a:ext>
              </a:extLst>
            </p:cNvPr>
            <p:cNvSpPr/>
            <p:nvPr/>
          </p:nvSpPr>
          <p:spPr>
            <a:xfrm>
              <a:off x="5632350" y="2982488"/>
              <a:ext cx="52225" cy="79200"/>
            </a:xfrm>
            <a:custGeom>
              <a:avLst/>
              <a:gdLst/>
              <a:ahLst/>
              <a:cxnLst/>
              <a:rect l="l" t="t" r="r" b="b"/>
              <a:pathLst>
                <a:path w="2089" h="3168" extrusionOk="0">
                  <a:moveTo>
                    <a:pt x="649" y="1"/>
                  </a:moveTo>
                  <a:cubicBezTo>
                    <a:pt x="605" y="1"/>
                    <a:pt x="562" y="8"/>
                    <a:pt x="521" y="21"/>
                  </a:cubicBezTo>
                  <a:cubicBezTo>
                    <a:pt x="103" y="160"/>
                    <a:pt x="0" y="972"/>
                    <a:pt x="292" y="1834"/>
                  </a:cubicBezTo>
                  <a:cubicBezTo>
                    <a:pt x="551" y="2614"/>
                    <a:pt x="1039" y="3167"/>
                    <a:pt x="1439" y="3167"/>
                  </a:cubicBezTo>
                  <a:cubicBezTo>
                    <a:pt x="1483" y="3167"/>
                    <a:pt x="1526" y="3160"/>
                    <a:pt x="1567" y="3147"/>
                  </a:cubicBezTo>
                  <a:cubicBezTo>
                    <a:pt x="1982" y="3007"/>
                    <a:pt x="2088" y="2195"/>
                    <a:pt x="1797" y="1330"/>
                  </a:cubicBezTo>
                  <a:cubicBezTo>
                    <a:pt x="1539" y="554"/>
                    <a:pt x="1047" y="1"/>
                    <a:pt x="64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56;p39">
              <a:extLst>
                <a:ext uri="{FF2B5EF4-FFF2-40B4-BE49-F238E27FC236}">
                  <a16:creationId xmlns:a16="http://schemas.microsoft.com/office/drawing/2014/main" id="{703D86E5-FF42-43BB-A245-B9169F3165B4}"/>
                </a:ext>
              </a:extLst>
            </p:cNvPr>
            <p:cNvSpPr/>
            <p:nvPr/>
          </p:nvSpPr>
          <p:spPr>
            <a:xfrm>
              <a:off x="5516800" y="2282613"/>
              <a:ext cx="172500" cy="477550"/>
            </a:xfrm>
            <a:custGeom>
              <a:avLst/>
              <a:gdLst/>
              <a:ahLst/>
              <a:cxnLst/>
              <a:rect l="l" t="t" r="r" b="b"/>
              <a:pathLst>
                <a:path w="6900" h="19102" extrusionOk="0">
                  <a:moveTo>
                    <a:pt x="2545" y="1"/>
                  </a:moveTo>
                  <a:cubicBezTo>
                    <a:pt x="1839" y="1"/>
                    <a:pt x="1461" y="994"/>
                    <a:pt x="2227" y="1443"/>
                  </a:cubicBezTo>
                  <a:cubicBezTo>
                    <a:pt x="5345" y="3268"/>
                    <a:pt x="5287" y="7230"/>
                    <a:pt x="4651" y="10372"/>
                  </a:cubicBezTo>
                  <a:cubicBezTo>
                    <a:pt x="4048" y="13349"/>
                    <a:pt x="2699" y="15654"/>
                    <a:pt x="521" y="17738"/>
                  </a:cubicBezTo>
                  <a:cubicBezTo>
                    <a:pt x="0" y="18234"/>
                    <a:pt x="456" y="19101"/>
                    <a:pt x="1058" y="19101"/>
                  </a:cubicBezTo>
                  <a:cubicBezTo>
                    <a:pt x="1182" y="19101"/>
                    <a:pt x="1311" y="19065"/>
                    <a:pt x="1440" y="18981"/>
                  </a:cubicBezTo>
                  <a:cubicBezTo>
                    <a:pt x="4487" y="16996"/>
                    <a:pt x="5943" y="13149"/>
                    <a:pt x="6415" y="9691"/>
                  </a:cubicBezTo>
                  <a:cubicBezTo>
                    <a:pt x="6899" y="6151"/>
                    <a:pt x="6403" y="2066"/>
                    <a:pt x="2998" y="130"/>
                  </a:cubicBezTo>
                  <a:cubicBezTo>
                    <a:pt x="2838" y="40"/>
                    <a:pt x="2685" y="1"/>
                    <a:pt x="2545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57;p39">
              <a:extLst>
                <a:ext uri="{FF2B5EF4-FFF2-40B4-BE49-F238E27FC236}">
                  <a16:creationId xmlns:a16="http://schemas.microsoft.com/office/drawing/2014/main" id="{AC1AB226-90B7-4419-B10E-46A8AE736242}"/>
                </a:ext>
              </a:extLst>
            </p:cNvPr>
            <p:cNvSpPr/>
            <p:nvPr/>
          </p:nvSpPr>
          <p:spPr>
            <a:xfrm>
              <a:off x="5528975" y="2282688"/>
              <a:ext cx="168825" cy="477425"/>
            </a:xfrm>
            <a:custGeom>
              <a:avLst/>
              <a:gdLst/>
              <a:ahLst/>
              <a:cxnLst/>
              <a:rect l="l" t="t" r="r" b="b"/>
              <a:pathLst>
                <a:path w="6753" h="19097" extrusionOk="0">
                  <a:moveTo>
                    <a:pt x="2063" y="0"/>
                  </a:moveTo>
                  <a:cubicBezTo>
                    <a:pt x="1919" y="0"/>
                    <a:pt x="1789" y="42"/>
                    <a:pt x="1678" y="111"/>
                  </a:cubicBezTo>
                  <a:cubicBezTo>
                    <a:pt x="2454" y="512"/>
                    <a:pt x="3881" y="1481"/>
                    <a:pt x="4566" y="3363"/>
                  </a:cubicBezTo>
                  <a:cubicBezTo>
                    <a:pt x="5493" y="5915"/>
                    <a:pt x="6753" y="13600"/>
                    <a:pt x="1" y="18797"/>
                  </a:cubicBezTo>
                  <a:cubicBezTo>
                    <a:pt x="144" y="18975"/>
                    <a:pt x="350" y="19096"/>
                    <a:pt x="575" y="19096"/>
                  </a:cubicBezTo>
                  <a:cubicBezTo>
                    <a:pt x="697" y="19096"/>
                    <a:pt x="826" y="19060"/>
                    <a:pt x="953" y="18978"/>
                  </a:cubicBezTo>
                  <a:cubicBezTo>
                    <a:pt x="4000" y="16993"/>
                    <a:pt x="5456" y="13146"/>
                    <a:pt x="5928" y="9688"/>
                  </a:cubicBezTo>
                  <a:cubicBezTo>
                    <a:pt x="6412" y="6148"/>
                    <a:pt x="5916" y="2063"/>
                    <a:pt x="2511" y="127"/>
                  </a:cubicBezTo>
                  <a:cubicBezTo>
                    <a:pt x="2352" y="39"/>
                    <a:pt x="2201" y="0"/>
                    <a:pt x="2063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8;p39">
              <a:extLst>
                <a:ext uri="{FF2B5EF4-FFF2-40B4-BE49-F238E27FC236}">
                  <a16:creationId xmlns:a16="http://schemas.microsoft.com/office/drawing/2014/main" id="{4FBF75C6-F03F-470C-8F1A-9E9F527125A5}"/>
                </a:ext>
              </a:extLst>
            </p:cNvPr>
            <p:cNvSpPr/>
            <p:nvPr/>
          </p:nvSpPr>
          <p:spPr>
            <a:xfrm>
              <a:off x="5309125" y="2394588"/>
              <a:ext cx="483800" cy="633950"/>
            </a:xfrm>
            <a:custGeom>
              <a:avLst/>
              <a:gdLst/>
              <a:ahLst/>
              <a:cxnLst/>
              <a:rect l="l" t="t" r="r" b="b"/>
              <a:pathLst>
                <a:path w="19352" h="25358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1520" y="20477"/>
                    <a:pt x="12823" y="22799"/>
                    <a:pt x="13668" y="23541"/>
                  </a:cubicBezTo>
                  <a:cubicBezTo>
                    <a:pt x="14449" y="24224"/>
                    <a:pt x="13965" y="25358"/>
                    <a:pt x="14638" y="25358"/>
                  </a:cubicBezTo>
                  <a:cubicBezTo>
                    <a:pt x="14693" y="25358"/>
                    <a:pt x="14756" y="25350"/>
                    <a:pt x="14828" y="25334"/>
                  </a:cubicBezTo>
                  <a:cubicBezTo>
                    <a:pt x="15780" y="25124"/>
                    <a:pt x="15886" y="23328"/>
                    <a:pt x="15886" y="23328"/>
                  </a:cubicBezTo>
                  <a:cubicBezTo>
                    <a:pt x="15886" y="23328"/>
                    <a:pt x="15990" y="24912"/>
                    <a:pt x="16625" y="25018"/>
                  </a:cubicBezTo>
                  <a:cubicBezTo>
                    <a:pt x="16642" y="25021"/>
                    <a:pt x="16659" y="25022"/>
                    <a:pt x="16676" y="25022"/>
                  </a:cubicBezTo>
                  <a:cubicBezTo>
                    <a:pt x="17290" y="25022"/>
                    <a:pt x="17892" y="23223"/>
                    <a:pt x="17892" y="23221"/>
                  </a:cubicBezTo>
                  <a:lnTo>
                    <a:pt x="17892" y="23221"/>
                  </a:lnTo>
                  <a:cubicBezTo>
                    <a:pt x="17892" y="23222"/>
                    <a:pt x="17577" y="24280"/>
                    <a:pt x="17892" y="24702"/>
                  </a:cubicBezTo>
                  <a:cubicBezTo>
                    <a:pt x="17947" y="24774"/>
                    <a:pt x="18026" y="24816"/>
                    <a:pt x="18119" y="24816"/>
                  </a:cubicBezTo>
                  <a:cubicBezTo>
                    <a:pt x="18570" y="24816"/>
                    <a:pt x="19351" y="23854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4477" y="10548"/>
                    <a:pt x="11034" y="392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9;p39">
              <a:extLst>
                <a:ext uri="{FF2B5EF4-FFF2-40B4-BE49-F238E27FC236}">
                  <a16:creationId xmlns:a16="http://schemas.microsoft.com/office/drawing/2014/main" id="{82B647DE-476F-4C0D-9DA8-5CE5181FE1B4}"/>
                </a:ext>
              </a:extLst>
            </p:cNvPr>
            <p:cNvSpPr/>
            <p:nvPr/>
          </p:nvSpPr>
          <p:spPr>
            <a:xfrm>
              <a:off x="5309125" y="2394588"/>
              <a:ext cx="483525" cy="618375"/>
            </a:xfrm>
            <a:custGeom>
              <a:avLst/>
              <a:gdLst/>
              <a:ahLst/>
              <a:cxnLst/>
              <a:rect l="l" t="t" r="r" b="b"/>
              <a:pathLst>
                <a:path w="19341" h="24735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699" y="13202"/>
                    <a:pt x="785" y="13213"/>
                    <a:pt x="831" y="13431"/>
                  </a:cubicBezTo>
                  <a:cubicBezTo>
                    <a:pt x="1031" y="13456"/>
                    <a:pt x="1253" y="13467"/>
                    <a:pt x="1492" y="13467"/>
                  </a:cubicBezTo>
                  <a:cubicBezTo>
                    <a:pt x="2654" y="13467"/>
                    <a:pt x="4197" y="13185"/>
                    <a:pt x="5350" y="12685"/>
                  </a:cubicBezTo>
                  <a:cubicBezTo>
                    <a:pt x="5469" y="12633"/>
                    <a:pt x="5579" y="12608"/>
                    <a:pt x="5688" y="12608"/>
                  </a:cubicBezTo>
                  <a:cubicBezTo>
                    <a:pt x="6706" y="12608"/>
                    <a:pt x="7514" y="14785"/>
                    <a:pt x="13164" y="16798"/>
                  </a:cubicBezTo>
                  <a:cubicBezTo>
                    <a:pt x="16387" y="17947"/>
                    <a:pt x="18389" y="19263"/>
                    <a:pt x="18676" y="21503"/>
                  </a:cubicBezTo>
                  <a:cubicBezTo>
                    <a:pt x="18856" y="22913"/>
                    <a:pt x="18582" y="24070"/>
                    <a:pt x="18352" y="24734"/>
                  </a:cubicBezTo>
                  <a:cubicBezTo>
                    <a:pt x="18795" y="24460"/>
                    <a:pt x="19340" y="23373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5255" y="11138"/>
                    <a:pt x="8602" y="6692"/>
                    <a:pt x="9296" y="3665"/>
                  </a:cubicBezTo>
                  <a:lnTo>
                    <a:pt x="9410" y="2783"/>
                  </a:lnTo>
                  <a:cubicBezTo>
                    <a:pt x="9423" y="2283"/>
                    <a:pt x="9316" y="184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60;p39">
              <a:extLst>
                <a:ext uri="{FF2B5EF4-FFF2-40B4-BE49-F238E27FC236}">
                  <a16:creationId xmlns:a16="http://schemas.microsoft.com/office/drawing/2014/main" id="{88F7F27C-AC4B-48A3-884D-1D7FB1D43373}"/>
                </a:ext>
              </a:extLst>
            </p:cNvPr>
            <p:cNvSpPr/>
            <p:nvPr/>
          </p:nvSpPr>
          <p:spPr>
            <a:xfrm>
              <a:off x="5847675" y="2207188"/>
              <a:ext cx="121650" cy="466975"/>
            </a:xfrm>
            <a:custGeom>
              <a:avLst/>
              <a:gdLst/>
              <a:ahLst/>
              <a:cxnLst/>
              <a:rect l="l" t="t" r="r" b="b"/>
              <a:pathLst>
                <a:path w="4866" h="18679" extrusionOk="0">
                  <a:moveTo>
                    <a:pt x="936" y="1"/>
                  </a:moveTo>
                  <a:cubicBezTo>
                    <a:pt x="459" y="1"/>
                    <a:pt x="1" y="468"/>
                    <a:pt x="324" y="1080"/>
                  </a:cubicBezTo>
                  <a:cubicBezTo>
                    <a:pt x="1748" y="3767"/>
                    <a:pt x="2277" y="5936"/>
                    <a:pt x="2261" y="8992"/>
                  </a:cubicBezTo>
                  <a:cubicBezTo>
                    <a:pt x="2244" y="11928"/>
                    <a:pt x="1486" y="14746"/>
                    <a:pt x="759" y="17568"/>
                  </a:cubicBezTo>
                  <a:cubicBezTo>
                    <a:pt x="603" y="18175"/>
                    <a:pt x="1190" y="18679"/>
                    <a:pt x="1705" y="18679"/>
                  </a:cubicBezTo>
                  <a:cubicBezTo>
                    <a:pt x="1988" y="18679"/>
                    <a:pt x="2249" y="18528"/>
                    <a:pt x="2355" y="18159"/>
                  </a:cubicBezTo>
                  <a:cubicBezTo>
                    <a:pt x="4139" y="11937"/>
                    <a:pt x="4865" y="6199"/>
                    <a:pt x="1564" y="382"/>
                  </a:cubicBezTo>
                  <a:cubicBezTo>
                    <a:pt x="1412" y="115"/>
                    <a:pt x="1171" y="1"/>
                    <a:pt x="936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61;p39">
              <a:extLst>
                <a:ext uri="{FF2B5EF4-FFF2-40B4-BE49-F238E27FC236}">
                  <a16:creationId xmlns:a16="http://schemas.microsoft.com/office/drawing/2014/main" id="{8A5446EC-B537-4E19-8BAF-7E4CEED15A13}"/>
                </a:ext>
              </a:extLst>
            </p:cNvPr>
            <p:cNvSpPr/>
            <p:nvPr/>
          </p:nvSpPr>
          <p:spPr>
            <a:xfrm>
              <a:off x="5874850" y="2211913"/>
              <a:ext cx="94475" cy="458075"/>
            </a:xfrm>
            <a:custGeom>
              <a:avLst/>
              <a:gdLst/>
              <a:ahLst/>
              <a:cxnLst/>
              <a:rect l="l" t="t" r="r" b="b"/>
              <a:pathLst>
                <a:path w="3779" h="18323" extrusionOk="0">
                  <a:moveTo>
                    <a:pt x="320" y="0"/>
                  </a:moveTo>
                  <a:cubicBezTo>
                    <a:pt x="104" y="193"/>
                    <a:pt x="0" y="513"/>
                    <a:pt x="202" y="891"/>
                  </a:cubicBezTo>
                  <a:cubicBezTo>
                    <a:pt x="1624" y="3578"/>
                    <a:pt x="2154" y="5747"/>
                    <a:pt x="2137" y="8803"/>
                  </a:cubicBezTo>
                  <a:cubicBezTo>
                    <a:pt x="2125" y="11739"/>
                    <a:pt x="1363" y="14557"/>
                    <a:pt x="636" y="17379"/>
                  </a:cubicBezTo>
                  <a:cubicBezTo>
                    <a:pt x="534" y="17777"/>
                    <a:pt x="751" y="18125"/>
                    <a:pt x="1054" y="18322"/>
                  </a:cubicBezTo>
                  <a:cubicBezTo>
                    <a:pt x="1145" y="18241"/>
                    <a:pt x="1223" y="18125"/>
                    <a:pt x="1268" y="17970"/>
                  </a:cubicBezTo>
                  <a:cubicBezTo>
                    <a:pt x="3052" y="11748"/>
                    <a:pt x="3778" y="6010"/>
                    <a:pt x="477" y="193"/>
                  </a:cubicBezTo>
                  <a:cubicBezTo>
                    <a:pt x="431" y="116"/>
                    <a:pt x="378" y="55"/>
                    <a:pt x="320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62;p39">
              <a:extLst>
                <a:ext uri="{FF2B5EF4-FFF2-40B4-BE49-F238E27FC236}">
                  <a16:creationId xmlns:a16="http://schemas.microsoft.com/office/drawing/2014/main" id="{C6C95949-E564-4510-AF98-2CD07CCB8F00}"/>
                </a:ext>
              </a:extLst>
            </p:cNvPr>
            <p:cNvSpPr/>
            <p:nvPr/>
          </p:nvSpPr>
          <p:spPr>
            <a:xfrm>
              <a:off x="5283425" y="2389163"/>
              <a:ext cx="319225" cy="317875"/>
            </a:xfrm>
            <a:custGeom>
              <a:avLst/>
              <a:gdLst/>
              <a:ahLst/>
              <a:cxnLst/>
              <a:rect l="l" t="t" r="r" b="b"/>
              <a:pathLst>
                <a:path w="12769" h="12715" extrusionOk="0">
                  <a:moveTo>
                    <a:pt x="7961" y="1"/>
                  </a:moveTo>
                  <a:cubicBezTo>
                    <a:pt x="6005" y="1"/>
                    <a:pt x="4591" y="1502"/>
                    <a:pt x="3625" y="3062"/>
                  </a:cubicBezTo>
                  <a:cubicBezTo>
                    <a:pt x="1686" y="6199"/>
                    <a:pt x="0" y="9014"/>
                    <a:pt x="390" y="11914"/>
                  </a:cubicBezTo>
                  <a:cubicBezTo>
                    <a:pt x="454" y="12377"/>
                    <a:pt x="858" y="12715"/>
                    <a:pt x="1317" y="12715"/>
                  </a:cubicBezTo>
                  <a:cubicBezTo>
                    <a:pt x="1362" y="12715"/>
                    <a:pt x="1407" y="12711"/>
                    <a:pt x="1452" y="12705"/>
                  </a:cubicBezTo>
                  <a:lnTo>
                    <a:pt x="8392" y="11717"/>
                  </a:lnTo>
                  <a:cubicBezTo>
                    <a:pt x="8814" y="11659"/>
                    <a:pt x="9143" y="11323"/>
                    <a:pt x="9187" y="10900"/>
                  </a:cubicBezTo>
                  <a:cubicBezTo>
                    <a:pt x="9586" y="7184"/>
                    <a:pt x="12768" y="1007"/>
                    <a:pt x="8888" y="109"/>
                  </a:cubicBezTo>
                  <a:cubicBezTo>
                    <a:pt x="8566" y="35"/>
                    <a:pt x="8257" y="1"/>
                    <a:pt x="7961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3;p39">
              <a:extLst>
                <a:ext uri="{FF2B5EF4-FFF2-40B4-BE49-F238E27FC236}">
                  <a16:creationId xmlns:a16="http://schemas.microsoft.com/office/drawing/2014/main" id="{DCC9B348-F02C-4E92-8278-3C7C2052377E}"/>
                </a:ext>
              </a:extLst>
            </p:cNvPr>
            <p:cNvSpPr/>
            <p:nvPr/>
          </p:nvSpPr>
          <p:spPr>
            <a:xfrm>
              <a:off x="5451800" y="2390838"/>
              <a:ext cx="150850" cy="297175"/>
            </a:xfrm>
            <a:custGeom>
              <a:avLst/>
              <a:gdLst/>
              <a:ahLst/>
              <a:cxnLst/>
              <a:rect l="l" t="t" r="r" b="b"/>
              <a:pathLst>
                <a:path w="6034" h="11887" extrusionOk="0">
                  <a:moveTo>
                    <a:pt x="1911" y="1"/>
                  </a:moveTo>
                  <a:lnTo>
                    <a:pt x="1911" y="1"/>
                  </a:lnTo>
                  <a:cubicBezTo>
                    <a:pt x="2157" y="555"/>
                    <a:pt x="2272" y="1371"/>
                    <a:pt x="2083" y="2569"/>
                  </a:cubicBezTo>
                  <a:cubicBezTo>
                    <a:pt x="1657" y="5259"/>
                    <a:pt x="279" y="9324"/>
                    <a:pt x="0" y="11887"/>
                  </a:cubicBezTo>
                  <a:lnTo>
                    <a:pt x="1657" y="11650"/>
                  </a:lnTo>
                  <a:cubicBezTo>
                    <a:pt x="2079" y="11592"/>
                    <a:pt x="2408" y="11256"/>
                    <a:pt x="2452" y="10833"/>
                  </a:cubicBezTo>
                  <a:cubicBezTo>
                    <a:pt x="2851" y="7117"/>
                    <a:pt x="6033" y="940"/>
                    <a:pt x="2153" y="42"/>
                  </a:cubicBezTo>
                  <a:cubicBezTo>
                    <a:pt x="2071" y="25"/>
                    <a:pt x="1993" y="14"/>
                    <a:pt x="1911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64;p39">
              <a:extLst>
                <a:ext uri="{FF2B5EF4-FFF2-40B4-BE49-F238E27FC236}">
                  <a16:creationId xmlns:a16="http://schemas.microsoft.com/office/drawing/2014/main" id="{ED61FEAC-AF18-4FBE-A01B-8255AA687C08}"/>
                </a:ext>
              </a:extLst>
            </p:cNvPr>
            <p:cNvSpPr/>
            <p:nvPr/>
          </p:nvSpPr>
          <p:spPr>
            <a:xfrm>
              <a:off x="5977575" y="2569063"/>
              <a:ext cx="366425" cy="175525"/>
            </a:xfrm>
            <a:custGeom>
              <a:avLst/>
              <a:gdLst/>
              <a:ahLst/>
              <a:cxnLst/>
              <a:rect l="l" t="t" r="r" b="b"/>
              <a:pathLst>
                <a:path w="14657" h="7021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391" y="2724"/>
                    <a:pt x="781" y="3208"/>
                    <a:pt x="1150" y="3593"/>
                  </a:cubicBezTo>
                  <a:cubicBezTo>
                    <a:pt x="3612" y="6164"/>
                    <a:pt x="7630" y="6307"/>
                    <a:pt x="8490" y="6307"/>
                  </a:cubicBezTo>
                  <a:cubicBezTo>
                    <a:pt x="8597" y="6307"/>
                    <a:pt x="8655" y="6304"/>
                    <a:pt x="8655" y="6304"/>
                  </a:cubicBezTo>
                  <a:lnTo>
                    <a:pt x="9250" y="5943"/>
                  </a:lnTo>
                  <a:cubicBezTo>
                    <a:pt x="9337" y="5857"/>
                    <a:pt x="9450" y="5812"/>
                    <a:pt x="9564" y="5812"/>
                  </a:cubicBezTo>
                  <a:cubicBezTo>
                    <a:pt x="9655" y="5812"/>
                    <a:pt x="9746" y="5840"/>
                    <a:pt x="9825" y="5899"/>
                  </a:cubicBezTo>
                  <a:cubicBezTo>
                    <a:pt x="10244" y="6213"/>
                    <a:pt x="10711" y="7020"/>
                    <a:pt x="11348" y="7020"/>
                  </a:cubicBezTo>
                  <a:cubicBezTo>
                    <a:pt x="11434" y="7020"/>
                    <a:pt x="11524" y="7005"/>
                    <a:pt x="11616" y="6973"/>
                  </a:cubicBezTo>
                  <a:cubicBezTo>
                    <a:pt x="12114" y="6802"/>
                    <a:pt x="11713" y="5418"/>
                    <a:pt x="11655" y="5222"/>
                  </a:cubicBezTo>
                  <a:lnTo>
                    <a:pt x="11655" y="5222"/>
                  </a:lnTo>
                  <a:cubicBezTo>
                    <a:pt x="11703" y="5383"/>
                    <a:pt x="12025" y="6326"/>
                    <a:pt x="12563" y="6326"/>
                  </a:cubicBezTo>
                  <a:cubicBezTo>
                    <a:pt x="12637" y="6326"/>
                    <a:pt x="12715" y="6308"/>
                    <a:pt x="12798" y="6268"/>
                  </a:cubicBezTo>
                  <a:cubicBezTo>
                    <a:pt x="13532" y="5907"/>
                    <a:pt x="12741" y="4632"/>
                    <a:pt x="12741" y="4631"/>
                  </a:cubicBezTo>
                  <a:lnTo>
                    <a:pt x="12741" y="4631"/>
                  </a:lnTo>
                  <a:cubicBezTo>
                    <a:pt x="12741" y="4631"/>
                    <a:pt x="13474" y="5661"/>
                    <a:pt x="13960" y="5661"/>
                  </a:cubicBezTo>
                  <a:cubicBezTo>
                    <a:pt x="14006" y="5661"/>
                    <a:pt x="14049" y="5652"/>
                    <a:pt x="14090" y="5632"/>
                  </a:cubicBezTo>
                  <a:cubicBezTo>
                    <a:pt x="14562" y="5394"/>
                    <a:pt x="14656" y="379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65;p39">
              <a:extLst>
                <a:ext uri="{FF2B5EF4-FFF2-40B4-BE49-F238E27FC236}">
                  <a16:creationId xmlns:a16="http://schemas.microsoft.com/office/drawing/2014/main" id="{9CD8ABF1-1B3D-4AE2-8B87-9B4DCEC2828C}"/>
                </a:ext>
              </a:extLst>
            </p:cNvPr>
            <p:cNvSpPr/>
            <p:nvPr/>
          </p:nvSpPr>
          <p:spPr>
            <a:xfrm>
              <a:off x="5977575" y="2569063"/>
              <a:ext cx="363950" cy="136600"/>
            </a:xfrm>
            <a:custGeom>
              <a:avLst/>
              <a:gdLst/>
              <a:ahLst/>
              <a:cxnLst/>
              <a:rect l="l" t="t" r="r" b="b"/>
              <a:pathLst>
                <a:path w="14558" h="5464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108" y="2330"/>
                    <a:pt x="211" y="2469"/>
                    <a:pt x="317" y="2605"/>
                  </a:cubicBezTo>
                  <a:cubicBezTo>
                    <a:pt x="1103" y="2256"/>
                    <a:pt x="2550" y="1648"/>
                    <a:pt x="3167" y="1648"/>
                  </a:cubicBezTo>
                  <a:cubicBezTo>
                    <a:pt x="3210" y="1648"/>
                    <a:pt x="3248" y="1651"/>
                    <a:pt x="3283" y="1657"/>
                  </a:cubicBezTo>
                  <a:cubicBezTo>
                    <a:pt x="4004" y="1784"/>
                    <a:pt x="4858" y="3531"/>
                    <a:pt x="8220" y="3872"/>
                  </a:cubicBezTo>
                  <a:cubicBezTo>
                    <a:pt x="8812" y="3932"/>
                    <a:pt x="9338" y="3954"/>
                    <a:pt x="9807" y="3954"/>
                  </a:cubicBezTo>
                  <a:cubicBezTo>
                    <a:pt x="11050" y="3954"/>
                    <a:pt x="11893" y="3801"/>
                    <a:pt x="12506" y="3801"/>
                  </a:cubicBezTo>
                  <a:cubicBezTo>
                    <a:pt x="12979" y="3801"/>
                    <a:pt x="13314" y="3892"/>
                    <a:pt x="13590" y="4213"/>
                  </a:cubicBezTo>
                  <a:cubicBezTo>
                    <a:pt x="13885" y="4553"/>
                    <a:pt x="14077" y="5057"/>
                    <a:pt x="14258" y="5464"/>
                  </a:cubicBezTo>
                  <a:cubicBezTo>
                    <a:pt x="14558" y="4983"/>
                    <a:pt x="14463" y="375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66;p39">
              <a:extLst>
                <a:ext uri="{FF2B5EF4-FFF2-40B4-BE49-F238E27FC236}">
                  <a16:creationId xmlns:a16="http://schemas.microsoft.com/office/drawing/2014/main" id="{84EB37A6-92F1-48CB-B042-5E4E4E763D1B}"/>
                </a:ext>
              </a:extLst>
            </p:cNvPr>
            <p:cNvSpPr/>
            <p:nvPr/>
          </p:nvSpPr>
          <p:spPr>
            <a:xfrm rot="-1265394">
              <a:off x="5976045" y="2811271"/>
              <a:ext cx="94211" cy="127639"/>
            </a:xfrm>
            <a:prstGeom prst="roundRect">
              <a:avLst>
                <a:gd name="adj" fmla="val 16667"/>
              </a:avLst>
            </a:pr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67;p39">
              <a:extLst>
                <a:ext uri="{FF2B5EF4-FFF2-40B4-BE49-F238E27FC236}">
                  <a16:creationId xmlns:a16="http://schemas.microsoft.com/office/drawing/2014/main" id="{80A495FC-4214-4D67-83A7-23FF22FD592F}"/>
                </a:ext>
              </a:extLst>
            </p:cNvPr>
            <p:cNvSpPr/>
            <p:nvPr/>
          </p:nvSpPr>
          <p:spPr>
            <a:xfrm>
              <a:off x="5986458" y="2817358"/>
              <a:ext cx="68550" cy="30850"/>
            </a:xfrm>
            <a:custGeom>
              <a:avLst/>
              <a:gdLst/>
              <a:ahLst/>
              <a:cxnLst/>
              <a:rect l="l" t="t" r="r" b="b"/>
              <a:pathLst>
                <a:path w="2742" h="1234" extrusionOk="0">
                  <a:moveTo>
                    <a:pt x="1648" y="0"/>
                  </a:moveTo>
                  <a:cubicBezTo>
                    <a:pt x="1132" y="0"/>
                    <a:pt x="520" y="328"/>
                    <a:pt x="133" y="550"/>
                  </a:cubicBezTo>
                  <a:cubicBezTo>
                    <a:pt x="0" y="622"/>
                    <a:pt x="89" y="796"/>
                    <a:pt x="216" y="796"/>
                  </a:cubicBezTo>
                  <a:cubicBezTo>
                    <a:pt x="227" y="796"/>
                    <a:pt x="237" y="795"/>
                    <a:pt x="248" y="793"/>
                  </a:cubicBezTo>
                  <a:cubicBezTo>
                    <a:pt x="601" y="707"/>
                    <a:pt x="945" y="571"/>
                    <a:pt x="1299" y="501"/>
                  </a:cubicBezTo>
                  <a:cubicBezTo>
                    <a:pt x="1425" y="475"/>
                    <a:pt x="1536" y="459"/>
                    <a:pt x="1634" y="459"/>
                  </a:cubicBezTo>
                  <a:cubicBezTo>
                    <a:pt x="1887" y="459"/>
                    <a:pt x="2057" y="565"/>
                    <a:pt x="2196" y="874"/>
                  </a:cubicBezTo>
                  <a:cubicBezTo>
                    <a:pt x="2258" y="1010"/>
                    <a:pt x="2278" y="1071"/>
                    <a:pt x="2385" y="1174"/>
                  </a:cubicBezTo>
                  <a:cubicBezTo>
                    <a:pt x="2420" y="1209"/>
                    <a:pt x="2475" y="1234"/>
                    <a:pt x="2524" y="1234"/>
                  </a:cubicBezTo>
                  <a:cubicBezTo>
                    <a:pt x="2574" y="1234"/>
                    <a:pt x="2619" y="1209"/>
                    <a:pt x="2635" y="1145"/>
                  </a:cubicBezTo>
                  <a:cubicBezTo>
                    <a:pt x="2742" y="719"/>
                    <a:pt x="2348" y="173"/>
                    <a:pt x="1942" y="42"/>
                  </a:cubicBezTo>
                  <a:cubicBezTo>
                    <a:pt x="1850" y="13"/>
                    <a:pt x="1751" y="0"/>
                    <a:pt x="1648" y="0"/>
                  </a:cubicBezTo>
                  <a:close/>
                </a:path>
              </a:pathLst>
            </a:custGeom>
            <a:solidFill>
              <a:srgbClr val="CE8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8;p39">
              <a:extLst>
                <a:ext uri="{FF2B5EF4-FFF2-40B4-BE49-F238E27FC236}">
                  <a16:creationId xmlns:a16="http://schemas.microsoft.com/office/drawing/2014/main" id="{D65ECDC4-4032-4108-82F9-7A628E0100CE}"/>
                </a:ext>
              </a:extLst>
            </p:cNvPr>
            <p:cNvSpPr/>
            <p:nvPr/>
          </p:nvSpPr>
          <p:spPr>
            <a:xfrm>
              <a:off x="6284375" y="3981938"/>
              <a:ext cx="148400" cy="60350"/>
            </a:xfrm>
            <a:custGeom>
              <a:avLst/>
              <a:gdLst/>
              <a:ahLst/>
              <a:cxnLst/>
              <a:rect l="l" t="t" r="r" b="b"/>
              <a:pathLst>
                <a:path w="5936" h="2414" extrusionOk="0">
                  <a:moveTo>
                    <a:pt x="5319" y="0"/>
                  </a:moveTo>
                  <a:cubicBezTo>
                    <a:pt x="5197" y="0"/>
                    <a:pt x="5047" y="29"/>
                    <a:pt x="4865" y="96"/>
                  </a:cubicBezTo>
                  <a:cubicBezTo>
                    <a:pt x="3770" y="503"/>
                    <a:pt x="70" y="1400"/>
                    <a:pt x="70" y="1400"/>
                  </a:cubicBezTo>
                  <a:cubicBezTo>
                    <a:pt x="70" y="1400"/>
                    <a:pt x="325" y="1478"/>
                    <a:pt x="0" y="2413"/>
                  </a:cubicBezTo>
                  <a:lnTo>
                    <a:pt x="5878" y="707"/>
                  </a:lnTo>
                  <a:cubicBezTo>
                    <a:pt x="5878" y="707"/>
                    <a:pt x="5935" y="0"/>
                    <a:pt x="531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9;p39">
              <a:extLst>
                <a:ext uri="{FF2B5EF4-FFF2-40B4-BE49-F238E27FC236}">
                  <a16:creationId xmlns:a16="http://schemas.microsoft.com/office/drawing/2014/main" id="{CE67E348-DE75-472B-844B-F229CD4575F4}"/>
                </a:ext>
              </a:extLst>
            </p:cNvPr>
            <p:cNvSpPr/>
            <p:nvPr/>
          </p:nvSpPr>
          <p:spPr>
            <a:xfrm>
              <a:off x="6163375" y="3452438"/>
              <a:ext cx="13575" cy="30975"/>
            </a:xfrm>
            <a:custGeom>
              <a:avLst/>
              <a:gdLst/>
              <a:ahLst/>
              <a:cxnLst/>
              <a:rect l="l" t="t" r="r" b="b"/>
              <a:pathLst>
                <a:path w="543" h="1239" extrusionOk="0">
                  <a:moveTo>
                    <a:pt x="542" y="0"/>
                  </a:moveTo>
                  <a:cubicBezTo>
                    <a:pt x="354" y="180"/>
                    <a:pt x="173" y="394"/>
                    <a:pt x="1" y="636"/>
                  </a:cubicBezTo>
                  <a:lnTo>
                    <a:pt x="145" y="1238"/>
                  </a:lnTo>
                  <a:cubicBezTo>
                    <a:pt x="264" y="799"/>
                    <a:pt x="400" y="385"/>
                    <a:pt x="542" y="0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70;p39">
              <a:extLst>
                <a:ext uri="{FF2B5EF4-FFF2-40B4-BE49-F238E27FC236}">
                  <a16:creationId xmlns:a16="http://schemas.microsoft.com/office/drawing/2014/main" id="{2DC983FF-9C7E-480E-8FA3-632A3A079F4C}"/>
                </a:ext>
              </a:extLst>
            </p:cNvPr>
            <p:cNvSpPr/>
            <p:nvPr/>
          </p:nvSpPr>
          <p:spPr>
            <a:xfrm>
              <a:off x="6099000" y="3542638"/>
              <a:ext cx="373575" cy="1066125"/>
            </a:xfrm>
            <a:custGeom>
              <a:avLst/>
              <a:gdLst/>
              <a:ahLst/>
              <a:cxnLst/>
              <a:rect l="l" t="t" r="r" b="b"/>
              <a:pathLst>
                <a:path w="14943" h="42645" extrusionOk="0">
                  <a:moveTo>
                    <a:pt x="1280" y="1"/>
                  </a:moveTo>
                  <a:lnTo>
                    <a:pt x="1280" y="1"/>
                  </a:lnTo>
                  <a:cubicBezTo>
                    <a:pt x="33" y="4509"/>
                    <a:pt x="1" y="12047"/>
                    <a:pt x="1453" y="20382"/>
                  </a:cubicBezTo>
                  <a:cubicBezTo>
                    <a:pt x="1707" y="21854"/>
                    <a:pt x="1998" y="23290"/>
                    <a:pt x="2322" y="24672"/>
                  </a:cubicBezTo>
                  <a:cubicBezTo>
                    <a:pt x="2975" y="24659"/>
                    <a:pt x="3639" y="24651"/>
                    <a:pt x="4311" y="24643"/>
                  </a:cubicBezTo>
                  <a:cubicBezTo>
                    <a:pt x="3766" y="22601"/>
                    <a:pt x="3282" y="20431"/>
                    <a:pt x="2880" y="18167"/>
                  </a:cubicBezTo>
                  <a:cubicBezTo>
                    <a:pt x="1850" y="12318"/>
                    <a:pt x="1559" y="6847"/>
                    <a:pt x="1911" y="2520"/>
                  </a:cubicBezTo>
                  <a:lnTo>
                    <a:pt x="1280" y="1"/>
                  </a:lnTo>
                  <a:close/>
                  <a:moveTo>
                    <a:pt x="2876" y="26899"/>
                  </a:moveTo>
                  <a:lnTo>
                    <a:pt x="2876" y="26899"/>
                  </a:lnTo>
                  <a:cubicBezTo>
                    <a:pt x="3397" y="28863"/>
                    <a:pt x="3979" y="30701"/>
                    <a:pt x="4599" y="32382"/>
                  </a:cubicBezTo>
                  <a:cubicBezTo>
                    <a:pt x="6628" y="37772"/>
                    <a:pt x="9081" y="41529"/>
                    <a:pt x="11353" y="42489"/>
                  </a:cubicBezTo>
                  <a:cubicBezTo>
                    <a:pt x="11645" y="42591"/>
                    <a:pt x="11932" y="42644"/>
                    <a:pt x="12215" y="42644"/>
                  </a:cubicBezTo>
                  <a:cubicBezTo>
                    <a:pt x="12342" y="42644"/>
                    <a:pt x="12469" y="42633"/>
                    <a:pt x="12597" y="42612"/>
                  </a:cubicBezTo>
                  <a:cubicBezTo>
                    <a:pt x="13532" y="42447"/>
                    <a:pt x="14319" y="41689"/>
                    <a:pt x="14942" y="40450"/>
                  </a:cubicBezTo>
                  <a:lnTo>
                    <a:pt x="14942" y="40450"/>
                  </a:lnTo>
                  <a:cubicBezTo>
                    <a:pt x="14770" y="40528"/>
                    <a:pt x="14585" y="40586"/>
                    <a:pt x="14401" y="40619"/>
                  </a:cubicBezTo>
                  <a:cubicBezTo>
                    <a:pt x="14261" y="40639"/>
                    <a:pt x="14126" y="40651"/>
                    <a:pt x="13987" y="40651"/>
                  </a:cubicBezTo>
                  <a:cubicBezTo>
                    <a:pt x="10992" y="40651"/>
                    <a:pt x="7478" y="35089"/>
                    <a:pt x="4972" y="26932"/>
                  </a:cubicBezTo>
                  <a:cubicBezTo>
                    <a:pt x="4262" y="26919"/>
                    <a:pt x="3560" y="26911"/>
                    <a:pt x="2876" y="26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71;p39">
              <a:extLst>
                <a:ext uri="{FF2B5EF4-FFF2-40B4-BE49-F238E27FC236}">
                  <a16:creationId xmlns:a16="http://schemas.microsoft.com/office/drawing/2014/main" id="{D21072C0-6A98-4F50-8397-5905090A2DF2}"/>
                </a:ext>
              </a:extLst>
            </p:cNvPr>
            <p:cNvSpPr/>
            <p:nvPr/>
          </p:nvSpPr>
          <p:spPr>
            <a:xfrm>
              <a:off x="6159075" y="4167513"/>
              <a:ext cx="61450" cy="39400"/>
            </a:xfrm>
            <a:custGeom>
              <a:avLst/>
              <a:gdLst/>
              <a:ahLst/>
              <a:cxnLst/>
              <a:rect l="l" t="t" r="r" b="b"/>
              <a:pathLst>
                <a:path w="2458" h="1576" extrusionOk="0">
                  <a:moveTo>
                    <a:pt x="2007" y="1"/>
                  </a:moveTo>
                  <a:cubicBezTo>
                    <a:pt x="1322" y="14"/>
                    <a:pt x="653" y="21"/>
                    <a:pt x="1" y="29"/>
                  </a:cubicBezTo>
                  <a:cubicBezTo>
                    <a:pt x="124" y="542"/>
                    <a:pt x="247" y="1051"/>
                    <a:pt x="379" y="1547"/>
                  </a:cubicBezTo>
                  <a:cubicBezTo>
                    <a:pt x="1055" y="1559"/>
                    <a:pt x="1748" y="1568"/>
                    <a:pt x="2458" y="1576"/>
                  </a:cubicBezTo>
                  <a:cubicBezTo>
                    <a:pt x="2302" y="1063"/>
                    <a:pt x="2154" y="538"/>
                    <a:pt x="200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72;p39">
              <a:extLst>
                <a:ext uri="{FF2B5EF4-FFF2-40B4-BE49-F238E27FC236}">
                  <a16:creationId xmlns:a16="http://schemas.microsoft.com/office/drawing/2014/main" id="{51FF04CA-D099-4CF1-9CB3-9A5E523D92A1}"/>
                </a:ext>
              </a:extLst>
            </p:cNvPr>
            <p:cNvSpPr/>
            <p:nvPr/>
          </p:nvSpPr>
          <p:spPr>
            <a:xfrm>
              <a:off x="6157025" y="4158713"/>
              <a:ext cx="66275" cy="57225"/>
            </a:xfrm>
            <a:custGeom>
              <a:avLst/>
              <a:gdLst/>
              <a:ahLst/>
              <a:cxnLst/>
              <a:rect l="l" t="t" r="r" b="b"/>
              <a:pathLst>
                <a:path w="2651" h="2289" extrusionOk="0">
                  <a:moveTo>
                    <a:pt x="1990" y="0"/>
                  </a:moveTo>
                  <a:cubicBezTo>
                    <a:pt x="1318" y="8"/>
                    <a:pt x="654" y="16"/>
                    <a:pt x="1" y="29"/>
                  </a:cubicBezTo>
                  <a:cubicBezTo>
                    <a:pt x="25" y="148"/>
                    <a:pt x="54" y="267"/>
                    <a:pt x="83" y="381"/>
                  </a:cubicBezTo>
                  <a:cubicBezTo>
                    <a:pt x="735" y="373"/>
                    <a:pt x="1404" y="366"/>
                    <a:pt x="2089" y="353"/>
                  </a:cubicBezTo>
                  <a:cubicBezTo>
                    <a:pt x="2056" y="238"/>
                    <a:pt x="2023" y="119"/>
                    <a:pt x="1990" y="0"/>
                  </a:cubicBezTo>
                  <a:close/>
                  <a:moveTo>
                    <a:pt x="461" y="1899"/>
                  </a:moveTo>
                  <a:lnTo>
                    <a:pt x="461" y="1899"/>
                  </a:lnTo>
                  <a:cubicBezTo>
                    <a:pt x="493" y="2018"/>
                    <a:pt x="522" y="2137"/>
                    <a:pt x="555" y="2256"/>
                  </a:cubicBezTo>
                  <a:cubicBezTo>
                    <a:pt x="1239" y="2268"/>
                    <a:pt x="1941" y="2276"/>
                    <a:pt x="2651" y="2289"/>
                  </a:cubicBezTo>
                  <a:cubicBezTo>
                    <a:pt x="2613" y="2166"/>
                    <a:pt x="2577" y="2047"/>
                    <a:pt x="2540" y="1928"/>
                  </a:cubicBezTo>
                  <a:cubicBezTo>
                    <a:pt x="1830" y="1920"/>
                    <a:pt x="1137" y="1911"/>
                    <a:pt x="461" y="1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73;p39">
              <a:extLst>
                <a:ext uri="{FF2B5EF4-FFF2-40B4-BE49-F238E27FC236}">
                  <a16:creationId xmlns:a16="http://schemas.microsoft.com/office/drawing/2014/main" id="{BC85BD63-2431-41C9-A2FC-6476951901E2}"/>
                </a:ext>
              </a:extLst>
            </p:cNvPr>
            <p:cNvSpPr/>
            <p:nvPr/>
          </p:nvSpPr>
          <p:spPr>
            <a:xfrm>
              <a:off x="6128925" y="3512213"/>
              <a:ext cx="21575" cy="93425"/>
            </a:xfrm>
            <a:custGeom>
              <a:avLst/>
              <a:gdLst/>
              <a:ahLst/>
              <a:cxnLst/>
              <a:rect l="l" t="t" r="r" b="b"/>
              <a:pathLst>
                <a:path w="863" h="3737" extrusionOk="0">
                  <a:moveTo>
                    <a:pt x="284" y="0"/>
                  </a:moveTo>
                  <a:cubicBezTo>
                    <a:pt x="182" y="288"/>
                    <a:pt x="91" y="583"/>
                    <a:pt x="1" y="898"/>
                  </a:cubicBezTo>
                  <a:lnTo>
                    <a:pt x="83" y="1218"/>
                  </a:lnTo>
                  <a:lnTo>
                    <a:pt x="714" y="3737"/>
                  </a:lnTo>
                  <a:cubicBezTo>
                    <a:pt x="756" y="3241"/>
                    <a:pt x="805" y="2756"/>
                    <a:pt x="862" y="2293"/>
                  </a:cubicBezTo>
                  <a:cubicBezTo>
                    <a:pt x="665" y="1522"/>
                    <a:pt x="473" y="759"/>
                    <a:pt x="28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74;p39">
              <a:extLst>
                <a:ext uri="{FF2B5EF4-FFF2-40B4-BE49-F238E27FC236}">
                  <a16:creationId xmlns:a16="http://schemas.microsoft.com/office/drawing/2014/main" id="{33BD9D0F-C372-44CE-85E5-3B99781CB766}"/>
                </a:ext>
              </a:extLst>
            </p:cNvPr>
            <p:cNvSpPr/>
            <p:nvPr/>
          </p:nvSpPr>
          <p:spPr>
            <a:xfrm>
              <a:off x="5317875" y="2007663"/>
              <a:ext cx="90875" cy="86775"/>
            </a:xfrm>
            <a:custGeom>
              <a:avLst/>
              <a:gdLst/>
              <a:ahLst/>
              <a:cxnLst/>
              <a:rect l="l" t="t" r="r" b="b"/>
              <a:pathLst>
                <a:path w="3635" h="3471" extrusionOk="0">
                  <a:moveTo>
                    <a:pt x="3597" y="0"/>
                  </a:moveTo>
                  <a:lnTo>
                    <a:pt x="2683" y="58"/>
                  </a:lnTo>
                  <a:cubicBezTo>
                    <a:pt x="2683" y="58"/>
                    <a:pt x="2912" y="846"/>
                    <a:pt x="2658" y="874"/>
                  </a:cubicBezTo>
                  <a:cubicBezTo>
                    <a:pt x="2651" y="875"/>
                    <a:pt x="2643" y="876"/>
                    <a:pt x="2633" y="876"/>
                  </a:cubicBezTo>
                  <a:cubicBezTo>
                    <a:pt x="2434" y="876"/>
                    <a:pt x="1738" y="704"/>
                    <a:pt x="1153" y="704"/>
                  </a:cubicBezTo>
                  <a:cubicBezTo>
                    <a:pt x="771" y="704"/>
                    <a:pt x="436" y="777"/>
                    <a:pt x="316" y="1018"/>
                  </a:cubicBezTo>
                  <a:cubicBezTo>
                    <a:pt x="0" y="1645"/>
                    <a:pt x="1284" y="3159"/>
                    <a:pt x="2601" y="3331"/>
                  </a:cubicBezTo>
                  <a:lnTo>
                    <a:pt x="3634" y="347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75;p39">
              <a:extLst>
                <a:ext uri="{FF2B5EF4-FFF2-40B4-BE49-F238E27FC236}">
                  <a16:creationId xmlns:a16="http://schemas.microsoft.com/office/drawing/2014/main" id="{15F56969-7776-4FBD-A068-89169C385C5A}"/>
                </a:ext>
              </a:extLst>
            </p:cNvPr>
            <p:cNvSpPr/>
            <p:nvPr/>
          </p:nvSpPr>
          <p:spPr>
            <a:xfrm>
              <a:off x="5314500" y="2033113"/>
              <a:ext cx="79675" cy="58900"/>
            </a:xfrm>
            <a:custGeom>
              <a:avLst/>
              <a:gdLst/>
              <a:ahLst/>
              <a:cxnLst/>
              <a:rect l="l" t="t" r="r" b="b"/>
              <a:pathLst>
                <a:path w="3187" h="2356" extrusionOk="0">
                  <a:moveTo>
                    <a:pt x="451" y="0"/>
                  </a:moveTo>
                  <a:lnTo>
                    <a:pt x="451" y="0"/>
                  </a:lnTo>
                  <a:cubicBezTo>
                    <a:pt x="0" y="459"/>
                    <a:pt x="1612" y="2153"/>
                    <a:pt x="2399" y="2329"/>
                  </a:cubicBezTo>
                  <a:cubicBezTo>
                    <a:pt x="2480" y="2348"/>
                    <a:pt x="2553" y="2356"/>
                    <a:pt x="2618" y="2356"/>
                  </a:cubicBezTo>
                  <a:cubicBezTo>
                    <a:pt x="3187" y="2356"/>
                    <a:pt x="3170" y="1719"/>
                    <a:pt x="3170" y="1719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76;p39">
              <a:extLst>
                <a:ext uri="{FF2B5EF4-FFF2-40B4-BE49-F238E27FC236}">
                  <a16:creationId xmlns:a16="http://schemas.microsoft.com/office/drawing/2014/main" id="{137B065D-650E-4ED3-987A-7BA435D0D097}"/>
                </a:ext>
              </a:extLst>
            </p:cNvPr>
            <p:cNvSpPr/>
            <p:nvPr/>
          </p:nvSpPr>
          <p:spPr>
            <a:xfrm>
              <a:off x="5319700" y="2003663"/>
              <a:ext cx="72725" cy="94350"/>
            </a:xfrm>
            <a:custGeom>
              <a:avLst/>
              <a:gdLst/>
              <a:ahLst/>
              <a:cxnLst/>
              <a:rect l="l" t="t" r="r" b="b"/>
              <a:pathLst>
                <a:path w="2909" h="3774" extrusionOk="0">
                  <a:moveTo>
                    <a:pt x="2556" y="1"/>
                  </a:moveTo>
                  <a:lnTo>
                    <a:pt x="2269" y="128"/>
                  </a:lnTo>
                  <a:cubicBezTo>
                    <a:pt x="2401" y="423"/>
                    <a:pt x="2503" y="743"/>
                    <a:pt x="2511" y="874"/>
                  </a:cubicBezTo>
                  <a:cubicBezTo>
                    <a:pt x="2433" y="870"/>
                    <a:pt x="2306" y="845"/>
                    <a:pt x="2191" y="830"/>
                  </a:cubicBezTo>
                  <a:cubicBezTo>
                    <a:pt x="1859" y="774"/>
                    <a:pt x="1447" y="706"/>
                    <a:pt x="1073" y="706"/>
                  </a:cubicBezTo>
                  <a:cubicBezTo>
                    <a:pt x="640" y="706"/>
                    <a:pt x="256" y="798"/>
                    <a:pt x="99" y="1108"/>
                  </a:cubicBezTo>
                  <a:cubicBezTo>
                    <a:pt x="1" y="1309"/>
                    <a:pt x="33" y="1584"/>
                    <a:pt x="206" y="1904"/>
                  </a:cubicBezTo>
                  <a:cubicBezTo>
                    <a:pt x="616" y="2679"/>
                    <a:pt x="1786" y="3639"/>
                    <a:pt x="2802" y="3774"/>
                  </a:cubicBezTo>
                  <a:lnTo>
                    <a:pt x="2844" y="3463"/>
                  </a:lnTo>
                  <a:cubicBezTo>
                    <a:pt x="1949" y="3344"/>
                    <a:pt x="858" y="2466"/>
                    <a:pt x="481" y="1756"/>
                  </a:cubicBezTo>
                  <a:cubicBezTo>
                    <a:pt x="366" y="1538"/>
                    <a:pt x="329" y="1354"/>
                    <a:pt x="383" y="1248"/>
                  </a:cubicBezTo>
                  <a:cubicBezTo>
                    <a:pt x="469" y="1076"/>
                    <a:pt x="745" y="1022"/>
                    <a:pt x="1067" y="1022"/>
                  </a:cubicBezTo>
                  <a:cubicBezTo>
                    <a:pt x="1437" y="1022"/>
                    <a:pt x="1868" y="1093"/>
                    <a:pt x="2142" y="1137"/>
                  </a:cubicBezTo>
                  <a:cubicBezTo>
                    <a:pt x="2352" y="1174"/>
                    <a:pt x="2473" y="1192"/>
                    <a:pt x="2555" y="1192"/>
                  </a:cubicBezTo>
                  <a:cubicBezTo>
                    <a:pt x="2572" y="1192"/>
                    <a:pt x="2587" y="1191"/>
                    <a:pt x="2602" y="1190"/>
                  </a:cubicBezTo>
                  <a:cubicBezTo>
                    <a:pt x="2679" y="1182"/>
                    <a:pt x="2740" y="1141"/>
                    <a:pt x="2782" y="1071"/>
                  </a:cubicBezTo>
                  <a:cubicBezTo>
                    <a:pt x="2909" y="849"/>
                    <a:pt x="2691" y="304"/>
                    <a:pt x="2556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" name="Google Shape;2277;p39">
              <a:extLst>
                <a:ext uri="{FF2B5EF4-FFF2-40B4-BE49-F238E27FC236}">
                  <a16:creationId xmlns:a16="http://schemas.microsoft.com/office/drawing/2014/main" id="{6EB390A7-45AC-4CBC-8370-DD322A311B67}"/>
                </a:ext>
              </a:extLst>
            </p:cNvPr>
            <p:cNvGrpSpPr/>
            <p:nvPr/>
          </p:nvGrpSpPr>
          <p:grpSpPr>
            <a:xfrm>
              <a:off x="7158598" y="3155565"/>
              <a:ext cx="856417" cy="1215324"/>
              <a:chOff x="4598640" y="4070171"/>
              <a:chExt cx="483633" cy="686430"/>
            </a:xfrm>
          </p:grpSpPr>
          <p:sp>
            <p:nvSpPr>
              <p:cNvPr id="243" name="Google Shape;2278;p39">
                <a:extLst>
                  <a:ext uri="{FF2B5EF4-FFF2-40B4-BE49-F238E27FC236}">
                    <a16:creationId xmlns:a16="http://schemas.microsoft.com/office/drawing/2014/main" id="{5396E8D4-1172-41B1-A22C-C2AFCC60DC81}"/>
                  </a:ext>
                </a:extLst>
              </p:cNvPr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279;p39">
                <a:extLst>
                  <a:ext uri="{FF2B5EF4-FFF2-40B4-BE49-F238E27FC236}">
                    <a16:creationId xmlns:a16="http://schemas.microsoft.com/office/drawing/2014/main" id="{7F13D4F8-185B-47E3-BF01-7CAD559EE75A}"/>
                  </a:ext>
                </a:extLst>
              </p:cNvPr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280;p39">
                <a:extLst>
                  <a:ext uri="{FF2B5EF4-FFF2-40B4-BE49-F238E27FC236}">
                    <a16:creationId xmlns:a16="http://schemas.microsoft.com/office/drawing/2014/main" id="{395790E2-E2E0-4389-A565-970E10AA0A2A}"/>
                  </a:ext>
                </a:extLst>
              </p:cNvPr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281;p39">
                <a:extLst>
                  <a:ext uri="{FF2B5EF4-FFF2-40B4-BE49-F238E27FC236}">
                    <a16:creationId xmlns:a16="http://schemas.microsoft.com/office/drawing/2014/main" id="{55F217EF-014E-4923-AEF4-C09430146907}"/>
                  </a:ext>
                </a:extLst>
              </p:cNvPr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282;p39">
                <a:extLst>
                  <a:ext uri="{FF2B5EF4-FFF2-40B4-BE49-F238E27FC236}">
                    <a16:creationId xmlns:a16="http://schemas.microsoft.com/office/drawing/2014/main" id="{85DE6C2F-31A1-47C6-81F9-2FC7434C3578}"/>
                  </a:ext>
                </a:extLst>
              </p:cNvPr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83;p39">
                <a:extLst>
                  <a:ext uri="{FF2B5EF4-FFF2-40B4-BE49-F238E27FC236}">
                    <a16:creationId xmlns:a16="http://schemas.microsoft.com/office/drawing/2014/main" id="{5D0DABD6-5CF6-4AC4-9B20-86E1FA4CFD2D}"/>
                  </a:ext>
                </a:extLst>
              </p:cNvPr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84;p39">
                <a:extLst>
                  <a:ext uri="{FF2B5EF4-FFF2-40B4-BE49-F238E27FC236}">
                    <a16:creationId xmlns:a16="http://schemas.microsoft.com/office/drawing/2014/main" id="{3B1F9E03-D768-4613-B063-B48384D6332F}"/>
                  </a:ext>
                </a:extLst>
              </p:cNvPr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85;p39">
                <a:extLst>
                  <a:ext uri="{FF2B5EF4-FFF2-40B4-BE49-F238E27FC236}">
                    <a16:creationId xmlns:a16="http://schemas.microsoft.com/office/drawing/2014/main" id="{889E2CBD-E3F1-4E1B-B541-AEE7F565C6C8}"/>
                  </a:ext>
                </a:extLst>
              </p:cNvPr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86;p39">
                <a:extLst>
                  <a:ext uri="{FF2B5EF4-FFF2-40B4-BE49-F238E27FC236}">
                    <a16:creationId xmlns:a16="http://schemas.microsoft.com/office/drawing/2014/main" id="{DD25F32F-8A9E-4418-AC14-2612275DEE46}"/>
                  </a:ext>
                </a:extLst>
              </p:cNvPr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87;p39">
                <a:extLst>
                  <a:ext uri="{FF2B5EF4-FFF2-40B4-BE49-F238E27FC236}">
                    <a16:creationId xmlns:a16="http://schemas.microsoft.com/office/drawing/2014/main" id="{FBB4047B-6097-4AFC-878F-E8BFE807B2F4}"/>
                  </a:ext>
                </a:extLst>
              </p:cNvPr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88;p39">
                <a:extLst>
                  <a:ext uri="{FF2B5EF4-FFF2-40B4-BE49-F238E27FC236}">
                    <a16:creationId xmlns:a16="http://schemas.microsoft.com/office/drawing/2014/main" id="{F56436D2-292D-4CA4-8AA4-7FB6FA41CCC1}"/>
                  </a:ext>
                </a:extLst>
              </p:cNvPr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89;p39">
                <a:extLst>
                  <a:ext uri="{FF2B5EF4-FFF2-40B4-BE49-F238E27FC236}">
                    <a16:creationId xmlns:a16="http://schemas.microsoft.com/office/drawing/2014/main" id="{0B62F2E1-D061-4FCB-A0DA-978DDB48DB5F}"/>
                  </a:ext>
                </a:extLst>
              </p:cNvPr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90;p39">
                <a:extLst>
                  <a:ext uri="{FF2B5EF4-FFF2-40B4-BE49-F238E27FC236}">
                    <a16:creationId xmlns:a16="http://schemas.microsoft.com/office/drawing/2014/main" id="{A0F1542B-00DD-476F-9ED0-6F69EDE059DF}"/>
                  </a:ext>
                </a:extLst>
              </p:cNvPr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91;p39">
                <a:extLst>
                  <a:ext uri="{FF2B5EF4-FFF2-40B4-BE49-F238E27FC236}">
                    <a16:creationId xmlns:a16="http://schemas.microsoft.com/office/drawing/2014/main" id="{C3FDB66D-E21A-4E18-84B9-A91EBEE0F8A6}"/>
                  </a:ext>
                </a:extLst>
              </p:cNvPr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92;p39">
                <a:extLst>
                  <a:ext uri="{FF2B5EF4-FFF2-40B4-BE49-F238E27FC236}">
                    <a16:creationId xmlns:a16="http://schemas.microsoft.com/office/drawing/2014/main" id="{3E2A53C5-7E0D-40F3-8109-EE20D80DA27A}"/>
                  </a:ext>
                </a:extLst>
              </p:cNvPr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293;p39">
                <a:extLst>
                  <a:ext uri="{FF2B5EF4-FFF2-40B4-BE49-F238E27FC236}">
                    <a16:creationId xmlns:a16="http://schemas.microsoft.com/office/drawing/2014/main" id="{EA18B888-CB6A-4EBA-BC52-CB31CE2A1456}"/>
                  </a:ext>
                </a:extLst>
              </p:cNvPr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294;p39">
                <a:extLst>
                  <a:ext uri="{FF2B5EF4-FFF2-40B4-BE49-F238E27FC236}">
                    <a16:creationId xmlns:a16="http://schemas.microsoft.com/office/drawing/2014/main" id="{48DF571E-21A9-445C-847E-C8DA879273AE}"/>
                  </a:ext>
                </a:extLst>
              </p:cNvPr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295;p39">
                <a:extLst>
                  <a:ext uri="{FF2B5EF4-FFF2-40B4-BE49-F238E27FC236}">
                    <a16:creationId xmlns:a16="http://schemas.microsoft.com/office/drawing/2014/main" id="{8D5D9BDC-3422-4866-9416-7897BB97FE68}"/>
                  </a:ext>
                </a:extLst>
              </p:cNvPr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296;p39">
                <a:extLst>
                  <a:ext uri="{FF2B5EF4-FFF2-40B4-BE49-F238E27FC236}">
                    <a16:creationId xmlns:a16="http://schemas.microsoft.com/office/drawing/2014/main" id="{FDD2C856-E1D9-4717-8A4A-6B24729DA56F}"/>
                  </a:ext>
                </a:extLst>
              </p:cNvPr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297;p39">
                <a:extLst>
                  <a:ext uri="{FF2B5EF4-FFF2-40B4-BE49-F238E27FC236}">
                    <a16:creationId xmlns:a16="http://schemas.microsoft.com/office/drawing/2014/main" id="{DB6CB300-8A73-4323-A7B3-0EAD8E49956D}"/>
                  </a:ext>
                </a:extLst>
              </p:cNvPr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98;p39">
                <a:extLst>
                  <a:ext uri="{FF2B5EF4-FFF2-40B4-BE49-F238E27FC236}">
                    <a16:creationId xmlns:a16="http://schemas.microsoft.com/office/drawing/2014/main" id="{3F614BE5-7D21-4399-9D9B-45415AF5DE9F}"/>
                  </a:ext>
                </a:extLst>
              </p:cNvPr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99;p39">
                <a:extLst>
                  <a:ext uri="{FF2B5EF4-FFF2-40B4-BE49-F238E27FC236}">
                    <a16:creationId xmlns:a16="http://schemas.microsoft.com/office/drawing/2014/main" id="{F957D44C-3632-45D3-9D27-555FF9320B82}"/>
                  </a:ext>
                </a:extLst>
              </p:cNvPr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300;p39">
                <a:extLst>
                  <a:ext uri="{FF2B5EF4-FFF2-40B4-BE49-F238E27FC236}">
                    <a16:creationId xmlns:a16="http://schemas.microsoft.com/office/drawing/2014/main" id="{C333CCD2-0D2A-456A-A0F3-A002D15B4D2E}"/>
                  </a:ext>
                </a:extLst>
              </p:cNvPr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301;p39">
                <a:extLst>
                  <a:ext uri="{FF2B5EF4-FFF2-40B4-BE49-F238E27FC236}">
                    <a16:creationId xmlns:a16="http://schemas.microsoft.com/office/drawing/2014/main" id="{9A00111B-0817-49A1-86B0-C46D7112F297}"/>
                  </a:ext>
                </a:extLst>
              </p:cNvPr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302;p39">
                <a:extLst>
                  <a:ext uri="{FF2B5EF4-FFF2-40B4-BE49-F238E27FC236}">
                    <a16:creationId xmlns:a16="http://schemas.microsoft.com/office/drawing/2014/main" id="{32E2BC46-C7C7-4AD6-9DF1-73E1A4B57A6B}"/>
                  </a:ext>
                </a:extLst>
              </p:cNvPr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303;p39">
                <a:extLst>
                  <a:ext uri="{FF2B5EF4-FFF2-40B4-BE49-F238E27FC236}">
                    <a16:creationId xmlns:a16="http://schemas.microsoft.com/office/drawing/2014/main" id="{725A27B1-1697-4D1E-951F-9BFE6D422C72}"/>
                  </a:ext>
                </a:extLst>
              </p:cNvPr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304;p39">
                <a:extLst>
                  <a:ext uri="{FF2B5EF4-FFF2-40B4-BE49-F238E27FC236}">
                    <a16:creationId xmlns:a16="http://schemas.microsoft.com/office/drawing/2014/main" id="{92EA00B2-F2C9-4194-83B0-95AC440D99E5}"/>
                  </a:ext>
                </a:extLst>
              </p:cNvPr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F4E9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305;p39">
                <a:extLst>
                  <a:ext uri="{FF2B5EF4-FFF2-40B4-BE49-F238E27FC236}">
                    <a16:creationId xmlns:a16="http://schemas.microsoft.com/office/drawing/2014/main" id="{D308864F-9415-4F1F-BE44-E36FDE37D951}"/>
                  </a:ext>
                </a:extLst>
              </p:cNvPr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306;p39">
                <a:extLst>
                  <a:ext uri="{FF2B5EF4-FFF2-40B4-BE49-F238E27FC236}">
                    <a16:creationId xmlns:a16="http://schemas.microsoft.com/office/drawing/2014/main" id="{B8D6D871-8051-4948-9462-3252009683E5}"/>
                  </a:ext>
                </a:extLst>
              </p:cNvPr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307;p39">
                <a:extLst>
                  <a:ext uri="{FF2B5EF4-FFF2-40B4-BE49-F238E27FC236}">
                    <a16:creationId xmlns:a16="http://schemas.microsoft.com/office/drawing/2014/main" id="{E94D6EBE-C97E-46F1-973F-6F1270E1922F}"/>
                  </a:ext>
                </a:extLst>
              </p:cNvPr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308;p39">
                <a:extLst>
                  <a:ext uri="{FF2B5EF4-FFF2-40B4-BE49-F238E27FC236}">
                    <a16:creationId xmlns:a16="http://schemas.microsoft.com/office/drawing/2014/main" id="{7764210C-F687-489B-BD3A-5F5A1D1E7D93}"/>
                  </a:ext>
                </a:extLst>
              </p:cNvPr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309;p39">
              <a:extLst>
                <a:ext uri="{FF2B5EF4-FFF2-40B4-BE49-F238E27FC236}">
                  <a16:creationId xmlns:a16="http://schemas.microsoft.com/office/drawing/2014/main" id="{D773339D-DF94-4B57-9474-A19AA7384C86}"/>
                </a:ext>
              </a:extLst>
            </p:cNvPr>
            <p:cNvSpPr/>
            <p:nvPr/>
          </p:nvSpPr>
          <p:spPr>
            <a:xfrm>
              <a:off x="6251075" y="4004813"/>
              <a:ext cx="46975" cy="47075"/>
            </a:xfrm>
            <a:custGeom>
              <a:avLst/>
              <a:gdLst/>
              <a:ahLst/>
              <a:cxnLst/>
              <a:rect l="l" t="t" r="r" b="b"/>
              <a:pathLst>
                <a:path w="1879" h="1883" extrusionOk="0">
                  <a:moveTo>
                    <a:pt x="939" y="0"/>
                  </a:moveTo>
                  <a:cubicBezTo>
                    <a:pt x="418" y="0"/>
                    <a:pt x="0" y="422"/>
                    <a:pt x="0" y="943"/>
                  </a:cubicBezTo>
                  <a:cubicBezTo>
                    <a:pt x="0" y="1460"/>
                    <a:pt x="418" y="1882"/>
                    <a:pt x="939" y="1882"/>
                  </a:cubicBezTo>
                  <a:cubicBezTo>
                    <a:pt x="1460" y="1882"/>
                    <a:pt x="1878" y="1460"/>
                    <a:pt x="1878" y="943"/>
                  </a:cubicBezTo>
                  <a:cubicBezTo>
                    <a:pt x="1878" y="422"/>
                    <a:pt x="1460" y="0"/>
                    <a:pt x="93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10;p39">
              <a:extLst>
                <a:ext uri="{FF2B5EF4-FFF2-40B4-BE49-F238E27FC236}">
                  <a16:creationId xmlns:a16="http://schemas.microsoft.com/office/drawing/2014/main" id="{C5C9EBD3-C7B5-4F93-A218-7414BCF5E6A1}"/>
                </a:ext>
              </a:extLst>
            </p:cNvPr>
            <p:cNvSpPr/>
            <p:nvPr/>
          </p:nvSpPr>
          <p:spPr>
            <a:xfrm>
              <a:off x="6400975" y="3962563"/>
              <a:ext cx="53650" cy="46975"/>
            </a:xfrm>
            <a:custGeom>
              <a:avLst/>
              <a:gdLst/>
              <a:ahLst/>
              <a:cxnLst/>
              <a:rect l="l" t="t" r="r" b="b"/>
              <a:pathLst>
                <a:path w="2146" h="1879" extrusionOk="0">
                  <a:moveTo>
                    <a:pt x="1071" y="0"/>
                  </a:moveTo>
                  <a:cubicBezTo>
                    <a:pt x="719" y="0"/>
                    <a:pt x="383" y="199"/>
                    <a:pt x="222" y="537"/>
                  </a:cubicBezTo>
                  <a:cubicBezTo>
                    <a:pt x="1" y="1009"/>
                    <a:pt x="202" y="1571"/>
                    <a:pt x="673" y="1789"/>
                  </a:cubicBezTo>
                  <a:cubicBezTo>
                    <a:pt x="802" y="1850"/>
                    <a:pt x="938" y="1879"/>
                    <a:pt x="1072" y="1879"/>
                  </a:cubicBezTo>
                  <a:cubicBezTo>
                    <a:pt x="1425" y="1879"/>
                    <a:pt x="1764" y="1679"/>
                    <a:pt x="1924" y="1341"/>
                  </a:cubicBezTo>
                  <a:cubicBezTo>
                    <a:pt x="2146" y="869"/>
                    <a:pt x="1945" y="312"/>
                    <a:pt x="1472" y="91"/>
                  </a:cubicBezTo>
                  <a:cubicBezTo>
                    <a:pt x="1342" y="29"/>
                    <a:pt x="1205" y="0"/>
                    <a:pt x="107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A35173A5-E00B-4364-BF8F-0A6014DF9588}"/>
              </a:ext>
            </a:extLst>
          </p:cNvPr>
          <p:cNvSpPr txBox="1"/>
          <p:nvPr/>
        </p:nvSpPr>
        <p:spPr>
          <a:xfrm>
            <a:off x="64785" y="1857173"/>
            <a:ext cx="5298095" cy="323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latin typeface="Montserrat" panose="00000500000000000000" pitchFamily="2" charset="0"/>
              </a:rPr>
              <a:t>She (call)………………………….. us </a:t>
            </a:r>
            <a:r>
              <a:rPr lang="en-US" sz="2000" b="1" dirty="0">
                <a:solidFill>
                  <a:srgbClr val="464646"/>
                </a:solidFill>
                <a:latin typeface="Montserrat" panose="00000500000000000000" pitchFamily="2" charset="0"/>
              </a:rPr>
              <a:t>as soon as </a:t>
            </a:r>
            <a:r>
              <a:rPr lang="en-US" sz="2000" dirty="0">
                <a:solidFill>
                  <a:srgbClr val="464646"/>
                </a:solidFill>
                <a:latin typeface="Montserrat" panose="00000500000000000000" pitchFamily="2" charset="0"/>
              </a:rPr>
              <a:t>she (fly) ……………... to Florida </a:t>
            </a:r>
            <a:r>
              <a:rPr lang="en-US" sz="2000" b="1" dirty="0">
                <a:solidFill>
                  <a:srgbClr val="464646"/>
                </a:solidFill>
                <a:latin typeface="Montserrat" panose="00000500000000000000" pitchFamily="2" charset="0"/>
              </a:rPr>
              <a:t>tomorrow</a:t>
            </a:r>
            <a:r>
              <a:rPr lang="en-US" sz="20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64646"/>
                </a:solidFill>
                <a:latin typeface="Montserrat" panose="00000500000000000000" pitchFamily="2" charset="0"/>
              </a:rPr>
              <a:t>When </a:t>
            </a:r>
            <a:r>
              <a:rPr lang="en-US" sz="2000" dirty="0">
                <a:solidFill>
                  <a:srgbClr val="464646"/>
                </a:solidFill>
                <a:latin typeface="Montserrat" panose="00000500000000000000" pitchFamily="2" charset="0"/>
              </a:rPr>
              <a:t>we (finish) ……………………………….. our lesson </a:t>
            </a:r>
            <a:r>
              <a:rPr lang="en-US" sz="2000" b="1" dirty="0">
                <a:solidFill>
                  <a:srgbClr val="464646"/>
                </a:solidFill>
                <a:latin typeface="Montserrat" panose="00000500000000000000" pitchFamily="2" charset="0"/>
              </a:rPr>
              <a:t>next week</a:t>
            </a:r>
            <a:r>
              <a:rPr lang="en-US" sz="2000" dirty="0">
                <a:solidFill>
                  <a:srgbClr val="464646"/>
                </a:solidFill>
                <a:latin typeface="Montserrat" panose="00000500000000000000" pitchFamily="2" charset="0"/>
              </a:rPr>
              <a:t>, we (have) …………………………… a test.</a:t>
            </a:r>
            <a:endParaRPr lang="en-US" sz="2000" b="1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</p:txBody>
      </p:sp>
      <p:sp>
        <p:nvSpPr>
          <p:cNvPr id="277" name="Google Shape;563;p23">
            <a:extLst>
              <a:ext uri="{FF2B5EF4-FFF2-40B4-BE49-F238E27FC236}">
                <a16:creationId xmlns:a16="http://schemas.microsoft.com/office/drawing/2014/main" id="{F7F1B327-9B0B-475B-94D3-FD315A9B6863}"/>
              </a:ext>
            </a:extLst>
          </p:cNvPr>
          <p:cNvSpPr txBox="1">
            <a:spLocks/>
          </p:cNvSpPr>
          <p:nvPr/>
        </p:nvSpPr>
        <p:spPr>
          <a:xfrm>
            <a:off x="1836891" y="1825441"/>
            <a:ext cx="1286670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>
                <a:solidFill>
                  <a:srgbClr val="D52B1E"/>
                </a:solidFill>
              </a:rPr>
              <a:t>will call</a:t>
            </a:r>
          </a:p>
        </p:txBody>
      </p:sp>
      <p:sp>
        <p:nvSpPr>
          <p:cNvPr id="278" name="Google Shape;563;p23">
            <a:extLst>
              <a:ext uri="{FF2B5EF4-FFF2-40B4-BE49-F238E27FC236}">
                <a16:creationId xmlns:a16="http://schemas.microsoft.com/office/drawing/2014/main" id="{BC0047DD-159B-49EC-AA86-96B4062BF97A}"/>
              </a:ext>
            </a:extLst>
          </p:cNvPr>
          <p:cNvSpPr txBox="1">
            <a:spLocks/>
          </p:cNvSpPr>
          <p:nvPr/>
        </p:nvSpPr>
        <p:spPr>
          <a:xfrm>
            <a:off x="1774389" y="2312919"/>
            <a:ext cx="1286670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>
                <a:solidFill>
                  <a:srgbClr val="D52B1E"/>
                </a:solidFill>
              </a:rPr>
              <a:t>flies</a:t>
            </a:r>
          </a:p>
        </p:txBody>
      </p:sp>
      <p:sp>
        <p:nvSpPr>
          <p:cNvPr id="279" name="Google Shape;563;p23">
            <a:extLst>
              <a:ext uri="{FF2B5EF4-FFF2-40B4-BE49-F238E27FC236}">
                <a16:creationId xmlns:a16="http://schemas.microsoft.com/office/drawing/2014/main" id="{870059C9-5A51-4CF6-9A33-452C4A02238C}"/>
              </a:ext>
            </a:extLst>
          </p:cNvPr>
          <p:cNvSpPr txBox="1">
            <a:spLocks/>
          </p:cNvSpPr>
          <p:nvPr/>
        </p:nvSpPr>
        <p:spPr>
          <a:xfrm>
            <a:off x="2689934" y="3203162"/>
            <a:ext cx="2476870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>
                <a:solidFill>
                  <a:srgbClr val="D52B1E"/>
                </a:solidFill>
              </a:rPr>
              <a:t>finish/have finished</a:t>
            </a:r>
          </a:p>
        </p:txBody>
      </p:sp>
      <p:sp>
        <p:nvSpPr>
          <p:cNvPr id="280" name="Google Shape;563;p23">
            <a:extLst>
              <a:ext uri="{FF2B5EF4-FFF2-40B4-BE49-F238E27FC236}">
                <a16:creationId xmlns:a16="http://schemas.microsoft.com/office/drawing/2014/main" id="{E7B865D4-720D-43B4-AA53-12CC339CAECE}"/>
              </a:ext>
            </a:extLst>
          </p:cNvPr>
          <p:cNvSpPr txBox="1">
            <a:spLocks/>
          </p:cNvSpPr>
          <p:nvPr/>
        </p:nvSpPr>
        <p:spPr>
          <a:xfrm>
            <a:off x="781888" y="4097245"/>
            <a:ext cx="1286670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>
                <a:solidFill>
                  <a:srgbClr val="D52B1E"/>
                </a:solidFill>
              </a:rPr>
              <a:t>will have</a:t>
            </a:r>
          </a:p>
        </p:txBody>
      </p:sp>
    </p:spTree>
    <p:extLst>
      <p:ext uri="{BB962C8B-B14F-4D97-AF65-F5344CB8AC3E}">
        <p14:creationId xmlns:p14="http://schemas.microsoft.com/office/powerpoint/2010/main" val="35036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78" grpId="0"/>
      <p:bldP spid="279" grpId="0"/>
      <p:bldP spid="280" grpId="0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928</Words>
  <Application>Microsoft Office PowerPoint</Application>
  <PresentationFormat>On-screen Show (16:9)</PresentationFormat>
  <Paragraphs>158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Bahnschrift</vt:lpstr>
      <vt:lpstr>Bahnschrift Condensed</vt:lpstr>
      <vt:lpstr>Bahnschrift SemiLight SemiConde</vt:lpstr>
      <vt:lpstr>Barlow</vt:lpstr>
      <vt:lpstr>Barlow Semi Condensed</vt:lpstr>
      <vt:lpstr>Barlow Semi Condensed Light</vt:lpstr>
      <vt:lpstr>Denk One</vt:lpstr>
      <vt:lpstr>Fira Sans Extra Condensed</vt:lpstr>
      <vt:lpstr>Montserrat</vt:lpstr>
      <vt:lpstr>Segoe UI Historic</vt:lpstr>
      <vt:lpstr>Language School Newsletter By Slidesgo</vt:lpstr>
      <vt:lpstr>HELLO!  HAVE A GOOD DAY!</vt:lpstr>
      <vt:lpstr>LET’S WATCH A CLIP</vt:lpstr>
      <vt:lpstr>TENSES</vt:lpstr>
      <vt:lpstr>FUTURE SIMPLE</vt:lpstr>
      <vt:lpstr>FUTURE SIMPLE</vt:lpstr>
      <vt:lpstr>FUTURE SIMPLE</vt:lpstr>
      <vt:lpstr>PowerPoint Presentation</vt:lpstr>
      <vt:lpstr>PowerPoint Presentation</vt:lpstr>
      <vt:lpstr>FUTURE SIMPLE</vt:lpstr>
      <vt:lpstr>PowerPoint Presentation</vt:lpstr>
      <vt:lpstr>FUTURE PROGRESSIVE</vt:lpstr>
      <vt:lpstr>FUTURE PROGRESSIVE</vt:lpstr>
      <vt:lpstr>FUTURE PROGRESSIVE</vt:lpstr>
      <vt:lpstr>FUTURE PROGRESSIVE</vt:lpstr>
      <vt:lpstr>PowerPoint Presentation</vt:lpstr>
      <vt:lpstr>FUTURE PERFECT</vt:lpstr>
      <vt:lpstr>FUTURE PERFECT</vt:lpstr>
      <vt:lpstr>FUTURE PERFECT</vt:lpstr>
      <vt:lpstr>FUTURE PERFECT</vt:lpstr>
      <vt:lpstr>PowerPoint Presentation</vt:lpstr>
      <vt:lpstr>EXERCISES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FOREIGN LANGUAGES</dc:title>
  <dc:creator>Ly Giao Nguyen Tran</dc:creator>
  <cp:lastModifiedBy>Ly Giao Nguyen Tran</cp:lastModifiedBy>
  <cp:revision>140</cp:revision>
  <dcterms:modified xsi:type="dcterms:W3CDTF">2021-09-17T02:20:52Z</dcterms:modified>
</cp:coreProperties>
</file>