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283" r:id="rId2"/>
    <p:sldId id="292" r:id="rId3"/>
    <p:sldId id="293" r:id="rId4"/>
    <p:sldId id="294" r:id="rId5"/>
    <p:sldId id="271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A9F09-5F4A-4ABB-B066-A529B48813A9}" v="12" dt="2021-08-27T07:15:35.120"/>
    <p1510:client id="{8AEA5C3C-D289-4813-8E30-BD1018075FB5}" v="26" dt="2021-08-28T01:32:58.62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ang tran minh" userId="c5a363aec3954795" providerId="LiveId" clId="{09AA9F09-5F4A-4ABB-B066-A529B48813A9}"/>
    <pc:docChg chg="undo custSel delSld modSld">
      <pc:chgData name="hoang tran minh" userId="c5a363aec3954795" providerId="LiveId" clId="{09AA9F09-5F4A-4ABB-B066-A529B48813A9}" dt="2021-08-28T10:32:51.797" v="152" actId="255"/>
      <pc:docMkLst>
        <pc:docMk/>
      </pc:docMkLst>
      <pc:sldChg chg="del">
        <pc:chgData name="hoang tran minh" userId="c5a363aec3954795" providerId="LiveId" clId="{09AA9F09-5F4A-4ABB-B066-A529B48813A9}" dt="2021-08-27T02:54:11.422" v="0" actId="47"/>
        <pc:sldMkLst>
          <pc:docMk/>
          <pc:sldMk cId="0" sldId="266"/>
        </pc:sldMkLst>
      </pc:sldChg>
      <pc:sldChg chg="del">
        <pc:chgData name="hoang tran minh" userId="c5a363aec3954795" providerId="LiveId" clId="{09AA9F09-5F4A-4ABB-B066-A529B48813A9}" dt="2021-08-27T02:54:12.646" v="1" actId="47"/>
        <pc:sldMkLst>
          <pc:docMk/>
          <pc:sldMk cId="502857910" sldId="270"/>
        </pc:sldMkLst>
      </pc:sldChg>
      <pc:sldChg chg="modSp mod">
        <pc:chgData name="hoang tran minh" userId="c5a363aec3954795" providerId="LiveId" clId="{09AA9F09-5F4A-4ABB-B066-A529B48813A9}" dt="2021-08-27T06:48:18.313" v="22" actId="20577"/>
        <pc:sldMkLst>
          <pc:docMk/>
          <pc:sldMk cId="0" sldId="271"/>
        </pc:sldMkLst>
        <pc:spChg chg="mod">
          <ac:chgData name="hoang tran minh" userId="c5a363aec3954795" providerId="LiveId" clId="{09AA9F09-5F4A-4ABB-B066-A529B48813A9}" dt="2021-08-27T06:48:18.313" v="22" actId="20577"/>
          <ac:spMkLst>
            <pc:docMk/>
            <pc:sldMk cId="0" sldId="271"/>
            <ac:spMk id="13323" creationId="{4AD5FA86-BBF1-463D-9D6C-741E11FF6B18}"/>
          </ac:spMkLst>
        </pc:spChg>
      </pc:sldChg>
      <pc:sldChg chg="addSp delSp modSp mod modAnim">
        <pc:chgData name="hoang tran minh" userId="c5a363aec3954795" providerId="LiveId" clId="{09AA9F09-5F4A-4ABB-B066-A529B48813A9}" dt="2021-08-28T10:31:58.251" v="144" actId="1076"/>
        <pc:sldMkLst>
          <pc:docMk/>
          <pc:sldMk cId="1495660989" sldId="277"/>
        </pc:sldMkLst>
        <pc:graphicFrameChg chg="mod modGraphic">
          <ac:chgData name="hoang tran minh" userId="c5a363aec3954795" providerId="LiveId" clId="{09AA9F09-5F4A-4ABB-B066-A529B48813A9}" dt="2021-08-28T10:31:46.681" v="141" actId="255"/>
          <ac:graphicFrameMkLst>
            <pc:docMk/>
            <pc:sldMk cId="1495660989" sldId="277"/>
            <ac:graphicFrameMk id="4" creationId="{00000000-0000-0000-0000-000000000000}"/>
          </ac:graphicFrameMkLst>
        </pc:graphicFrameChg>
        <pc:graphicFrameChg chg="modGraphic">
          <ac:chgData name="hoang tran minh" userId="c5a363aec3954795" providerId="LiveId" clId="{09AA9F09-5F4A-4ABB-B066-A529B48813A9}" dt="2021-08-28T10:31:51.472" v="142" actId="255"/>
          <ac:graphicFrameMkLst>
            <pc:docMk/>
            <pc:sldMk cId="1495660989" sldId="277"/>
            <ac:graphicFrameMk id="5" creationId="{00000000-0000-0000-0000-000000000000}"/>
          </ac:graphicFrameMkLst>
        </pc:graphicFrameChg>
        <pc:graphicFrameChg chg="add del">
          <ac:chgData name="hoang tran minh" userId="c5a363aec3954795" providerId="LiveId" clId="{09AA9F09-5F4A-4ABB-B066-A529B48813A9}" dt="2021-08-27T06:44:46.146" v="7" actId="478"/>
          <ac:graphicFrameMkLst>
            <pc:docMk/>
            <pc:sldMk cId="1495660989" sldId="277"/>
            <ac:graphicFrameMk id="6" creationId="{00000000-0000-0000-0000-000000000000}"/>
          </ac:graphicFrameMkLst>
        </pc:graphicFrameChg>
        <pc:graphicFrameChg chg="mod modGraphic">
          <ac:chgData name="hoang tran minh" userId="c5a363aec3954795" providerId="LiveId" clId="{09AA9F09-5F4A-4ABB-B066-A529B48813A9}" dt="2021-08-28T10:31:58.251" v="144" actId="1076"/>
          <ac:graphicFrameMkLst>
            <pc:docMk/>
            <pc:sldMk cId="1495660989" sldId="277"/>
            <ac:graphicFrameMk id="7" creationId="{00000000-0000-0000-0000-000000000000}"/>
          </ac:graphicFrameMkLst>
        </pc:graphicFrameChg>
      </pc:sldChg>
      <pc:sldChg chg="delSp modSp mod modAnim">
        <pc:chgData name="hoang tran minh" userId="c5a363aec3954795" providerId="LiveId" clId="{09AA9F09-5F4A-4ABB-B066-A529B48813A9}" dt="2021-08-28T10:31:19.524" v="140" actId="255"/>
        <pc:sldMkLst>
          <pc:docMk/>
          <pc:sldMk cId="3957785651" sldId="278"/>
        </pc:sldMkLst>
        <pc:graphicFrameChg chg="mod modGraphic">
          <ac:chgData name="hoang tran minh" userId="c5a363aec3954795" providerId="LiveId" clId="{09AA9F09-5F4A-4ABB-B066-A529B48813A9}" dt="2021-08-28T10:30:33.772" v="134" actId="255"/>
          <ac:graphicFrameMkLst>
            <pc:docMk/>
            <pc:sldMk cId="3957785651" sldId="278"/>
            <ac:graphicFrameMk id="4" creationId="{00000000-0000-0000-0000-000000000000}"/>
          </ac:graphicFrameMkLst>
        </pc:graphicFrameChg>
        <pc:graphicFrameChg chg="modGraphic">
          <ac:chgData name="hoang tran minh" userId="c5a363aec3954795" providerId="LiveId" clId="{09AA9F09-5F4A-4ABB-B066-A529B48813A9}" dt="2021-08-28T10:31:06.893" v="137" actId="255"/>
          <ac:graphicFrameMkLst>
            <pc:docMk/>
            <pc:sldMk cId="3957785651" sldId="278"/>
            <ac:graphicFrameMk id="5" creationId="{00000000-0000-0000-0000-000000000000}"/>
          </ac:graphicFrameMkLst>
        </pc:graphicFrameChg>
        <pc:graphicFrameChg chg="del">
          <ac:chgData name="hoang tran minh" userId="c5a363aec3954795" providerId="LiveId" clId="{09AA9F09-5F4A-4ABB-B066-A529B48813A9}" dt="2021-08-27T06:45:01.481" v="10" actId="478"/>
          <ac:graphicFrameMkLst>
            <pc:docMk/>
            <pc:sldMk cId="3957785651" sldId="278"/>
            <ac:graphicFrameMk id="6" creationId="{00000000-0000-0000-0000-000000000000}"/>
          </ac:graphicFrameMkLst>
        </pc:graphicFrameChg>
        <pc:graphicFrameChg chg="modGraphic">
          <ac:chgData name="hoang tran minh" userId="c5a363aec3954795" providerId="LiveId" clId="{09AA9F09-5F4A-4ABB-B066-A529B48813A9}" dt="2021-08-28T10:31:19.524" v="140" actId="255"/>
          <ac:graphicFrameMkLst>
            <pc:docMk/>
            <pc:sldMk cId="3957785651" sldId="278"/>
            <ac:graphicFrameMk id="7" creationId="{00000000-0000-0000-0000-000000000000}"/>
          </ac:graphicFrameMkLst>
        </pc:graphicFrameChg>
      </pc:sldChg>
      <pc:sldChg chg="delSp modSp mod modAnim">
        <pc:chgData name="hoang tran minh" userId="c5a363aec3954795" providerId="LiveId" clId="{09AA9F09-5F4A-4ABB-B066-A529B48813A9}" dt="2021-08-28T10:32:14.260" v="146" actId="255"/>
        <pc:sldMkLst>
          <pc:docMk/>
          <pc:sldMk cId="3608245912" sldId="279"/>
        </pc:sldMkLst>
        <pc:graphicFrameChg chg="mod modGraphic">
          <ac:chgData name="hoang tran minh" userId="c5a363aec3954795" providerId="LiveId" clId="{09AA9F09-5F4A-4ABB-B066-A529B48813A9}" dt="2021-08-28T10:29:59.512" v="129" actId="20577"/>
          <ac:graphicFrameMkLst>
            <pc:docMk/>
            <pc:sldMk cId="3608245912" sldId="279"/>
            <ac:graphicFrameMk id="4" creationId="{00000000-0000-0000-0000-000000000000}"/>
          </ac:graphicFrameMkLst>
        </pc:graphicFrameChg>
        <pc:graphicFrameChg chg="modGraphic">
          <ac:chgData name="hoang tran minh" userId="c5a363aec3954795" providerId="LiveId" clId="{09AA9F09-5F4A-4ABB-B066-A529B48813A9}" dt="2021-08-28T10:32:08.695" v="145" actId="255"/>
          <ac:graphicFrameMkLst>
            <pc:docMk/>
            <pc:sldMk cId="3608245912" sldId="279"/>
            <ac:graphicFrameMk id="5" creationId="{00000000-0000-0000-0000-000000000000}"/>
          </ac:graphicFrameMkLst>
        </pc:graphicFrameChg>
        <pc:graphicFrameChg chg="del">
          <ac:chgData name="hoang tran minh" userId="c5a363aec3954795" providerId="LiveId" clId="{09AA9F09-5F4A-4ABB-B066-A529B48813A9}" dt="2021-08-27T06:45:59.108" v="14" actId="478"/>
          <ac:graphicFrameMkLst>
            <pc:docMk/>
            <pc:sldMk cId="3608245912" sldId="279"/>
            <ac:graphicFrameMk id="6" creationId="{00000000-0000-0000-0000-000000000000}"/>
          </ac:graphicFrameMkLst>
        </pc:graphicFrameChg>
        <pc:graphicFrameChg chg="modGraphic">
          <ac:chgData name="hoang tran minh" userId="c5a363aec3954795" providerId="LiveId" clId="{09AA9F09-5F4A-4ABB-B066-A529B48813A9}" dt="2021-08-28T10:32:14.260" v="146" actId="255"/>
          <ac:graphicFrameMkLst>
            <pc:docMk/>
            <pc:sldMk cId="3608245912" sldId="279"/>
            <ac:graphicFrameMk id="7" creationId="{00000000-0000-0000-0000-000000000000}"/>
          </ac:graphicFrameMkLst>
        </pc:graphicFrameChg>
      </pc:sldChg>
      <pc:sldChg chg="delSp modSp mod modAnim">
        <pc:chgData name="hoang tran minh" userId="c5a363aec3954795" providerId="LiveId" clId="{09AA9F09-5F4A-4ABB-B066-A529B48813A9}" dt="2021-08-28T10:32:51.797" v="152" actId="255"/>
        <pc:sldMkLst>
          <pc:docMk/>
          <pc:sldMk cId="3116758018" sldId="280"/>
        </pc:sldMkLst>
        <pc:graphicFrameChg chg="mod modGraphic">
          <ac:chgData name="hoang tran minh" userId="c5a363aec3954795" providerId="LiveId" clId="{09AA9F09-5F4A-4ABB-B066-A529B48813A9}" dt="2021-08-28T10:32:25.375" v="149" actId="255"/>
          <ac:graphicFrameMkLst>
            <pc:docMk/>
            <pc:sldMk cId="3116758018" sldId="280"/>
            <ac:graphicFrameMk id="4" creationId="{00000000-0000-0000-0000-000000000000}"/>
          </ac:graphicFrameMkLst>
        </pc:graphicFrameChg>
        <pc:graphicFrameChg chg="modGraphic">
          <ac:chgData name="hoang tran minh" userId="c5a363aec3954795" providerId="LiveId" clId="{09AA9F09-5F4A-4ABB-B066-A529B48813A9}" dt="2021-08-28T10:32:30.304" v="150" actId="255"/>
          <ac:graphicFrameMkLst>
            <pc:docMk/>
            <pc:sldMk cId="3116758018" sldId="280"/>
            <ac:graphicFrameMk id="5" creationId="{00000000-0000-0000-0000-000000000000}"/>
          </ac:graphicFrameMkLst>
        </pc:graphicFrameChg>
        <pc:graphicFrameChg chg="del">
          <ac:chgData name="hoang tran minh" userId="c5a363aec3954795" providerId="LiveId" clId="{09AA9F09-5F4A-4ABB-B066-A529B48813A9}" dt="2021-08-27T06:46:27.333" v="17" actId="478"/>
          <ac:graphicFrameMkLst>
            <pc:docMk/>
            <pc:sldMk cId="3116758018" sldId="280"/>
            <ac:graphicFrameMk id="6" creationId="{00000000-0000-0000-0000-000000000000}"/>
          </ac:graphicFrameMkLst>
        </pc:graphicFrameChg>
        <pc:graphicFrameChg chg="mod modGraphic">
          <ac:chgData name="hoang tran minh" userId="c5a363aec3954795" providerId="LiveId" clId="{09AA9F09-5F4A-4ABB-B066-A529B48813A9}" dt="2021-08-28T10:32:51.797" v="152" actId="255"/>
          <ac:graphicFrameMkLst>
            <pc:docMk/>
            <pc:sldMk cId="3116758018" sldId="280"/>
            <ac:graphicFrameMk id="7" creationId="{00000000-0000-0000-0000-000000000000}"/>
          </ac:graphicFrameMkLst>
        </pc:graphicFrameChg>
      </pc:sldChg>
      <pc:sldChg chg="addSp delSp modSp mod setBg">
        <pc:chgData name="hoang tran minh" userId="c5a363aec3954795" providerId="LiveId" clId="{09AA9F09-5F4A-4ABB-B066-A529B48813A9}" dt="2021-08-27T07:08:33.654" v="52" actId="14100"/>
        <pc:sldMkLst>
          <pc:docMk/>
          <pc:sldMk cId="3120965891" sldId="292"/>
        </pc:sldMkLst>
        <pc:spChg chg="mod">
          <ac:chgData name="hoang tran minh" userId="c5a363aec3954795" providerId="LiveId" clId="{09AA9F09-5F4A-4ABB-B066-A529B48813A9}" dt="2021-08-27T07:08:12.275" v="46" actId="1076"/>
          <ac:spMkLst>
            <pc:docMk/>
            <pc:sldMk cId="3120965891" sldId="292"/>
            <ac:spMk id="2" creationId="{671DB934-ABC1-49E6-963A-1B9F3168686D}"/>
          </ac:spMkLst>
        </pc:spChg>
        <pc:spChg chg="add del mod ord">
          <ac:chgData name="hoang tran minh" userId="c5a363aec3954795" providerId="LiveId" clId="{09AA9F09-5F4A-4ABB-B066-A529B48813A9}" dt="2021-08-27T07:07:58.818" v="42" actId="26606"/>
          <ac:spMkLst>
            <pc:docMk/>
            <pc:sldMk cId="3120965891" sldId="292"/>
            <ac:spMk id="3" creationId="{FF333EE5-0EE3-40CD-BEC7-F84AADDB5C5F}"/>
          </ac:spMkLst>
        </pc:spChg>
        <pc:spChg chg="mod ord">
          <ac:chgData name="hoang tran minh" userId="c5a363aec3954795" providerId="LiveId" clId="{09AA9F09-5F4A-4ABB-B066-A529B48813A9}" dt="2021-08-27T07:07:58.818" v="42" actId="26606"/>
          <ac:spMkLst>
            <pc:docMk/>
            <pc:sldMk cId="3120965891" sldId="292"/>
            <ac:spMk id="4" creationId="{CA273D3F-4703-48EC-9412-3B9C4D713DF0}"/>
          </ac:spMkLst>
        </pc:spChg>
        <pc:spChg chg="mod ord">
          <ac:chgData name="hoang tran minh" userId="c5a363aec3954795" providerId="LiveId" clId="{09AA9F09-5F4A-4ABB-B066-A529B48813A9}" dt="2021-08-27T07:07:58.818" v="42" actId="26606"/>
          <ac:spMkLst>
            <pc:docMk/>
            <pc:sldMk cId="3120965891" sldId="292"/>
            <ac:spMk id="5" creationId="{68C83465-15AC-4B0D-8BA9-D28A1C18CF9E}"/>
          </ac:spMkLst>
        </pc:spChg>
        <pc:spChg chg="add del">
          <ac:chgData name="hoang tran minh" userId="c5a363aec3954795" providerId="LiveId" clId="{09AA9F09-5F4A-4ABB-B066-A529B48813A9}" dt="2021-08-27T07:07:31.817" v="37" actId="26606"/>
          <ac:spMkLst>
            <pc:docMk/>
            <pc:sldMk cId="3120965891" sldId="292"/>
            <ac:spMk id="9" creationId="{CA9CD3E6-968F-41B1-B6FA-C6FD9B728B6F}"/>
          </ac:spMkLst>
        </pc:spChg>
        <pc:spChg chg="add del">
          <ac:chgData name="hoang tran minh" userId="c5a363aec3954795" providerId="LiveId" clId="{09AA9F09-5F4A-4ABB-B066-A529B48813A9}" dt="2021-08-27T07:06:57.597" v="30" actId="26606"/>
          <ac:spMkLst>
            <pc:docMk/>
            <pc:sldMk cId="3120965891" sldId="292"/>
            <ac:spMk id="24" creationId="{DC05F582-AA63-4A8C-915E-66057E4BEEA9}"/>
          </ac:spMkLst>
        </pc:spChg>
        <pc:spChg chg="add del">
          <ac:chgData name="hoang tran minh" userId="c5a363aec3954795" providerId="LiveId" clId="{09AA9F09-5F4A-4ABB-B066-A529B48813A9}" dt="2021-08-27T07:07:58.818" v="42" actId="26606"/>
          <ac:spMkLst>
            <pc:docMk/>
            <pc:sldMk cId="3120965891" sldId="292"/>
            <ac:spMk id="25" creationId="{7D2FD795-8DF5-44F0-8664-4D8F626DD85A}"/>
          </ac:spMkLst>
        </pc:spChg>
        <pc:spChg chg="add del">
          <ac:chgData name="hoang tran minh" userId="c5a363aec3954795" providerId="LiveId" clId="{09AA9F09-5F4A-4ABB-B066-A529B48813A9}" dt="2021-08-27T07:07:58.818" v="42" actId="26606"/>
          <ac:spMkLst>
            <pc:docMk/>
            <pc:sldMk cId="3120965891" sldId="292"/>
            <ac:spMk id="26" creationId="{9D8267F7-1115-4F9A-BEF5-BB6664BCF0DB}"/>
          </ac:spMkLst>
        </pc:spChg>
        <pc:spChg chg="add mod">
          <ac:chgData name="hoang tran minh" userId="c5a363aec3954795" providerId="LiveId" clId="{09AA9F09-5F4A-4ABB-B066-A529B48813A9}" dt="2021-08-27T07:08:25.682" v="50" actId="255"/>
          <ac:spMkLst>
            <pc:docMk/>
            <pc:sldMk cId="3120965891" sldId="292"/>
            <ac:spMk id="34" creationId="{FF333EE5-0EE3-40CD-BEC7-F84AADDB5C5F}"/>
          </ac:spMkLst>
        </pc:spChg>
        <pc:spChg chg="add">
          <ac:chgData name="hoang tran minh" userId="c5a363aec3954795" providerId="LiveId" clId="{09AA9F09-5F4A-4ABB-B066-A529B48813A9}" dt="2021-08-27T07:07:58.818" v="42" actId="26606"/>
          <ac:spMkLst>
            <pc:docMk/>
            <pc:sldMk cId="3120965891" sldId="292"/>
            <ac:spMk id="35" creationId="{853E39E6-2A74-404E-B4BC-EEC89C01B766}"/>
          </ac:spMkLst>
        </pc:spChg>
        <pc:spChg chg="add">
          <ac:chgData name="hoang tran minh" userId="c5a363aec3954795" providerId="LiveId" clId="{09AA9F09-5F4A-4ABB-B066-A529B48813A9}" dt="2021-08-27T07:07:58.818" v="42" actId="26606"/>
          <ac:spMkLst>
            <pc:docMk/>
            <pc:sldMk cId="3120965891" sldId="292"/>
            <ac:spMk id="49" creationId="{DC05F582-AA63-4A8C-915E-66057E4BEEA9}"/>
          </ac:spMkLst>
        </pc:spChg>
        <pc:spChg chg="add">
          <ac:chgData name="hoang tran minh" userId="c5a363aec3954795" providerId="LiveId" clId="{09AA9F09-5F4A-4ABB-B066-A529B48813A9}" dt="2021-08-27T07:07:58.818" v="42" actId="26606"/>
          <ac:spMkLst>
            <pc:docMk/>
            <pc:sldMk cId="3120965891" sldId="292"/>
            <ac:spMk id="51" creationId="{2D253D93-3319-4E06-B75F-009AE70FCBCA}"/>
          </ac:spMkLst>
        </pc:spChg>
        <pc:grpChg chg="add del">
          <ac:chgData name="hoang tran minh" userId="c5a363aec3954795" providerId="LiveId" clId="{09AA9F09-5F4A-4ABB-B066-A529B48813A9}" dt="2021-08-27T07:06:57.597" v="30" actId="26606"/>
          <ac:grpSpMkLst>
            <pc:docMk/>
            <pc:sldMk cId="3120965891" sldId="292"/>
            <ac:grpSpMk id="12" creationId="{30D050C3-946A-4155-B469-3FE5492E6E91}"/>
          </ac:grpSpMkLst>
        </pc:grpChg>
        <pc:grpChg chg="add del">
          <ac:chgData name="hoang tran minh" userId="c5a363aec3954795" providerId="LiveId" clId="{09AA9F09-5F4A-4ABB-B066-A529B48813A9}" dt="2021-08-27T07:07:31.817" v="37" actId="26606"/>
          <ac:grpSpMkLst>
            <pc:docMk/>
            <pc:sldMk cId="3120965891" sldId="292"/>
            <ac:grpSpMk id="14" creationId="{2F76036C-C247-4F63-AE7F-2ADB1D496E70}"/>
          </ac:grpSpMkLst>
        </pc:grpChg>
        <pc:grpChg chg="add del">
          <ac:chgData name="hoang tran minh" userId="c5a363aec3954795" providerId="LiveId" clId="{09AA9F09-5F4A-4ABB-B066-A529B48813A9}" dt="2021-08-27T07:07:58.818" v="42" actId="26606"/>
          <ac:grpSpMkLst>
            <pc:docMk/>
            <pc:sldMk cId="3120965891" sldId="292"/>
            <ac:grpSpMk id="27" creationId="{7C6B683D-13FA-4605-8648-01FC9C82FEC8}"/>
          </ac:grpSpMkLst>
        </pc:grpChg>
        <pc:grpChg chg="add">
          <ac:chgData name="hoang tran minh" userId="c5a363aec3954795" providerId="LiveId" clId="{09AA9F09-5F4A-4ABB-B066-A529B48813A9}" dt="2021-08-27T07:07:58.818" v="42" actId="26606"/>
          <ac:grpSpMkLst>
            <pc:docMk/>
            <pc:sldMk cId="3120965891" sldId="292"/>
            <ac:grpSpMk id="37" creationId="{30D050C3-946A-4155-B469-3FE5492E6E91}"/>
          </ac:grpSpMkLst>
        </pc:grpChg>
        <pc:graphicFrameChg chg="add del">
          <ac:chgData name="hoang tran minh" userId="c5a363aec3954795" providerId="LiveId" clId="{09AA9F09-5F4A-4ABB-B066-A529B48813A9}" dt="2021-08-27T07:07:58.787" v="41" actId="26606"/>
          <ac:graphicFrameMkLst>
            <pc:docMk/>
            <pc:sldMk cId="3120965891" sldId="292"/>
            <ac:graphicFrameMk id="32" creationId="{5EF9049B-EBFD-435A-8612-8ECC8E1CF178}"/>
          </ac:graphicFrameMkLst>
        </pc:graphicFrameChg>
        <pc:picChg chg="add mod ord">
          <ac:chgData name="hoang tran minh" userId="c5a363aec3954795" providerId="LiveId" clId="{09AA9F09-5F4A-4ABB-B066-A529B48813A9}" dt="2021-08-27T07:08:33.654" v="52" actId="14100"/>
          <ac:picMkLst>
            <pc:docMk/>
            <pc:sldMk cId="3120965891" sldId="292"/>
            <ac:picMk id="7" creationId="{91AE4097-0DE6-4EC4-8BAA-B954FF58EFAA}"/>
          </ac:picMkLst>
        </pc:picChg>
      </pc:sldChg>
      <pc:sldChg chg="modSp mod">
        <pc:chgData name="hoang tran minh" userId="c5a363aec3954795" providerId="LiveId" clId="{09AA9F09-5F4A-4ABB-B066-A529B48813A9}" dt="2021-08-28T10:28:58.412" v="103" actId="27636"/>
        <pc:sldMkLst>
          <pc:docMk/>
          <pc:sldMk cId="3365666772" sldId="294"/>
        </pc:sldMkLst>
        <pc:spChg chg="mod">
          <ac:chgData name="hoang tran minh" userId="c5a363aec3954795" providerId="LiveId" clId="{09AA9F09-5F4A-4ABB-B066-A529B48813A9}" dt="2021-08-28T10:28:58.412" v="103" actId="27636"/>
          <ac:spMkLst>
            <pc:docMk/>
            <pc:sldMk cId="3365666772" sldId="294"/>
            <ac:spMk id="2" creationId="{54A4C5E7-53E6-4247-BD0E-6CB3DF158D2C}"/>
          </ac:spMkLst>
        </pc:spChg>
      </pc:sldChg>
    </pc:docChg>
  </pc:docChgLst>
  <pc:docChgLst>
    <pc:chgData name="hoang tran minh" userId="c5a363aec3954795" providerId="LiveId" clId="{8AEA5C3C-D289-4813-8E30-BD1018075FB5}"/>
    <pc:docChg chg="custSel modSld">
      <pc:chgData name="hoang tran minh" userId="c5a363aec3954795" providerId="LiveId" clId="{8AEA5C3C-D289-4813-8E30-BD1018075FB5}" dt="2021-08-28T01:33:35.425" v="205" actId="14100"/>
      <pc:docMkLst>
        <pc:docMk/>
      </pc:docMkLst>
      <pc:sldChg chg="modSp mod">
        <pc:chgData name="hoang tran minh" userId="c5a363aec3954795" providerId="LiveId" clId="{8AEA5C3C-D289-4813-8E30-BD1018075FB5}" dt="2021-08-28T01:33:35.425" v="205" actId="14100"/>
        <pc:sldMkLst>
          <pc:docMk/>
          <pc:sldMk cId="3273141762" sldId="264"/>
        </pc:sldMkLst>
        <pc:picChg chg="mod">
          <ac:chgData name="hoang tran minh" userId="c5a363aec3954795" providerId="LiveId" clId="{8AEA5C3C-D289-4813-8E30-BD1018075FB5}" dt="2021-08-28T01:33:35.425" v="205" actId="14100"/>
          <ac:picMkLst>
            <pc:docMk/>
            <pc:sldMk cId="3273141762" sldId="264"/>
            <ac:picMk id="6" creationId="{908567D0-6D82-4209-B872-4400105B9A55}"/>
          </ac:picMkLst>
        </pc:picChg>
      </pc:sldChg>
      <pc:sldChg chg="modSp">
        <pc:chgData name="hoang tran minh" userId="c5a363aec3954795" providerId="LiveId" clId="{8AEA5C3C-D289-4813-8E30-BD1018075FB5}" dt="2021-08-28T01:32:58.626" v="201" actId="20577"/>
        <pc:sldMkLst>
          <pc:docMk/>
          <pc:sldMk cId="852196863" sldId="281"/>
        </pc:sldMkLst>
        <pc:graphicFrameChg chg="mod">
          <ac:chgData name="hoang tran minh" userId="c5a363aec3954795" providerId="LiveId" clId="{8AEA5C3C-D289-4813-8E30-BD1018075FB5}" dt="2021-08-28T01:32:58.626" v="201" actId="20577"/>
          <ac:graphicFrameMkLst>
            <pc:docMk/>
            <pc:sldMk cId="852196863" sldId="281"/>
            <ac:graphicFrameMk id="5" creationId="{12C94AEA-FD23-4C68-83A5-74E853EA7E8E}"/>
          </ac:graphicFrameMkLst>
        </pc:graphicFrameChg>
      </pc:sldChg>
      <pc:sldChg chg="modSp mod">
        <pc:chgData name="hoang tran minh" userId="c5a363aec3954795" providerId="LiveId" clId="{8AEA5C3C-D289-4813-8E30-BD1018075FB5}" dt="2021-08-28T01:32:37.969" v="175" actId="207"/>
        <pc:sldMkLst>
          <pc:docMk/>
          <pc:sldMk cId="882868625" sldId="286"/>
        </pc:sldMkLst>
        <pc:spChg chg="mod">
          <ac:chgData name="hoang tran minh" userId="c5a363aec3954795" providerId="LiveId" clId="{8AEA5C3C-D289-4813-8E30-BD1018075FB5}" dt="2021-08-28T01:32:37.969" v="175" actId="207"/>
          <ac:spMkLst>
            <pc:docMk/>
            <pc:sldMk cId="882868625" sldId="286"/>
            <ac:spMk id="2" creationId="{9122D825-B41F-471B-AEBB-8697C8C3938C}"/>
          </ac:spMkLst>
        </pc:spChg>
      </pc:sldChg>
      <pc:sldChg chg="modSp mod">
        <pc:chgData name="hoang tran minh" userId="c5a363aec3954795" providerId="LiveId" clId="{8AEA5C3C-D289-4813-8E30-BD1018075FB5}" dt="2021-08-28T01:32:30.751" v="174" actId="207"/>
        <pc:sldMkLst>
          <pc:docMk/>
          <pc:sldMk cId="4023607284" sldId="287"/>
        </pc:sldMkLst>
        <pc:spChg chg="mod">
          <ac:chgData name="hoang tran minh" userId="c5a363aec3954795" providerId="LiveId" clId="{8AEA5C3C-D289-4813-8E30-BD1018075FB5}" dt="2021-08-28T01:32:30.751" v="174" actId="207"/>
          <ac:spMkLst>
            <pc:docMk/>
            <pc:sldMk cId="4023607284" sldId="287"/>
            <ac:spMk id="2" creationId="{9122D825-B41F-471B-AEBB-8697C8C3938C}"/>
          </ac:spMkLst>
        </pc:spChg>
      </pc:sldChg>
      <pc:sldChg chg="modSp mod">
        <pc:chgData name="hoang tran minh" userId="c5a363aec3954795" providerId="LiveId" clId="{8AEA5C3C-D289-4813-8E30-BD1018075FB5}" dt="2021-08-28T01:32:10.205" v="171" actId="14100"/>
        <pc:sldMkLst>
          <pc:docMk/>
          <pc:sldMk cId="587833662" sldId="288"/>
        </pc:sldMkLst>
        <pc:spChg chg="mod">
          <ac:chgData name="hoang tran minh" userId="c5a363aec3954795" providerId="LiveId" clId="{8AEA5C3C-D289-4813-8E30-BD1018075FB5}" dt="2021-08-28T01:32:10.205" v="171" actId="14100"/>
          <ac:spMkLst>
            <pc:docMk/>
            <pc:sldMk cId="587833662" sldId="288"/>
            <ac:spMk id="2" creationId="{9122D825-B41F-471B-AEBB-8697C8C3938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5CB1B-A453-4FED-A7AA-DAEE83BC4D0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B2D34B-10DC-4992-9A99-AA1250DE4813}">
      <dgm:prSet phldrT="[Text]"/>
      <dgm:spPr/>
      <dgm:t>
        <a:bodyPr/>
        <a:lstStyle/>
        <a:p>
          <a:r>
            <a:rPr lang="en-US" b="1" dirty="0" err="1" smtClean="0">
              <a:latin typeface="Roboto" panose="02000000000000000000" pitchFamily="2" charset="0"/>
              <a:ea typeface="Roboto" panose="02000000000000000000" pitchFamily="2" charset="0"/>
            </a:rPr>
            <a:t>Những</a:t>
          </a:r>
          <a:r>
            <a:rPr lang="en-US" b="1" dirty="0" smtClean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b="1" dirty="0" err="1">
              <a:latin typeface="Roboto" panose="02000000000000000000" pitchFamily="2" charset="0"/>
              <a:ea typeface="Roboto" panose="02000000000000000000" pitchFamily="2" charset="0"/>
            </a:rPr>
            <a:t>giá</a:t>
          </a:r>
          <a:r>
            <a:rPr lang="en-US" b="1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b="1" dirty="0" err="1">
              <a:latin typeface="Roboto" panose="02000000000000000000" pitchFamily="2" charset="0"/>
              <a:ea typeface="Roboto" panose="02000000000000000000" pitchFamily="2" charset="0"/>
            </a:rPr>
            <a:t>trị</a:t>
          </a:r>
          <a:r>
            <a:rPr lang="en-US" b="1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b="1" dirty="0" err="1">
              <a:latin typeface="Roboto" panose="02000000000000000000" pitchFamily="2" charset="0"/>
              <a:ea typeface="Roboto" panose="02000000000000000000" pitchFamily="2" charset="0"/>
            </a:rPr>
            <a:t>cơ</a:t>
          </a:r>
          <a:r>
            <a:rPr lang="en-US" b="1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b="1" dirty="0" err="1">
              <a:latin typeface="Roboto" panose="02000000000000000000" pitchFamily="2" charset="0"/>
              <a:ea typeface="Roboto" panose="02000000000000000000" pitchFamily="2" charset="0"/>
            </a:rPr>
            <a:t>bản</a:t>
          </a:r>
          <a:r>
            <a:rPr lang="en-US" b="1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b="1" dirty="0" err="1">
              <a:latin typeface="Roboto" panose="02000000000000000000" pitchFamily="2" charset="0"/>
              <a:ea typeface="Roboto" panose="02000000000000000000" pitchFamily="2" charset="0"/>
            </a:rPr>
            <a:t>của</a:t>
          </a:r>
          <a:r>
            <a:rPr lang="en-US" b="1" dirty="0">
              <a:latin typeface="Roboto" panose="02000000000000000000" pitchFamily="2" charset="0"/>
              <a:ea typeface="Roboto" panose="02000000000000000000" pitchFamily="2" charset="0"/>
            </a:rPr>
            <a:t> VHDG</a:t>
          </a:r>
        </a:p>
      </dgm:t>
    </dgm:pt>
    <dgm:pt modelId="{A038984F-F3F8-4DCA-A4FA-A0768AE4808E}" type="parTrans" cxnId="{71751F21-3648-4883-8096-9C0219E730D6}">
      <dgm:prSet/>
      <dgm:spPr/>
      <dgm:t>
        <a:bodyPr/>
        <a:lstStyle/>
        <a:p>
          <a:endParaRPr lang="en-US"/>
        </a:p>
      </dgm:t>
    </dgm:pt>
    <dgm:pt modelId="{E920FE8A-AA67-4B6E-8361-5665DCD1CFE6}" type="sibTrans" cxnId="{71751F21-3648-4883-8096-9C0219E730D6}">
      <dgm:prSet/>
      <dgm:spPr/>
      <dgm:t>
        <a:bodyPr/>
        <a:lstStyle/>
        <a:p>
          <a:endParaRPr lang="en-US"/>
        </a:p>
      </dgm:t>
    </dgm:pt>
    <dgm:pt modelId="{17A69FA2-A779-4A9A-95F3-BDED1179DB6C}">
      <dgm:prSet phldrT="[Text]"/>
      <dgm:spPr/>
      <dgm:t>
        <a:bodyPr/>
        <a:lstStyle/>
        <a:p>
          <a:r>
            <a:rPr lang="en-US" b="1" dirty="0">
              <a:latin typeface="Roboto" panose="02000000000000000000" pitchFamily="2" charset="0"/>
              <a:ea typeface="Roboto" panose="02000000000000000000" pitchFamily="2" charset="0"/>
            </a:rPr>
            <a:t>Kho</a:t>
          </a:r>
          <a:r>
            <a:rPr lang="en-US" b="1" baseline="0" dirty="0">
              <a:latin typeface="Roboto" panose="02000000000000000000" pitchFamily="2" charset="0"/>
              <a:ea typeface="Roboto" panose="02000000000000000000" pitchFamily="2" charset="0"/>
            </a:rPr>
            <a:t> tri </a:t>
          </a:r>
          <a:r>
            <a:rPr lang="en-US" b="1" baseline="0" dirty="0" err="1">
              <a:latin typeface="Roboto" panose="02000000000000000000" pitchFamily="2" charset="0"/>
              <a:ea typeface="Roboto" panose="02000000000000000000" pitchFamily="2" charset="0"/>
            </a:rPr>
            <a:t>thức</a:t>
          </a:r>
          <a:r>
            <a:rPr lang="en-US" b="1" baseline="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b="1" baseline="0" dirty="0" err="1">
              <a:latin typeface="Roboto" panose="02000000000000000000" pitchFamily="2" charset="0"/>
              <a:ea typeface="Roboto" panose="02000000000000000000" pitchFamily="2" charset="0"/>
            </a:rPr>
            <a:t>phong</a:t>
          </a:r>
          <a:r>
            <a:rPr lang="en-US" b="1" baseline="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b="1" baseline="0" dirty="0" err="1">
              <a:latin typeface="Roboto" panose="02000000000000000000" pitchFamily="2" charset="0"/>
              <a:ea typeface="Roboto" panose="02000000000000000000" pitchFamily="2" charset="0"/>
            </a:rPr>
            <a:t>phú</a:t>
          </a:r>
          <a:endParaRPr lang="en-US" b="1" dirty="0"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1740750C-0EC9-4C05-BE75-86096998D334}" type="parTrans" cxnId="{E59C2051-5F26-4AC8-A247-0AFE9A8A1A2C}">
      <dgm:prSet/>
      <dgm:spPr/>
      <dgm:t>
        <a:bodyPr/>
        <a:lstStyle/>
        <a:p>
          <a:endParaRPr lang="en-US"/>
        </a:p>
      </dgm:t>
    </dgm:pt>
    <dgm:pt modelId="{E4AF1F11-F6E4-48E7-823F-592E9D55E1B3}" type="sibTrans" cxnId="{E59C2051-5F26-4AC8-A247-0AFE9A8A1A2C}">
      <dgm:prSet/>
      <dgm:spPr/>
      <dgm:t>
        <a:bodyPr/>
        <a:lstStyle/>
        <a:p>
          <a:endParaRPr lang="en-US"/>
        </a:p>
      </dgm:t>
    </dgm:pt>
    <dgm:pt modelId="{1531F27B-2441-4CFA-A9E7-7848CD8F26F6}">
      <dgm:prSet phldrT="[Text]"/>
      <dgm:spPr/>
      <dgm:t>
        <a:bodyPr/>
        <a:lstStyle/>
        <a:p>
          <a:r>
            <a:rPr lang="en-US" b="1">
              <a:latin typeface="Roboto" panose="02000000000000000000" pitchFamily="2" charset="0"/>
              <a:ea typeface="Roboto" panose="02000000000000000000" pitchFamily="2" charset="0"/>
            </a:rPr>
            <a:t>Giáo dục đạo lí làm người</a:t>
          </a:r>
        </a:p>
      </dgm:t>
    </dgm:pt>
    <dgm:pt modelId="{61F430D8-5D29-4C1F-8940-5E3D39ABA2D2}" type="parTrans" cxnId="{B36228BD-8C26-471D-B185-BE690D20F7D6}">
      <dgm:prSet/>
      <dgm:spPr/>
      <dgm:t>
        <a:bodyPr/>
        <a:lstStyle/>
        <a:p>
          <a:endParaRPr lang="en-US"/>
        </a:p>
      </dgm:t>
    </dgm:pt>
    <dgm:pt modelId="{0C142399-3EDE-4872-A925-A2714A445785}" type="sibTrans" cxnId="{B36228BD-8C26-471D-B185-BE690D20F7D6}">
      <dgm:prSet/>
      <dgm:spPr/>
      <dgm:t>
        <a:bodyPr/>
        <a:lstStyle/>
        <a:p>
          <a:endParaRPr lang="en-US"/>
        </a:p>
      </dgm:t>
    </dgm:pt>
    <dgm:pt modelId="{50F1AB09-8B9D-4C0B-9D5E-D5AD942EEC5B}">
      <dgm:prSet phldrT="[Text]"/>
      <dgm:spPr/>
      <dgm:t>
        <a:bodyPr/>
        <a:lstStyle/>
        <a:p>
          <a:r>
            <a:rPr lang="en-US" b="1">
              <a:latin typeface="Roboto" panose="02000000000000000000" pitchFamily="2" charset="0"/>
              <a:ea typeface="Roboto" panose="02000000000000000000" pitchFamily="2" charset="0"/>
            </a:rPr>
            <a:t>Tạo nên bản sắc riêng cho nền VH dân tộc</a:t>
          </a:r>
        </a:p>
      </dgm:t>
    </dgm:pt>
    <dgm:pt modelId="{67417C29-A7BB-4519-9B59-F182418BDE24}" type="parTrans" cxnId="{E8D81DB3-2A42-48CB-A067-4CBE7E0CFF2B}">
      <dgm:prSet/>
      <dgm:spPr/>
      <dgm:t>
        <a:bodyPr/>
        <a:lstStyle/>
        <a:p>
          <a:endParaRPr lang="en-US"/>
        </a:p>
      </dgm:t>
    </dgm:pt>
    <dgm:pt modelId="{8DBFB015-B801-4D77-B1A6-FF494ED6ACD8}" type="sibTrans" cxnId="{E8D81DB3-2A42-48CB-A067-4CBE7E0CFF2B}">
      <dgm:prSet/>
      <dgm:spPr/>
      <dgm:t>
        <a:bodyPr/>
        <a:lstStyle/>
        <a:p>
          <a:endParaRPr lang="en-US"/>
        </a:p>
      </dgm:t>
    </dgm:pt>
    <dgm:pt modelId="{308F6BA9-D310-4B88-8B0B-641B38A0F896}" type="pres">
      <dgm:prSet presAssocID="{6AA5CB1B-A453-4FED-A7AA-DAEE83BC4D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62C6FCB-B1A0-4D5A-B8FA-6183F259BEA9}" type="pres">
      <dgm:prSet presAssocID="{94B2D34B-10DC-4992-9A99-AA1250DE4813}" presName="hierRoot1" presStyleCnt="0"/>
      <dgm:spPr/>
    </dgm:pt>
    <dgm:pt modelId="{EA07DF52-A00E-4A60-B05E-111E9BF1C7C3}" type="pres">
      <dgm:prSet presAssocID="{94B2D34B-10DC-4992-9A99-AA1250DE4813}" presName="composite" presStyleCnt="0"/>
      <dgm:spPr/>
    </dgm:pt>
    <dgm:pt modelId="{22DF3466-10C6-45B0-AAFE-6F8E38CF8F26}" type="pres">
      <dgm:prSet presAssocID="{94B2D34B-10DC-4992-9A99-AA1250DE4813}" presName="background" presStyleLbl="node0" presStyleIdx="0" presStyleCnt="1"/>
      <dgm:spPr/>
    </dgm:pt>
    <dgm:pt modelId="{A64001F8-3D2B-40B3-927A-1B78F5442339}" type="pres">
      <dgm:prSet presAssocID="{94B2D34B-10DC-4992-9A99-AA1250DE4813}" presName="text" presStyleLbl="fgAcc0" presStyleIdx="0" presStyleCnt="1" custLinFactNeighborY="120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8085D5-99A6-47D9-99A4-5ED5CE12A355}" type="pres">
      <dgm:prSet presAssocID="{94B2D34B-10DC-4992-9A99-AA1250DE4813}" presName="hierChild2" presStyleCnt="0"/>
      <dgm:spPr/>
    </dgm:pt>
    <dgm:pt modelId="{CEFFF615-47C8-4100-A255-BA2C790ECC04}" type="pres">
      <dgm:prSet presAssocID="{1740750C-0EC9-4C05-BE75-86096998D334}" presName="Name10" presStyleLbl="parChTrans1D2" presStyleIdx="0" presStyleCnt="3"/>
      <dgm:spPr/>
      <dgm:t>
        <a:bodyPr/>
        <a:lstStyle/>
        <a:p>
          <a:endParaRPr lang="en-US"/>
        </a:p>
      </dgm:t>
    </dgm:pt>
    <dgm:pt modelId="{7BACA7D0-730B-4CF9-96D7-425002B4055C}" type="pres">
      <dgm:prSet presAssocID="{17A69FA2-A779-4A9A-95F3-BDED1179DB6C}" presName="hierRoot2" presStyleCnt="0"/>
      <dgm:spPr/>
    </dgm:pt>
    <dgm:pt modelId="{A9F3A0C6-6019-4FB0-B974-0D6F5A0D0DEC}" type="pres">
      <dgm:prSet presAssocID="{17A69FA2-A779-4A9A-95F3-BDED1179DB6C}" presName="composite2" presStyleCnt="0"/>
      <dgm:spPr/>
    </dgm:pt>
    <dgm:pt modelId="{DA7F17EB-1F0B-44A7-8A57-ECD5ACCE8A0E}" type="pres">
      <dgm:prSet presAssocID="{17A69FA2-A779-4A9A-95F3-BDED1179DB6C}" presName="background2" presStyleLbl="node2" presStyleIdx="0" presStyleCnt="3"/>
      <dgm:spPr/>
    </dgm:pt>
    <dgm:pt modelId="{DFAA04F3-202D-41F9-93F4-BC63A64AD13F}" type="pres">
      <dgm:prSet presAssocID="{17A69FA2-A779-4A9A-95F3-BDED1179DB6C}" presName="text2" presStyleLbl="fgAcc2" presStyleIdx="0" presStyleCnt="3" custLinFactNeighborY="49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50A96A-40C5-4CB7-B15A-74E68422992D}" type="pres">
      <dgm:prSet presAssocID="{17A69FA2-A779-4A9A-95F3-BDED1179DB6C}" presName="hierChild3" presStyleCnt="0"/>
      <dgm:spPr/>
    </dgm:pt>
    <dgm:pt modelId="{54E49AAA-DD69-4D41-8850-555FCD60A6DE}" type="pres">
      <dgm:prSet presAssocID="{61F430D8-5D29-4C1F-8940-5E3D39ABA2D2}" presName="Name10" presStyleLbl="parChTrans1D2" presStyleIdx="1" presStyleCnt="3"/>
      <dgm:spPr/>
      <dgm:t>
        <a:bodyPr/>
        <a:lstStyle/>
        <a:p>
          <a:endParaRPr lang="en-US"/>
        </a:p>
      </dgm:t>
    </dgm:pt>
    <dgm:pt modelId="{82F25781-3B2A-41AD-811D-656DA77F8CB4}" type="pres">
      <dgm:prSet presAssocID="{1531F27B-2441-4CFA-A9E7-7848CD8F26F6}" presName="hierRoot2" presStyleCnt="0"/>
      <dgm:spPr/>
    </dgm:pt>
    <dgm:pt modelId="{437915D8-B8DA-41CD-966A-E0500CA6A1DE}" type="pres">
      <dgm:prSet presAssocID="{1531F27B-2441-4CFA-A9E7-7848CD8F26F6}" presName="composite2" presStyleCnt="0"/>
      <dgm:spPr/>
    </dgm:pt>
    <dgm:pt modelId="{9CA26F5F-65A6-40B0-BADF-5CB828F0A940}" type="pres">
      <dgm:prSet presAssocID="{1531F27B-2441-4CFA-A9E7-7848CD8F26F6}" presName="background2" presStyleLbl="node2" presStyleIdx="1" presStyleCnt="3"/>
      <dgm:spPr/>
    </dgm:pt>
    <dgm:pt modelId="{C3E0E351-5045-43EB-AB34-374ED295B388}" type="pres">
      <dgm:prSet presAssocID="{1531F27B-2441-4CFA-A9E7-7848CD8F26F6}" presName="text2" presStyleLbl="fgAcc2" presStyleIdx="1" presStyleCnt="3" custLinFactNeighborY="71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654ADD-8BC5-4848-B15D-92DC8D02A669}" type="pres">
      <dgm:prSet presAssocID="{1531F27B-2441-4CFA-A9E7-7848CD8F26F6}" presName="hierChild3" presStyleCnt="0"/>
      <dgm:spPr/>
    </dgm:pt>
    <dgm:pt modelId="{820334F3-E127-4786-8BC1-2232CA01314A}" type="pres">
      <dgm:prSet presAssocID="{67417C29-A7BB-4519-9B59-F182418BDE24}" presName="Name10" presStyleLbl="parChTrans1D2" presStyleIdx="2" presStyleCnt="3"/>
      <dgm:spPr/>
      <dgm:t>
        <a:bodyPr/>
        <a:lstStyle/>
        <a:p>
          <a:endParaRPr lang="en-US"/>
        </a:p>
      </dgm:t>
    </dgm:pt>
    <dgm:pt modelId="{DFD101F1-C544-4922-A94F-F2E8D1F8E0B6}" type="pres">
      <dgm:prSet presAssocID="{50F1AB09-8B9D-4C0B-9D5E-D5AD942EEC5B}" presName="hierRoot2" presStyleCnt="0"/>
      <dgm:spPr/>
    </dgm:pt>
    <dgm:pt modelId="{4CE36C7C-2299-42A5-A11F-A87168CD8BB0}" type="pres">
      <dgm:prSet presAssocID="{50F1AB09-8B9D-4C0B-9D5E-D5AD942EEC5B}" presName="composite2" presStyleCnt="0"/>
      <dgm:spPr/>
    </dgm:pt>
    <dgm:pt modelId="{5C9C8E78-7038-4ABB-9996-380B486F7F15}" type="pres">
      <dgm:prSet presAssocID="{50F1AB09-8B9D-4C0B-9D5E-D5AD942EEC5B}" presName="background2" presStyleLbl="node2" presStyleIdx="2" presStyleCnt="3"/>
      <dgm:spPr/>
    </dgm:pt>
    <dgm:pt modelId="{6C6268D4-D39B-45B3-B180-72C8410D5A53}" type="pres">
      <dgm:prSet presAssocID="{50F1AB09-8B9D-4C0B-9D5E-D5AD942EEC5B}" presName="text2" presStyleLbl="fgAcc2" presStyleIdx="2" presStyleCnt="3" custLinFactNeighborY="99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E1C5F5-4157-49AB-A6D2-F61503DDAED8}" type="pres">
      <dgm:prSet presAssocID="{50F1AB09-8B9D-4C0B-9D5E-D5AD942EEC5B}" presName="hierChild3" presStyleCnt="0"/>
      <dgm:spPr/>
    </dgm:pt>
  </dgm:ptLst>
  <dgm:cxnLst>
    <dgm:cxn modelId="{71751F21-3648-4883-8096-9C0219E730D6}" srcId="{6AA5CB1B-A453-4FED-A7AA-DAEE83BC4D0C}" destId="{94B2D34B-10DC-4992-9A99-AA1250DE4813}" srcOrd="0" destOrd="0" parTransId="{A038984F-F3F8-4DCA-A4FA-A0768AE4808E}" sibTransId="{E920FE8A-AA67-4B6E-8361-5665DCD1CFE6}"/>
    <dgm:cxn modelId="{B3F1AAAC-4ACD-499A-BC04-BCB316649B11}" type="presOf" srcId="{1740750C-0EC9-4C05-BE75-86096998D334}" destId="{CEFFF615-47C8-4100-A255-BA2C790ECC04}" srcOrd="0" destOrd="0" presId="urn:microsoft.com/office/officeart/2005/8/layout/hierarchy1"/>
    <dgm:cxn modelId="{23E227EE-4B9C-4723-A83D-2E45815EC1D9}" type="presOf" srcId="{67417C29-A7BB-4519-9B59-F182418BDE24}" destId="{820334F3-E127-4786-8BC1-2232CA01314A}" srcOrd="0" destOrd="0" presId="urn:microsoft.com/office/officeart/2005/8/layout/hierarchy1"/>
    <dgm:cxn modelId="{3075F84F-38E0-4C57-B587-8B50F9B614A4}" type="presOf" srcId="{61F430D8-5D29-4C1F-8940-5E3D39ABA2D2}" destId="{54E49AAA-DD69-4D41-8850-555FCD60A6DE}" srcOrd="0" destOrd="0" presId="urn:microsoft.com/office/officeart/2005/8/layout/hierarchy1"/>
    <dgm:cxn modelId="{E59C2051-5F26-4AC8-A247-0AFE9A8A1A2C}" srcId="{94B2D34B-10DC-4992-9A99-AA1250DE4813}" destId="{17A69FA2-A779-4A9A-95F3-BDED1179DB6C}" srcOrd="0" destOrd="0" parTransId="{1740750C-0EC9-4C05-BE75-86096998D334}" sibTransId="{E4AF1F11-F6E4-48E7-823F-592E9D55E1B3}"/>
    <dgm:cxn modelId="{B36228BD-8C26-471D-B185-BE690D20F7D6}" srcId="{94B2D34B-10DC-4992-9A99-AA1250DE4813}" destId="{1531F27B-2441-4CFA-A9E7-7848CD8F26F6}" srcOrd="1" destOrd="0" parTransId="{61F430D8-5D29-4C1F-8940-5E3D39ABA2D2}" sibTransId="{0C142399-3EDE-4872-A925-A2714A445785}"/>
    <dgm:cxn modelId="{D92B9297-A43A-42C7-9736-9991FCA86364}" type="presOf" srcId="{94B2D34B-10DC-4992-9A99-AA1250DE4813}" destId="{A64001F8-3D2B-40B3-927A-1B78F5442339}" srcOrd="0" destOrd="0" presId="urn:microsoft.com/office/officeart/2005/8/layout/hierarchy1"/>
    <dgm:cxn modelId="{9A1036AF-E921-4AF7-92E1-B6F329F7E6F6}" type="presOf" srcId="{50F1AB09-8B9D-4C0B-9D5E-D5AD942EEC5B}" destId="{6C6268D4-D39B-45B3-B180-72C8410D5A53}" srcOrd="0" destOrd="0" presId="urn:microsoft.com/office/officeart/2005/8/layout/hierarchy1"/>
    <dgm:cxn modelId="{C5915AA6-1CE7-4E1B-9376-A241EDBE3094}" type="presOf" srcId="{6AA5CB1B-A453-4FED-A7AA-DAEE83BC4D0C}" destId="{308F6BA9-D310-4B88-8B0B-641B38A0F896}" srcOrd="0" destOrd="0" presId="urn:microsoft.com/office/officeart/2005/8/layout/hierarchy1"/>
    <dgm:cxn modelId="{6162390E-B60E-422F-8086-45B90E4070D8}" type="presOf" srcId="{17A69FA2-A779-4A9A-95F3-BDED1179DB6C}" destId="{DFAA04F3-202D-41F9-93F4-BC63A64AD13F}" srcOrd="0" destOrd="0" presId="urn:microsoft.com/office/officeart/2005/8/layout/hierarchy1"/>
    <dgm:cxn modelId="{E8D81DB3-2A42-48CB-A067-4CBE7E0CFF2B}" srcId="{94B2D34B-10DC-4992-9A99-AA1250DE4813}" destId="{50F1AB09-8B9D-4C0B-9D5E-D5AD942EEC5B}" srcOrd="2" destOrd="0" parTransId="{67417C29-A7BB-4519-9B59-F182418BDE24}" sibTransId="{8DBFB015-B801-4D77-B1A6-FF494ED6ACD8}"/>
    <dgm:cxn modelId="{AD81616C-E49D-4ADF-8980-906428CCBCE4}" type="presOf" srcId="{1531F27B-2441-4CFA-A9E7-7848CD8F26F6}" destId="{C3E0E351-5045-43EB-AB34-374ED295B388}" srcOrd="0" destOrd="0" presId="urn:microsoft.com/office/officeart/2005/8/layout/hierarchy1"/>
    <dgm:cxn modelId="{98B7C6CA-F2D1-438E-A8B4-69CCA3A24E93}" type="presParOf" srcId="{308F6BA9-D310-4B88-8B0B-641B38A0F896}" destId="{762C6FCB-B1A0-4D5A-B8FA-6183F259BEA9}" srcOrd="0" destOrd="0" presId="urn:microsoft.com/office/officeart/2005/8/layout/hierarchy1"/>
    <dgm:cxn modelId="{092DF545-CFA4-46D4-8BD6-AACA5513A03B}" type="presParOf" srcId="{762C6FCB-B1A0-4D5A-B8FA-6183F259BEA9}" destId="{EA07DF52-A00E-4A60-B05E-111E9BF1C7C3}" srcOrd="0" destOrd="0" presId="urn:microsoft.com/office/officeart/2005/8/layout/hierarchy1"/>
    <dgm:cxn modelId="{F5509632-3F1D-4265-8DAC-03534D857698}" type="presParOf" srcId="{EA07DF52-A00E-4A60-B05E-111E9BF1C7C3}" destId="{22DF3466-10C6-45B0-AAFE-6F8E38CF8F26}" srcOrd="0" destOrd="0" presId="urn:microsoft.com/office/officeart/2005/8/layout/hierarchy1"/>
    <dgm:cxn modelId="{43A484F6-CF2C-4665-860A-66F4B49160E6}" type="presParOf" srcId="{EA07DF52-A00E-4A60-B05E-111E9BF1C7C3}" destId="{A64001F8-3D2B-40B3-927A-1B78F5442339}" srcOrd="1" destOrd="0" presId="urn:microsoft.com/office/officeart/2005/8/layout/hierarchy1"/>
    <dgm:cxn modelId="{B8BA39D7-BDA5-4A24-BA76-AFE77476574E}" type="presParOf" srcId="{762C6FCB-B1A0-4D5A-B8FA-6183F259BEA9}" destId="{6B8085D5-99A6-47D9-99A4-5ED5CE12A355}" srcOrd="1" destOrd="0" presId="urn:microsoft.com/office/officeart/2005/8/layout/hierarchy1"/>
    <dgm:cxn modelId="{BD04C94B-5C73-49A2-8DAE-05D52734BC1C}" type="presParOf" srcId="{6B8085D5-99A6-47D9-99A4-5ED5CE12A355}" destId="{CEFFF615-47C8-4100-A255-BA2C790ECC04}" srcOrd="0" destOrd="0" presId="urn:microsoft.com/office/officeart/2005/8/layout/hierarchy1"/>
    <dgm:cxn modelId="{F32A18ED-0188-4D75-8EBF-E70BB88C3024}" type="presParOf" srcId="{6B8085D5-99A6-47D9-99A4-5ED5CE12A355}" destId="{7BACA7D0-730B-4CF9-96D7-425002B4055C}" srcOrd="1" destOrd="0" presId="urn:microsoft.com/office/officeart/2005/8/layout/hierarchy1"/>
    <dgm:cxn modelId="{E51E08E5-A22F-449B-A1F8-9AC885238F8B}" type="presParOf" srcId="{7BACA7D0-730B-4CF9-96D7-425002B4055C}" destId="{A9F3A0C6-6019-4FB0-B974-0D6F5A0D0DEC}" srcOrd="0" destOrd="0" presId="urn:microsoft.com/office/officeart/2005/8/layout/hierarchy1"/>
    <dgm:cxn modelId="{77EE51C1-3F3A-4C68-93A7-177DA083A560}" type="presParOf" srcId="{A9F3A0C6-6019-4FB0-B974-0D6F5A0D0DEC}" destId="{DA7F17EB-1F0B-44A7-8A57-ECD5ACCE8A0E}" srcOrd="0" destOrd="0" presId="urn:microsoft.com/office/officeart/2005/8/layout/hierarchy1"/>
    <dgm:cxn modelId="{54909033-A6DC-469E-BAE1-4EB522A12710}" type="presParOf" srcId="{A9F3A0C6-6019-4FB0-B974-0D6F5A0D0DEC}" destId="{DFAA04F3-202D-41F9-93F4-BC63A64AD13F}" srcOrd="1" destOrd="0" presId="urn:microsoft.com/office/officeart/2005/8/layout/hierarchy1"/>
    <dgm:cxn modelId="{FF71C754-762F-4C82-9231-E17F60307C92}" type="presParOf" srcId="{7BACA7D0-730B-4CF9-96D7-425002B4055C}" destId="{5F50A96A-40C5-4CB7-B15A-74E68422992D}" srcOrd="1" destOrd="0" presId="urn:microsoft.com/office/officeart/2005/8/layout/hierarchy1"/>
    <dgm:cxn modelId="{F9E5F562-66E7-4E9F-884D-B8F793AE38D9}" type="presParOf" srcId="{6B8085D5-99A6-47D9-99A4-5ED5CE12A355}" destId="{54E49AAA-DD69-4D41-8850-555FCD60A6DE}" srcOrd="2" destOrd="0" presId="urn:microsoft.com/office/officeart/2005/8/layout/hierarchy1"/>
    <dgm:cxn modelId="{916D41E6-D18B-4FA3-99BC-2E81E56A83B3}" type="presParOf" srcId="{6B8085D5-99A6-47D9-99A4-5ED5CE12A355}" destId="{82F25781-3B2A-41AD-811D-656DA77F8CB4}" srcOrd="3" destOrd="0" presId="urn:microsoft.com/office/officeart/2005/8/layout/hierarchy1"/>
    <dgm:cxn modelId="{F10DA1FD-4E9C-40CD-A30E-AF136BC92A44}" type="presParOf" srcId="{82F25781-3B2A-41AD-811D-656DA77F8CB4}" destId="{437915D8-B8DA-41CD-966A-E0500CA6A1DE}" srcOrd="0" destOrd="0" presId="urn:microsoft.com/office/officeart/2005/8/layout/hierarchy1"/>
    <dgm:cxn modelId="{64CDCFE6-3727-49ED-8CFA-445127A59412}" type="presParOf" srcId="{437915D8-B8DA-41CD-966A-E0500CA6A1DE}" destId="{9CA26F5F-65A6-40B0-BADF-5CB828F0A940}" srcOrd="0" destOrd="0" presId="urn:microsoft.com/office/officeart/2005/8/layout/hierarchy1"/>
    <dgm:cxn modelId="{CE59737C-3BC7-4E9D-94C3-19EE933B8EEA}" type="presParOf" srcId="{437915D8-B8DA-41CD-966A-E0500CA6A1DE}" destId="{C3E0E351-5045-43EB-AB34-374ED295B388}" srcOrd="1" destOrd="0" presId="urn:microsoft.com/office/officeart/2005/8/layout/hierarchy1"/>
    <dgm:cxn modelId="{4B39EEDE-7CDA-4914-9D2B-3FC39B7D5479}" type="presParOf" srcId="{82F25781-3B2A-41AD-811D-656DA77F8CB4}" destId="{4E654ADD-8BC5-4848-B15D-92DC8D02A669}" srcOrd="1" destOrd="0" presId="urn:microsoft.com/office/officeart/2005/8/layout/hierarchy1"/>
    <dgm:cxn modelId="{A73712F1-B9B6-4C55-8EE8-7F4BDDBA3F09}" type="presParOf" srcId="{6B8085D5-99A6-47D9-99A4-5ED5CE12A355}" destId="{820334F3-E127-4786-8BC1-2232CA01314A}" srcOrd="4" destOrd="0" presId="urn:microsoft.com/office/officeart/2005/8/layout/hierarchy1"/>
    <dgm:cxn modelId="{DF662CA3-0B07-4138-A879-203096488257}" type="presParOf" srcId="{6B8085D5-99A6-47D9-99A4-5ED5CE12A355}" destId="{DFD101F1-C544-4922-A94F-F2E8D1F8E0B6}" srcOrd="5" destOrd="0" presId="urn:microsoft.com/office/officeart/2005/8/layout/hierarchy1"/>
    <dgm:cxn modelId="{F6B50373-89D3-4A68-9FF1-49A5F5BE8C53}" type="presParOf" srcId="{DFD101F1-C544-4922-A94F-F2E8D1F8E0B6}" destId="{4CE36C7C-2299-42A5-A11F-A87168CD8BB0}" srcOrd="0" destOrd="0" presId="urn:microsoft.com/office/officeart/2005/8/layout/hierarchy1"/>
    <dgm:cxn modelId="{8B4244D9-BEDB-492B-9C76-025322D93ECD}" type="presParOf" srcId="{4CE36C7C-2299-42A5-A11F-A87168CD8BB0}" destId="{5C9C8E78-7038-4ABB-9996-380B486F7F15}" srcOrd="0" destOrd="0" presId="urn:microsoft.com/office/officeart/2005/8/layout/hierarchy1"/>
    <dgm:cxn modelId="{9A417756-8C50-41FC-8AF8-234946D131BE}" type="presParOf" srcId="{4CE36C7C-2299-42A5-A11F-A87168CD8BB0}" destId="{6C6268D4-D39B-45B3-B180-72C8410D5A53}" srcOrd="1" destOrd="0" presId="urn:microsoft.com/office/officeart/2005/8/layout/hierarchy1"/>
    <dgm:cxn modelId="{0E8932B2-D4A4-4357-8A20-FD4497455D9D}" type="presParOf" srcId="{DFD101F1-C544-4922-A94F-F2E8D1F8E0B6}" destId="{AEE1C5F5-4157-49AB-A6D2-F61503DDAED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334F3-E127-4786-8BC1-2232CA01314A}">
      <dsp:nvSpPr>
        <dsp:cNvPr id="0" name=""/>
        <dsp:cNvSpPr/>
      </dsp:nvSpPr>
      <dsp:spPr>
        <a:xfrm>
          <a:off x="5377234" y="2668488"/>
          <a:ext cx="3816102" cy="865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585"/>
              </a:lnTo>
              <a:lnTo>
                <a:pt x="3816102" y="576585"/>
              </a:lnTo>
              <a:lnTo>
                <a:pt x="3816102" y="86582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49AAA-DD69-4D41-8850-555FCD60A6DE}">
      <dsp:nvSpPr>
        <dsp:cNvPr id="0" name=""/>
        <dsp:cNvSpPr/>
      </dsp:nvSpPr>
      <dsp:spPr>
        <a:xfrm>
          <a:off x="5331514" y="2668488"/>
          <a:ext cx="91440" cy="8095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952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FFF615-47C8-4100-A255-BA2C790ECC04}">
      <dsp:nvSpPr>
        <dsp:cNvPr id="0" name=""/>
        <dsp:cNvSpPr/>
      </dsp:nvSpPr>
      <dsp:spPr>
        <a:xfrm>
          <a:off x="1561132" y="2668488"/>
          <a:ext cx="3816102" cy="767291"/>
        </a:xfrm>
        <a:custGeom>
          <a:avLst/>
          <a:gdLst/>
          <a:ahLst/>
          <a:cxnLst/>
          <a:rect l="0" t="0" r="0" b="0"/>
          <a:pathLst>
            <a:path>
              <a:moveTo>
                <a:pt x="3816102" y="0"/>
              </a:moveTo>
              <a:lnTo>
                <a:pt x="3816102" y="478048"/>
              </a:lnTo>
              <a:lnTo>
                <a:pt x="0" y="478048"/>
              </a:lnTo>
              <a:lnTo>
                <a:pt x="0" y="76729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DF3466-10C6-45B0-AAFE-6F8E38CF8F26}">
      <dsp:nvSpPr>
        <dsp:cNvPr id="0" name=""/>
        <dsp:cNvSpPr/>
      </dsp:nvSpPr>
      <dsp:spPr>
        <a:xfrm>
          <a:off x="3816102" y="685850"/>
          <a:ext cx="3122265" cy="1982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001F8-3D2B-40B3-927A-1B78F5442339}">
      <dsp:nvSpPr>
        <dsp:cNvPr id="0" name=""/>
        <dsp:cNvSpPr/>
      </dsp:nvSpPr>
      <dsp:spPr>
        <a:xfrm>
          <a:off x="4163020" y="1015422"/>
          <a:ext cx="3122265" cy="1982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err="1" smtClean="0">
              <a:latin typeface="Roboto" panose="02000000000000000000" pitchFamily="2" charset="0"/>
              <a:ea typeface="Roboto" panose="02000000000000000000" pitchFamily="2" charset="0"/>
            </a:rPr>
            <a:t>Những</a:t>
          </a:r>
          <a:r>
            <a:rPr lang="en-US" sz="2900" b="1" kern="1200" dirty="0" smtClean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sz="2900" b="1" kern="1200" dirty="0" err="1">
              <a:latin typeface="Roboto" panose="02000000000000000000" pitchFamily="2" charset="0"/>
              <a:ea typeface="Roboto" panose="02000000000000000000" pitchFamily="2" charset="0"/>
            </a:rPr>
            <a:t>giá</a:t>
          </a:r>
          <a:r>
            <a:rPr lang="en-US" sz="2900" b="1" kern="120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sz="2900" b="1" kern="1200" dirty="0" err="1">
              <a:latin typeface="Roboto" panose="02000000000000000000" pitchFamily="2" charset="0"/>
              <a:ea typeface="Roboto" panose="02000000000000000000" pitchFamily="2" charset="0"/>
            </a:rPr>
            <a:t>trị</a:t>
          </a:r>
          <a:r>
            <a:rPr lang="en-US" sz="2900" b="1" kern="120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sz="2900" b="1" kern="1200" dirty="0" err="1">
              <a:latin typeface="Roboto" panose="02000000000000000000" pitchFamily="2" charset="0"/>
              <a:ea typeface="Roboto" panose="02000000000000000000" pitchFamily="2" charset="0"/>
            </a:rPr>
            <a:t>cơ</a:t>
          </a:r>
          <a:r>
            <a:rPr lang="en-US" sz="2900" b="1" kern="120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sz="2900" b="1" kern="1200" dirty="0" err="1">
              <a:latin typeface="Roboto" panose="02000000000000000000" pitchFamily="2" charset="0"/>
              <a:ea typeface="Roboto" panose="02000000000000000000" pitchFamily="2" charset="0"/>
            </a:rPr>
            <a:t>bản</a:t>
          </a:r>
          <a:r>
            <a:rPr lang="en-US" sz="2900" b="1" kern="120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sz="2900" b="1" kern="1200" dirty="0" err="1">
              <a:latin typeface="Roboto" panose="02000000000000000000" pitchFamily="2" charset="0"/>
              <a:ea typeface="Roboto" panose="02000000000000000000" pitchFamily="2" charset="0"/>
            </a:rPr>
            <a:t>của</a:t>
          </a:r>
          <a:r>
            <a:rPr lang="en-US" sz="2900" b="1" kern="1200" dirty="0">
              <a:latin typeface="Roboto" panose="02000000000000000000" pitchFamily="2" charset="0"/>
              <a:ea typeface="Roboto" panose="02000000000000000000" pitchFamily="2" charset="0"/>
            </a:rPr>
            <a:t> VHDG</a:t>
          </a:r>
        </a:p>
      </dsp:txBody>
      <dsp:txXfrm>
        <a:off x="4221089" y="1073491"/>
        <a:ext cx="3006127" cy="1866500"/>
      </dsp:txXfrm>
    </dsp:sp>
    <dsp:sp modelId="{DA7F17EB-1F0B-44A7-8A57-ECD5ACCE8A0E}">
      <dsp:nvSpPr>
        <dsp:cNvPr id="0" name=""/>
        <dsp:cNvSpPr/>
      </dsp:nvSpPr>
      <dsp:spPr>
        <a:xfrm>
          <a:off x="0" y="3435780"/>
          <a:ext cx="3122265" cy="19826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AA04F3-202D-41F9-93F4-BC63A64AD13F}">
      <dsp:nvSpPr>
        <dsp:cNvPr id="0" name=""/>
        <dsp:cNvSpPr/>
      </dsp:nvSpPr>
      <dsp:spPr>
        <a:xfrm>
          <a:off x="346918" y="3765352"/>
          <a:ext cx="3122265" cy="1982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>
              <a:latin typeface="Roboto" panose="02000000000000000000" pitchFamily="2" charset="0"/>
              <a:ea typeface="Roboto" panose="02000000000000000000" pitchFamily="2" charset="0"/>
            </a:rPr>
            <a:t>Kho</a:t>
          </a:r>
          <a:r>
            <a:rPr lang="en-US" sz="2900" b="1" kern="1200" baseline="0" dirty="0">
              <a:latin typeface="Roboto" panose="02000000000000000000" pitchFamily="2" charset="0"/>
              <a:ea typeface="Roboto" panose="02000000000000000000" pitchFamily="2" charset="0"/>
            </a:rPr>
            <a:t> tri </a:t>
          </a:r>
          <a:r>
            <a:rPr lang="en-US" sz="2900" b="1" kern="1200" baseline="0" dirty="0" err="1">
              <a:latin typeface="Roboto" panose="02000000000000000000" pitchFamily="2" charset="0"/>
              <a:ea typeface="Roboto" panose="02000000000000000000" pitchFamily="2" charset="0"/>
            </a:rPr>
            <a:t>thức</a:t>
          </a:r>
          <a:r>
            <a:rPr lang="en-US" sz="2900" b="1" kern="1200" baseline="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sz="2900" b="1" kern="1200" baseline="0" dirty="0" err="1">
              <a:latin typeface="Roboto" panose="02000000000000000000" pitchFamily="2" charset="0"/>
              <a:ea typeface="Roboto" panose="02000000000000000000" pitchFamily="2" charset="0"/>
            </a:rPr>
            <a:t>phong</a:t>
          </a:r>
          <a:r>
            <a:rPr lang="en-US" sz="2900" b="1" kern="1200" baseline="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en-US" sz="2900" b="1" kern="1200" baseline="0" dirty="0" err="1">
              <a:latin typeface="Roboto" panose="02000000000000000000" pitchFamily="2" charset="0"/>
              <a:ea typeface="Roboto" panose="02000000000000000000" pitchFamily="2" charset="0"/>
            </a:rPr>
            <a:t>phú</a:t>
          </a:r>
          <a:endParaRPr lang="en-US" sz="2900" b="1" kern="1200" dirty="0">
            <a:latin typeface="Roboto" panose="02000000000000000000" pitchFamily="2" charset="0"/>
            <a:ea typeface="Roboto" panose="02000000000000000000" pitchFamily="2" charset="0"/>
          </a:endParaRPr>
        </a:p>
      </dsp:txBody>
      <dsp:txXfrm>
        <a:off x="404987" y="3823421"/>
        <a:ext cx="3006127" cy="1866500"/>
      </dsp:txXfrm>
    </dsp:sp>
    <dsp:sp modelId="{9CA26F5F-65A6-40B0-BADF-5CB828F0A940}">
      <dsp:nvSpPr>
        <dsp:cNvPr id="0" name=""/>
        <dsp:cNvSpPr/>
      </dsp:nvSpPr>
      <dsp:spPr>
        <a:xfrm>
          <a:off x="3816102" y="3478010"/>
          <a:ext cx="3122265" cy="19826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0E351-5045-43EB-AB34-374ED295B388}">
      <dsp:nvSpPr>
        <dsp:cNvPr id="0" name=""/>
        <dsp:cNvSpPr/>
      </dsp:nvSpPr>
      <dsp:spPr>
        <a:xfrm>
          <a:off x="4163020" y="3807582"/>
          <a:ext cx="3122265" cy="1982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>
              <a:latin typeface="Roboto" panose="02000000000000000000" pitchFamily="2" charset="0"/>
              <a:ea typeface="Roboto" panose="02000000000000000000" pitchFamily="2" charset="0"/>
            </a:rPr>
            <a:t>Giáo dục đạo lí làm người</a:t>
          </a:r>
        </a:p>
      </dsp:txBody>
      <dsp:txXfrm>
        <a:off x="4221089" y="3865651"/>
        <a:ext cx="3006127" cy="1866500"/>
      </dsp:txXfrm>
    </dsp:sp>
    <dsp:sp modelId="{5C9C8E78-7038-4ABB-9996-380B486F7F15}">
      <dsp:nvSpPr>
        <dsp:cNvPr id="0" name=""/>
        <dsp:cNvSpPr/>
      </dsp:nvSpPr>
      <dsp:spPr>
        <a:xfrm>
          <a:off x="7632204" y="3534317"/>
          <a:ext cx="3122265" cy="19826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268D4-D39B-45B3-B180-72C8410D5A53}">
      <dsp:nvSpPr>
        <dsp:cNvPr id="0" name=""/>
        <dsp:cNvSpPr/>
      </dsp:nvSpPr>
      <dsp:spPr>
        <a:xfrm>
          <a:off x="7979122" y="3863889"/>
          <a:ext cx="3122265" cy="1982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>
              <a:latin typeface="Roboto" panose="02000000000000000000" pitchFamily="2" charset="0"/>
              <a:ea typeface="Roboto" panose="02000000000000000000" pitchFamily="2" charset="0"/>
            </a:rPr>
            <a:t>Tạo nên bản sắc riêng cho nền VH dân tộc</a:t>
          </a:r>
        </a:p>
      </dsp:txBody>
      <dsp:txXfrm>
        <a:off x="8037191" y="3921958"/>
        <a:ext cx="3006127" cy="1866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70169-11BD-4A55-AFC9-E535566696C4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B19F6-AEA6-41DC-9903-59FF7ED7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5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1D42-F11A-4BB2-B129-2932D4781A9C}" type="datetime1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1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840D-94A2-4A87-9BFC-3E4409FDFFD3}" type="datetime1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7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406AB-47F5-4479-BB6F-F5C4761926C9}" type="datetime1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3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="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3A5-ACD7-4420-8FE7-CB0B2F734192}" type="datetime1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4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648F-4923-4153-B08C-35BFBF86496E}" type="datetime1">
              <a:rPr lang="en-US" smtClean="0"/>
              <a:t>9/5/2021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3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xmlns="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497B-1AED-4CAA-AEBF-7610D6510D19}" type="datetime1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6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4CC66-952D-490B-A187-F4CF504298A6}" type="datetime1">
              <a:rPr lang="en-US" smtClean="0"/>
              <a:t>9/5/2021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4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6A2E-DE1F-442D-A9C7-E59254DB40FA}" type="datetime1">
              <a:rPr lang="en-US" smtClean="0"/>
              <a:t>9/5/2021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2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0D9E-23A5-4456-A6F2-9139A4B7CD6F}" type="datetime1">
              <a:rPr lang="en-US" smtClean="0"/>
              <a:t>9/5/2021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4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8F94-F53A-4FBA-99CC-086DF9A854FD}" type="datetime1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7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3FA0-3DEC-4C46-A4F5-844400540208}" type="datetime1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NGUYỄN THỊ THU PHƯƠNG - NHH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r>
              <a:rPr lang="vi-VN" sz="1000"/>
              <a:t>GV: NGUYỄN THỊ THU PHƯƠNG - NHH</a:t>
            </a:r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1231BBC6-C1D2-47AC-A46A-61522AD6B08A}" type="datetime1">
              <a:rPr lang="en-US" smtClean="0"/>
              <a:t>9/5/2021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66718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12C94AEA-FD23-4C68-83A5-74E853EA7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17502"/>
              </p:ext>
            </p:extLst>
          </p:nvPr>
        </p:nvGraphicFramePr>
        <p:xfrm>
          <a:off x="615950" y="342901"/>
          <a:ext cx="11101388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3F27C0E6-7517-4135-B02F-97A4B734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1</a:t>
            </a:fld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519313" y="126612"/>
            <a:ext cx="9144000" cy="685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99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KHÁI 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QUÁT VĂN HỌC DÂN GIAN VIỆT NAM</a:t>
            </a:r>
          </a:p>
        </p:txBody>
      </p:sp>
    </p:spTree>
    <p:extLst>
      <p:ext uri="{BB962C8B-B14F-4D97-AF65-F5344CB8AC3E}">
        <p14:creationId xmlns:p14="http://schemas.microsoft.com/office/powerpoint/2010/main" val="19272675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xmlns="" id="{853E39E6-2A74-404E-B4BC-EEC89C01B7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30D050C3-946A-4155-B469-3FE5492E6E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70D7BFBB-BF60-4EF1-AF1C-731347DB11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xmlns="" id="{40150CBC-E30B-417C-9BB2-CE6BB1A644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476020D6-6ADB-408E-A69F-4EA6F51A7F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xmlns="" id="{8226C8E5-1D99-421D-AB3C-2AF296A153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="" id="{67669339-D0C4-4CF0-9A76-5BFBCDB7988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="" id="{38B31604-91C4-4CB0-8097-02EE0ADDC11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548340F5-A593-469A-98DC-B6D90D3B22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B59E3068-3000-4C82-ACA8-367498951E6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C2E1C398-D8F7-4828-9F7F-80D61DAE2B6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813B333C-60FD-4260-80E0-190666C9DE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DC05F582-AA63-4A8C-915E-66057E4BEE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1DB934-ABC1-49E6-963A-1B9F31686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9845" y="45735"/>
            <a:ext cx="5111592" cy="1683709"/>
          </a:xfrm>
        </p:spPr>
        <p:txBody>
          <a:bodyPr anchor="b"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Kho tri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xmlns="" id="{2D253D93-3319-4E06-B75F-009AE70FCB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444576" cy="6858000"/>
          </a:xfrm>
          <a:custGeom>
            <a:avLst/>
            <a:gdLst>
              <a:gd name="connsiteX0" fmla="*/ 0 w 6444576"/>
              <a:gd name="connsiteY0" fmla="*/ 0 h 6858000"/>
              <a:gd name="connsiteX1" fmla="*/ 6444576 w 6444576"/>
              <a:gd name="connsiteY1" fmla="*/ 0 h 6858000"/>
              <a:gd name="connsiteX2" fmla="*/ 6444576 w 6444576"/>
              <a:gd name="connsiteY2" fmla="*/ 6858000 h 6858000"/>
              <a:gd name="connsiteX3" fmla="*/ 0 w 644457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4576" h="6858000">
                <a:moveTo>
                  <a:pt x="0" y="0"/>
                </a:moveTo>
                <a:lnTo>
                  <a:pt x="6444576" y="0"/>
                </a:lnTo>
                <a:lnTo>
                  <a:pt x="6444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 descr="A picture containing grass, outdoor, mountain, nature&#10;&#10;Description automatically generated">
            <a:extLst>
              <a:ext uri="{FF2B5EF4-FFF2-40B4-BE49-F238E27FC236}">
                <a16:creationId xmlns:a16="http://schemas.microsoft.com/office/drawing/2014/main" xmlns="" id="{91AE4097-0DE6-4EC4-8BAA-B954FF58E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76" y="271887"/>
            <a:ext cx="5353200" cy="6314226"/>
          </a:xfrm>
          <a:prstGeom prst="rect">
            <a:avLst/>
          </a:prstGeom>
        </p:spPr>
      </p:pic>
      <p:sp>
        <p:nvSpPr>
          <p:cNvPr id="34" name="Content Placeholder 2">
            <a:extLst>
              <a:ext uri="{FF2B5EF4-FFF2-40B4-BE49-F238E27FC236}">
                <a16:creationId xmlns:a16="http://schemas.microsoft.com/office/drawing/2014/main" xmlns="" id="{FF333EE5-0EE3-40CD-BEC7-F84AADDB5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2781" y="1775179"/>
            <a:ext cx="5809218" cy="4810934"/>
          </a:xfrm>
        </p:spPr>
        <p:txBody>
          <a:bodyPr anchor="t"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dân gian cung cấp tri thức về tự nhiên, xã hội, con người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 thức của nhân dân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những kinh nghiệm mà nhân dân đã đúc kết từ 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uộc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Tục ngữ: cung cấp kinh nghiệm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rầu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cau: cho biết về tục ăn trầu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Văn học dân gian của các dân tộc thiểu số cung cấp tri thức về đời sống đồng bào các dân tộc đó.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Sử thi </a:t>
            </a:r>
            <a:r>
              <a:rPr 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San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tục nối dây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thơ </a:t>
            </a:r>
            <a:r>
              <a:rPr 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Tiễn dặn người yêu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Tục ở rể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Trí thức ấy lại được trình bày bằng ngôn từ của nhân dân,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vô cùng sinh động, hấp dân người nghe.</a:t>
            </a:r>
          </a:p>
          <a:p>
            <a:pPr marL="0" indent="0">
              <a:lnSpc>
                <a:spcPct val="115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965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8568F0-A08E-4A22-B76D-A7C58B271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201" y="438400"/>
            <a:ext cx="6439920" cy="86756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22B1D9-096B-4284-9D56-19390FDC9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59" y="1916222"/>
            <a:ext cx="4442884" cy="43981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VHDG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tư tưởng nhân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đạo, tôn vinh những giá trị con người, yêu thương con người và đấu tranh không mệt mỏi để giải phóng con người khỏi áp bức, bất công.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E5F1BE39-0AC5-423D-94F3-7FB57F604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541" y="1564480"/>
            <a:ext cx="6759851" cy="5123996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CCABE7-34FF-4C16-BE00-3928868C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96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A4C5E7-53E6-4247-BD0E-6CB3DF158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80" y="255034"/>
            <a:ext cx="10611870" cy="69952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CB777F-B42B-419B-B1BE-AB7B3B879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80" y="1411287"/>
            <a:ext cx="5180080" cy="503015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Góp phần hình thành tư duy thẩm mĩ đúng đắn, tiến bộ:</a:t>
            </a:r>
          </a:p>
          <a:p>
            <a:pPr marL="0" indent="0" algn="just">
              <a:buNone/>
            </a:pP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Cái đẹp hài hoà, trong sáng, thanh cao</a:t>
            </a:r>
          </a:p>
          <a:p>
            <a:pPr marL="0" indent="0" algn="just">
              <a:buNone/>
            </a:pP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Chiều sâu của cái đẹp là ở phẩm chất bên trong</a:t>
            </a:r>
          </a:p>
          <a:p>
            <a:pPr marL="0" indent="0" algn="just">
              <a:buNone/>
            </a:pP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Nhiều tác phẩm trở thành mẫu mực nghệ thuật</a:t>
            </a:r>
          </a:p>
          <a:p>
            <a:pPr marL="0" indent="0" algn="just">
              <a:buNone/>
            </a:pP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Là nguồn sữa tinh thần mát lành nuô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dưỡng tâm hồn các nghệ sĩ văn học viết</a:t>
            </a:r>
          </a:p>
          <a:p>
            <a:endParaRPr lang="en-US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09F17D8C-5EF0-4FF8-BA47-FC0AEA31A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54554"/>
            <a:ext cx="5660391" cy="2682498"/>
          </a:xfrm>
          <a:prstGeom prst="rect">
            <a:avLst/>
          </a:prstGeom>
        </p:spPr>
      </p:pic>
      <p:pic>
        <p:nvPicPr>
          <p:cNvPr id="7" name="Picture 6" descr="A group of people in costume&#10;&#10;Description automatically generated">
            <a:extLst>
              <a:ext uri="{FF2B5EF4-FFF2-40B4-BE49-F238E27FC236}">
                <a16:creationId xmlns:a16="http://schemas.microsoft.com/office/drawing/2014/main" xmlns="" id="{D014D116-6B06-495D-B1B8-42FB465FDF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801437"/>
            <a:ext cx="5660391" cy="292813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8EC264-C24E-4344-B2A5-CF82E9DBB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66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96E4698-F5F8-429A-8DB6-C37F9B0C87A1}"/>
              </a:ext>
            </a:extLst>
          </p:cNvPr>
          <p:cNvSpPr txBox="1"/>
          <p:nvPr/>
        </p:nvSpPr>
        <p:spPr>
          <a:xfrm>
            <a:off x="3535760" y="97182"/>
            <a:ext cx="476567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vi-V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vi-V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vi-V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AFD8B218-CA07-4422-90B6-A09F3ECED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151003"/>
              </p:ext>
            </p:extLst>
          </p:nvPr>
        </p:nvGraphicFramePr>
        <p:xfrm>
          <a:off x="781050" y="1293206"/>
          <a:ext cx="10458450" cy="5476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9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29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76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Thần Trụ trời.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Đăm Săn.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Thánh Gióng.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Lợn cưới áo mới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Đeo nhạc cho mèo.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Sọ Dừa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Tiễn dặn người yêu.</a:t>
                      </a:r>
                      <a:endParaRPr lang="vi-VN" sz="3200" dirty="0"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</a:endParaRPr>
                    </a:p>
                  </a:txBody>
                  <a:tcPr marL="38100" marR="38100" marT="38095" marB="3809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Thần thoại.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b. Sử thi dân gian.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c. Truyền thuyết.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d. Truyện cổ tích.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e.Truyện cười dân gian.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f. Truyện ngụ ngôn.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h. Truyện thơ</a:t>
                      </a:r>
                      <a:endParaRPr lang="vi-VN" sz="3200" dirty="0"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</a:endParaRPr>
                    </a:p>
                  </a:txBody>
                  <a:tcPr marL="38100" marR="38100" marT="38095" marB="3809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3323" name="TextBox 1">
            <a:extLst>
              <a:ext uri="{FF2B5EF4-FFF2-40B4-BE49-F238E27FC236}">
                <a16:creationId xmlns:a16="http://schemas.microsoft.com/office/drawing/2014/main" xmlns="" id="{4AD5FA86-BBF1-463D-9D6C-741E11FF6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686" y="679533"/>
            <a:ext cx="82994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Nối </a:t>
            </a:r>
            <a:r>
              <a:rPr lang="vi-V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cột Chọn lựa tên tác phẩm phù hợp với thể loại: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96E4698-F5F8-429A-8DB6-C37F9B0C87A1}"/>
              </a:ext>
            </a:extLst>
          </p:cNvPr>
          <p:cNvSpPr txBox="1"/>
          <p:nvPr/>
        </p:nvSpPr>
        <p:spPr>
          <a:xfrm>
            <a:off x="3463926" y="254957"/>
            <a:ext cx="476567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vi-V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235" y="2179544"/>
            <a:ext cx="11479236" cy="19389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latin typeface="Times New Roman" panose="02020603050405020304" pitchFamily="18" charset="0"/>
              </a:rPr>
              <a:t> 2. </a:t>
            </a:r>
            <a:r>
              <a:rPr lang="en-US" sz="4000" b="1" dirty="0" err="1" smtClean="0">
                <a:latin typeface="Times New Roman" panose="02020603050405020304" pitchFamily="18" charset="0"/>
              </a:rPr>
              <a:t>Tìm</a:t>
            </a:r>
            <a:r>
              <a:rPr lang="en-US" sz="4000" b="1" dirty="0" smtClean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ảnh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</a:rPr>
              <a:t>hưởng</a:t>
            </a:r>
            <a:r>
              <a:rPr lang="en-US" sz="4000" b="1" dirty="0" smtClean="0"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</a:rPr>
              <a:t>của</a:t>
            </a:r>
            <a:r>
              <a:rPr lang="en-US" sz="4000" b="1" dirty="0" smtClean="0">
                <a:latin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</a:rPr>
              <a:t>VHDG </a:t>
            </a:r>
            <a:r>
              <a:rPr lang="en-US" sz="4000" b="1" dirty="0" err="1">
                <a:latin typeface="Times New Roman" panose="02020603050405020304" pitchFamily="18" charset="0"/>
              </a:rPr>
              <a:t>đối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với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văn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học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viết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dân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tộc</a:t>
            </a:r>
            <a:r>
              <a:rPr lang="en-US" sz="4000" b="1" dirty="0">
                <a:latin typeface="Times New Roman" panose="02020603050405020304" pitchFamily="18" charset="0"/>
              </a:rPr>
              <a:t> qua </a:t>
            </a:r>
            <a:r>
              <a:rPr lang="en-US" sz="4000" b="1" dirty="0" err="1">
                <a:latin typeface="Times New Roman" panose="02020603050405020304" pitchFamily="18" charset="0"/>
              </a:rPr>
              <a:t>những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ví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dụ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cụ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thể</a:t>
            </a:r>
            <a:r>
              <a:rPr lang="en-US" sz="4000" b="1" dirty="0">
                <a:latin typeface="Times New Roman" panose="02020603050405020304" pitchFamily="18" charset="0"/>
              </a:rPr>
              <a:t>? (</a:t>
            </a:r>
            <a:r>
              <a:rPr lang="en-US" sz="4000" b="1" dirty="0" err="1">
                <a:latin typeface="Times New Roman" panose="02020603050405020304" pitchFamily="18" charset="0"/>
              </a:rPr>
              <a:t>Gợi</a:t>
            </a:r>
            <a:r>
              <a:rPr lang="en-US" sz="4000" b="1" dirty="0">
                <a:latin typeface="Times New Roman" panose="02020603050405020304" pitchFamily="18" charset="0"/>
              </a:rPr>
              <a:t> ý: </a:t>
            </a:r>
            <a:r>
              <a:rPr lang="en-US" sz="4000" b="1" dirty="0" err="1">
                <a:latin typeface="Times New Roman" panose="02020603050405020304" pitchFamily="18" charset="0"/>
              </a:rPr>
              <a:t>ngôn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từ</a:t>
            </a:r>
            <a:r>
              <a:rPr lang="en-US" sz="4000" b="1" dirty="0">
                <a:latin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</a:rPr>
              <a:t>hình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ảnh</a:t>
            </a:r>
            <a:r>
              <a:rPr lang="en-US" sz="4000" b="1" dirty="0">
                <a:latin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</a:rPr>
              <a:t>vần</a:t>
            </a:r>
            <a:r>
              <a:rPr lang="en-US" sz="4000" b="1" dirty="0">
                <a:latin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</a:rPr>
              <a:t>nhịp</a:t>
            </a:r>
            <a:r>
              <a:rPr lang="en-US" sz="4000" b="1" dirty="0">
                <a:latin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</a:rPr>
              <a:t>thể</a:t>
            </a:r>
            <a:r>
              <a:rPr lang="en-US" sz="4000" b="1" dirty="0"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</a:rPr>
              <a:t>loại</a:t>
            </a:r>
            <a:r>
              <a:rPr lang="en-US" sz="4000" b="1" dirty="0">
                <a:latin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</a:rPr>
              <a:t>môtíp</a:t>
            </a:r>
            <a:r>
              <a:rPr lang="en-US" sz="4000" b="1" dirty="0">
                <a:latin typeface="Times New Roman" panose="02020603050405020304" pitchFamily="18" charset="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2481557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wVTI">
  <a:themeElements>
    <a:clrScheme name="AnalogousFromDarkSeedLeftStep">
      <a:dk1>
        <a:srgbClr val="000000"/>
      </a:dk1>
      <a:lt1>
        <a:srgbClr val="FFFFFF"/>
      </a:lt1>
      <a:dk2>
        <a:srgbClr val="3D2323"/>
      </a:dk2>
      <a:lt2>
        <a:srgbClr val="E6E2E8"/>
      </a:lt2>
      <a:accent1>
        <a:srgbClr val="6CB246"/>
      </a:accent1>
      <a:accent2>
        <a:srgbClr val="92AB39"/>
      </a:accent2>
      <a:accent3>
        <a:srgbClr val="B5A047"/>
      </a:accent3>
      <a:accent4>
        <a:srgbClr val="B1693B"/>
      </a:accent4>
      <a:accent5>
        <a:srgbClr val="C34D50"/>
      </a:accent5>
      <a:accent6>
        <a:srgbClr val="B13B6F"/>
      </a:accent6>
      <a:hlink>
        <a:srgbClr val="BF513F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470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Avenir Next LT Pro</vt:lpstr>
      <vt:lpstr>Bell MT</vt:lpstr>
      <vt:lpstr>Calibri</vt:lpstr>
      <vt:lpstr>Roboto</vt:lpstr>
      <vt:lpstr>Times New Roman</vt:lpstr>
      <vt:lpstr>GlowVTI</vt:lpstr>
      <vt:lpstr>PowerPoint Presentation</vt:lpstr>
      <vt:lpstr>1. Kho tri thức dân gian phong phú</vt:lpstr>
      <vt:lpstr>2. Giaó dục đạo lí làm người</vt:lpstr>
      <vt:lpstr>3. Tạo nên bản sắc riêng cho nền văn học dân tộc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KHÁI QUÁT VĂN HỌC DÂN GIAN VIỆT NAM</dc:title>
  <dc:creator>hoang tran minh</dc:creator>
  <cp:lastModifiedBy>AutoBVT</cp:lastModifiedBy>
  <cp:revision>10</cp:revision>
  <dcterms:created xsi:type="dcterms:W3CDTF">2021-08-20T12:30:41Z</dcterms:created>
  <dcterms:modified xsi:type="dcterms:W3CDTF">2021-09-05T13:56:11Z</dcterms:modified>
</cp:coreProperties>
</file>