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 id="260" r:id="rId6"/>
    <p:sldId id="261" r:id="rId7"/>
    <p:sldId id="262" r:id="rId8"/>
    <p:sldId id="259" r:id="rId9"/>
    <p:sldId id="263" r:id="rId10"/>
    <p:sldId id="265" r:id="rId11"/>
    <p:sldId id="266" r:id="rId12"/>
    <p:sldId id="268" r:id="rId13"/>
    <p:sldId id="269" r:id="rId14"/>
    <p:sldId id="267" r:id="rId15"/>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143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AA21ED0D-7034-4BCF-9987-E6610A825835}" type="datetimeFigureOut">
              <a:rPr lang="vi-VN" smtClean="0"/>
              <a:t>23/09/2021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DE42FDF-A558-412F-B371-CF7199F1AF32}" type="slidenum">
              <a:rPr lang="vi-VN" smtClean="0"/>
              <a:t>‹#›</a:t>
            </a:fld>
            <a:endParaRPr lang="vi-VN"/>
          </a:p>
        </p:txBody>
      </p:sp>
    </p:spTree>
    <p:extLst>
      <p:ext uri="{BB962C8B-B14F-4D97-AF65-F5344CB8AC3E}">
        <p14:creationId xmlns:p14="http://schemas.microsoft.com/office/powerpoint/2010/main" val="3306807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A21ED0D-7034-4BCF-9987-E6610A825835}" type="datetimeFigureOut">
              <a:rPr lang="vi-VN" smtClean="0"/>
              <a:t>23/09/2021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DE42FDF-A558-412F-B371-CF7199F1AF32}" type="slidenum">
              <a:rPr lang="vi-VN" smtClean="0"/>
              <a:t>‹#›</a:t>
            </a:fld>
            <a:endParaRPr lang="vi-VN"/>
          </a:p>
        </p:txBody>
      </p:sp>
    </p:spTree>
    <p:extLst>
      <p:ext uri="{BB962C8B-B14F-4D97-AF65-F5344CB8AC3E}">
        <p14:creationId xmlns:p14="http://schemas.microsoft.com/office/powerpoint/2010/main" val="3872223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A21ED0D-7034-4BCF-9987-E6610A825835}" type="datetimeFigureOut">
              <a:rPr lang="vi-VN" smtClean="0"/>
              <a:t>23/09/2021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DE42FDF-A558-412F-B371-CF7199F1AF32}" type="slidenum">
              <a:rPr lang="vi-VN" smtClean="0"/>
              <a:t>‹#›</a:t>
            </a:fld>
            <a:endParaRPr lang="vi-VN"/>
          </a:p>
        </p:txBody>
      </p:sp>
    </p:spTree>
    <p:extLst>
      <p:ext uri="{BB962C8B-B14F-4D97-AF65-F5344CB8AC3E}">
        <p14:creationId xmlns:p14="http://schemas.microsoft.com/office/powerpoint/2010/main" val="1149433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A21ED0D-7034-4BCF-9987-E6610A825835}" type="datetimeFigureOut">
              <a:rPr lang="vi-VN" smtClean="0"/>
              <a:t>23/09/2021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DE42FDF-A558-412F-B371-CF7199F1AF32}" type="slidenum">
              <a:rPr lang="vi-VN" smtClean="0"/>
              <a:t>‹#›</a:t>
            </a:fld>
            <a:endParaRPr lang="vi-VN"/>
          </a:p>
        </p:txBody>
      </p:sp>
    </p:spTree>
    <p:extLst>
      <p:ext uri="{BB962C8B-B14F-4D97-AF65-F5344CB8AC3E}">
        <p14:creationId xmlns:p14="http://schemas.microsoft.com/office/powerpoint/2010/main" val="2727946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21ED0D-7034-4BCF-9987-E6610A825835}" type="datetimeFigureOut">
              <a:rPr lang="vi-VN" smtClean="0"/>
              <a:t>23/09/2021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DE42FDF-A558-412F-B371-CF7199F1AF32}" type="slidenum">
              <a:rPr lang="vi-VN" smtClean="0"/>
              <a:t>‹#›</a:t>
            </a:fld>
            <a:endParaRPr lang="vi-VN"/>
          </a:p>
        </p:txBody>
      </p:sp>
    </p:spTree>
    <p:extLst>
      <p:ext uri="{BB962C8B-B14F-4D97-AF65-F5344CB8AC3E}">
        <p14:creationId xmlns:p14="http://schemas.microsoft.com/office/powerpoint/2010/main" val="2376410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AA21ED0D-7034-4BCF-9987-E6610A825835}" type="datetimeFigureOut">
              <a:rPr lang="vi-VN" smtClean="0"/>
              <a:t>23/09/2021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BDE42FDF-A558-412F-B371-CF7199F1AF32}" type="slidenum">
              <a:rPr lang="vi-VN" smtClean="0"/>
              <a:t>‹#›</a:t>
            </a:fld>
            <a:endParaRPr lang="vi-VN"/>
          </a:p>
        </p:txBody>
      </p:sp>
    </p:spTree>
    <p:extLst>
      <p:ext uri="{BB962C8B-B14F-4D97-AF65-F5344CB8AC3E}">
        <p14:creationId xmlns:p14="http://schemas.microsoft.com/office/powerpoint/2010/main" val="2396937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AA21ED0D-7034-4BCF-9987-E6610A825835}" type="datetimeFigureOut">
              <a:rPr lang="vi-VN" smtClean="0"/>
              <a:t>23/09/2021</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BDE42FDF-A558-412F-B371-CF7199F1AF32}" type="slidenum">
              <a:rPr lang="vi-VN" smtClean="0"/>
              <a:t>‹#›</a:t>
            </a:fld>
            <a:endParaRPr lang="vi-VN"/>
          </a:p>
        </p:txBody>
      </p:sp>
    </p:spTree>
    <p:extLst>
      <p:ext uri="{BB962C8B-B14F-4D97-AF65-F5344CB8AC3E}">
        <p14:creationId xmlns:p14="http://schemas.microsoft.com/office/powerpoint/2010/main" val="1875969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AA21ED0D-7034-4BCF-9987-E6610A825835}" type="datetimeFigureOut">
              <a:rPr lang="vi-VN" smtClean="0"/>
              <a:t>23/09/2021</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BDE42FDF-A558-412F-B371-CF7199F1AF32}" type="slidenum">
              <a:rPr lang="vi-VN" smtClean="0"/>
              <a:t>‹#›</a:t>
            </a:fld>
            <a:endParaRPr lang="vi-VN"/>
          </a:p>
        </p:txBody>
      </p:sp>
    </p:spTree>
    <p:extLst>
      <p:ext uri="{BB962C8B-B14F-4D97-AF65-F5344CB8AC3E}">
        <p14:creationId xmlns:p14="http://schemas.microsoft.com/office/powerpoint/2010/main" val="1836173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21ED0D-7034-4BCF-9987-E6610A825835}" type="datetimeFigureOut">
              <a:rPr lang="vi-VN" smtClean="0"/>
              <a:t>23/09/2021</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BDE42FDF-A558-412F-B371-CF7199F1AF32}" type="slidenum">
              <a:rPr lang="vi-VN" smtClean="0"/>
              <a:t>‹#›</a:t>
            </a:fld>
            <a:endParaRPr lang="vi-VN"/>
          </a:p>
        </p:txBody>
      </p:sp>
    </p:spTree>
    <p:extLst>
      <p:ext uri="{BB962C8B-B14F-4D97-AF65-F5344CB8AC3E}">
        <p14:creationId xmlns:p14="http://schemas.microsoft.com/office/powerpoint/2010/main" val="2071200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21ED0D-7034-4BCF-9987-E6610A825835}" type="datetimeFigureOut">
              <a:rPr lang="vi-VN" smtClean="0"/>
              <a:t>23/09/2021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BDE42FDF-A558-412F-B371-CF7199F1AF32}" type="slidenum">
              <a:rPr lang="vi-VN" smtClean="0"/>
              <a:t>‹#›</a:t>
            </a:fld>
            <a:endParaRPr lang="vi-VN"/>
          </a:p>
        </p:txBody>
      </p:sp>
    </p:spTree>
    <p:extLst>
      <p:ext uri="{BB962C8B-B14F-4D97-AF65-F5344CB8AC3E}">
        <p14:creationId xmlns:p14="http://schemas.microsoft.com/office/powerpoint/2010/main" val="1195523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21ED0D-7034-4BCF-9987-E6610A825835}" type="datetimeFigureOut">
              <a:rPr lang="vi-VN" smtClean="0"/>
              <a:t>23/09/2021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BDE42FDF-A558-412F-B371-CF7199F1AF32}" type="slidenum">
              <a:rPr lang="vi-VN" smtClean="0"/>
              <a:t>‹#›</a:t>
            </a:fld>
            <a:endParaRPr lang="vi-VN"/>
          </a:p>
        </p:txBody>
      </p:sp>
    </p:spTree>
    <p:extLst>
      <p:ext uri="{BB962C8B-B14F-4D97-AF65-F5344CB8AC3E}">
        <p14:creationId xmlns:p14="http://schemas.microsoft.com/office/powerpoint/2010/main" val="2610487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21ED0D-7034-4BCF-9987-E6610A825835}" type="datetimeFigureOut">
              <a:rPr lang="vi-VN" smtClean="0"/>
              <a:t>23/09/2021</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42FDF-A558-412F-B371-CF7199F1AF32}" type="slidenum">
              <a:rPr lang="vi-VN" smtClean="0"/>
              <a:t>‹#›</a:t>
            </a:fld>
            <a:endParaRPr lang="vi-VN"/>
          </a:p>
        </p:txBody>
      </p:sp>
    </p:spTree>
    <p:extLst>
      <p:ext uri="{BB962C8B-B14F-4D97-AF65-F5344CB8AC3E}">
        <p14:creationId xmlns:p14="http://schemas.microsoft.com/office/powerpoint/2010/main" val="3274937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1143000" y="1219200"/>
            <a:ext cx="7086600" cy="144655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vi-VN" sz="4400" b="1" dirty="0" smtClean="0">
                <a:solidFill>
                  <a:srgbClr val="FF0000"/>
                </a:solidFill>
              </a:rPr>
              <a:t>MIÊU TẢ VÀ BIỂU CẢM TRONG BÀI VĂN TỰ SỰ</a:t>
            </a:r>
            <a:endParaRPr lang="vi-VN" sz="4400" b="1" dirty="0">
              <a:solidFill>
                <a:srgbClr val="FF0000"/>
              </a:solidFill>
            </a:endParaRPr>
          </a:p>
        </p:txBody>
      </p:sp>
    </p:spTree>
    <p:extLst>
      <p:ext uri="{BB962C8B-B14F-4D97-AF65-F5344CB8AC3E}">
        <p14:creationId xmlns:p14="http://schemas.microsoft.com/office/powerpoint/2010/main" val="424709238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857500" y="184849"/>
            <a:ext cx="3657600" cy="52322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2800" b="1" dirty="0" smtClean="0">
                <a:solidFill>
                  <a:srgbClr val="0070C0"/>
                </a:solidFill>
                <a:latin typeface="Arial" pitchFamily="34" charset="0"/>
                <a:cs typeface="Arial" pitchFamily="34" charset="0"/>
              </a:rPr>
              <a:t>NHIỆM VỤ HỌC TẬP</a:t>
            </a:r>
            <a:endParaRPr lang="vi-VN" sz="2800" b="1" dirty="0">
              <a:solidFill>
                <a:srgbClr val="0070C0"/>
              </a:solidFill>
              <a:latin typeface="Arial" pitchFamily="34" charset="0"/>
              <a:cs typeface="Arial" pitchFamily="34" charset="0"/>
            </a:endParaRPr>
          </a:p>
        </p:txBody>
      </p:sp>
      <p:sp>
        <p:nvSpPr>
          <p:cNvPr id="6" name="TextBox 5"/>
          <p:cNvSpPr txBox="1"/>
          <p:nvPr/>
        </p:nvSpPr>
        <p:spPr>
          <a:xfrm>
            <a:off x="457200" y="1094646"/>
            <a:ext cx="8305799" cy="95410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800" b="1" dirty="0" err="1" smtClean="0">
                <a:latin typeface="Arial" pitchFamily="34" charset="0"/>
                <a:cs typeface="Arial" pitchFamily="34" charset="0"/>
              </a:rPr>
              <a:t>Chọn</a:t>
            </a:r>
            <a:r>
              <a:rPr lang="en-US" sz="2800" b="1" dirty="0" smtClean="0">
                <a:latin typeface="Arial" pitchFamily="34" charset="0"/>
                <a:cs typeface="Arial" pitchFamily="34" charset="0"/>
              </a:rPr>
              <a:t> </a:t>
            </a:r>
            <a:r>
              <a:rPr lang="en-US" sz="2800" b="1" dirty="0" err="1" smtClean="0">
                <a:latin typeface="Arial" pitchFamily="34" charset="0"/>
                <a:cs typeface="Arial" pitchFamily="34" charset="0"/>
              </a:rPr>
              <a:t>và</a:t>
            </a:r>
            <a:r>
              <a:rPr lang="en-US" sz="2800" b="1" dirty="0" smtClean="0">
                <a:latin typeface="Arial" pitchFamily="34" charset="0"/>
                <a:cs typeface="Arial" pitchFamily="34" charset="0"/>
              </a:rPr>
              <a:t> </a:t>
            </a:r>
            <a:r>
              <a:rPr lang="en-US" sz="2800" b="1" dirty="0" err="1" smtClean="0">
                <a:latin typeface="Arial" pitchFamily="34" charset="0"/>
                <a:cs typeface="Arial" pitchFamily="34" charset="0"/>
              </a:rPr>
              <a:t>điền</a:t>
            </a:r>
            <a:r>
              <a:rPr lang="en-US" sz="2800" b="1" dirty="0" smtClean="0">
                <a:latin typeface="Arial" pitchFamily="34" charset="0"/>
                <a:cs typeface="Arial" pitchFamily="34" charset="0"/>
              </a:rPr>
              <a:t> </a:t>
            </a:r>
            <a:r>
              <a:rPr lang="en-US" sz="2800" b="1" dirty="0" err="1" smtClean="0">
                <a:latin typeface="Arial" pitchFamily="34" charset="0"/>
                <a:cs typeface="Arial" pitchFamily="34" charset="0"/>
              </a:rPr>
              <a:t>từ</a:t>
            </a:r>
            <a:r>
              <a:rPr lang="en-US" sz="2800" b="1" dirty="0" smtClean="0">
                <a:latin typeface="Arial" pitchFamily="34" charset="0"/>
                <a:cs typeface="Arial" pitchFamily="34" charset="0"/>
              </a:rPr>
              <a:t> </a:t>
            </a:r>
            <a:r>
              <a:rPr lang="en-US" sz="2800" b="1" i="1" dirty="0" smtClean="0">
                <a:solidFill>
                  <a:srgbClr val="0070C0"/>
                </a:solidFill>
                <a:latin typeface="Arial" pitchFamily="34" charset="0"/>
                <a:cs typeface="Arial" pitchFamily="34" charset="0"/>
              </a:rPr>
              <a:t>(</a:t>
            </a:r>
            <a:r>
              <a:rPr lang="en-US" sz="2800" b="1" i="1" dirty="0" err="1" smtClean="0">
                <a:solidFill>
                  <a:srgbClr val="0070C0"/>
                </a:solidFill>
                <a:latin typeface="Arial" pitchFamily="34" charset="0"/>
                <a:cs typeface="Arial" pitchFamily="34" charset="0"/>
              </a:rPr>
              <a:t>quan</a:t>
            </a:r>
            <a:r>
              <a:rPr lang="en-US" sz="2800" b="1" i="1" dirty="0" smtClean="0">
                <a:solidFill>
                  <a:srgbClr val="0070C0"/>
                </a:solidFill>
                <a:latin typeface="Arial" pitchFamily="34" charset="0"/>
                <a:cs typeface="Arial" pitchFamily="34" charset="0"/>
              </a:rPr>
              <a:t> </a:t>
            </a:r>
            <a:r>
              <a:rPr lang="en-US" sz="2800" b="1" i="1" dirty="0" err="1" smtClean="0">
                <a:solidFill>
                  <a:srgbClr val="0070C0"/>
                </a:solidFill>
                <a:latin typeface="Arial" pitchFamily="34" charset="0"/>
                <a:cs typeface="Arial" pitchFamily="34" charset="0"/>
              </a:rPr>
              <a:t>sát</a:t>
            </a:r>
            <a:r>
              <a:rPr lang="en-US" sz="2800" b="1" i="1" dirty="0" smtClean="0">
                <a:solidFill>
                  <a:srgbClr val="0070C0"/>
                </a:solidFill>
                <a:latin typeface="Arial" pitchFamily="34" charset="0"/>
                <a:cs typeface="Arial" pitchFamily="34" charset="0"/>
              </a:rPr>
              <a:t>, </a:t>
            </a:r>
            <a:r>
              <a:rPr lang="en-US" sz="2800" b="1" i="1" dirty="0" err="1" smtClean="0">
                <a:solidFill>
                  <a:srgbClr val="0070C0"/>
                </a:solidFill>
                <a:latin typeface="Arial" pitchFamily="34" charset="0"/>
                <a:cs typeface="Arial" pitchFamily="34" charset="0"/>
              </a:rPr>
              <a:t>liên</a:t>
            </a:r>
            <a:r>
              <a:rPr lang="en-US" sz="2800" b="1" i="1" dirty="0" smtClean="0">
                <a:solidFill>
                  <a:srgbClr val="0070C0"/>
                </a:solidFill>
                <a:latin typeface="Arial" pitchFamily="34" charset="0"/>
                <a:cs typeface="Arial" pitchFamily="34" charset="0"/>
              </a:rPr>
              <a:t> </a:t>
            </a:r>
            <a:r>
              <a:rPr lang="en-US" sz="2800" b="1" i="1" dirty="0" err="1" smtClean="0">
                <a:solidFill>
                  <a:srgbClr val="0070C0"/>
                </a:solidFill>
                <a:latin typeface="Arial" pitchFamily="34" charset="0"/>
                <a:cs typeface="Arial" pitchFamily="34" charset="0"/>
              </a:rPr>
              <a:t>tưởng</a:t>
            </a:r>
            <a:r>
              <a:rPr lang="en-US" sz="2800" b="1" i="1" dirty="0" smtClean="0">
                <a:solidFill>
                  <a:srgbClr val="0070C0"/>
                </a:solidFill>
                <a:latin typeface="Arial" pitchFamily="34" charset="0"/>
                <a:cs typeface="Arial" pitchFamily="34" charset="0"/>
              </a:rPr>
              <a:t>, </a:t>
            </a:r>
            <a:r>
              <a:rPr lang="en-US" sz="2800" b="1" i="1" dirty="0" err="1" smtClean="0">
                <a:solidFill>
                  <a:srgbClr val="0070C0"/>
                </a:solidFill>
                <a:latin typeface="Arial" pitchFamily="34" charset="0"/>
                <a:cs typeface="Arial" pitchFamily="34" charset="0"/>
              </a:rPr>
              <a:t>tưởng</a:t>
            </a:r>
            <a:r>
              <a:rPr lang="en-US" sz="2800" b="1" i="1" dirty="0" smtClean="0">
                <a:solidFill>
                  <a:srgbClr val="0070C0"/>
                </a:solidFill>
                <a:latin typeface="Arial" pitchFamily="34" charset="0"/>
                <a:cs typeface="Arial" pitchFamily="34" charset="0"/>
              </a:rPr>
              <a:t> </a:t>
            </a:r>
            <a:r>
              <a:rPr lang="en-US" sz="2800" b="1" i="1" dirty="0" err="1" smtClean="0">
                <a:solidFill>
                  <a:srgbClr val="0070C0"/>
                </a:solidFill>
                <a:latin typeface="Arial" pitchFamily="34" charset="0"/>
                <a:cs typeface="Arial" pitchFamily="34" charset="0"/>
              </a:rPr>
              <a:t>tượng</a:t>
            </a:r>
            <a:r>
              <a:rPr lang="en-US" sz="2800" b="1" i="1" dirty="0" smtClean="0">
                <a:solidFill>
                  <a:srgbClr val="0070C0"/>
                </a:solidFill>
                <a:latin typeface="Arial" pitchFamily="34" charset="0"/>
                <a:cs typeface="Arial" pitchFamily="34" charset="0"/>
              </a:rPr>
              <a:t>) </a:t>
            </a:r>
            <a:r>
              <a:rPr lang="en-US" sz="2800" b="1" dirty="0" err="1" smtClean="0">
                <a:latin typeface="Arial" pitchFamily="34" charset="0"/>
                <a:cs typeface="Arial" pitchFamily="34" charset="0"/>
              </a:rPr>
              <a:t>thích</a:t>
            </a:r>
            <a:r>
              <a:rPr lang="en-US" sz="2800" b="1" dirty="0" smtClean="0">
                <a:latin typeface="Arial" pitchFamily="34" charset="0"/>
                <a:cs typeface="Arial" pitchFamily="34" charset="0"/>
              </a:rPr>
              <a:t> </a:t>
            </a:r>
            <a:r>
              <a:rPr lang="en-US" sz="2800" b="1" dirty="0" err="1" smtClean="0">
                <a:latin typeface="Arial" pitchFamily="34" charset="0"/>
                <a:cs typeface="Arial" pitchFamily="34" charset="0"/>
              </a:rPr>
              <a:t>hợp</a:t>
            </a:r>
            <a:r>
              <a:rPr lang="en-US" sz="2800" b="1" dirty="0" smtClean="0">
                <a:latin typeface="Arial" pitchFamily="34" charset="0"/>
                <a:cs typeface="Arial" pitchFamily="34" charset="0"/>
              </a:rPr>
              <a:t> </a:t>
            </a:r>
            <a:r>
              <a:rPr lang="en-US" sz="2800" b="1" dirty="0" err="1" smtClean="0">
                <a:latin typeface="Arial" pitchFamily="34" charset="0"/>
                <a:cs typeface="Arial" pitchFamily="34" charset="0"/>
              </a:rPr>
              <a:t>vào</a:t>
            </a:r>
            <a:r>
              <a:rPr lang="en-US" sz="2800" b="1" dirty="0" smtClean="0">
                <a:latin typeface="Arial" pitchFamily="34" charset="0"/>
                <a:cs typeface="Arial" pitchFamily="34" charset="0"/>
              </a:rPr>
              <a:t> </a:t>
            </a:r>
            <a:r>
              <a:rPr lang="en-US" sz="2800" b="1" dirty="0" err="1" smtClean="0">
                <a:latin typeface="Arial" pitchFamily="34" charset="0"/>
                <a:cs typeface="Arial" pitchFamily="34" charset="0"/>
              </a:rPr>
              <a:t>mỗi</a:t>
            </a:r>
            <a:r>
              <a:rPr lang="en-US" sz="2800" b="1" dirty="0" smtClean="0">
                <a:latin typeface="Arial" pitchFamily="34" charset="0"/>
                <a:cs typeface="Arial" pitchFamily="34" charset="0"/>
              </a:rPr>
              <a:t> </a:t>
            </a:r>
            <a:r>
              <a:rPr lang="en-US" sz="2800" b="1" dirty="0" err="1" smtClean="0">
                <a:latin typeface="Arial" pitchFamily="34" charset="0"/>
                <a:cs typeface="Arial" pitchFamily="34" charset="0"/>
              </a:rPr>
              <a:t>chỗ</a:t>
            </a:r>
            <a:r>
              <a:rPr lang="en-US" sz="2800" b="1" dirty="0" smtClean="0">
                <a:latin typeface="Arial" pitchFamily="34" charset="0"/>
                <a:cs typeface="Arial" pitchFamily="34" charset="0"/>
              </a:rPr>
              <a:t> </a:t>
            </a:r>
            <a:r>
              <a:rPr lang="en-US" sz="2800" b="1" dirty="0" err="1" smtClean="0">
                <a:latin typeface="Arial" pitchFamily="34" charset="0"/>
                <a:cs typeface="Arial" pitchFamily="34" charset="0"/>
              </a:rPr>
              <a:t>trống</a:t>
            </a:r>
            <a:endParaRPr lang="vi-VN" sz="2800" b="1" dirty="0">
              <a:latin typeface="Arial" pitchFamily="34" charset="0"/>
              <a:cs typeface="Arial" pitchFamily="34" charset="0"/>
            </a:endParaRPr>
          </a:p>
        </p:txBody>
      </p:sp>
      <p:sp>
        <p:nvSpPr>
          <p:cNvPr id="7" name="TextBox 6"/>
          <p:cNvSpPr txBox="1"/>
          <p:nvPr/>
        </p:nvSpPr>
        <p:spPr>
          <a:xfrm>
            <a:off x="685800" y="2514600"/>
            <a:ext cx="8001000" cy="830997"/>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sz="2400" b="1" dirty="0" smtClean="0">
                <a:latin typeface="Arial" pitchFamily="34" charset="0"/>
                <a:cs typeface="Arial" pitchFamily="34" charset="0"/>
              </a:rPr>
              <a:t>a/ ......: </a:t>
            </a:r>
            <a:r>
              <a:rPr lang="en-US" sz="2400" dirty="0" err="1" smtClean="0">
                <a:latin typeface="Arial" pitchFamily="34" charset="0"/>
                <a:cs typeface="Arial" pitchFamily="34" charset="0"/>
              </a:rPr>
              <a:t>từ</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sự</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việc</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hiện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tượng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nào</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đó</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mà</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nghĩ</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đến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sự</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việc</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hiện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tượng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có</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liên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quan</a:t>
            </a:r>
            <a:endParaRPr lang="vi-VN" sz="2400" dirty="0">
              <a:latin typeface="Arial" pitchFamily="34" charset="0"/>
              <a:cs typeface="Arial" pitchFamily="34" charset="0"/>
            </a:endParaRPr>
          </a:p>
        </p:txBody>
      </p:sp>
      <p:sp>
        <p:nvSpPr>
          <p:cNvPr id="8" name="TextBox 7"/>
          <p:cNvSpPr txBox="1"/>
          <p:nvPr/>
        </p:nvSpPr>
        <p:spPr>
          <a:xfrm>
            <a:off x="707487" y="3881397"/>
            <a:ext cx="8001000" cy="46166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sz="2400" b="1" dirty="0">
                <a:latin typeface="Arial" pitchFamily="34" charset="0"/>
                <a:cs typeface="Arial" pitchFamily="34" charset="0"/>
              </a:rPr>
              <a:t>b</a:t>
            </a:r>
            <a:r>
              <a:rPr lang="en-US" sz="2400" b="1" dirty="0" smtClean="0">
                <a:latin typeface="Arial" pitchFamily="34" charset="0"/>
                <a:cs typeface="Arial" pitchFamily="34" charset="0"/>
              </a:rPr>
              <a:t>/ ......: </a:t>
            </a:r>
            <a:r>
              <a:rPr lang="en-US" sz="2400" dirty="0" err="1" smtClean="0">
                <a:latin typeface="Arial" pitchFamily="34" charset="0"/>
                <a:cs typeface="Arial" pitchFamily="34" charset="0"/>
              </a:rPr>
              <a:t>xem</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xét</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để</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nhìn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rõ</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biết</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rõ</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sự</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vật</a:t>
            </a:r>
            <a:r>
              <a:rPr lang="en-US" sz="2400" dirty="0" smtClean="0">
                <a:latin typeface="Arial" pitchFamily="34" charset="0"/>
                <a:cs typeface="Arial" pitchFamily="34" charset="0"/>
              </a:rPr>
              <a:t> hay </a:t>
            </a:r>
            <a:r>
              <a:rPr lang="en-US" sz="2400" dirty="0" err="1" smtClean="0">
                <a:latin typeface="Arial" pitchFamily="34" charset="0"/>
                <a:cs typeface="Arial" pitchFamily="34" charset="0"/>
              </a:rPr>
              <a:t>hiện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tượng</a:t>
            </a:r>
            <a:endParaRPr lang="vi-VN" sz="2400" dirty="0">
              <a:latin typeface="Arial" pitchFamily="34" charset="0"/>
              <a:cs typeface="Arial" pitchFamily="34" charset="0"/>
            </a:endParaRPr>
          </a:p>
        </p:txBody>
      </p:sp>
      <p:sp>
        <p:nvSpPr>
          <p:cNvPr id="9" name="TextBox 8"/>
          <p:cNvSpPr txBox="1"/>
          <p:nvPr/>
        </p:nvSpPr>
        <p:spPr>
          <a:xfrm>
            <a:off x="692727" y="4800600"/>
            <a:ext cx="8001000" cy="830997"/>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sz="2400" b="1" dirty="0">
                <a:latin typeface="Arial" pitchFamily="34" charset="0"/>
                <a:cs typeface="Arial" pitchFamily="34" charset="0"/>
              </a:rPr>
              <a:t>c</a:t>
            </a:r>
            <a:r>
              <a:rPr lang="en-US" sz="2400" b="1" dirty="0" smtClean="0">
                <a:latin typeface="Arial" pitchFamily="34" charset="0"/>
                <a:cs typeface="Arial" pitchFamily="34" charset="0"/>
              </a:rPr>
              <a:t>/ ......: </a:t>
            </a:r>
            <a:r>
              <a:rPr lang="en-US" sz="2400" dirty="0" err="1" smtClean="0">
                <a:latin typeface="Arial" pitchFamily="34" charset="0"/>
                <a:cs typeface="Arial" pitchFamily="34" charset="0"/>
              </a:rPr>
              <a:t>tạo</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ra</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trong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tâm</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trí</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hình</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ảnh</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của</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cái</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không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hề</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có</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trước</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mắt</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hoặc</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còn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chưa</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hề</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gặp</a:t>
            </a:r>
            <a:endParaRPr lang="vi-VN" sz="2400" dirty="0">
              <a:latin typeface="Arial" pitchFamily="34" charset="0"/>
              <a:cs typeface="Arial" pitchFamily="34" charset="0"/>
            </a:endParaRPr>
          </a:p>
        </p:txBody>
      </p:sp>
      <p:sp>
        <p:nvSpPr>
          <p:cNvPr id="10" name="TextBox 9"/>
          <p:cNvSpPr txBox="1"/>
          <p:nvPr/>
        </p:nvSpPr>
        <p:spPr>
          <a:xfrm>
            <a:off x="3429000" y="5737281"/>
            <a:ext cx="1981200" cy="101566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n-US" sz="2000" dirty="0" smtClean="0">
                <a:solidFill>
                  <a:srgbClr val="FF0000"/>
                </a:solidFill>
              </a:rPr>
              <a:t>a/ </a:t>
            </a:r>
            <a:r>
              <a:rPr lang="en-US" sz="2000" dirty="0" err="1" smtClean="0">
                <a:solidFill>
                  <a:srgbClr val="FF0000"/>
                </a:solidFill>
              </a:rPr>
              <a:t>liên</a:t>
            </a:r>
            <a:r>
              <a:rPr lang="en-US" sz="2000" dirty="0" smtClean="0">
                <a:solidFill>
                  <a:srgbClr val="FF0000"/>
                </a:solidFill>
              </a:rPr>
              <a:t> </a:t>
            </a:r>
            <a:r>
              <a:rPr lang="en-US" sz="2000" dirty="0" err="1" smtClean="0">
                <a:solidFill>
                  <a:srgbClr val="FF0000"/>
                </a:solidFill>
              </a:rPr>
              <a:t>tưởng</a:t>
            </a:r>
            <a:endParaRPr lang="en-US" sz="2000" dirty="0" smtClean="0">
              <a:solidFill>
                <a:srgbClr val="FF0000"/>
              </a:solidFill>
            </a:endParaRPr>
          </a:p>
          <a:p>
            <a:pPr algn="just"/>
            <a:r>
              <a:rPr lang="en-US" sz="2000" dirty="0" smtClean="0">
                <a:solidFill>
                  <a:srgbClr val="FF0000"/>
                </a:solidFill>
              </a:rPr>
              <a:t>b/ </a:t>
            </a:r>
            <a:r>
              <a:rPr lang="en-US" sz="2000" dirty="0" err="1" smtClean="0">
                <a:solidFill>
                  <a:srgbClr val="FF0000"/>
                </a:solidFill>
              </a:rPr>
              <a:t>quan</a:t>
            </a:r>
            <a:r>
              <a:rPr lang="en-US" sz="2000" dirty="0" smtClean="0">
                <a:solidFill>
                  <a:srgbClr val="FF0000"/>
                </a:solidFill>
              </a:rPr>
              <a:t> </a:t>
            </a:r>
            <a:r>
              <a:rPr lang="en-US" sz="2000" dirty="0" err="1" smtClean="0">
                <a:solidFill>
                  <a:srgbClr val="FF0000"/>
                </a:solidFill>
              </a:rPr>
              <a:t>sát</a:t>
            </a:r>
            <a:endParaRPr lang="en-US" sz="2000" dirty="0" smtClean="0">
              <a:solidFill>
                <a:srgbClr val="FF0000"/>
              </a:solidFill>
            </a:endParaRPr>
          </a:p>
          <a:p>
            <a:pPr algn="just"/>
            <a:r>
              <a:rPr lang="en-US" sz="2000" dirty="0" smtClean="0">
                <a:solidFill>
                  <a:srgbClr val="FF0000"/>
                </a:solidFill>
              </a:rPr>
              <a:t>c/ </a:t>
            </a:r>
            <a:r>
              <a:rPr lang="en-US" sz="2000" dirty="0" err="1" smtClean="0">
                <a:solidFill>
                  <a:srgbClr val="FF0000"/>
                </a:solidFill>
              </a:rPr>
              <a:t>tưởng</a:t>
            </a:r>
            <a:r>
              <a:rPr lang="en-US" sz="2000" dirty="0" smtClean="0">
                <a:solidFill>
                  <a:srgbClr val="FF0000"/>
                </a:solidFill>
              </a:rPr>
              <a:t> </a:t>
            </a:r>
            <a:r>
              <a:rPr lang="en-US" sz="2000" dirty="0" err="1" smtClean="0">
                <a:solidFill>
                  <a:srgbClr val="FF0000"/>
                </a:solidFill>
              </a:rPr>
              <a:t>tượng</a:t>
            </a:r>
            <a:r>
              <a:rPr lang="en-US" sz="2000" dirty="0" smtClean="0">
                <a:solidFill>
                  <a:srgbClr val="FF0000"/>
                </a:solidFill>
              </a:rPr>
              <a:t> </a:t>
            </a:r>
            <a:endParaRPr lang="vi-VN" sz="2000" dirty="0">
              <a:solidFill>
                <a:srgbClr val="FF0000"/>
              </a:solidFill>
            </a:endParaRPr>
          </a:p>
        </p:txBody>
      </p:sp>
    </p:spTree>
    <p:extLst>
      <p:ext uri="{BB962C8B-B14F-4D97-AF65-F5344CB8AC3E}">
        <p14:creationId xmlns:p14="http://schemas.microsoft.com/office/powerpoint/2010/main" val="1172904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7" name="TextBox 6"/>
          <p:cNvSpPr txBox="1"/>
          <p:nvPr/>
        </p:nvSpPr>
        <p:spPr>
          <a:xfrm>
            <a:off x="1676399" y="1828800"/>
            <a:ext cx="6331527" cy="4401205"/>
          </a:xfrm>
          <a:prstGeom prst="rect">
            <a:avLst/>
          </a:prstGeom>
          <a:noFill/>
        </p:spPr>
        <p:txBody>
          <a:bodyPr wrap="square" rtlCol="0">
            <a:spAutoFit/>
          </a:bodyPr>
          <a:lstStyle/>
          <a:p>
            <a:pPr algn="just"/>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Để</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làm</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tốt</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việc</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miêu</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tả</a:t>
            </a:r>
            <a:r>
              <a:rPr lang="en-US" sz="2800" dirty="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trong</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văn</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tự</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sự</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người</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làm</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văn</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không</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chỉ</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quan</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sát</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đối</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tượng</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mà</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còn</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phải</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biết</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liên</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tưởng</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tưởng</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tượng</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mới</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tạo</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được</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nhiều</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xúc</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cảm</a:t>
            </a:r>
            <a:r>
              <a:rPr lang="en-US" sz="2800" dirty="0" smtClean="0">
                <a:solidFill>
                  <a:srgbClr val="0070C0"/>
                </a:solidFill>
                <a:latin typeface="Arial" pitchFamily="34" charset="0"/>
                <a:cs typeface="Arial" pitchFamily="34" charset="0"/>
              </a:rPr>
              <a:t>.</a:t>
            </a:r>
          </a:p>
          <a:p>
            <a:pPr algn="just"/>
            <a:r>
              <a:rPr lang="en-US" sz="2800" u="sng" dirty="0" err="1" smtClean="0">
                <a:solidFill>
                  <a:srgbClr val="FF0000"/>
                </a:solidFill>
                <a:latin typeface="Arial" pitchFamily="34" charset="0"/>
                <a:cs typeface="Arial" pitchFamily="34" charset="0"/>
              </a:rPr>
              <a:t>Ví</a:t>
            </a:r>
            <a:r>
              <a:rPr lang="en-US" sz="2800" u="sng" dirty="0" smtClean="0">
                <a:solidFill>
                  <a:srgbClr val="FF0000"/>
                </a:solidFill>
                <a:latin typeface="Arial" pitchFamily="34" charset="0"/>
                <a:cs typeface="Arial" pitchFamily="34" charset="0"/>
              </a:rPr>
              <a:t> </a:t>
            </a:r>
            <a:r>
              <a:rPr lang="en-US" sz="2800" u="sng" dirty="0" err="1" smtClean="0">
                <a:solidFill>
                  <a:srgbClr val="FF0000"/>
                </a:solidFill>
                <a:latin typeface="Arial" pitchFamily="34" charset="0"/>
                <a:cs typeface="Arial" pitchFamily="34" charset="0"/>
              </a:rPr>
              <a:t>dụ</a:t>
            </a:r>
            <a:r>
              <a:rPr lang="en-US" sz="2800" u="sng" dirty="0" smtClean="0">
                <a:solidFill>
                  <a:srgbClr val="FF0000"/>
                </a:solidFill>
                <a:latin typeface="Arial" pitchFamily="34" charset="0"/>
                <a:cs typeface="Arial" pitchFamily="34" charset="0"/>
              </a:rPr>
              <a:t>:</a:t>
            </a:r>
            <a:r>
              <a:rPr lang="en-US" sz="2800" dirty="0" smtClean="0">
                <a:solidFill>
                  <a:srgbClr val="FF0000"/>
                </a:solidFill>
                <a:latin typeface="Arial" pitchFamily="34" charset="0"/>
                <a:cs typeface="Arial" pitchFamily="34" charset="0"/>
              </a:rPr>
              <a:t> </a:t>
            </a:r>
            <a:r>
              <a:rPr lang="en-US" sz="2800" dirty="0" err="1" smtClean="0">
                <a:latin typeface="Arial" pitchFamily="34" charset="0"/>
                <a:cs typeface="Arial" pitchFamily="34" charset="0"/>
              </a:rPr>
              <a:t>Trong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đoạn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trích</a:t>
            </a:r>
            <a:r>
              <a:rPr lang="en-US" sz="2800" dirty="0" smtClean="0">
                <a:latin typeface="Arial" pitchFamily="34" charset="0"/>
                <a:cs typeface="Arial" pitchFamily="34" charset="0"/>
              </a:rPr>
              <a:t> ở </a:t>
            </a:r>
            <a:r>
              <a:rPr lang="en-US" sz="2800" dirty="0" err="1" smtClean="0">
                <a:latin typeface="Arial" pitchFamily="34" charset="0"/>
                <a:cs typeface="Arial" pitchFamily="34" charset="0"/>
              </a:rPr>
              <a:t>tác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phẩm</a:t>
            </a:r>
            <a:r>
              <a:rPr lang="en-US" sz="2800" dirty="0" smtClean="0">
                <a:latin typeface="Arial" pitchFamily="34" charset="0"/>
                <a:cs typeface="Arial" pitchFamily="34" charset="0"/>
              </a:rPr>
              <a:t> </a:t>
            </a:r>
            <a:r>
              <a:rPr lang="en-US" sz="2800" i="1" dirty="0" err="1" smtClean="0">
                <a:latin typeface="Arial" pitchFamily="34" charset="0"/>
                <a:cs typeface="Arial" pitchFamily="34" charset="0"/>
              </a:rPr>
              <a:t>Những</a:t>
            </a:r>
            <a:r>
              <a:rPr lang="en-US" sz="2800" i="1" dirty="0" smtClean="0">
                <a:latin typeface="Arial" pitchFamily="34" charset="0"/>
                <a:cs typeface="Arial" pitchFamily="34" charset="0"/>
              </a:rPr>
              <a:t> </a:t>
            </a:r>
            <a:r>
              <a:rPr lang="en-US" sz="2800" i="1" dirty="0" err="1" smtClean="0">
                <a:latin typeface="Arial" pitchFamily="34" charset="0"/>
                <a:cs typeface="Arial" pitchFamily="34" charset="0"/>
              </a:rPr>
              <a:t>vì</a:t>
            </a:r>
            <a:r>
              <a:rPr lang="en-US" sz="2800" i="1" dirty="0" smtClean="0">
                <a:latin typeface="Arial" pitchFamily="34" charset="0"/>
                <a:cs typeface="Arial" pitchFamily="34" charset="0"/>
              </a:rPr>
              <a:t> </a:t>
            </a:r>
            <a:r>
              <a:rPr lang="en-US" sz="2800" i="1" dirty="0" err="1" smtClean="0">
                <a:latin typeface="Arial" pitchFamily="34" charset="0"/>
                <a:cs typeface="Arial" pitchFamily="34" charset="0"/>
              </a:rPr>
              <a:t>sao</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tác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giả</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đã</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liên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tưởng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chú</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mục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đồng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nhà</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trời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khi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nhìn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cô</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gái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liên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tưởng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tới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đàn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cừu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khi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ngắm</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nhìn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cuộc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hành</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trình</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của</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ngàn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sao</a:t>
            </a:r>
            <a:r>
              <a:rPr lang="en-US" sz="2800" dirty="0" smtClean="0">
                <a:latin typeface="Arial" pitchFamily="34" charset="0"/>
                <a:cs typeface="Arial" pitchFamily="34" charset="0"/>
              </a:rPr>
              <a:t>.</a:t>
            </a:r>
            <a:endParaRPr lang="vi-VN" sz="2800" dirty="0">
              <a:latin typeface="Arial" pitchFamily="34" charset="0"/>
              <a:cs typeface="Arial" pitchFamily="34" charset="0"/>
            </a:endParaRPr>
          </a:p>
        </p:txBody>
      </p:sp>
    </p:spTree>
    <p:extLst>
      <p:ext uri="{BB962C8B-B14F-4D97-AF65-F5344CB8AC3E}">
        <p14:creationId xmlns:p14="http://schemas.microsoft.com/office/powerpoint/2010/main" val="37689034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4" name="TextBox 3"/>
          <p:cNvSpPr txBox="1"/>
          <p:nvPr/>
        </p:nvSpPr>
        <p:spPr>
          <a:xfrm>
            <a:off x="1219200" y="2819400"/>
            <a:ext cx="6774872" cy="310854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en-US" sz="2800" b="1" dirty="0" smtClean="0">
                <a:solidFill>
                  <a:srgbClr val="FFC000"/>
                </a:solidFill>
                <a:latin typeface="Arial" pitchFamily="34" charset="0"/>
                <a:cs typeface="Arial" pitchFamily="34" charset="0"/>
              </a:rPr>
              <a:t>	</a:t>
            </a:r>
            <a:r>
              <a:rPr lang="en-US" sz="2800" b="1" dirty="0" err="1" smtClean="0">
                <a:solidFill>
                  <a:srgbClr val="FFC000"/>
                </a:solidFill>
                <a:latin typeface="Arial" pitchFamily="34" charset="0"/>
                <a:cs typeface="Arial" pitchFamily="34" charset="0"/>
              </a:rPr>
              <a:t>Trong</a:t>
            </a:r>
            <a:r>
              <a:rPr lang="en-US" sz="2800" b="1" dirty="0" smtClean="0">
                <a:solidFill>
                  <a:srgbClr val="FFC000"/>
                </a:solidFill>
                <a:latin typeface="Arial" pitchFamily="34" charset="0"/>
                <a:cs typeface="Arial" pitchFamily="34" charset="0"/>
              </a:rPr>
              <a:t> </a:t>
            </a:r>
            <a:r>
              <a:rPr lang="en-US" sz="2800" b="1" dirty="0" err="1" smtClean="0">
                <a:solidFill>
                  <a:srgbClr val="FFC000"/>
                </a:solidFill>
                <a:latin typeface="Arial" pitchFamily="34" charset="0"/>
                <a:cs typeface="Arial" pitchFamily="34" charset="0"/>
              </a:rPr>
              <a:t>quá</a:t>
            </a:r>
            <a:r>
              <a:rPr lang="en-US" sz="2800" b="1" dirty="0" smtClean="0">
                <a:solidFill>
                  <a:srgbClr val="FFC000"/>
                </a:solidFill>
                <a:latin typeface="Arial" pitchFamily="34" charset="0"/>
                <a:cs typeface="Arial" pitchFamily="34" charset="0"/>
              </a:rPr>
              <a:t> </a:t>
            </a:r>
            <a:r>
              <a:rPr lang="en-US" sz="2800" b="1" dirty="0" err="1" smtClean="0">
                <a:solidFill>
                  <a:srgbClr val="FFC000"/>
                </a:solidFill>
                <a:latin typeface="Arial" pitchFamily="34" charset="0"/>
                <a:cs typeface="Arial" pitchFamily="34" charset="0"/>
              </a:rPr>
              <a:t>trình</a:t>
            </a:r>
            <a:r>
              <a:rPr lang="en-US" sz="2800" b="1" dirty="0" smtClean="0">
                <a:solidFill>
                  <a:srgbClr val="FFC000"/>
                </a:solidFill>
                <a:latin typeface="Arial" pitchFamily="34" charset="0"/>
                <a:cs typeface="Arial" pitchFamily="34" charset="0"/>
              </a:rPr>
              <a:t> </a:t>
            </a:r>
            <a:r>
              <a:rPr lang="en-US" sz="2800" b="1" dirty="0" err="1" smtClean="0">
                <a:solidFill>
                  <a:srgbClr val="FFC000"/>
                </a:solidFill>
                <a:latin typeface="Arial" pitchFamily="34" charset="0"/>
                <a:cs typeface="Arial" pitchFamily="34" charset="0"/>
              </a:rPr>
              <a:t>tự</a:t>
            </a:r>
            <a:r>
              <a:rPr lang="en-US" sz="2800" b="1" dirty="0" smtClean="0">
                <a:solidFill>
                  <a:srgbClr val="FFC000"/>
                </a:solidFill>
                <a:latin typeface="Arial" pitchFamily="34" charset="0"/>
                <a:cs typeface="Arial" pitchFamily="34" charset="0"/>
              </a:rPr>
              <a:t> </a:t>
            </a:r>
            <a:r>
              <a:rPr lang="en-US" sz="2800" b="1" dirty="0" err="1" smtClean="0">
                <a:solidFill>
                  <a:srgbClr val="FFC000"/>
                </a:solidFill>
                <a:latin typeface="Arial" pitchFamily="34" charset="0"/>
                <a:cs typeface="Arial" pitchFamily="34" charset="0"/>
              </a:rPr>
              <a:t>sự</a:t>
            </a:r>
            <a:r>
              <a:rPr lang="en-US" sz="2800" b="1" dirty="0" smtClean="0">
                <a:solidFill>
                  <a:srgbClr val="FFC000"/>
                </a:solidFill>
                <a:latin typeface="Arial" pitchFamily="34" charset="0"/>
                <a:cs typeface="Arial" pitchFamily="34" charset="0"/>
              </a:rPr>
              <a:t>, </a:t>
            </a:r>
            <a:r>
              <a:rPr lang="en-US" sz="2800" b="1" dirty="0" err="1" smtClean="0">
                <a:solidFill>
                  <a:srgbClr val="FFC000"/>
                </a:solidFill>
                <a:latin typeface="Arial" pitchFamily="34" charset="0"/>
                <a:cs typeface="Arial" pitchFamily="34" charset="0"/>
              </a:rPr>
              <a:t>những</a:t>
            </a:r>
            <a:r>
              <a:rPr lang="en-US" sz="2800" b="1" dirty="0" smtClean="0">
                <a:solidFill>
                  <a:srgbClr val="FFC000"/>
                </a:solidFill>
                <a:latin typeface="Arial" pitchFamily="34" charset="0"/>
                <a:cs typeface="Arial" pitchFamily="34" charset="0"/>
              </a:rPr>
              <a:t> </a:t>
            </a:r>
            <a:r>
              <a:rPr lang="en-US" sz="2800" b="1" dirty="0" err="1" smtClean="0">
                <a:solidFill>
                  <a:srgbClr val="FFC000"/>
                </a:solidFill>
                <a:latin typeface="Arial" pitchFamily="34" charset="0"/>
                <a:cs typeface="Arial" pitchFamily="34" charset="0"/>
              </a:rPr>
              <a:t>xúc</a:t>
            </a:r>
            <a:r>
              <a:rPr lang="en-US" sz="2800" b="1" dirty="0" smtClean="0">
                <a:solidFill>
                  <a:srgbClr val="FFC000"/>
                </a:solidFill>
                <a:latin typeface="Arial" pitchFamily="34" charset="0"/>
                <a:cs typeface="Arial" pitchFamily="34" charset="0"/>
              </a:rPr>
              <a:t> </a:t>
            </a:r>
            <a:r>
              <a:rPr lang="en-US" sz="2800" b="1" dirty="0" err="1" smtClean="0">
                <a:solidFill>
                  <a:srgbClr val="FFC000"/>
                </a:solidFill>
                <a:latin typeface="Arial" pitchFamily="34" charset="0"/>
                <a:cs typeface="Arial" pitchFamily="34" charset="0"/>
              </a:rPr>
              <a:t>cảm</a:t>
            </a:r>
            <a:r>
              <a:rPr lang="en-US" sz="2800" b="1" dirty="0" smtClean="0">
                <a:solidFill>
                  <a:srgbClr val="FFC000"/>
                </a:solidFill>
                <a:latin typeface="Arial" pitchFamily="34" charset="0"/>
                <a:cs typeface="Arial" pitchFamily="34" charset="0"/>
              </a:rPr>
              <a:t> rung </a:t>
            </a:r>
            <a:r>
              <a:rPr lang="en-US" sz="2800" b="1" dirty="0" err="1" smtClean="0">
                <a:solidFill>
                  <a:srgbClr val="FFC000"/>
                </a:solidFill>
                <a:latin typeface="Arial" pitchFamily="34" charset="0"/>
                <a:cs typeface="Arial" pitchFamily="34" charset="0"/>
              </a:rPr>
              <a:t>động</a:t>
            </a:r>
            <a:r>
              <a:rPr lang="en-US" sz="2800" b="1" dirty="0" smtClean="0">
                <a:solidFill>
                  <a:srgbClr val="FFC000"/>
                </a:solidFill>
                <a:latin typeface="Arial" pitchFamily="34" charset="0"/>
                <a:cs typeface="Arial" pitchFamily="34" charset="0"/>
              </a:rPr>
              <a:t> </a:t>
            </a:r>
            <a:r>
              <a:rPr lang="en-US" sz="2800" b="1" dirty="0" err="1" smtClean="0">
                <a:solidFill>
                  <a:srgbClr val="FFC000"/>
                </a:solidFill>
                <a:latin typeface="Arial" pitchFamily="34" charset="0"/>
                <a:cs typeface="Arial" pitchFamily="34" charset="0"/>
              </a:rPr>
              <a:t>được</a:t>
            </a:r>
            <a:r>
              <a:rPr lang="en-US" sz="2800" b="1" dirty="0" smtClean="0">
                <a:solidFill>
                  <a:srgbClr val="FFC000"/>
                </a:solidFill>
                <a:latin typeface="Arial" pitchFamily="34" charset="0"/>
                <a:cs typeface="Arial" pitchFamily="34" charset="0"/>
              </a:rPr>
              <a:t> </a:t>
            </a:r>
            <a:r>
              <a:rPr lang="en-US" sz="2800" b="1" dirty="0" err="1" smtClean="0">
                <a:solidFill>
                  <a:srgbClr val="FFC000"/>
                </a:solidFill>
                <a:latin typeface="Arial" pitchFamily="34" charset="0"/>
                <a:cs typeface="Arial" pitchFamily="34" charset="0"/>
              </a:rPr>
              <a:t>nảy</a:t>
            </a:r>
            <a:r>
              <a:rPr lang="en-US" sz="2800" b="1" dirty="0" smtClean="0">
                <a:solidFill>
                  <a:srgbClr val="FFC000"/>
                </a:solidFill>
                <a:latin typeface="Arial" pitchFamily="34" charset="0"/>
                <a:cs typeface="Arial" pitchFamily="34" charset="0"/>
              </a:rPr>
              <a:t> </a:t>
            </a:r>
            <a:r>
              <a:rPr lang="en-US" sz="2800" b="1" dirty="0" err="1" smtClean="0">
                <a:solidFill>
                  <a:srgbClr val="FFC000"/>
                </a:solidFill>
                <a:latin typeface="Arial" pitchFamily="34" charset="0"/>
                <a:cs typeface="Arial" pitchFamily="34" charset="0"/>
              </a:rPr>
              <a:t>sinh</a:t>
            </a:r>
            <a:r>
              <a:rPr lang="en-US" sz="2800" b="1" dirty="0" smtClean="0">
                <a:solidFill>
                  <a:srgbClr val="FFC000"/>
                </a:solidFill>
                <a:latin typeface="Arial" pitchFamily="34" charset="0"/>
                <a:cs typeface="Arial" pitchFamily="34" charset="0"/>
              </a:rPr>
              <a:t> </a:t>
            </a:r>
            <a:r>
              <a:rPr lang="en-US" sz="2800" b="1" dirty="0" err="1" smtClean="0">
                <a:solidFill>
                  <a:srgbClr val="FFC000"/>
                </a:solidFill>
                <a:latin typeface="Arial" pitchFamily="34" charset="0"/>
                <a:cs typeface="Arial" pitchFamily="34" charset="0"/>
              </a:rPr>
              <a:t>từ</a:t>
            </a:r>
            <a:r>
              <a:rPr lang="en-US" sz="2800" b="1" dirty="0" smtClean="0">
                <a:solidFill>
                  <a:srgbClr val="FFC000"/>
                </a:solidFill>
                <a:latin typeface="Arial" pitchFamily="34" charset="0"/>
                <a:cs typeface="Arial" pitchFamily="34" charset="0"/>
              </a:rPr>
              <a:t>:</a:t>
            </a:r>
          </a:p>
          <a:p>
            <a:pPr lvl="1" algn="just"/>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Sự</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quan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sát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tinh</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tế</a:t>
            </a:r>
            <a:r>
              <a:rPr lang="en-US" sz="2800" dirty="0" smtClean="0">
                <a:latin typeface="Arial" pitchFamily="34" charset="0"/>
                <a:cs typeface="Arial" pitchFamily="34" charset="0"/>
              </a:rPr>
              <a:t>.</a:t>
            </a:r>
          </a:p>
          <a:p>
            <a:pPr lvl="1" algn="just"/>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Sự</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vận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dụng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liên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tưởng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tưởng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tượng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hồi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ức</a:t>
            </a:r>
            <a:r>
              <a:rPr lang="en-US" sz="2800" dirty="0">
                <a:latin typeface="Arial" pitchFamily="34" charset="0"/>
                <a:cs typeface="Arial" pitchFamily="34" charset="0"/>
              </a:rPr>
              <a:t>.</a:t>
            </a:r>
            <a:endParaRPr lang="en-US" sz="2800" dirty="0" smtClean="0">
              <a:latin typeface="Arial" pitchFamily="34" charset="0"/>
              <a:cs typeface="Arial" pitchFamily="34" charset="0"/>
            </a:endParaRPr>
          </a:p>
          <a:p>
            <a:pPr lvl="1" algn="just"/>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Những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sự</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vật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sự</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việc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khách</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quan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đã</a:t>
            </a:r>
            <a:r>
              <a:rPr lang="en-US" sz="2800" dirty="0" smtClean="0">
                <a:latin typeface="Arial" pitchFamily="34" charset="0"/>
                <a:cs typeface="Arial" pitchFamily="34" charset="0"/>
              </a:rPr>
              <a:t>/</a:t>
            </a:r>
            <a:r>
              <a:rPr lang="en-US" sz="2800" dirty="0" err="1" smtClean="0">
                <a:latin typeface="Arial" pitchFamily="34" charset="0"/>
                <a:cs typeface="Arial" pitchFamily="34" charset="0"/>
              </a:rPr>
              <a:t>đang</a:t>
            </a:r>
            <a:r>
              <a:rPr lang="en-US" sz="2800" dirty="0" smtClean="0">
                <a:latin typeface="Arial" pitchFamily="34" charset="0"/>
                <a:cs typeface="Arial" pitchFamily="34" charset="0"/>
              </a:rPr>
              <a:t> lay </a:t>
            </a:r>
            <a:r>
              <a:rPr lang="en-US" sz="2800" dirty="0" err="1" smtClean="0">
                <a:latin typeface="Arial" pitchFamily="34" charset="0"/>
                <a:cs typeface="Arial" pitchFamily="34" charset="0"/>
              </a:rPr>
              <a:t>động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trái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tim</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người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kể</a:t>
            </a:r>
            <a:r>
              <a:rPr lang="en-US" sz="2800" dirty="0" smtClean="0">
                <a:latin typeface="Arial" pitchFamily="34" charset="0"/>
                <a:cs typeface="Arial" pitchFamily="34" charset="0"/>
              </a:rPr>
              <a:t>.</a:t>
            </a:r>
            <a:endParaRPr lang="vi-VN" sz="2800" dirty="0">
              <a:latin typeface="Arial" pitchFamily="34" charset="0"/>
              <a:cs typeface="Arial" pitchFamily="34" charset="0"/>
            </a:endParaRPr>
          </a:p>
        </p:txBody>
      </p:sp>
    </p:spTree>
    <p:extLst>
      <p:ext uri="{BB962C8B-B14F-4D97-AF65-F5344CB8AC3E}">
        <p14:creationId xmlns:p14="http://schemas.microsoft.com/office/powerpoint/2010/main" val="10287102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TextBox 4"/>
          <p:cNvSpPr txBox="1"/>
          <p:nvPr/>
        </p:nvSpPr>
        <p:spPr>
          <a:xfrm>
            <a:off x="3048000" y="507330"/>
            <a:ext cx="3076180" cy="58477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3200" b="1" dirty="0" smtClean="0">
                <a:solidFill>
                  <a:srgbClr val="FF0000"/>
                </a:solidFill>
                <a:latin typeface="Arial" pitchFamily="34" charset="0"/>
                <a:cs typeface="Arial" pitchFamily="34" charset="0"/>
              </a:rPr>
              <a:t>GHI NHỚ</a:t>
            </a:r>
            <a:endParaRPr lang="vi-VN" sz="3200" b="1" dirty="0">
              <a:solidFill>
                <a:srgbClr val="FF0000"/>
              </a:solidFill>
              <a:latin typeface="Arial" pitchFamily="34" charset="0"/>
              <a:cs typeface="Arial" pitchFamily="34" charset="0"/>
            </a:endParaRPr>
          </a:p>
        </p:txBody>
      </p:sp>
      <p:sp>
        <p:nvSpPr>
          <p:cNvPr id="6" name="TextBox 5"/>
          <p:cNvSpPr txBox="1"/>
          <p:nvPr/>
        </p:nvSpPr>
        <p:spPr>
          <a:xfrm>
            <a:off x="304800" y="1967345"/>
            <a:ext cx="8305800" cy="4401205"/>
          </a:xfrm>
          <a:prstGeom prst="rect">
            <a:avLst/>
          </a:prstGeom>
          <a:noFill/>
        </p:spPr>
        <p:txBody>
          <a:bodyPr wrap="square" rtlCol="0">
            <a:spAutoFit/>
          </a:bodyPr>
          <a:lstStyle/>
          <a:p>
            <a:pPr marL="285750" indent="-285750" algn="just">
              <a:buFont typeface="Wingdings" pitchFamily="2" charset="2"/>
              <a:buChar char="Ø"/>
            </a:pPr>
            <a:r>
              <a:rPr lang="en-US" sz="2800" dirty="0" err="1" smtClean="0">
                <a:latin typeface="Arial" pitchFamily="34" charset="0"/>
                <a:cs typeface="Arial" pitchFamily="34" charset="0"/>
              </a:rPr>
              <a:t>Miêu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tả</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và</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biểu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cảm</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là</a:t>
            </a:r>
            <a:r>
              <a:rPr lang="en-US" sz="2800" dirty="0" smtClean="0">
                <a:latin typeface="Arial" pitchFamily="34" charset="0"/>
                <a:cs typeface="Arial" pitchFamily="34" charset="0"/>
              </a:rPr>
              <a:t> </a:t>
            </a:r>
            <a:r>
              <a:rPr lang="en-US" sz="2800" dirty="0" smtClean="0">
                <a:solidFill>
                  <a:srgbClr val="FF0000"/>
                </a:solidFill>
                <a:latin typeface="Arial" pitchFamily="34" charset="0"/>
                <a:cs typeface="Arial" pitchFamily="34" charset="0"/>
              </a:rPr>
              <a:t>2 </a:t>
            </a:r>
            <a:r>
              <a:rPr lang="en-US" sz="2800" dirty="0" err="1" smtClean="0">
                <a:solidFill>
                  <a:srgbClr val="FF0000"/>
                </a:solidFill>
                <a:latin typeface="Arial" pitchFamily="34" charset="0"/>
                <a:cs typeface="Arial" pitchFamily="34" charset="0"/>
              </a:rPr>
              <a:t>yếu</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tố</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quan</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trọng</a:t>
            </a:r>
            <a:r>
              <a:rPr lang="en-US" sz="2800" dirty="0" smtClean="0">
                <a:solidFill>
                  <a:srgbClr val="FF0000"/>
                </a:solidFill>
                <a:latin typeface="Arial" pitchFamily="34" charset="0"/>
                <a:cs typeface="Arial" pitchFamily="34" charset="0"/>
              </a:rPr>
              <a:t> </a:t>
            </a:r>
            <a:r>
              <a:rPr lang="en-US" sz="2800" dirty="0" err="1" smtClean="0">
                <a:latin typeface="Arial" pitchFamily="34" charset="0"/>
                <a:cs typeface="Arial" pitchFamily="34" charset="0"/>
              </a:rPr>
              <a:t>trong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văn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bản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tự</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sự</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Nhờ</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những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yếu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tố</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đó</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mà</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câu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chuyện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trở</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nên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sinh</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động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hấp</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dẫn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và</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có</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sức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truyền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cảm</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mạnh</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mẽ</a:t>
            </a:r>
            <a:r>
              <a:rPr lang="en-US" sz="2800" dirty="0" smtClean="0">
                <a:latin typeface="Arial" pitchFamily="34" charset="0"/>
                <a:cs typeface="Arial" pitchFamily="34" charset="0"/>
              </a:rPr>
              <a:t>.</a:t>
            </a:r>
          </a:p>
          <a:p>
            <a:pPr marL="285750" indent="-285750" algn="just">
              <a:buFont typeface="Wingdings" pitchFamily="2" charset="2"/>
              <a:buChar char="Ø"/>
            </a:pPr>
            <a:r>
              <a:rPr lang="en-US" sz="2800" dirty="0" err="1" smtClean="0">
                <a:latin typeface="Arial" pitchFamily="34" charset="0"/>
                <a:cs typeface="Arial" pitchFamily="34" charset="0"/>
              </a:rPr>
              <a:t>Muốn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miêu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tả</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và</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biểu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cảm</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thành</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công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người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viết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cần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phải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quan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tâm</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tìm</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hiểu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cuộc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sống</a:t>
            </a:r>
            <a:r>
              <a:rPr lang="en-US" sz="2800" dirty="0" smtClean="0">
                <a:latin typeface="Arial" pitchFamily="34" charset="0"/>
                <a:cs typeface="Arial" pitchFamily="34" charset="0"/>
              </a:rPr>
              <a:t>, con </a:t>
            </a:r>
            <a:r>
              <a:rPr lang="en-US" sz="2800" dirty="0" err="1" smtClean="0">
                <a:latin typeface="Arial" pitchFamily="34" charset="0"/>
                <a:cs typeface="Arial" pitchFamily="34" charset="0"/>
              </a:rPr>
              <a:t>người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và</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bản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thân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đồng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thời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chú</a:t>
            </a:r>
            <a:r>
              <a:rPr lang="en-US" sz="2800" dirty="0" smtClean="0">
                <a:latin typeface="Arial" pitchFamily="34" charset="0"/>
                <a:cs typeface="Arial" pitchFamily="34" charset="0"/>
              </a:rPr>
              <a:t> ý </a:t>
            </a:r>
            <a:r>
              <a:rPr lang="en-US" sz="2800" dirty="0" err="1" smtClean="0">
                <a:latin typeface="Arial" pitchFamily="34" charset="0"/>
                <a:cs typeface="Arial" pitchFamily="34" charset="0"/>
              </a:rPr>
              <a:t>quan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sát</a:t>
            </a:r>
            <a:r>
              <a:rPr lang="en-US" sz="2800" dirty="0" smtClean="0">
                <a:latin typeface="Arial" pitchFamily="34" charset="0"/>
                <a:cs typeface="Arial" pitchFamily="34" charset="0"/>
              </a:rPr>
              <a:t> , </a:t>
            </a:r>
            <a:r>
              <a:rPr lang="en-US" sz="2800" dirty="0" err="1" smtClean="0">
                <a:latin typeface="Arial" pitchFamily="34" charset="0"/>
                <a:cs typeface="Arial" pitchFamily="34" charset="0"/>
              </a:rPr>
              <a:t>liên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tưởng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tưởng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tượng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và</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lắng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nghe</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những</a:t>
            </a:r>
            <a:r>
              <a:rPr lang="en-US" sz="2800" dirty="0" smtClean="0">
                <a:latin typeface="Arial" pitchFamily="34" charset="0"/>
                <a:cs typeface="Arial" pitchFamily="34" charset="0"/>
              </a:rPr>
              <a:t> lay </a:t>
            </a:r>
            <a:r>
              <a:rPr lang="en-US" sz="2800" dirty="0" err="1" smtClean="0">
                <a:latin typeface="Arial" pitchFamily="34" charset="0"/>
                <a:cs typeface="Arial" pitchFamily="34" charset="0"/>
              </a:rPr>
              <a:t>động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mà</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sự</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vật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sự</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việc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khách</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quan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gieo</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vào</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trong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tâm</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trí</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mình</a:t>
            </a:r>
            <a:r>
              <a:rPr lang="en-US" sz="2800" dirty="0" smtClean="0">
                <a:latin typeface="Arial" pitchFamily="34" charset="0"/>
                <a:cs typeface="Arial" pitchFamily="34" charset="0"/>
              </a:rPr>
              <a:t>.</a:t>
            </a:r>
            <a:endParaRPr lang="vi-VN" sz="2800" dirty="0">
              <a:latin typeface="Arial" pitchFamily="34" charset="0"/>
              <a:cs typeface="Arial" pitchFamily="34" charset="0"/>
            </a:endParaRPr>
          </a:p>
        </p:txBody>
      </p:sp>
      <p:sp>
        <p:nvSpPr>
          <p:cNvPr id="7" name="Google Shape;608;p48"/>
          <p:cNvSpPr/>
          <p:nvPr/>
        </p:nvSpPr>
        <p:spPr>
          <a:xfrm>
            <a:off x="5628419" y="587689"/>
            <a:ext cx="330507" cy="424055"/>
          </a:xfrm>
          <a:custGeom>
            <a:avLst/>
            <a:gdLst/>
            <a:ahLst/>
            <a:cxnLst/>
            <a:rect l="l" t="t" r="r" b="b"/>
            <a:pathLst>
              <a:path w="17107" h="21949" extrusionOk="0">
                <a:moveTo>
                  <a:pt x="9198" y="1679"/>
                </a:moveTo>
                <a:lnTo>
                  <a:pt x="9198" y="1947"/>
                </a:lnTo>
                <a:lnTo>
                  <a:pt x="9247" y="2190"/>
                </a:lnTo>
                <a:lnTo>
                  <a:pt x="9296" y="2385"/>
                </a:lnTo>
                <a:lnTo>
                  <a:pt x="9344" y="2482"/>
                </a:lnTo>
                <a:lnTo>
                  <a:pt x="9417" y="2531"/>
                </a:lnTo>
                <a:lnTo>
                  <a:pt x="9515" y="2604"/>
                </a:lnTo>
                <a:lnTo>
                  <a:pt x="9612" y="2604"/>
                </a:lnTo>
                <a:lnTo>
                  <a:pt x="9709" y="2580"/>
                </a:lnTo>
                <a:lnTo>
                  <a:pt x="9758" y="2531"/>
                </a:lnTo>
                <a:lnTo>
                  <a:pt x="9782" y="2482"/>
                </a:lnTo>
                <a:lnTo>
                  <a:pt x="9831" y="2385"/>
                </a:lnTo>
                <a:lnTo>
                  <a:pt x="9855" y="2263"/>
                </a:lnTo>
                <a:lnTo>
                  <a:pt x="9831" y="2409"/>
                </a:lnTo>
                <a:lnTo>
                  <a:pt x="9806" y="2555"/>
                </a:lnTo>
                <a:lnTo>
                  <a:pt x="9758" y="2677"/>
                </a:lnTo>
                <a:lnTo>
                  <a:pt x="9661" y="2799"/>
                </a:lnTo>
                <a:lnTo>
                  <a:pt x="9563" y="2847"/>
                </a:lnTo>
                <a:lnTo>
                  <a:pt x="9466" y="2872"/>
                </a:lnTo>
                <a:lnTo>
                  <a:pt x="9320" y="2847"/>
                </a:lnTo>
                <a:lnTo>
                  <a:pt x="9198" y="2774"/>
                </a:lnTo>
                <a:lnTo>
                  <a:pt x="9077" y="2701"/>
                </a:lnTo>
                <a:lnTo>
                  <a:pt x="8979" y="2628"/>
                </a:lnTo>
                <a:lnTo>
                  <a:pt x="8906" y="2531"/>
                </a:lnTo>
                <a:lnTo>
                  <a:pt x="8858" y="2434"/>
                </a:lnTo>
                <a:lnTo>
                  <a:pt x="8809" y="2312"/>
                </a:lnTo>
                <a:lnTo>
                  <a:pt x="8809" y="2190"/>
                </a:lnTo>
                <a:lnTo>
                  <a:pt x="8833" y="2093"/>
                </a:lnTo>
                <a:lnTo>
                  <a:pt x="8858" y="1971"/>
                </a:lnTo>
                <a:lnTo>
                  <a:pt x="8931" y="1898"/>
                </a:lnTo>
                <a:lnTo>
                  <a:pt x="9004" y="1801"/>
                </a:lnTo>
                <a:lnTo>
                  <a:pt x="9101" y="1728"/>
                </a:lnTo>
                <a:lnTo>
                  <a:pt x="9198" y="1679"/>
                </a:lnTo>
                <a:close/>
                <a:moveTo>
                  <a:pt x="12483" y="1850"/>
                </a:moveTo>
                <a:lnTo>
                  <a:pt x="12507" y="2142"/>
                </a:lnTo>
                <a:lnTo>
                  <a:pt x="12556" y="2288"/>
                </a:lnTo>
                <a:lnTo>
                  <a:pt x="12605" y="2409"/>
                </a:lnTo>
                <a:lnTo>
                  <a:pt x="12629" y="2434"/>
                </a:lnTo>
                <a:lnTo>
                  <a:pt x="12653" y="2482"/>
                </a:lnTo>
                <a:lnTo>
                  <a:pt x="12751" y="2482"/>
                </a:lnTo>
                <a:lnTo>
                  <a:pt x="12848" y="2458"/>
                </a:lnTo>
                <a:lnTo>
                  <a:pt x="12921" y="2409"/>
                </a:lnTo>
                <a:lnTo>
                  <a:pt x="12970" y="2288"/>
                </a:lnTo>
                <a:lnTo>
                  <a:pt x="13018" y="2190"/>
                </a:lnTo>
                <a:lnTo>
                  <a:pt x="13043" y="2069"/>
                </a:lnTo>
                <a:lnTo>
                  <a:pt x="13043" y="1947"/>
                </a:lnTo>
                <a:lnTo>
                  <a:pt x="13140" y="1971"/>
                </a:lnTo>
                <a:lnTo>
                  <a:pt x="13213" y="2020"/>
                </a:lnTo>
                <a:lnTo>
                  <a:pt x="13286" y="2093"/>
                </a:lnTo>
                <a:lnTo>
                  <a:pt x="13359" y="2190"/>
                </a:lnTo>
                <a:lnTo>
                  <a:pt x="13432" y="2312"/>
                </a:lnTo>
                <a:lnTo>
                  <a:pt x="13456" y="2434"/>
                </a:lnTo>
                <a:lnTo>
                  <a:pt x="13432" y="2580"/>
                </a:lnTo>
                <a:lnTo>
                  <a:pt x="13408" y="2628"/>
                </a:lnTo>
                <a:lnTo>
                  <a:pt x="13383" y="2701"/>
                </a:lnTo>
                <a:lnTo>
                  <a:pt x="13286" y="2774"/>
                </a:lnTo>
                <a:lnTo>
                  <a:pt x="13164" y="2847"/>
                </a:lnTo>
                <a:lnTo>
                  <a:pt x="13043" y="2872"/>
                </a:lnTo>
                <a:lnTo>
                  <a:pt x="12921" y="2896"/>
                </a:lnTo>
                <a:lnTo>
                  <a:pt x="12629" y="2896"/>
                </a:lnTo>
                <a:lnTo>
                  <a:pt x="12386" y="2872"/>
                </a:lnTo>
                <a:lnTo>
                  <a:pt x="12264" y="2799"/>
                </a:lnTo>
                <a:lnTo>
                  <a:pt x="12167" y="2726"/>
                </a:lnTo>
                <a:lnTo>
                  <a:pt x="12094" y="2628"/>
                </a:lnTo>
                <a:lnTo>
                  <a:pt x="12069" y="2507"/>
                </a:lnTo>
                <a:lnTo>
                  <a:pt x="12094" y="2385"/>
                </a:lnTo>
                <a:lnTo>
                  <a:pt x="12118" y="2263"/>
                </a:lnTo>
                <a:lnTo>
                  <a:pt x="12167" y="2166"/>
                </a:lnTo>
                <a:lnTo>
                  <a:pt x="12240" y="2044"/>
                </a:lnTo>
                <a:lnTo>
                  <a:pt x="12361" y="1923"/>
                </a:lnTo>
                <a:lnTo>
                  <a:pt x="12483" y="1850"/>
                </a:lnTo>
                <a:close/>
                <a:moveTo>
                  <a:pt x="5865" y="1825"/>
                </a:moveTo>
                <a:lnTo>
                  <a:pt x="5840" y="1874"/>
                </a:lnTo>
                <a:lnTo>
                  <a:pt x="5840" y="2069"/>
                </a:lnTo>
                <a:lnTo>
                  <a:pt x="5840" y="2288"/>
                </a:lnTo>
                <a:lnTo>
                  <a:pt x="5865" y="2385"/>
                </a:lnTo>
                <a:lnTo>
                  <a:pt x="5889" y="2482"/>
                </a:lnTo>
                <a:lnTo>
                  <a:pt x="5938" y="2580"/>
                </a:lnTo>
                <a:lnTo>
                  <a:pt x="6011" y="2628"/>
                </a:lnTo>
                <a:lnTo>
                  <a:pt x="6132" y="2677"/>
                </a:lnTo>
                <a:lnTo>
                  <a:pt x="6230" y="2653"/>
                </a:lnTo>
                <a:lnTo>
                  <a:pt x="6327" y="2604"/>
                </a:lnTo>
                <a:lnTo>
                  <a:pt x="6376" y="2531"/>
                </a:lnTo>
                <a:lnTo>
                  <a:pt x="6400" y="2531"/>
                </a:lnTo>
                <a:lnTo>
                  <a:pt x="6424" y="2409"/>
                </a:lnTo>
                <a:lnTo>
                  <a:pt x="6449" y="2288"/>
                </a:lnTo>
                <a:lnTo>
                  <a:pt x="6449" y="1996"/>
                </a:lnTo>
                <a:lnTo>
                  <a:pt x="6522" y="2020"/>
                </a:lnTo>
                <a:lnTo>
                  <a:pt x="6595" y="2117"/>
                </a:lnTo>
                <a:lnTo>
                  <a:pt x="6643" y="2215"/>
                </a:lnTo>
                <a:lnTo>
                  <a:pt x="6643" y="2312"/>
                </a:lnTo>
                <a:lnTo>
                  <a:pt x="6643" y="2531"/>
                </a:lnTo>
                <a:lnTo>
                  <a:pt x="6595" y="2677"/>
                </a:lnTo>
                <a:lnTo>
                  <a:pt x="6522" y="2774"/>
                </a:lnTo>
                <a:lnTo>
                  <a:pt x="6424" y="2872"/>
                </a:lnTo>
                <a:lnTo>
                  <a:pt x="6303" y="2920"/>
                </a:lnTo>
                <a:lnTo>
                  <a:pt x="6181" y="2969"/>
                </a:lnTo>
                <a:lnTo>
                  <a:pt x="6059" y="2993"/>
                </a:lnTo>
                <a:lnTo>
                  <a:pt x="5913" y="2993"/>
                </a:lnTo>
                <a:lnTo>
                  <a:pt x="5792" y="2969"/>
                </a:lnTo>
                <a:lnTo>
                  <a:pt x="5646" y="2896"/>
                </a:lnTo>
                <a:lnTo>
                  <a:pt x="5548" y="2799"/>
                </a:lnTo>
                <a:lnTo>
                  <a:pt x="5475" y="2701"/>
                </a:lnTo>
                <a:lnTo>
                  <a:pt x="5427" y="2580"/>
                </a:lnTo>
                <a:lnTo>
                  <a:pt x="5427" y="2458"/>
                </a:lnTo>
                <a:lnTo>
                  <a:pt x="5451" y="2312"/>
                </a:lnTo>
                <a:lnTo>
                  <a:pt x="5475" y="2190"/>
                </a:lnTo>
                <a:lnTo>
                  <a:pt x="5548" y="2069"/>
                </a:lnTo>
                <a:lnTo>
                  <a:pt x="5694" y="1923"/>
                </a:lnTo>
                <a:lnTo>
                  <a:pt x="5865" y="1825"/>
                </a:lnTo>
                <a:close/>
                <a:moveTo>
                  <a:pt x="2531" y="1825"/>
                </a:moveTo>
                <a:lnTo>
                  <a:pt x="2580" y="2288"/>
                </a:lnTo>
                <a:lnTo>
                  <a:pt x="2604" y="2385"/>
                </a:lnTo>
                <a:lnTo>
                  <a:pt x="2653" y="2458"/>
                </a:lnTo>
                <a:lnTo>
                  <a:pt x="2750" y="2507"/>
                </a:lnTo>
                <a:lnTo>
                  <a:pt x="2847" y="2531"/>
                </a:lnTo>
                <a:lnTo>
                  <a:pt x="2945" y="2507"/>
                </a:lnTo>
                <a:lnTo>
                  <a:pt x="3018" y="2458"/>
                </a:lnTo>
                <a:lnTo>
                  <a:pt x="3066" y="2385"/>
                </a:lnTo>
                <a:lnTo>
                  <a:pt x="3091" y="2288"/>
                </a:lnTo>
                <a:lnTo>
                  <a:pt x="3066" y="1947"/>
                </a:lnTo>
                <a:lnTo>
                  <a:pt x="3115" y="1996"/>
                </a:lnTo>
                <a:lnTo>
                  <a:pt x="3188" y="2044"/>
                </a:lnTo>
                <a:lnTo>
                  <a:pt x="3212" y="2117"/>
                </a:lnTo>
                <a:lnTo>
                  <a:pt x="3237" y="2166"/>
                </a:lnTo>
                <a:lnTo>
                  <a:pt x="3237" y="2336"/>
                </a:lnTo>
                <a:lnTo>
                  <a:pt x="3212" y="2507"/>
                </a:lnTo>
                <a:lnTo>
                  <a:pt x="3139" y="2677"/>
                </a:lnTo>
                <a:lnTo>
                  <a:pt x="3042" y="2823"/>
                </a:lnTo>
                <a:lnTo>
                  <a:pt x="2920" y="2945"/>
                </a:lnTo>
                <a:lnTo>
                  <a:pt x="2774" y="3018"/>
                </a:lnTo>
                <a:lnTo>
                  <a:pt x="2653" y="3066"/>
                </a:lnTo>
                <a:lnTo>
                  <a:pt x="2531" y="3042"/>
                </a:lnTo>
                <a:lnTo>
                  <a:pt x="2409" y="3018"/>
                </a:lnTo>
                <a:lnTo>
                  <a:pt x="2312" y="2945"/>
                </a:lnTo>
                <a:lnTo>
                  <a:pt x="2215" y="2847"/>
                </a:lnTo>
                <a:lnTo>
                  <a:pt x="2142" y="2750"/>
                </a:lnTo>
                <a:lnTo>
                  <a:pt x="2093" y="2653"/>
                </a:lnTo>
                <a:lnTo>
                  <a:pt x="2044" y="2531"/>
                </a:lnTo>
                <a:lnTo>
                  <a:pt x="2044" y="2434"/>
                </a:lnTo>
                <a:lnTo>
                  <a:pt x="2044" y="2361"/>
                </a:lnTo>
                <a:lnTo>
                  <a:pt x="2117" y="2215"/>
                </a:lnTo>
                <a:lnTo>
                  <a:pt x="2190" y="2069"/>
                </a:lnTo>
                <a:lnTo>
                  <a:pt x="2312" y="1947"/>
                </a:lnTo>
                <a:lnTo>
                  <a:pt x="2409" y="1874"/>
                </a:lnTo>
                <a:lnTo>
                  <a:pt x="2531" y="1825"/>
                </a:lnTo>
                <a:close/>
                <a:moveTo>
                  <a:pt x="15598" y="3285"/>
                </a:moveTo>
                <a:lnTo>
                  <a:pt x="15768" y="3310"/>
                </a:lnTo>
                <a:lnTo>
                  <a:pt x="15598" y="3553"/>
                </a:lnTo>
                <a:lnTo>
                  <a:pt x="15598" y="3285"/>
                </a:lnTo>
                <a:close/>
                <a:moveTo>
                  <a:pt x="16328" y="3310"/>
                </a:moveTo>
                <a:lnTo>
                  <a:pt x="16328" y="3577"/>
                </a:lnTo>
                <a:lnTo>
                  <a:pt x="16352" y="3869"/>
                </a:lnTo>
                <a:lnTo>
                  <a:pt x="16011" y="4234"/>
                </a:lnTo>
                <a:lnTo>
                  <a:pt x="15695" y="4623"/>
                </a:lnTo>
                <a:lnTo>
                  <a:pt x="15549" y="4794"/>
                </a:lnTo>
                <a:lnTo>
                  <a:pt x="15573" y="4526"/>
                </a:lnTo>
                <a:lnTo>
                  <a:pt x="15598" y="4404"/>
                </a:lnTo>
                <a:lnTo>
                  <a:pt x="15695" y="4161"/>
                </a:lnTo>
                <a:lnTo>
                  <a:pt x="15817" y="3918"/>
                </a:lnTo>
                <a:lnTo>
                  <a:pt x="15963" y="3626"/>
                </a:lnTo>
                <a:lnTo>
                  <a:pt x="16133" y="3310"/>
                </a:lnTo>
                <a:close/>
                <a:moveTo>
                  <a:pt x="16425" y="4331"/>
                </a:moveTo>
                <a:lnTo>
                  <a:pt x="16547" y="4940"/>
                </a:lnTo>
                <a:lnTo>
                  <a:pt x="16425" y="4988"/>
                </a:lnTo>
                <a:lnTo>
                  <a:pt x="16328" y="5086"/>
                </a:lnTo>
                <a:lnTo>
                  <a:pt x="16133" y="5280"/>
                </a:lnTo>
                <a:lnTo>
                  <a:pt x="15938" y="5499"/>
                </a:lnTo>
                <a:lnTo>
                  <a:pt x="15817" y="5670"/>
                </a:lnTo>
                <a:lnTo>
                  <a:pt x="15549" y="5986"/>
                </a:lnTo>
                <a:lnTo>
                  <a:pt x="15549" y="5864"/>
                </a:lnTo>
                <a:lnTo>
                  <a:pt x="15598" y="5840"/>
                </a:lnTo>
                <a:lnTo>
                  <a:pt x="15646" y="5791"/>
                </a:lnTo>
                <a:lnTo>
                  <a:pt x="15671" y="5718"/>
                </a:lnTo>
                <a:lnTo>
                  <a:pt x="15671" y="5645"/>
                </a:lnTo>
                <a:lnTo>
                  <a:pt x="15671" y="5475"/>
                </a:lnTo>
                <a:lnTo>
                  <a:pt x="15719" y="5305"/>
                </a:lnTo>
                <a:lnTo>
                  <a:pt x="15792" y="5159"/>
                </a:lnTo>
                <a:lnTo>
                  <a:pt x="15890" y="4988"/>
                </a:lnTo>
                <a:lnTo>
                  <a:pt x="16133" y="4696"/>
                </a:lnTo>
                <a:lnTo>
                  <a:pt x="16352" y="4453"/>
                </a:lnTo>
                <a:lnTo>
                  <a:pt x="16425" y="4331"/>
                </a:lnTo>
                <a:close/>
                <a:moveTo>
                  <a:pt x="16571" y="5280"/>
                </a:moveTo>
                <a:lnTo>
                  <a:pt x="16595" y="5621"/>
                </a:lnTo>
                <a:lnTo>
                  <a:pt x="16595" y="6010"/>
                </a:lnTo>
                <a:lnTo>
                  <a:pt x="16401" y="6108"/>
                </a:lnTo>
                <a:lnTo>
                  <a:pt x="16230" y="6254"/>
                </a:lnTo>
                <a:lnTo>
                  <a:pt x="15914" y="6546"/>
                </a:lnTo>
                <a:lnTo>
                  <a:pt x="15719" y="6740"/>
                </a:lnTo>
                <a:lnTo>
                  <a:pt x="15549" y="6959"/>
                </a:lnTo>
                <a:lnTo>
                  <a:pt x="15549" y="6765"/>
                </a:lnTo>
                <a:lnTo>
                  <a:pt x="15622" y="6619"/>
                </a:lnTo>
                <a:lnTo>
                  <a:pt x="15695" y="6497"/>
                </a:lnTo>
                <a:lnTo>
                  <a:pt x="15841" y="6229"/>
                </a:lnTo>
                <a:lnTo>
                  <a:pt x="16036" y="5962"/>
                </a:lnTo>
                <a:lnTo>
                  <a:pt x="16230" y="5670"/>
                </a:lnTo>
                <a:lnTo>
                  <a:pt x="16449" y="5402"/>
                </a:lnTo>
                <a:lnTo>
                  <a:pt x="16571" y="5280"/>
                </a:lnTo>
                <a:close/>
                <a:moveTo>
                  <a:pt x="5743" y="6716"/>
                </a:moveTo>
                <a:lnTo>
                  <a:pt x="5694" y="6740"/>
                </a:lnTo>
                <a:lnTo>
                  <a:pt x="5621" y="6789"/>
                </a:lnTo>
                <a:lnTo>
                  <a:pt x="5475" y="6935"/>
                </a:lnTo>
                <a:lnTo>
                  <a:pt x="5305" y="7105"/>
                </a:lnTo>
                <a:lnTo>
                  <a:pt x="5086" y="7251"/>
                </a:lnTo>
                <a:lnTo>
                  <a:pt x="4867" y="7373"/>
                </a:lnTo>
                <a:lnTo>
                  <a:pt x="4745" y="7422"/>
                </a:lnTo>
                <a:lnTo>
                  <a:pt x="4648" y="7446"/>
                </a:lnTo>
                <a:lnTo>
                  <a:pt x="4429" y="7446"/>
                </a:lnTo>
                <a:lnTo>
                  <a:pt x="4332" y="7397"/>
                </a:lnTo>
                <a:lnTo>
                  <a:pt x="4259" y="7349"/>
                </a:lnTo>
                <a:lnTo>
                  <a:pt x="4186" y="7251"/>
                </a:lnTo>
                <a:lnTo>
                  <a:pt x="4113" y="7130"/>
                </a:lnTo>
                <a:lnTo>
                  <a:pt x="4064" y="7057"/>
                </a:lnTo>
                <a:lnTo>
                  <a:pt x="3991" y="7032"/>
                </a:lnTo>
                <a:lnTo>
                  <a:pt x="3894" y="7032"/>
                </a:lnTo>
                <a:lnTo>
                  <a:pt x="3821" y="7057"/>
                </a:lnTo>
                <a:lnTo>
                  <a:pt x="3553" y="7227"/>
                </a:lnTo>
                <a:lnTo>
                  <a:pt x="3358" y="7324"/>
                </a:lnTo>
                <a:lnTo>
                  <a:pt x="3188" y="7422"/>
                </a:lnTo>
                <a:lnTo>
                  <a:pt x="3042" y="7470"/>
                </a:lnTo>
                <a:lnTo>
                  <a:pt x="2969" y="7470"/>
                </a:lnTo>
                <a:lnTo>
                  <a:pt x="2896" y="7446"/>
                </a:lnTo>
                <a:lnTo>
                  <a:pt x="2847" y="7422"/>
                </a:lnTo>
                <a:lnTo>
                  <a:pt x="2823" y="7349"/>
                </a:lnTo>
                <a:lnTo>
                  <a:pt x="2799" y="7276"/>
                </a:lnTo>
                <a:lnTo>
                  <a:pt x="2799" y="7178"/>
                </a:lnTo>
                <a:lnTo>
                  <a:pt x="2799" y="7130"/>
                </a:lnTo>
                <a:lnTo>
                  <a:pt x="2774" y="7105"/>
                </a:lnTo>
                <a:lnTo>
                  <a:pt x="2726" y="7081"/>
                </a:lnTo>
                <a:lnTo>
                  <a:pt x="2653" y="7081"/>
                </a:lnTo>
                <a:lnTo>
                  <a:pt x="2604" y="7154"/>
                </a:lnTo>
                <a:lnTo>
                  <a:pt x="2555" y="7373"/>
                </a:lnTo>
                <a:lnTo>
                  <a:pt x="2531" y="7470"/>
                </a:lnTo>
                <a:lnTo>
                  <a:pt x="2531" y="7568"/>
                </a:lnTo>
                <a:lnTo>
                  <a:pt x="2555" y="7665"/>
                </a:lnTo>
                <a:lnTo>
                  <a:pt x="2628" y="7762"/>
                </a:lnTo>
                <a:lnTo>
                  <a:pt x="2701" y="7811"/>
                </a:lnTo>
                <a:lnTo>
                  <a:pt x="2823" y="7860"/>
                </a:lnTo>
                <a:lnTo>
                  <a:pt x="2945" y="7884"/>
                </a:lnTo>
                <a:lnTo>
                  <a:pt x="3091" y="7860"/>
                </a:lnTo>
                <a:lnTo>
                  <a:pt x="3212" y="7835"/>
                </a:lnTo>
                <a:lnTo>
                  <a:pt x="3358" y="7787"/>
                </a:lnTo>
                <a:lnTo>
                  <a:pt x="3602" y="7665"/>
                </a:lnTo>
                <a:lnTo>
                  <a:pt x="3845" y="7519"/>
                </a:lnTo>
                <a:lnTo>
                  <a:pt x="3942" y="7641"/>
                </a:lnTo>
                <a:lnTo>
                  <a:pt x="4040" y="7714"/>
                </a:lnTo>
                <a:lnTo>
                  <a:pt x="4137" y="7787"/>
                </a:lnTo>
                <a:lnTo>
                  <a:pt x="4259" y="7835"/>
                </a:lnTo>
                <a:lnTo>
                  <a:pt x="4356" y="7860"/>
                </a:lnTo>
                <a:lnTo>
                  <a:pt x="4478" y="7860"/>
                </a:lnTo>
                <a:lnTo>
                  <a:pt x="4745" y="7835"/>
                </a:lnTo>
                <a:lnTo>
                  <a:pt x="4989" y="7762"/>
                </a:lnTo>
                <a:lnTo>
                  <a:pt x="5232" y="7641"/>
                </a:lnTo>
                <a:lnTo>
                  <a:pt x="5475" y="7495"/>
                </a:lnTo>
                <a:lnTo>
                  <a:pt x="5694" y="7324"/>
                </a:lnTo>
                <a:lnTo>
                  <a:pt x="5816" y="7470"/>
                </a:lnTo>
                <a:lnTo>
                  <a:pt x="5962" y="7592"/>
                </a:lnTo>
                <a:lnTo>
                  <a:pt x="6132" y="7665"/>
                </a:lnTo>
                <a:lnTo>
                  <a:pt x="6327" y="7738"/>
                </a:lnTo>
                <a:lnTo>
                  <a:pt x="6741" y="7738"/>
                </a:lnTo>
                <a:lnTo>
                  <a:pt x="6862" y="7689"/>
                </a:lnTo>
                <a:lnTo>
                  <a:pt x="6984" y="7641"/>
                </a:lnTo>
                <a:lnTo>
                  <a:pt x="7106" y="7592"/>
                </a:lnTo>
                <a:lnTo>
                  <a:pt x="7300" y="7422"/>
                </a:lnTo>
                <a:lnTo>
                  <a:pt x="7422" y="7568"/>
                </a:lnTo>
                <a:lnTo>
                  <a:pt x="7592" y="7665"/>
                </a:lnTo>
                <a:lnTo>
                  <a:pt x="7787" y="7714"/>
                </a:lnTo>
                <a:lnTo>
                  <a:pt x="7982" y="7738"/>
                </a:lnTo>
                <a:lnTo>
                  <a:pt x="8201" y="7714"/>
                </a:lnTo>
                <a:lnTo>
                  <a:pt x="8395" y="7665"/>
                </a:lnTo>
                <a:lnTo>
                  <a:pt x="8590" y="7568"/>
                </a:lnTo>
                <a:lnTo>
                  <a:pt x="8785" y="7446"/>
                </a:lnTo>
                <a:lnTo>
                  <a:pt x="8931" y="7568"/>
                </a:lnTo>
                <a:lnTo>
                  <a:pt x="9101" y="7665"/>
                </a:lnTo>
                <a:lnTo>
                  <a:pt x="9271" y="7738"/>
                </a:lnTo>
                <a:lnTo>
                  <a:pt x="9466" y="7787"/>
                </a:lnTo>
                <a:lnTo>
                  <a:pt x="9636" y="7787"/>
                </a:lnTo>
                <a:lnTo>
                  <a:pt x="9806" y="7762"/>
                </a:lnTo>
                <a:lnTo>
                  <a:pt x="9977" y="7714"/>
                </a:lnTo>
                <a:lnTo>
                  <a:pt x="10098" y="7616"/>
                </a:lnTo>
                <a:lnTo>
                  <a:pt x="10196" y="7714"/>
                </a:lnTo>
                <a:lnTo>
                  <a:pt x="10293" y="7787"/>
                </a:lnTo>
                <a:lnTo>
                  <a:pt x="10415" y="7860"/>
                </a:lnTo>
                <a:lnTo>
                  <a:pt x="10536" y="7908"/>
                </a:lnTo>
                <a:lnTo>
                  <a:pt x="10658" y="7957"/>
                </a:lnTo>
                <a:lnTo>
                  <a:pt x="10780" y="7957"/>
                </a:lnTo>
                <a:lnTo>
                  <a:pt x="10901" y="7908"/>
                </a:lnTo>
                <a:lnTo>
                  <a:pt x="10999" y="7860"/>
                </a:lnTo>
                <a:lnTo>
                  <a:pt x="11120" y="7811"/>
                </a:lnTo>
                <a:lnTo>
                  <a:pt x="11193" y="7714"/>
                </a:lnTo>
                <a:lnTo>
                  <a:pt x="11364" y="7543"/>
                </a:lnTo>
                <a:lnTo>
                  <a:pt x="11607" y="7689"/>
                </a:lnTo>
                <a:lnTo>
                  <a:pt x="11729" y="7762"/>
                </a:lnTo>
                <a:lnTo>
                  <a:pt x="11850" y="7811"/>
                </a:lnTo>
                <a:lnTo>
                  <a:pt x="11972" y="7835"/>
                </a:lnTo>
                <a:lnTo>
                  <a:pt x="12094" y="7835"/>
                </a:lnTo>
                <a:lnTo>
                  <a:pt x="12191" y="7811"/>
                </a:lnTo>
                <a:lnTo>
                  <a:pt x="12288" y="7738"/>
                </a:lnTo>
                <a:lnTo>
                  <a:pt x="12410" y="7835"/>
                </a:lnTo>
                <a:lnTo>
                  <a:pt x="12556" y="7884"/>
                </a:lnTo>
                <a:lnTo>
                  <a:pt x="12726" y="7908"/>
                </a:lnTo>
                <a:lnTo>
                  <a:pt x="12872" y="7884"/>
                </a:lnTo>
                <a:lnTo>
                  <a:pt x="13018" y="7860"/>
                </a:lnTo>
                <a:lnTo>
                  <a:pt x="13164" y="7762"/>
                </a:lnTo>
                <a:lnTo>
                  <a:pt x="13262" y="7665"/>
                </a:lnTo>
                <a:lnTo>
                  <a:pt x="13335" y="7519"/>
                </a:lnTo>
                <a:lnTo>
                  <a:pt x="13335" y="7470"/>
                </a:lnTo>
                <a:lnTo>
                  <a:pt x="13335" y="7446"/>
                </a:lnTo>
                <a:lnTo>
                  <a:pt x="13286" y="7422"/>
                </a:lnTo>
                <a:lnTo>
                  <a:pt x="13262" y="7422"/>
                </a:lnTo>
                <a:lnTo>
                  <a:pt x="13043" y="7470"/>
                </a:lnTo>
                <a:lnTo>
                  <a:pt x="12775" y="7543"/>
                </a:lnTo>
                <a:lnTo>
                  <a:pt x="12653" y="7543"/>
                </a:lnTo>
                <a:lnTo>
                  <a:pt x="12532" y="7519"/>
                </a:lnTo>
                <a:lnTo>
                  <a:pt x="12459" y="7470"/>
                </a:lnTo>
                <a:lnTo>
                  <a:pt x="12434" y="7422"/>
                </a:lnTo>
                <a:lnTo>
                  <a:pt x="12410" y="7373"/>
                </a:lnTo>
                <a:lnTo>
                  <a:pt x="12386" y="7300"/>
                </a:lnTo>
                <a:lnTo>
                  <a:pt x="12337" y="7251"/>
                </a:lnTo>
                <a:lnTo>
                  <a:pt x="12288" y="7203"/>
                </a:lnTo>
                <a:lnTo>
                  <a:pt x="12167" y="7203"/>
                </a:lnTo>
                <a:lnTo>
                  <a:pt x="12118" y="7251"/>
                </a:lnTo>
                <a:lnTo>
                  <a:pt x="12094" y="7300"/>
                </a:lnTo>
                <a:lnTo>
                  <a:pt x="12069" y="7373"/>
                </a:lnTo>
                <a:lnTo>
                  <a:pt x="12069" y="7422"/>
                </a:lnTo>
                <a:lnTo>
                  <a:pt x="12045" y="7470"/>
                </a:lnTo>
                <a:lnTo>
                  <a:pt x="12021" y="7495"/>
                </a:lnTo>
                <a:lnTo>
                  <a:pt x="11899" y="7495"/>
                </a:lnTo>
                <a:lnTo>
                  <a:pt x="11777" y="7446"/>
                </a:lnTo>
                <a:lnTo>
                  <a:pt x="11583" y="7300"/>
                </a:lnTo>
                <a:lnTo>
                  <a:pt x="11461" y="7178"/>
                </a:lnTo>
                <a:lnTo>
                  <a:pt x="11388" y="7154"/>
                </a:lnTo>
                <a:lnTo>
                  <a:pt x="11339" y="7130"/>
                </a:lnTo>
                <a:lnTo>
                  <a:pt x="11266" y="7154"/>
                </a:lnTo>
                <a:lnTo>
                  <a:pt x="11218" y="7178"/>
                </a:lnTo>
                <a:lnTo>
                  <a:pt x="11047" y="7397"/>
                </a:lnTo>
                <a:lnTo>
                  <a:pt x="10926" y="7495"/>
                </a:lnTo>
                <a:lnTo>
                  <a:pt x="10804" y="7543"/>
                </a:lnTo>
                <a:lnTo>
                  <a:pt x="10707" y="7568"/>
                </a:lnTo>
                <a:lnTo>
                  <a:pt x="10609" y="7568"/>
                </a:lnTo>
                <a:lnTo>
                  <a:pt x="10536" y="7519"/>
                </a:lnTo>
                <a:lnTo>
                  <a:pt x="10463" y="7422"/>
                </a:lnTo>
                <a:lnTo>
                  <a:pt x="10390" y="7324"/>
                </a:lnTo>
                <a:lnTo>
                  <a:pt x="10342" y="7178"/>
                </a:lnTo>
                <a:lnTo>
                  <a:pt x="10342" y="7105"/>
                </a:lnTo>
                <a:lnTo>
                  <a:pt x="10293" y="7032"/>
                </a:lnTo>
                <a:lnTo>
                  <a:pt x="10244" y="7008"/>
                </a:lnTo>
                <a:lnTo>
                  <a:pt x="10196" y="6984"/>
                </a:lnTo>
                <a:lnTo>
                  <a:pt x="10123" y="6984"/>
                </a:lnTo>
                <a:lnTo>
                  <a:pt x="10074" y="7008"/>
                </a:lnTo>
                <a:lnTo>
                  <a:pt x="10025" y="7057"/>
                </a:lnTo>
                <a:lnTo>
                  <a:pt x="9977" y="7130"/>
                </a:lnTo>
                <a:lnTo>
                  <a:pt x="9952" y="7227"/>
                </a:lnTo>
                <a:lnTo>
                  <a:pt x="9904" y="7300"/>
                </a:lnTo>
                <a:lnTo>
                  <a:pt x="9831" y="7349"/>
                </a:lnTo>
                <a:lnTo>
                  <a:pt x="9782" y="7397"/>
                </a:lnTo>
                <a:lnTo>
                  <a:pt x="9709" y="7422"/>
                </a:lnTo>
                <a:lnTo>
                  <a:pt x="9636" y="7422"/>
                </a:lnTo>
                <a:lnTo>
                  <a:pt x="9466" y="7397"/>
                </a:lnTo>
                <a:lnTo>
                  <a:pt x="9320" y="7349"/>
                </a:lnTo>
                <a:lnTo>
                  <a:pt x="9174" y="7251"/>
                </a:lnTo>
                <a:lnTo>
                  <a:pt x="9028" y="7154"/>
                </a:lnTo>
                <a:lnTo>
                  <a:pt x="8906" y="7032"/>
                </a:lnTo>
                <a:lnTo>
                  <a:pt x="8858" y="6984"/>
                </a:lnTo>
                <a:lnTo>
                  <a:pt x="8687" y="6984"/>
                </a:lnTo>
                <a:lnTo>
                  <a:pt x="8639" y="7032"/>
                </a:lnTo>
                <a:lnTo>
                  <a:pt x="8517" y="7130"/>
                </a:lnTo>
                <a:lnTo>
                  <a:pt x="8371" y="7227"/>
                </a:lnTo>
                <a:lnTo>
                  <a:pt x="8201" y="7300"/>
                </a:lnTo>
                <a:lnTo>
                  <a:pt x="8030" y="7349"/>
                </a:lnTo>
                <a:lnTo>
                  <a:pt x="7860" y="7349"/>
                </a:lnTo>
                <a:lnTo>
                  <a:pt x="7787" y="7324"/>
                </a:lnTo>
                <a:lnTo>
                  <a:pt x="7738" y="7300"/>
                </a:lnTo>
                <a:lnTo>
                  <a:pt x="7665" y="7251"/>
                </a:lnTo>
                <a:lnTo>
                  <a:pt x="7641" y="7178"/>
                </a:lnTo>
                <a:lnTo>
                  <a:pt x="7592" y="7105"/>
                </a:lnTo>
                <a:lnTo>
                  <a:pt x="7592" y="7008"/>
                </a:lnTo>
                <a:lnTo>
                  <a:pt x="7568" y="6935"/>
                </a:lnTo>
                <a:lnTo>
                  <a:pt x="7544" y="6886"/>
                </a:lnTo>
                <a:lnTo>
                  <a:pt x="7495" y="6838"/>
                </a:lnTo>
                <a:lnTo>
                  <a:pt x="7446" y="6813"/>
                </a:lnTo>
                <a:lnTo>
                  <a:pt x="7398" y="6789"/>
                </a:lnTo>
                <a:lnTo>
                  <a:pt x="7325" y="6789"/>
                </a:lnTo>
                <a:lnTo>
                  <a:pt x="7276" y="6813"/>
                </a:lnTo>
                <a:lnTo>
                  <a:pt x="7227" y="6862"/>
                </a:lnTo>
                <a:lnTo>
                  <a:pt x="7057" y="7057"/>
                </a:lnTo>
                <a:lnTo>
                  <a:pt x="6960" y="7154"/>
                </a:lnTo>
                <a:lnTo>
                  <a:pt x="6862" y="7251"/>
                </a:lnTo>
                <a:lnTo>
                  <a:pt x="6741" y="7300"/>
                </a:lnTo>
                <a:lnTo>
                  <a:pt x="6619" y="7324"/>
                </a:lnTo>
                <a:lnTo>
                  <a:pt x="6473" y="7324"/>
                </a:lnTo>
                <a:lnTo>
                  <a:pt x="6351" y="7300"/>
                </a:lnTo>
                <a:lnTo>
                  <a:pt x="6230" y="7251"/>
                </a:lnTo>
                <a:lnTo>
                  <a:pt x="6108" y="7178"/>
                </a:lnTo>
                <a:lnTo>
                  <a:pt x="6035" y="7057"/>
                </a:lnTo>
                <a:lnTo>
                  <a:pt x="5986" y="6935"/>
                </a:lnTo>
                <a:lnTo>
                  <a:pt x="5986" y="6886"/>
                </a:lnTo>
                <a:lnTo>
                  <a:pt x="5962" y="6838"/>
                </a:lnTo>
                <a:lnTo>
                  <a:pt x="5913" y="6789"/>
                </a:lnTo>
                <a:lnTo>
                  <a:pt x="5865" y="6740"/>
                </a:lnTo>
                <a:lnTo>
                  <a:pt x="5792" y="6716"/>
                </a:lnTo>
                <a:close/>
                <a:moveTo>
                  <a:pt x="16595" y="6302"/>
                </a:moveTo>
                <a:lnTo>
                  <a:pt x="16547" y="7081"/>
                </a:lnTo>
                <a:lnTo>
                  <a:pt x="16401" y="7203"/>
                </a:lnTo>
                <a:lnTo>
                  <a:pt x="16279" y="7349"/>
                </a:lnTo>
                <a:lnTo>
                  <a:pt x="16011" y="7665"/>
                </a:lnTo>
                <a:lnTo>
                  <a:pt x="15792" y="7908"/>
                </a:lnTo>
                <a:lnTo>
                  <a:pt x="15573" y="8200"/>
                </a:lnTo>
                <a:lnTo>
                  <a:pt x="15573" y="7689"/>
                </a:lnTo>
                <a:lnTo>
                  <a:pt x="15573" y="7665"/>
                </a:lnTo>
                <a:lnTo>
                  <a:pt x="15671" y="7470"/>
                </a:lnTo>
                <a:lnTo>
                  <a:pt x="15768" y="7276"/>
                </a:lnTo>
                <a:lnTo>
                  <a:pt x="16011" y="6935"/>
                </a:lnTo>
                <a:lnTo>
                  <a:pt x="16303" y="6619"/>
                </a:lnTo>
                <a:lnTo>
                  <a:pt x="16595" y="6302"/>
                </a:lnTo>
                <a:close/>
                <a:moveTo>
                  <a:pt x="16547" y="7592"/>
                </a:moveTo>
                <a:lnTo>
                  <a:pt x="16522" y="8663"/>
                </a:lnTo>
                <a:lnTo>
                  <a:pt x="16425" y="8711"/>
                </a:lnTo>
                <a:lnTo>
                  <a:pt x="16328" y="8760"/>
                </a:lnTo>
                <a:lnTo>
                  <a:pt x="16157" y="8930"/>
                </a:lnTo>
                <a:lnTo>
                  <a:pt x="15841" y="9271"/>
                </a:lnTo>
                <a:lnTo>
                  <a:pt x="15719" y="9417"/>
                </a:lnTo>
                <a:lnTo>
                  <a:pt x="15573" y="9612"/>
                </a:lnTo>
                <a:lnTo>
                  <a:pt x="15573" y="8882"/>
                </a:lnTo>
                <a:lnTo>
                  <a:pt x="15671" y="8857"/>
                </a:lnTo>
                <a:lnTo>
                  <a:pt x="15744" y="8784"/>
                </a:lnTo>
                <a:lnTo>
                  <a:pt x="15890" y="8517"/>
                </a:lnTo>
                <a:lnTo>
                  <a:pt x="16060" y="8273"/>
                </a:lnTo>
                <a:lnTo>
                  <a:pt x="16401" y="7811"/>
                </a:lnTo>
                <a:lnTo>
                  <a:pt x="16547" y="7592"/>
                </a:lnTo>
                <a:close/>
                <a:moveTo>
                  <a:pt x="9734" y="9149"/>
                </a:moveTo>
                <a:lnTo>
                  <a:pt x="9661" y="9174"/>
                </a:lnTo>
                <a:lnTo>
                  <a:pt x="9588" y="9198"/>
                </a:lnTo>
                <a:lnTo>
                  <a:pt x="9539" y="9247"/>
                </a:lnTo>
                <a:lnTo>
                  <a:pt x="9466" y="9368"/>
                </a:lnTo>
                <a:lnTo>
                  <a:pt x="9442" y="9490"/>
                </a:lnTo>
                <a:lnTo>
                  <a:pt x="9320" y="9587"/>
                </a:lnTo>
                <a:lnTo>
                  <a:pt x="9174" y="9660"/>
                </a:lnTo>
                <a:lnTo>
                  <a:pt x="9052" y="9685"/>
                </a:lnTo>
                <a:lnTo>
                  <a:pt x="8882" y="9685"/>
                </a:lnTo>
                <a:lnTo>
                  <a:pt x="8785" y="9660"/>
                </a:lnTo>
                <a:lnTo>
                  <a:pt x="8736" y="9636"/>
                </a:lnTo>
                <a:lnTo>
                  <a:pt x="8687" y="9587"/>
                </a:lnTo>
                <a:lnTo>
                  <a:pt x="8663" y="9539"/>
                </a:lnTo>
                <a:lnTo>
                  <a:pt x="8663" y="9441"/>
                </a:lnTo>
                <a:lnTo>
                  <a:pt x="8639" y="9368"/>
                </a:lnTo>
                <a:lnTo>
                  <a:pt x="8590" y="9320"/>
                </a:lnTo>
                <a:lnTo>
                  <a:pt x="8517" y="9295"/>
                </a:lnTo>
                <a:lnTo>
                  <a:pt x="8444" y="9271"/>
                </a:lnTo>
                <a:lnTo>
                  <a:pt x="8395" y="9295"/>
                </a:lnTo>
                <a:lnTo>
                  <a:pt x="8322" y="9344"/>
                </a:lnTo>
                <a:lnTo>
                  <a:pt x="8274" y="9417"/>
                </a:lnTo>
                <a:lnTo>
                  <a:pt x="8249" y="9466"/>
                </a:lnTo>
                <a:lnTo>
                  <a:pt x="8201" y="9514"/>
                </a:lnTo>
                <a:lnTo>
                  <a:pt x="8079" y="9587"/>
                </a:lnTo>
                <a:lnTo>
                  <a:pt x="7933" y="9612"/>
                </a:lnTo>
                <a:lnTo>
                  <a:pt x="7738" y="9636"/>
                </a:lnTo>
                <a:lnTo>
                  <a:pt x="7568" y="9636"/>
                </a:lnTo>
                <a:lnTo>
                  <a:pt x="7422" y="9587"/>
                </a:lnTo>
                <a:lnTo>
                  <a:pt x="7325" y="9514"/>
                </a:lnTo>
                <a:lnTo>
                  <a:pt x="7276" y="9466"/>
                </a:lnTo>
                <a:lnTo>
                  <a:pt x="7252" y="9417"/>
                </a:lnTo>
                <a:lnTo>
                  <a:pt x="7252" y="9344"/>
                </a:lnTo>
                <a:lnTo>
                  <a:pt x="7227" y="9295"/>
                </a:lnTo>
                <a:lnTo>
                  <a:pt x="7179" y="9247"/>
                </a:lnTo>
                <a:lnTo>
                  <a:pt x="7130" y="9222"/>
                </a:lnTo>
                <a:lnTo>
                  <a:pt x="7081" y="9198"/>
                </a:lnTo>
                <a:lnTo>
                  <a:pt x="7008" y="9198"/>
                </a:lnTo>
                <a:lnTo>
                  <a:pt x="6960" y="9222"/>
                </a:lnTo>
                <a:lnTo>
                  <a:pt x="6887" y="9247"/>
                </a:lnTo>
                <a:lnTo>
                  <a:pt x="6765" y="9417"/>
                </a:lnTo>
                <a:lnTo>
                  <a:pt x="6643" y="9563"/>
                </a:lnTo>
                <a:lnTo>
                  <a:pt x="6570" y="9636"/>
                </a:lnTo>
                <a:lnTo>
                  <a:pt x="6449" y="9685"/>
                </a:lnTo>
                <a:lnTo>
                  <a:pt x="6327" y="9733"/>
                </a:lnTo>
                <a:lnTo>
                  <a:pt x="6205" y="9758"/>
                </a:lnTo>
                <a:lnTo>
                  <a:pt x="6084" y="9758"/>
                </a:lnTo>
                <a:lnTo>
                  <a:pt x="6035" y="9733"/>
                </a:lnTo>
                <a:lnTo>
                  <a:pt x="5986" y="9709"/>
                </a:lnTo>
                <a:lnTo>
                  <a:pt x="5962" y="9660"/>
                </a:lnTo>
                <a:lnTo>
                  <a:pt x="5938" y="9612"/>
                </a:lnTo>
                <a:lnTo>
                  <a:pt x="5938" y="9514"/>
                </a:lnTo>
                <a:lnTo>
                  <a:pt x="5962" y="9441"/>
                </a:lnTo>
                <a:lnTo>
                  <a:pt x="5962" y="9344"/>
                </a:lnTo>
                <a:lnTo>
                  <a:pt x="5938" y="9271"/>
                </a:lnTo>
                <a:lnTo>
                  <a:pt x="5865" y="9198"/>
                </a:lnTo>
                <a:lnTo>
                  <a:pt x="5792" y="9174"/>
                </a:lnTo>
                <a:lnTo>
                  <a:pt x="5646" y="9174"/>
                </a:lnTo>
                <a:lnTo>
                  <a:pt x="5573" y="9247"/>
                </a:lnTo>
                <a:lnTo>
                  <a:pt x="5548" y="9320"/>
                </a:lnTo>
                <a:lnTo>
                  <a:pt x="5500" y="9417"/>
                </a:lnTo>
                <a:lnTo>
                  <a:pt x="5451" y="9490"/>
                </a:lnTo>
                <a:lnTo>
                  <a:pt x="5378" y="9587"/>
                </a:lnTo>
                <a:lnTo>
                  <a:pt x="5305" y="9636"/>
                </a:lnTo>
                <a:lnTo>
                  <a:pt x="5183" y="9685"/>
                </a:lnTo>
                <a:lnTo>
                  <a:pt x="5086" y="9733"/>
                </a:lnTo>
                <a:lnTo>
                  <a:pt x="4843" y="9782"/>
                </a:lnTo>
                <a:lnTo>
                  <a:pt x="4624" y="9782"/>
                </a:lnTo>
                <a:lnTo>
                  <a:pt x="4502" y="9733"/>
                </a:lnTo>
                <a:lnTo>
                  <a:pt x="4405" y="9709"/>
                </a:lnTo>
                <a:lnTo>
                  <a:pt x="4332" y="9636"/>
                </a:lnTo>
                <a:lnTo>
                  <a:pt x="4259" y="9587"/>
                </a:lnTo>
                <a:lnTo>
                  <a:pt x="4210" y="9490"/>
                </a:lnTo>
                <a:lnTo>
                  <a:pt x="4161" y="9393"/>
                </a:lnTo>
                <a:lnTo>
                  <a:pt x="4161" y="9344"/>
                </a:lnTo>
                <a:lnTo>
                  <a:pt x="4137" y="9295"/>
                </a:lnTo>
                <a:lnTo>
                  <a:pt x="4040" y="9247"/>
                </a:lnTo>
                <a:lnTo>
                  <a:pt x="3942" y="9222"/>
                </a:lnTo>
                <a:lnTo>
                  <a:pt x="3869" y="9247"/>
                </a:lnTo>
                <a:lnTo>
                  <a:pt x="3602" y="9417"/>
                </a:lnTo>
                <a:lnTo>
                  <a:pt x="3407" y="9539"/>
                </a:lnTo>
                <a:lnTo>
                  <a:pt x="3212" y="9660"/>
                </a:lnTo>
                <a:lnTo>
                  <a:pt x="3018" y="9733"/>
                </a:lnTo>
                <a:lnTo>
                  <a:pt x="2872" y="9733"/>
                </a:lnTo>
                <a:lnTo>
                  <a:pt x="2823" y="9709"/>
                </a:lnTo>
                <a:lnTo>
                  <a:pt x="2774" y="9660"/>
                </a:lnTo>
                <a:lnTo>
                  <a:pt x="2774" y="9587"/>
                </a:lnTo>
                <a:lnTo>
                  <a:pt x="2774" y="9490"/>
                </a:lnTo>
                <a:lnTo>
                  <a:pt x="2774" y="9417"/>
                </a:lnTo>
                <a:lnTo>
                  <a:pt x="2750" y="9368"/>
                </a:lnTo>
                <a:lnTo>
                  <a:pt x="2726" y="9344"/>
                </a:lnTo>
                <a:lnTo>
                  <a:pt x="2677" y="9320"/>
                </a:lnTo>
                <a:lnTo>
                  <a:pt x="2653" y="9295"/>
                </a:lnTo>
                <a:lnTo>
                  <a:pt x="2604" y="9320"/>
                </a:lnTo>
                <a:lnTo>
                  <a:pt x="2555" y="9320"/>
                </a:lnTo>
                <a:lnTo>
                  <a:pt x="2507" y="9368"/>
                </a:lnTo>
                <a:lnTo>
                  <a:pt x="2458" y="9490"/>
                </a:lnTo>
                <a:lnTo>
                  <a:pt x="2434" y="9612"/>
                </a:lnTo>
                <a:lnTo>
                  <a:pt x="2434" y="9733"/>
                </a:lnTo>
                <a:lnTo>
                  <a:pt x="2458" y="9831"/>
                </a:lnTo>
                <a:lnTo>
                  <a:pt x="2531" y="9928"/>
                </a:lnTo>
                <a:lnTo>
                  <a:pt x="2604" y="10025"/>
                </a:lnTo>
                <a:lnTo>
                  <a:pt x="2726" y="10098"/>
                </a:lnTo>
                <a:lnTo>
                  <a:pt x="2847" y="10147"/>
                </a:lnTo>
                <a:lnTo>
                  <a:pt x="2969" y="10171"/>
                </a:lnTo>
                <a:lnTo>
                  <a:pt x="3115" y="10147"/>
                </a:lnTo>
                <a:lnTo>
                  <a:pt x="3237" y="10123"/>
                </a:lnTo>
                <a:lnTo>
                  <a:pt x="3358" y="10074"/>
                </a:lnTo>
                <a:lnTo>
                  <a:pt x="3626" y="9928"/>
                </a:lnTo>
                <a:lnTo>
                  <a:pt x="3845" y="9758"/>
                </a:lnTo>
                <a:lnTo>
                  <a:pt x="3918" y="9855"/>
                </a:lnTo>
                <a:lnTo>
                  <a:pt x="3991" y="9952"/>
                </a:lnTo>
                <a:lnTo>
                  <a:pt x="4088" y="10025"/>
                </a:lnTo>
                <a:lnTo>
                  <a:pt x="4186" y="10074"/>
                </a:lnTo>
                <a:lnTo>
                  <a:pt x="4429" y="10171"/>
                </a:lnTo>
                <a:lnTo>
                  <a:pt x="4672" y="10196"/>
                </a:lnTo>
                <a:lnTo>
                  <a:pt x="4940" y="10196"/>
                </a:lnTo>
                <a:lnTo>
                  <a:pt x="5208" y="10147"/>
                </a:lnTo>
                <a:lnTo>
                  <a:pt x="5427" y="10050"/>
                </a:lnTo>
                <a:lnTo>
                  <a:pt x="5646" y="9928"/>
                </a:lnTo>
                <a:lnTo>
                  <a:pt x="5743" y="10001"/>
                </a:lnTo>
                <a:lnTo>
                  <a:pt x="5840" y="10098"/>
                </a:lnTo>
                <a:lnTo>
                  <a:pt x="5986" y="10147"/>
                </a:lnTo>
                <a:lnTo>
                  <a:pt x="6132" y="10196"/>
                </a:lnTo>
                <a:lnTo>
                  <a:pt x="6278" y="10220"/>
                </a:lnTo>
                <a:lnTo>
                  <a:pt x="6424" y="10196"/>
                </a:lnTo>
                <a:lnTo>
                  <a:pt x="6546" y="10171"/>
                </a:lnTo>
                <a:lnTo>
                  <a:pt x="6643" y="10123"/>
                </a:lnTo>
                <a:lnTo>
                  <a:pt x="6741" y="10050"/>
                </a:lnTo>
                <a:lnTo>
                  <a:pt x="6838" y="9977"/>
                </a:lnTo>
                <a:lnTo>
                  <a:pt x="7008" y="9782"/>
                </a:lnTo>
                <a:lnTo>
                  <a:pt x="7130" y="9879"/>
                </a:lnTo>
                <a:lnTo>
                  <a:pt x="7300" y="9977"/>
                </a:lnTo>
                <a:lnTo>
                  <a:pt x="7471" y="10025"/>
                </a:lnTo>
                <a:lnTo>
                  <a:pt x="7665" y="10050"/>
                </a:lnTo>
                <a:lnTo>
                  <a:pt x="7860" y="10050"/>
                </a:lnTo>
                <a:lnTo>
                  <a:pt x="8030" y="10025"/>
                </a:lnTo>
                <a:lnTo>
                  <a:pt x="8225" y="9952"/>
                </a:lnTo>
                <a:lnTo>
                  <a:pt x="8371" y="9879"/>
                </a:lnTo>
                <a:lnTo>
                  <a:pt x="8493" y="9977"/>
                </a:lnTo>
                <a:lnTo>
                  <a:pt x="8639" y="10025"/>
                </a:lnTo>
                <a:lnTo>
                  <a:pt x="8785" y="10074"/>
                </a:lnTo>
                <a:lnTo>
                  <a:pt x="8955" y="10074"/>
                </a:lnTo>
                <a:lnTo>
                  <a:pt x="9125" y="10050"/>
                </a:lnTo>
                <a:lnTo>
                  <a:pt x="9320" y="10001"/>
                </a:lnTo>
                <a:lnTo>
                  <a:pt x="9466" y="9928"/>
                </a:lnTo>
                <a:lnTo>
                  <a:pt x="9636" y="9831"/>
                </a:lnTo>
                <a:lnTo>
                  <a:pt x="9734" y="9904"/>
                </a:lnTo>
                <a:lnTo>
                  <a:pt x="9855" y="9952"/>
                </a:lnTo>
                <a:lnTo>
                  <a:pt x="10001" y="9977"/>
                </a:lnTo>
                <a:lnTo>
                  <a:pt x="10147" y="10001"/>
                </a:lnTo>
                <a:lnTo>
                  <a:pt x="10293" y="10001"/>
                </a:lnTo>
                <a:lnTo>
                  <a:pt x="10439" y="9977"/>
                </a:lnTo>
                <a:lnTo>
                  <a:pt x="10561" y="9928"/>
                </a:lnTo>
                <a:lnTo>
                  <a:pt x="10682" y="9855"/>
                </a:lnTo>
                <a:lnTo>
                  <a:pt x="10780" y="9952"/>
                </a:lnTo>
                <a:lnTo>
                  <a:pt x="10901" y="10001"/>
                </a:lnTo>
                <a:lnTo>
                  <a:pt x="11193" y="10001"/>
                </a:lnTo>
                <a:lnTo>
                  <a:pt x="11339" y="9952"/>
                </a:lnTo>
                <a:lnTo>
                  <a:pt x="11510" y="9904"/>
                </a:lnTo>
                <a:lnTo>
                  <a:pt x="11656" y="9831"/>
                </a:lnTo>
                <a:lnTo>
                  <a:pt x="11802" y="9733"/>
                </a:lnTo>
                <a:lnTo>
                  <a:pt x="11850" y="9806"/>
                </a:lnTo>
                <a:lnTo>
                  <a:pt x="11923" y="9855"/>
                </a:lnTo>
                <a:lnTo>
                  <a:pt x="12069" y="9928"/>
                </a:lnTo>
                <a:lnTo>
                  <a:pt x="12240" y="9952"/>
                </a:lnTo>
                <a:lnTo>
                  <a:pt x="12434" y="9952"/>
                </a:lnTo>
                <a:lnTo>
                  <a:pt x="12629" y="9904"/>
                </a:lnTo>
                <a:lnTo>
                  <a:pt x="12824" y="9831"/>
                </a:lnTo>
                <a:lnTo>
                  <a:pt x="13018" y="9758"/>
                </a:lnTo>
                <a:lnTo>
                  <a:pt x="13164" y="9660"/>
                </a:lnTo>
                <a:lnTo>
                  <a:pt x="13237" y="9612"/>
                </a:lnTo>
                <a:lnTo>
                  <a:pt x="13262" y="9539"/>
                </a:lnTo>
                <a:lnTo>
                  <a:pt x="13262" y="9466"/>
                </a:lnTo>
                <a:lnTo>
                  <a:pt x="13237" y="9393"/>
                </a:lnTo>
                <a:lnTo>
                  <a:pt x="13189" y="9344"/>
                </a:lnTo>
                <a:lnTo>
                  <a:pt x="13116" y="9320"/>
                </a:lnTo>
                <a:lnTo>
                  <a:pt x="13067" y="9320"/>
                </a:lnTo>
                <a:lnTo>
                  <a:pt x="12994" y="9344"/>
                </a:lnTo>
                <a:lnTo>
                  <a:pt x="12775" y="9466"/>
                </a:lnTo>
                <a:lnTo>
                  <a:pt x="12605" y="9539"/>
                </a:lnTo>
                <a:lnTo>
                  <a:pt x="12459" y="9587"/>
                </a:lnTo>
                <a:lnTo>
                  <a:pt x="12288" y="9612"/>
                </a:lnTo>
                <a:lnTo>
                  <a:pt x="12167" y="9612"/>
                </a:lnTo>
                <a:lnTo>
                  <a:pt x="12118" y="9587"/>
                </a:lnTo>
                <a:lnTo>
                  <a:pt x="12094" y="9539"/>
                </a:lnTo>
                <a:lnTo>
                  <a:pt x="12069" y="9490"/>
                </a:lnTo>
                <a:lnTo>
                  <a:pt x="12069" y="9417"/>
                </a:lnTo>
                <a:lnTo>
                  <a:pt x="12069" y="9368"/>
                </a:lnTo>
                <a:lnTo>
                  <a:pt x="12045" y="9295"/>
                </a:lnTo>
                <a:lnTo>
                  <a:pt x="12021" y="9247"/>
                </a:lnTo>
                <a:lnTo>
                  <a:pt x="11972" y="9222"/>
                </a:lnTo>
                <a:lnTo>
                  <a:pt x="11875" y="9222"/>
                </a:lnTo>
                <a:lnTo>
                  <a:pt x="11826" y="9247"/>
                </a:lnTo>
                <a:lnTo>
                  <a:pt x="11777" y="9295"/>
                </a:lnTo>
                <a:lnTo>
                  <a:pt x="11704" y="9393"/>
                </a:lnTo>
                <a:lnTo>
                  <a:pt x="11583" y="9490"/>
                </a:lnTo>
                <a:lnTo>
                  <a:pt x="11437" y="9587"/>
                </a:lnTo>
                <a:lnTo>
                  <a:pt x="11266" y="9660"/>
                </a:lnTo>
                <a:lnTo>
                  <a:pt x="11120" y="9709"/>
                </a:lnTo>
                <a:lnTo>
                  <a:pt x="11072" y="9709"/>
                </a:lnTo>
                <a:lnTo>
                  <a:pt x="11023" y="9685"/>
                </a:lnTo>
                <a:lnTo>
                  <a:pt x="10974" y="9660"/>
                </a:lnTo>
                <a:lnTo>
                  <a:pt x="10950" y="9612"/>
                </a:lnTo>
                <a:lnTo>
                  <a:pt x="10950" y="9539"/>
                </a:lnTo>
                <a:lnTo>
                  <a:pt x="10974" y="9441"/>
                </a:lnTo>
                <a:lnTo>
                  <a:pt x="10974" y="9393"/>
                </a:lnTo>
                <a:lnTo>
                  <a:pt x="10950" y="9320"/>
                </a:lnTo>
                <a:lnTo>
                  <a:pt x="10926" y="9271"/>
                </a:lnTo>
                <a:lnTo>
                  <a:pt x="10853" y="9271"/>
                </a:lnTo>
                <a:lnTo>
                  <a:pt x="10804" y="9247"/>
                </a:lnTo>
                <a:lnTo>
                  <a:pt x="10755" y="9271"/>
                </a:lnTo>
                <a:lnTo>
                  <a:pt x="10682" y="9295"/>
                </a:lnTo>
                <a:lnTo>
                  <a:pt x="10658" y="9368"/>
                </a:lnTo>
                <a:lnTo>
                  <a:pt x="10585" y="9490"/>
                </a:lnTo>
                <a:lnTo>
                  <a:pt x="10463" y="9587"/>
                </a:lnTo>
                <a:lnTo>
                  <a:pt x="10342" y="9636"/>
                </a:lnTo>
                <a:lnTo>
                  <a:pt x="10025" y="9636"/>
                </a:lnTo>
                <a:lnTo>
                  <a:pt x="9928" y="9587"/>
                </a:lnTo>
                <a:lnTo>
                  <a:pt x="9855" y="9563"/>
                </a:lnTo>
                <a:lnTo>
                  <a:pt x="9904" y="9393"/>
                </a:lnTo>
                <a:lnTo>
                  <a:pt x="9904" y="9320"/>
                </a:lnTo>
                <a:lnTo>
                  <a:pt x="9879" y="9247"/>
                </a:lnTo>
                <a:lnTo>
                  <a:pt x="9831" y="9198"/>
                </a:lnTo>
                <a:lnTo>
                  <a:pt x="9782" y="9174"/>
                </a:lnTo>
                <a:lnTo>
                  <a:pt x="9734" y="9149"/>
                </a:lnTo>
                <a:close/>
                <a:moveTo>
                  <a:pt x="16522" y="9003"/>
                </a:moveTo>
                <a:lnTo>
                  <a:pt x="16522" y="9879"/>
                </a:lnTo>
                <a:lnTo>
                  <a:pt x="16401" y="9879"/>
                </a:lnTo>
                <a:lnTo>
                  <a:pt x="16279" y="9928"/>
                </a:lnTo>
                <a:lnTo>
                  <a:pt x="16182" y="9977"/>
                </a:lnTo>
                <a:lnTo>
                  <a:pt x="16084" y="10050"/>
                </a:lnTo>
                <a:lnTo>
                  <a:pt x="15914" y="10196"/>
                </a:lnTo>
                <a:lnTo>
                  <a:pt x="15744" y="10390"/>
                </a:lnTo>
                <a:lnTo>
                  <a:pt x="15598" y="10561"/>
                </a:lnTo>
                <a:lnTo>
                  <a:pt x="15598" y="10342"/>
                </a:lnTo>
                <a:lnTo>
                  <a:pt x="15646" y="10317"/>
                </a:lnTo>
                <a:lnTo>
                  <a:pt x="15671" y="10269"/>
                </a:lnTo>
                <a:lnTo>
                  <a:pt x="15890" y="9879"/>
                </a:lnTo>
                <a:lnTo>
                  <a:pt x="16011" y="9685"/>
                </a:lnTo>
                <a:lnTo>
                  <a:pt x="16133" y="9490"/>
                </a:lnTo>
                <a:lnTo>
                  <a:pt x="16328" y="9271"/>
                </a:lnTo>
                <a:lnTo>
                  <a:pt x="16522" y="9003"/>
                </a:lnTo>
                <a:close/>
                <a:moveTo>
                  <a:pt x="16522" y="10001"/>
                </a:moveTo>
                <a:lnTo>
                  <a:pt x="16522" y="10755"/>
                </a:lnTo>
                <a:lnTo>
                  <a:pt x="16352" y="10853"/>
                </a:lnTo>
                <a:lnTo>
                  <a:pt x="16230" y="10974"/>
                </a:lnTo>
                <a:lnTo>
                  <a:pt x="15987" y="11242"/>
                </a:lnTo>
                <a:lnTo>
                  <a:pt x="15792" y="11461"/>
                </a:lnTo>
                <a:lnTo>
                  <a:pt x="15598" y="11704"/>
                </a:lnTo>
                <a:lnTo>
                  <a:pt x="15598" y="11291"/>
                </a:lnTo>
                <a:lnTo>
                  <a:pt x="15768" y="10974"/>
                </a:lnTo>
                <a:lnTo>
                  <a:pt x="15963" y="10682"/>
                </a:lnTo>
                <a:lnTo>
                  <a:pt x="16255" y="10342"/>
                </a:lnTo>
                <a:lnTo>
                  <a:pt x="16522" y="10001"/>
                </a:lnTo>
                <a:close/>
                <a:moveTo>
                  <a:pt x="10244" y="11145"/>
                </a:moveTo>
                <a:lnTo>
                  <a:pt x="10171" y="11193"/>
                </a:lnTo>
                <a:lnTo>
                  <a:pt x="10123" y="11242"/>
                </a:lnTo>
                <a:lnTo>
                  <a:pt x="9928" y="11534"/>
                </a:lnTo>
                <a:lnTo>
                  <a:pt x="9831" y="11656"/>
                </a:lnTo>
                <a:lnTo>
                  <a:pt x="9709" y="11753"/>
                </a:lnTo>
                <a:lnTo>
                  <a:pt x="9636" y="11802"/>
                </a:lnTo>
                <a:lnTo>
                  <a:pt x="9539" y="11826"/>
                </a:lnTo>
                <a:lnTo>
                  <a:pt x="9320" y="11826"/>
                </a:lnTo>
                <a:lnTo>
                  <a:pt x="9223" y="11802"/>
                </a:lnTo>
                <a:lnTo>
                  <a:pt x="9150" y="11753"/>
                </a:lnTo>
                <a:lnTo>
                  <a:pt x="9077" y="11680"/>
                </a:lnTo>
                <a:lnTo>
                  <a:pt x="9052" y="11607"/>
                </a:lnTo>
                <a:lnTo>
                  <a:pt x="9125" y="11412"/>
                </a:lnTo>
                <a:lnTo>
                  <a:pt x="9125" y="11339"/>
                </a:lnTo>
                <a:lnTo>
                  <a:pt x="9101" y="11266"/>
                </a:lnTo>
                <a:lnTo>
                  <a:pt x="9052" y="11218"/>
                </a:lnTo>
                <a:lnTo>
                  <a:pt x="9004" y="11169"/>
                </a:lnTo>
                <a:lnTo>
                  <a:pt x="8882" y="11169"/>
                </a:lnTo>
                <a:lnTo>
                  <a:pt x="8809" y="11193"/>
                </a:lnTo>
                <a:lnTo>
                  <a:pt x="8760" y="11266"/>
                </a:lnTo>
                <a:lnTo>
                  <a:pt x="8687" y="11388"/>
                </a:lnTo>
                <a:lnTo>
                  <a:pt x="8663" y="11510"/>
                </a:lnTo>
                <a:lnTo>
                  <a:pt x="8566" y="11656"/>
                </a:lnTo>
                <a:lnTo>
                  <a:pt x="8395" y="11729"/>
                </a:lnTo>
                <a:lnTo>
                  <a:pt x="8298" y="11753"/>
                </a:lnTo>
                <a:lnTo>
                  <a:pt x="8176" y="11777"/>
                </a:lnTo>
                <a:lnTo>
                  <a:pt x="8103" y="11753"/>
                </a:lnTo>
                <a:lnTo>
                  <a:pt x="8055" y="11729"/>
                </a:lnTo>
                <a:lnTo>
                  <a:pt x="8055" y="11680"/>
                </a:lnTo>
                <a:lnTo>
                  <a:pt x="8055" y="11607"/>
                </a:lnTo>
                <a:lnTo>
                  <a:pt x="8079" y="11534"/>
                </a:lnTo>
                <a:lnTo>
                  <a:pt x="8079" y="11461"/>
                </a:lnTo>
                <a:lnTo>
                  <a:pt x="8055" y="11412"/>
                </a:lnTo>
                <a:lnTo>
                  <a:pt x="8006" y="11364"/>
                </a:lnTo>
                <a:lnTo>
                  <a:pt x="7957" y="11339"/>
                </a:lnTo>
                <a:lnTo>
                  <a:pt x="7884" y="11315"/>
                </a:lnTo>
                <a:lnTo>
                  <a:pt x="7811" y="11339"/>
                </a:lnTo>
                <a:lnTo>
                  <a:pt x="7763" y="11388"/>
                </a:lnTo>
                <a:lnTo>
                  <a:pt x="7544" y="11558"/>
                </a:lnTo>
                <a:lnTo>
                  <a:pt x="7325" y="11753"/>
                </a:lnTo>
                <a:lnTo>
                  <a:pt x="7179" y="11802"/>
                </a:lnTo>
                <a:lnTo>
                  <a:pt x="6984" y="11826"/>
                </a:lnTo>
                <a:lnTo>
                  <a:pt x="6887" y="11802"/>
                </a:lnTo>
                <a:lnTo>
                  <a:pt x="6765" y="11802"/>
                </a:lnTo>
                <a:lnTo>
                  <a:pt x="6692" y="11753"/>
                </a:lnTo>
                <a:lnTo>
                  <a:pt x="6643" y="11704"/>
                </a:lnTo>
                <a:lnTo>
                  <a:pt x="6668" y="11583"/>
                </a:lnTo>
                <a:lnTo>
                  <a:pt x="6668" y="11412"/>
                </a:lnTo>
                <a:lnTo>
                  <a:pt x="6643" y="11339"/>
                </a:lnTo>
                <a:lnTo>
                  <a:pt x="6595" y="11266"/>
                </a:lnTo>
                <a:lnTo>
                  <a:pt x="6546" y="11218"/>
                </a:lnTo>
                <a:lnTo>
                  <a:pt x="6473" y="11193"/>
                </a:lnTo>
                <a:lnTo>
                  <a:pt x="6400" y="11193"/>
                </a:lnTo>
                <a:lnTo>
                  <a:pt x="6327" y="11218"/>
                </a:lnTo>
                <a:lnTo>
                  <a:pt x="6254" y="11291"/>
                </a:lnTo>
                <a:lnTo>
                  <a:pt x="6205" y="11364"/>
                </a:lnTo>
                <a:lnTo>
                  <a:pt x="6181" y="11485"/>
                </a:lnTo>
                <a:lnTo>
                  <a:pt x="6157" y="11583"/>
                </a:lnTo>
                <a:lnTo>
                  <a:pt x="6084" y="11656"/>
                </a:lnTo>
                <a:lnTo>
                  <a:pt x="5986" y="11704"/>
                </a:lnTo>
                <a:lnTo>
                  <a:pt x="5767" y="11704"/>
                </a:lnTo>
                <a:lnTo>
                  <a:pt x="5670" y="11680"/>
                </a:lnTo>
                <a:lnTo>
                  <a:pt x="5573" y="11607"/>
                </a:lnTo>
                <a:lnTo>
                  <a:pt x="5475" y="11534"/>
                </a:lnTo>
                <a:lnTo>
                  <a:pt x="5427" y="11461"/>
                </a:lnTo>
                <a:lnTo>
                  <a:pt x="5378" y="11388"/>
                </a:lnTo>
                <a:lnTo>
                  <a:pt x="5305" y="11315"/>
                </a:lnTo>
                <a:lnTo>
                  <a:pt x="5232" y="11291"/>
                </a:lnTo>
                <a:lnTo>
                  <a:pt x="5159" y="11291"/>
                </a:lnTo>
                <a:lnTo>
                  <a:pt x="5062" y="11315"/>
                </a:lnTo>
                <a:lnTo>
                  <a:pt x="5013" y="11364"/>
                </a:lnTo>
                <a:lnTo>
                  <a:pt x="4964" y="11412"/>
                </a:lnTo>
                <a:lnTo>
                  <a:pt x="4964" y="11510"/>
                </a:lnTo>
                <a:lnTo>
                  <a:pt x="4964" y="11607"/>
                </a:lnTo>
                <a:lnTo>
                  <a:pt x="4964" y="11680"/>
                </a:lnTo>
                <a:lnTo>
                  <a:pt x="4940" y="11729"/>
                </a:lnTo>
                <a:lnTo>
                  <a:pt x="4891" y="11777"/>
                </a:lnTo>
                <a:lnTo>
                  <a:pt x="4818" y="11826"/>
                </a:lnTo>
                <a:lnTo>
                  <a:pt x="4697" y="11850"/>
                </a:lnTo>
                <a:lnTo>
                  <a:pt x="4599" y="11826"/>
                </a:lnTo>
                <a:lnTo>
                  <a:pt x="4502" y="11753"/>
                </a:lnTo>
                <a:lnTo>
                  <a:pt x="4453" y="11656"/>
                </a:lnTo>
                <a:lnTo>
                  <a:pt x="4453" y="11607"/>
                </a:lnTo>
                <a:lnTo>
                  <a:pt x="4453" y="11558"/>
                </a:lnTo>
                <a:lnTo>
                  <a:pt x="4478" y="11437"/>
                </a:lnTo>
                <a:lnTo>
                  <a:pt x="4429" y="11364"/>
                </a:lnTo>
                <a:lnTo>
                  <a:pt x="4380" y="11291"/>
                </a:lnTo>
                <a:lnTo>
                  <a:pt x="4307" y="11266"/>
                </a:lnTo>
                <a:lnTo>
                  <a:pt x="4210" y="11242"/>
                </a:lnTo>
                <a:lnTo>
                  <a:pt x="4113" y="11266"/>
                </a:lnTo>
                <a:lnTo>
                  <a:pt x="4040" y="11339"/>
                </a:lnTo>
                <a:lnTo>
                  <a:pt x="3991" y="11412"/>
                </a:lnTo>
                <a:lnTo>
                  <a:pt x="3942" y="11510"/>
                </a:lnTo>
                <a:lnTo>
                  <a:pt x="3894" y="11607"/>
                </a:lnTo>
                <a:lnTo>
                  <a:pt x="3796" y="11680"/>
                </a:lnTo>
                <a:lnTo>
                  <a:pt x="3723" y="11753"/>
                </a:lnTo>
                <a:lnTo>
                  <a:pt x="3529" y="11850"/>
                </a:lnTo>
                <a:lnTo>
                  <a:pt x="3431" y="11875"/>
                </a:lnTo>
                <a:lnTo>
                  <a:pt x="3310" y="11899"/>
                </a:lnTo>
                <a:lnTo>
                  <a:pt x="3261" y="11899"/>
                </a:lnTo>
                <a:lnTo>
                  <a:pt x="3212" y="11875"/>
                </a:lnTo>
                <a:lnTo>
                  <a:pt x="3139" y="11826"/>
                </a:lnTo>
                <a:lnTo>
                  <a:pt x="3115" y="11729"/>
                </a:lnTo>
                <a:lnTo>
                  <a:pt x="3066" y="11631"/>
                </a:lnTo>
                <a:lnTo>
                  <a:pt x="3018" y="11461"/>
                </a:lnTo>
                <a:lnTo>
                  <a:pt x="2993" y="11388"/>
                </a:lnTo>
                <a:lnTo>
                  <a:pt x="2969" y="11388"/>
                </a:lnTo>
                <a:lnTo>
                  <a:pt x="2969" y="11364"/>
                </a:lnTo>
                <a:lnTo>
                  <a:pt x="2945" y="11339"/>
                </a:lnTo>
                <a:lnTo>
                  <a:pt x="2896" y="11315"/>
                </a:lnTo>
                <a:lnTo>
                  <a:pt x="2847" y="11315"/>
                </a:lnTo>
                <a:lnTo>
                  <a:pt x="2799" y="11339"/>
                </a:lnTo>
                <a:lnTo>
                  <a:pt x="2750" y="11364"/>
                </a:lnTo>
                <a:lnTo>
                  <a:pt x="2701" y="11461"/>
                </a:lnTo>
                <a:lnTo>
                  <a:pt x="2677" y="11583"/>
                </a:lnTo>
                <a:lnTo>
                  <a:pt x="2677" y="11802"/>
                </a:lnTo>
                <a:lnTo>
                  <a:pt x="2701" y="11923"/>
                </a:lnTo>
                <a:lnTo>
                  <a:pt x="2726" y="12021"/>
                </a:lnTo>
                <a:lnTo>
                  <a:pt x="2799" y="12093"/>
                </a:lnTo>
                <a:lnTo>
                  <a:pt x="2847" y="12191"/>
                </a:lnTo>
                <a:lnTo>
                  <a:pt x="2945" y="12264"/>
                </a:lnTo>
                <a:lnTo>
                  <a:pt x="3042" y="12312"/>
                </a:lnTo>
                <a:lnTo>
                  <a:pt x="3188" y="12361"/>
                </a:lnTo>
                <a:lnTo>
                  <a:pt x="3480" y="12361"/>
                </a:lnTo>
                <a:lnTo>
                  <a:pt x="3626" y="12337"/>
                </a:lnTo>
                <a:lnTo>
                  <a:pt x="3748" y="12288"/>
                </a:lnTo>
                <a:lnTo>
                  <a:pt x="3869" y="12215"/>
                </a:lnTo>
                <a:lnTo>
                  <a:pt x="4015" y="12142"/>
                </a:lnTo>
                <a:lnTo>
                  <a:pt x="4113" y="12045"/>
                </a:lnTo>
                <a:lnTo>
                  <a:pt x="4259" y="12166"/>
                </a:lnTo>
                <a:lnTo>
                  <a:pt x="4405" y="12239"/>
                </a:lnTo>
                <a:lnTo>
                  <a:pt x="4575" y="12288"/>
                </a:lnTo>
                <a:lnTo>
                  <a:pt x="4745" y="12312"/>
                </a:lnTo>
                <a:lnTo>
                  <a:pt x="4916" y="12288"/>
                </a:lnTo>
                <a:lnTo>
                  <a:pt x="5086" y="12239"/>
                </a:lnTo>
                <a:lnTo>
                  <a:pt x="5232" y="12142"/>
                </a:lnTo>
                <a:lnTo>
                  <a:pt x="5354" y="12021"/>
                </a:lnTo>
                <a:lnTo>
                  <a:pt x="5475" y="12069"/>
                </a:lnTo>
                <a:lnTo>
                  <a:pt x="5597" y="12118"/>
                </a:lnTo>
                <a:lnTo>
                  <a:pt x="5743" y="12142"/>
                </a:lnTo>
                <a:lnTo>
                  <a:pt x="5889" y="12166"/>
                </a:lnTo>
                <a:lnTo>
                  <a:pt x="6011" y="12166"/>
                </a:lnTo>
                <a:lnTo>
                  <a:pt x="6157" y="12142"/>
                </a:lnTo>
                <a:lnTo>
                  <a:pt x="6278" y="12093"/>
                </a:lnTo>
                <a:lnTo>
                  <a:pt x="6376" y="12045"/>
                </a:lnTo>
                <a:lnTo>
                  <a:pt x="6546" y="12142"/>
                </a:lnTo>
                <a:lnTo>
                  <a:pt x="6716" y="12239"/>
                </a:lnTo>
                <a:lnTo>
                  <a:pt x="6862" y="12288"/>
                </a:lnTo>
                <a:lnTo>
                  <a:pt x="7008" y="12312"/>
                </a:lnTo>
                <a:lnTo>
                  <a:pt x="7154" y="12288"/>
                </a:lnTo>
                <a:lnTo>
                  <a:pt x="7276" y="12264"/>
                </a:lnTo>
                <a:lnTo>
                  <a:pt x="7398" y="12191"/>
                </a:lnTo>
                <a:lnTo>
                  <a:pt x="7519" y="12118"/>
                </a:lnTo>
                <a:lnTo>
                  <a:pt x="7763" y="11948"/>
                </a:lnTo>
                <a:lnTo>
                  <a:pt x="7836" y="12021"/>
                </a:lnTo>
                <a:lnTo>
                  <a:pt x="7909" y="12093"/>
                </a:lnTo>
                <a:lnTo>
                  <a:pt x="8030" y="12142"/>
                </a:lnTo>
                <a:lnTo>
                  <a:pt x="8347" y="12142"/>
                </a:lnTo>
                <a:lnTo>
                  <a:pt x="8493" y="12118"/>
                </a:lnTo>
                <a:lnTo>
                  <a:pt x="8663" y="12045"/>
                </a:lnTo>
                <a:lnTo>
                  <a:pt x="8785" y="11948"/>
                </a:lnTo>
                <a:lnTo>
                  <a:pt x="8882" y="12021"/>
                </a:lnTo>
                <a:lnTo>
                  <a:pt x="8955" y="12093"/>
                </a:lnTo>
                <a:lnTo>
                  <a:pt x="9174" y="12191"/>
                </a:lnTo>
                <a:lnTo>
                  <a:pt x="9320" y="12239"/>
                </a:lnTo>
                <a:lnTo>
                  <a:pt x="9466" y="12264"/>
                </a:lnTo>
                <a:lnTo>
                  <a:pt x="9588" y="12239"/>
                </a:lnTo>
                <a:lnTo>
                  <a:pt x="9709" y="12215"/>
                </a:lnTo>
                <a:lnTo>
                  <a:pt x="9831" y="12166"/>
                </a:lnTo>
                <a:lnTo>
                  <a:pt x="9952" y="12093"/>
                </a:lnTo>
                <a:lnTo>
                  <a:pt x="10147" y="11899"/>
                </a:lnTo>
                <a:lnTo>
                  <a:pt x="10269" y="12021"/>
                </a:lnTo>
                <a:lnTo>
                  <a:pt x="10415" y="12093"/>
                </a:lnTo>
                <a:lnTo>
                  <a:pt x="10561" y="12142"/>
                </a:lnTo>
                <a:lnTo>
                  <a:pt x="10755" y="12166"/>
                </a:lnTo>
                <a:lnTo>
                  <a:pt x="10926" y="12191"/>
                </a:lnTo>
                <a:lnTo>
                  <a:pt x="11096" y="12166"/>
                </a:lnTo>
                <a:lnTo>
                  <a:pt x="11266" y="12093"/>
                </a:lnTo>
                <a:lnTo>
                  <a:pt x="11412" y="12021"/>
                </a:lnTo>
                <a:lnTo>
                  <a:pt x="11558" y="12093"/>
                </a:lnTo>
                <a:lnTo>
                  <a:pt x="11704" y="12142"/>
                </a:lnTo>
                <a:lnTo>
                  <a:pt x="12045" y="12142"/>
                </a:lnTo>
                <a:lnTo>
                  <a:pt x="12215" y="12118"/>
                </a:lnTo>
                <a:lnTo>
                  <a:pt x="12410" y="12069"/>
                </a:lnTo>
                <a:lnTo>
                  <a:pt x="12580" y="11996"/>
                </a:lnTo>
                <a:lnTo>
                  <a:pt x="12726" y="11899"/>
                </a:lnTo>
                <a:lnTo>
                  <a:pt x="12799" y="11948"/>
                </a:lnTo>
                <a:lnTo>
                  <a:pt x="12921" y="11972"/>
                </a:lnTo>
                <a:lnTo>
                  <a:pt x="13043" y="11972"/>
                </a:lnTo>
                <a:lnTo>
                  <a:pt x="13164" y="11948"/>
                </a:lnTo>
                <a:lnTo>
                  <a:pt x="13237" y="11899"/>
                </a:lnTo>
                <a:lnTo>
                  <a:pt x="13286" y="11850"/>
                </a:lnTo>
                <a:lnTo>
                  <a:pt x="13310" y="11777"/>
                </a:lnTo>
                <a:lnTo>
                  <a:pt x="13310" y="11704"/>
                </a:lnTo>
                <a:lnTo>
                  <a:pt x="13286" y="11631"/>
                </a:lnTo>
                <a:lnTo>
                  <a:pt x="13262" y="11583"/>
                </a:lnTo>
                <a:lnTo>
                  <a:pt x="13189" y="11558"/>
                </a:lnTo>
                <a:lnTo>
                  <a:pt x="13116" y="11534"/>
                </a:lnTo>
                <a:lnTo>
                  <a:pt x="13043" y="11558"/>
                </a:lnTo>
                <a:lnTo>
                  <a:pt x="12970" y="11534"/>
                </a:lnTo>
                <a:lnTo>
                  <a:pt x="12897" y="11437"/>
                </a:lnTo>
                <a:lnTo>
                  <a:pt x="12799" y="11388"/>
                </a:lnTo>
                <a:lnTo>
                  <a:pt x="12751" y="11364"/>
                </a:lnTo>
                <a:lnTo>
                  <a:pt x="12702" y="11364"/>
                </a:lnTo>
                <a:lnTo>
                  <a:pt x="12653" y="11388"/>
                </a:lnTo>
                <a:lnTo>
                  <a:pt x="12605" y="11437"/>
                </a:lnTo>
                <a:lnTo>
                  <a:pt x="12532" y="11485"/>
                </a:lnTo>
                <a:lnTo>
                  <a:pt x="12410" y="11558"/>
                </a:lnTo>
                <a:lnTo>
                  <a:pt x="12264" y="11631"/>
                </a:lnTo>
                <a:lnTo>
                  <a:pt x="12094" y="11704"/>
                </a:lnTo>
                <a:lnTo>
                  <a:pt x="11948" y="11729"/>
                </a:lnTo>
                <a:lnTo>
                  <a:pt x="11753" y="11729"/>
                </a:lnTo>
                <a:lnTo>
                  <a:pt x="11729" y="11704"/>
                </a:lnTo>
                <a:lnTo>
                  <a:pt x="11704" y="11656"/>
                </a:lnTo>
                <a:lnTo>
                  <a:pt x="11680" y="11607"/>
                </a:lnTo>
                <a:lnTo>
                  <a:pt x="11704" y="11485"/>
                </a:lnTo>
                <a:lnTo>
                  <a:pt x="11704" y="11412"/>
                </a:lnTo>
                <a:lnTo>
                  <a:pt x="11656" y="11339"/>
                </a:lnTo>
                <a:lnTo>
                  <a:pt x="11607" y="11291"/>
                </a:lnTo>
                <a:lnTo>
                  <a:pt x="11534" y="11266"/>
                </a:lnTo>
                <a:lnTo>
                  <a:pt x="11461" y="11291"/>
                </a:lnTo>
                <a:lnTo>
                  <a:pt x="11388" y="11315"/>
                </a:lnTo>
                <a:lnTo>
                  <a:pt x="11315" y="11364"/>
                </a:lnTo>
                <a:lnTo>
                  <a:pt x="11291" y="11437"/>
                </a:lnTo>
                <a:lnTo>
                  <a:pt x="11266" y="11558"/>
                </a:lnTo>
                <a:lnTo>
                  <a:pt x="11218" y="11607"/>
                </a:lnTo>
                <a:lnTo>
                  <a:pt x="11169" y="11656"/>
                </a:lnTo>
                <a:lnTo>
                  <a:pt x="11047" y="11729"/>
                </a:lnTo>
                <a:lnTo>
                  <a:pt x="10901" y="11753"/>
                </a:lnTo>
                <a:lnTo>
                  <a:pt x="10755" y="11753"/>
                </a:lnTo>
                <a:lnTo>
                  <a:pt x="10609" y="11729"/>
                </a:lnTo>
                <a:lnTo>
                  <a:pt x="10488" y="11656"/>
                </a:lnTo>
                <a:lnTo>
                  <a:pt x="10463" y="11631"/>
                </a:lnTo>
                <a:lnTo>
                  <a:pt x="10439" y="11583"/>
                </a:lnTo>
                <a:lnTo>
                  <a:pt x="10439" y="11510"/>
                </a:lnTo>
                <a:lnTo>
                  <a:pt x="10463" y="11461"/>
                </a:lnTo>
                <a:lnTo>
                  <a:pt x="10512" y="11364"/>
                </a:lnTo>
                <a:lnTo>
                  <a:pt x="10488" y="11291"/>
                </a:lnTo>
                <a:lnTo>
                  <a:pt x="10463" y="11218"/>
                </a:lnTo>
                <a:lnTo>
                  <a:pt x="10390" y="11169"/>
                </a:lnTo>
                <a:lnTo>
                  <a:pt x="10317" y="11145"/>
                </a:lnTo>
                <a:close/>
                <a:moveTo>
                  <a:pt x="16498" y="11193"/>
                </a:moveTo>
                <a:lnTo>
                  <a:pt x="16498" y="11948"/>
                </a:lnTo>
                <a:lnTo>
                  <a:pt x="16255" y="12093"/>
                </a:lnTo>
                <a:lnTo>
                  <a:pt x="16011" y="12312"/>
                </a:lnTo>
                <a:lnTo>
                  <a:pt x="15792" y="12556"/>
                </a:lnTo>
                <a:lnTo>
                  <a:pt x="15598" y="12823"/>
                </a:lnTo>
                <a:lnTo>
                  <a:pt x="15598" y="12775"/>
                </a:lnTo>
                <a:lnTo>
                  <a:pt x="15598" y="12434"/>
                </a:lnTo>
                <a:lnTo>
                  <a:pt x="15622" y="12385"/>
                </a:lnTo>
                <a:lnTo>
                  <a:pt x="15914" y="11923"/>
                </a:lnTo>
                <a:lnTo>
                  <a:pt x="16060" y="11680"/>
                </a:lnTo>
                <a:lnTo>
                  <a:pt x="16206" y="11461"/>
                </a:lnTo>
                <a:lnTo>
                  <a:pt x="16352" y="11339"/>
                </a:lnTo>
                <a:lnTo>
                  <a:pt x="16498" y="11193"/>
                </a:lnTo>
                <a:close/>
                <a:moveTo>
                  <a:pt x="16498" y="12288"/>
                </a:moveTo>
                <a:lnTo>
                  <a:pt x="16498" y="13140"/>
                </a:lnTo>
                <a:lnTo>
                  <a:pt x="16303" y="13213"/>
                </a:lnTo>
                <a:lnTo>
                  <a:pt x="16157" y="13334"/>
                </a:lnTo>
                <a:lnTo>
                  <a:pt x="16011" y="13456"/>
                </a:lnTo>
                <a:lnTo>
                  <a:pt x="15890" y="13602"/>
                </a:lnTo>
                <a:lnTo>
                  <a:pt x="15719" y="13797"/>
                </a:lnTo>
                <a:lnTo>
                  <a:pt x="15573" y="14016"/>
                </a:lnTo>
                <a:lnTo>
                  <a:pt x="15573" y="13602"/>
                </a:lnTo>
                <a:lnTo>
                  <a:pt x="15792" y="13213"/>
                </a:lnTo>
                <a:lnTo>
                  <a:pt x="16036" y="12848"/>
                </a:lnTo>
                <a:lnTo>
                  <a:pt x="16255" y="12556"/>
                </a:lnTo>
                <a:lnTo>
                  <a:pt x="16498" y="12288"/>
                </a:lnTo>
                <a:close/>
                <a:moveTo>
                  <a:pt x="2847" y="13286"/>
                </a:moveTo>
                <a:lnTo>
                  <a:pt x="2799" y="13310"/>
                </a:lnTo>
                <a:lnTo>
                  <a:pt x="2774" y="13334"/>
                </a:lnTo>
                <a:lnTo>
                  <a:pt x="2580" y="13675"/>
                </a:lnTo>
                <a:lnTo>
                  <a:pt x="2507" y="13870"/>
                </a:lnTo>
                <a:lnTo>
                  <a:pt x="2458" y="14064"/>
                </a:lnTo>
                <a:lnTo>
                  <a:pt x="2434" y="14259"/>
                </a:lnTo>
                <a:lnTo>
                  <a:pt x="2458" y="14332"/>
                </a:lnTo>
                <a:lnTo>
                  <a:pt x="2507" y="14405"/>
                </a:lnTo>
                <a:lnTo>
                  <a:pt x="2555" y="14478"/>
                </a:lnTo>
                <a:lnTo>
                  <a:pt x="2628" y="14527"/>
                </a:lnTo>
                <a:lnTo>
                  <a:pt x="2750" y="14551"/>
                </a:lnTo>
                <a:lnTo>
                  <a:pt x="3018" y="14551"/>
                </a:lnTo>
                <a:lnTo>
                  <a:pt x="3164" y="14527"/>
                </a:lnTo>
                <a:lnTo>
                  <a:pt x="3285" y="14478"/>
                </a:lnTo>
                <a:lnTo>
                  <a:pt x="3431" y="14429"/>
                </a:lnTo>
                <a:lnTo>
                  <a:pt x="3699" y="14283"/>
                </a:lnTo>
                <a:lnTo>
                  <a:pt x="3942" y="14089"/>
                </a:lnTo>
                <a:lnTo>
                  <a:pt x="4015" y="14186"/>
                </a:lnTo>
                <a:lnTo>
                  <a:pt x="4137" y="14259"/>
                </a:lnTo>
                <a:lnTo>
                  <a:pt x="4234" y="14332"/>
                </a:lnTo>
                <a:lnTo>
                  <a:pt x="4380" y="14381"/>
                </a:lnTo>
                <a:lnTo>
                  <a:pt x="4551" y="14429"/>
                </a:lnTo>
                <a:lnTo>
                  <a:pt x="4867" y="14429"/>
                </a:lnTo>
                <a:lnTo>
                  <a:pt x="5037" y="14405"/>
                </a:lnTo>
                <a:lnTo>
                  <a:pt x="5183" y="14356"/>
                </a:lnTo>
                <a:lnTo>
                  <a:pt x="5329" y="14283"/>
                </a:lnTo>
                <a:lnTo>
                  <a:pt x="5475" y="14186"/>
                </a:lnTo>
                <a:lnTo>
                  <a:pt x="5597" y="14089"/>
                </a:lnTo>
                <a:lnTo>
                  <a:pt x="5719" y="14186"/>
                </a:lnTo>
                <a:lnTo>
                  <a:pt x="5889" y="14235"/>
                </a:lnTo>
                <a:lnTo>
                  <a:pt x="6084" y="14259"/>
                </a:lnTo>
                <a:lnTo>
                  <a:pt x="6278" y="14259"/>
                </a:lnTo>
                <a:lnTo>
                  <a:pt x="6814" y="14235"/>
                </a:lnTo>
                <a:lnTo>
                  <a:pt x="7325" y="14259"/>
                </a:lnTo>
                <a:lnTo>
                  <a:pt x="7665" y="14283"/>
                </a:lnTo>
                <a:lnTo>
                  <a:pt x="8030" y="14259"/>
                </a:lnTo>
                <a:lnTo>
                  <a:pt x="8225" y="14235"/>
                </a:lnTo>
                <a:lnTo>
                  <a:pt x="8395" y="14186"/>
                </a:lnTo>
                <a:lnTo>
                  <a:pt x="8541" y="14113"/>
                </a:lnTo>
                <a:lnTo>
                  <a:pt x="8687" y="13991"/>
                </a:lnTo>
                <a:lnTo>
                  <a:pt x="8712" y="13943"/>
                </a:lnTo>
                <a:lnTo>
                  <a:pt x="8712" y="13894"/>
                </a:lnTo>
                <a:lnTo>
                  <a:pt x="8687" y="13845"/>
                </a:lnTo>
                <a:lnTo>
                  <a:pt x="8639" y="13821"/>
                </a:lnTo>
                <a:lnTo>
                  <a:pt x="8420" y="13772"/>
                </a:lnTo>
                <a:lnTo>
                  <a:pt x="8225" y="13797"/>
                </a:lnTo>
                <a:lnTo>
                  <a:pt x="7787" y="13845"/>
                </a:lnTo>
                <a:lnTo>
                  <a:pt x="7373" y="13845"/>
                </a:lnTo>
                <a:lnTo>
                  <a:pt x="6935" y="13797"/>
                </a:lnTo>
                <a:lnTo>
                  <a:pt x="6716" y="13797"/>
                </a:lnTo>
                <a:lnTo>
                  <a:pt x="6376" y="13821"/>
                </a:lnTo>
                <a:lnTo>
                  <a:pt x="6059" y="13821"/>
                </a:lnTo>
                <a:lnTo>
                  <a:pt x="5962" y="13797"/>
                </a:lnTo>
                <a:lnTo>
                  <a:pt x="5938" y="13797"/>
                </a:lnTo>
                <a:lnTo>
                  <a:pt x="5938" y="13772"/>
                </a:lnTo>
                <a:lnTo>
                  <a:pt x="5962" y="13699"/>
                </a:lnTo>
                <a:lnTo>
                  <a:pt x="5938" y="13602"/>
                </a:lnTo>
                <a:lnTo>
                  <a:pt x="5913" y="13553"/>
                </a:lnTo>
                <a:lnTo>
                  <a:pt x="5865" y="13480"/>
                </a:lnTo>
                <a:lnTo>
                  <a:pt x="5816" y="13456"/>
                </a:lnTo>
                <a:lnTo>
                  <a:pt x="5743" y="13432"/>
                </a:lnTo>
                <a:lnTo>
                  <a:pt x="5670" y="13456"/>
                </a:lnTo>
                <a:lnTo>
                  <a:pt x="5597" y="13505"/>
                </a:lnTo>
                <a:lnTo>
                  <a:pt x="5354" y="13748"/>
                </a:lnTo>
                <a:lnTo>
                  <a:pt x="5062" y="13943"/>
                </a:lnTo>
                <a:lnTo>
                  <a:pt x="4964" y="13991"/>
                </a:lnTo>
                <a:lnTo>
                  <a:pt x="4818" y="14016"/>
                </a:lnTo>
                <a:lnTo>
                  <a:pt x="4672" y="14016"/>
                </a:lnTo>
                <a:lnTo>
                  <a:pt x="4526" y="13991"/>
                </a:lnTo>
                <a:lnTo>
                  <a:pt x="4405" y="13943"/>
                </a:lnTo>
                <a:lnTo>
                  <a:pt x="4307" y="13870"/>
                </a:lnTo>
                <a:lnTo>
                  <a:pt x="4283" y="13821"/>
                </a:lnTo>
                <a:lnTo>
                  <a:pt x="4283" y="13748"/>
                </a:lnTo>
                <a:lnTo>
                  <a:pt x="4283" y="13675"/>
                </a:lnTo>
                <a:lnTo>
                  <a:pt x="4307" y="13578"/>
                </a:lnTo>
                <a:lnTo>
                  <a:pt x="4307" y="13505"/>
                </a:lnTo>
                <a:lnTo>
                  <a:pt x="4307" y="13432"/>
                </a:lnTo>
                <a:lnTo>
                  <a:pt x="4259" y="13383"/>
                </a:lnTo>
                <a:lnTo>
                  <a:pt x="4186" y="13334"/>
                </a:lnTo>
                <a:lnTo>
                  <a:pt x="4113" y="13310"/>
                </a:lnTo>
                <a:lnTo>
                  <a:pt x="4040" y="13334"/>
                </a:lnTo>
                <a:lnTo>
                  <a:pt x="3967" y="13359"/>
                </a:lnTo>
                <a:lnTo>
                  <a:pt x="3918" y="13432"/>
                </a:lnTo>
                <a:lnTo>
                  <a:pt x="3845" y="13529"/>
                </a:lnTo>
                <a:lnTo>
                  <a:pt x="3772" y="13602"/>
                </a:lnTo>
                <a:lnTo>
                  <a:pt x="3602" y="13772"/>
                </a:lnTo>
                <a:lnTo>
                  <a:pt x="3407" y="13918"/>
                </a:lnTo>
                <a:lnTo>
                  <a:pt x="3212" y="14016"/>
                </a:lnTo>
                <a:lnTo>
                  <a:pt x="3091" y="14089"/>
                </a:lnTo>
                <a:lnTo>
                  <a:pt x="2945" y="14113"/>
                </a:lnTo>
                <a:lnTo>
                  <a:pt x="2896" y="14113"/>
                </a:lnTo>
                <a:lnTo>
                  <a:pt x="2847" y="14089"/>
                </a:lnTo>
                <a:lnTo>
                  <a:pt x="2847" y="14016"/>
                </a:lnTo>
                <a:lnTo>
                  <a:pt x="2847" y="13918"/>
                </a:lnTo>
                <a:lnTo>
                  <a:pt x="2969" y="13456"/>
                </a:lnTo>
                <a:lnTo>
                  <a:pt x="2969" y="13407"/>
                </a:lnTo>
                <a:lnTo>
                  <a:pt x="2969" y="13359"/>
                </a:lnTo>
                <a:lnTo>
                  <a:pt x="2920" y="13310"/>
                </a:lnTo>
                <a:lnTo>
                  <a:pt x="2872" y="13286"/>
                </a:lnTo>
                <a:close/>
                <a:moveTo>
                  <a:pt x="16498" y="13286"/>
                </a:moveTo>
                <a:lnTo>
                  <a:pt x="16474" y="14137"/>
                </a:lnTo>
                <a:lnTo>
                  <a:pt x="16425" y="14137"/>
                </a:lnTo>
                <a:lnTo>
                  <a:pt x="16328" y="14210"/>
                </a:lnTo>
                <a:lnTo>
                  <a:pt x="16206" y="14283"/>
                </a:lnTo>
                <a:lnTo>
                  <a:pt x="15987" y="14478"/>
                </a:lnTo>
                <a:lnTo>
                  <a:pt x="15792" y="14697"/>
                </a:lnTo>
                <a:lnTo>
                  <a:pt x="15622" y="14916"/>
                </a:lnTo>
                <a:lnTo>
                  <a:pt x="15525" y="15038"/>
                </a:lnTo>
                <a:lnTo>
                  <a:pt x="15549" y="14673"/>
                </a:lnTo>
                <a:lnTo>
                  <a:pt x="15573" y="14673"/>
                </a:lnTo>
                <a:lnTo>
                  <a:pt x="15695" y="14502"/>
                </a:lnTo>
                <a:lnTo>
                  <a:pt x="15817" y="14332"/>
                </a:lnTo>
                <a:lnTo>
                  <a:pt x="16011" y="13967"/>
                </a:lnTo>
                <a:lnTo>
                  <a:pt x="16230" y="13602"/>
                </a:lnTo>
                <a:lnTo>
                  <a:pt x="16352" y="13432"/>
                </a:lnTo>
                <a:lnTo>
                  <a:pt x="16498" y="13286"/>
                </a:lnTo>
                <a:close/>
                <a:moveTo>
                  <a:pt x="16474" y="14332"/>
                </a:moveTo>
                <a:lnTo>
                  <a:pt x="16449" y="15208"/>
                </a:lnTo>
                <a:lnTo>
                  <a:pt x="16352" y="15232"/>
                </a:lnTo>
                <a:lnTo>
                  <a:pt x="16230" y="15305"/>
                </a:lnTo>
                <a:lnTo>
                  <a:pt x="15987" y="15500"/>
                </a:lnTo>
                <a:lnTo>
                  <a:pt x="15768" y="15719"/>
                </a:lnTo>
                <a:lnTo>
                  <a:pt x="15622" y="15889"/>
                </a:lnTo>
                <a:lnTo>
                  <a:pt x="15476" y="16035"/>
                </a:lnTo>
                <a:lnTo>
                  <a:pt x="15476" y="15743"/>
                </a:lnTo>
                <a:lnTo>
                  <a:pt x="15549" y="15695"/>
                </a:lnTo>
                <a:lnTo>
                  <a:pt x="15598" y="15646"/>
                </a:lnTo>
                <a:lnTo>
                  <a:pt x="15671" y="15500"/>
                </a:lnTo>
                <a:lnTo>
                  <a:pt x="15817" y="15257"/>
                </a:lnTo>
                <a:lnTo>
                  <a:pt x="16011" y="15013"/>
                </a:lnTo>
                <a:lnTo>
                  <a:pt x="16279" y="14697"/>
                </a:lnTo>
                <a:lnTo>
                  <a:pt x="16376" y="14502"/>
                </a:lnTo>
                <a:lnTo>
                  <a:pt x="16474" y="14332"/>
                </a:lnTo>
                <a:close/>
                <a:moveTo>
                  <a:pt x="16449" y="15622"/>
                </a:moveTo>
                <a:lnTo>
                  <a:pt x="16425" y="16376"/>
                </a:lnTo>
                <a:lnTo>
                  <a:pt x="16328" y="16425"/>
                </a:lnTo>
                <a:lnTo>
                  <a:pt x="16230" y="16522"/>
                </a:lnTo>
                <a:lnTo>
                  <a:pt x="16036" y="16692"/>
                </a:lnTo>
                <a:lnTo>
                  <a:pt x="15719" y="17082"/>
                </a:lnTo>
                <a:lnTo>
                  <a:pt x="15427" y="17422"/>
                </a:lnTo>
                <a:lnTo>
                  <a:pt x="15427" y="17106"/>
                </a:lnTo>
                <a:lnTo>
                  <a:pt x="15452" y="16960"/>
                </a:lnTo>
                <a:lnTo>
                  <a:pt x="15452" y="16887"/>
                </a:lnTo>
                <a:lnTo>
                  <a:pt x="15476" y="16765"/>
                </a:lnTo>
                <a:lnTo>
                  <a:pt x="15525" y="16644"/>
                </a:lnTo>
                <a:lnTo>
                  <a:pt x="15598" y="16522"/>
                </a:lnTo>
                <a:lnTo>
                  <a:pt x="15695" y="16400"/>
                </a:lnTo>
                <a:lnTo>
                  <a:pt x="15890" y="16181"/>
                </a:lnTo>
                <a:lnTo>
                  <a:pt x="16060" y="15987"/>
                </a:lnTo>
                <a:lnTo>
                  <a:pt x="16255" y="15816"/>
                </a:lnTo>
                <a:lnTo>
                  <a:pt x="16449" y="15622"/>
                </a:lnTo>
                <a:close/>
                <a:moveTo>
                  <a:pt x="16401" y="16984"/>
                </a:moveTo>
                <a:lnTo>
                  <a:pt x="16401" y="17641"/>
                </a:lnTo>
                <a:lnTo>
                  <a:pt x="16157" y="17763"/>
                </a:lnTo>
                <a:lnTo>
                  <a:pt x="15938" y="17933"/>
                </a:lnTo>
                <a:lnTo>
                  <a:pt x="15719" y="18104"/>
                </a:lnTo>
                <a:lnTo>
                  <a:pt x="15549" y="18323"/>
                </a:lnTo>
                <a:lnTo>
                  <a:pt x="15403" y="18493"/>
                </a:lnTo>
                <a:lnTo>
                  <a:pt x="15403" y="18347"/>
                </a:lnTo>
                <a:lnTo>
                  <a:pt x="15452" y="18298"/>
                </a:lnTo>
                <a:lnTo>
                  <a:pt x="15476" y="18250"/>
                </a:lnTo>
                <a:lnTo>
                  <a:pt x="15525" y="18104"/>
                </a:lnTo>
                <a:lnTo>
                  <a:pt x="15598" y="17982"/>
                </a:lnTo>
                <a:lnTo>
                  <a:pt x="15768" y="17714"/>
                </a:lnTo>
                <a:lnTo>
                  <a:pt x="15963" y="17471"/>
                </a:lnTo>
                <a:lnTo>
                  <a:pt x="16157" y="17252"/>
                </a:lnTo>
                <a:lnTo>
                  <a:pt x="16401" y="16984"/>
                </a:lnTo>
                <a:close/>
                <a:moveTo>
                  <a:pt x="14405" y="1533"/>
                </a:moveTo>
                <a:lnTo>
                  <a:pt x="14722" y="1558"/>
                </a:lnTo>
                <a:lnTo>
                  <a:pt x="14819" y="1582"/>
                </a:lnTo>
                <a:lnTo>
                  <a:pt x="14892" y="1606"/>
                </a:lnTo>
                <a:lnTo>
                  <a:pt x="14965" y="1655"/>
                </a:lnTo>
                <a:lnTo>
                  <a:pt x="14965" y="1874"/>
                </a:lnTo>
                <a:lnTo>
                  <a:pt x="14989" y="2093"/>
                </a:lnTo>
                <a:lnTo>
                  <a:pt x="15062" y="2531"/>
                </a:lnTo>
                <a:lnTo>
                  <a:pt x="15062" y="3188"/>
                </a:lnTo>
                <a:lnTo>
                  <a:pt x="15038" y="3821"/>
                </a:lnTo>
                <a:lnTo>
                  <a:pt x="15014" y="5183"/>
                </a:lnTo>
                <a:lnTo>
                  <a:pt x="15014" y="6546"/>
                </a:lnTo>
                <a:lnTo>
                  <a:pt x="15038" y="9563"/>
                </a:lnTo>
                <a:lnTo>
                  <a:pt x="15038" y="12580"/>
                </a:lnTo>
                <a:lnTo>
                  <a:pt x="15038" y="13651"/>
                </a:lnTo>
                <a:lnTo>
                  <a:pt x="14989" y="14697"/>
                </a:lnTo>
                <a:lnTo>
                  <a:pt x="14941" y="15768"/>
                </a:lnTo>
                <a:lnTo>
                  <a:pt x="14892" y="16814"/>
                </a:lnTo>
                <a:lnTo>
                  <a:pt x="14868" y="18420"/>
                </a:lnTo>
                <a:lnTo>
                  <a:pt x="14843" y="19077"/>
                </a:lnTo>
                <a:lnTo>
                  <a:pt x="14843" y="19296"/>
                </a:lnTo>
                <a:lnTo>
                  <a:pt x="14819" y="19393"/>
                </a:lnTo>
                <a:lnTo>
                  <a:pt x="14868" y="19296"/>
                </a:lnTo>
                <a:lnTo>
                  <a:pt x="14843" y="19369"/>
                </a:lnTo>
                <a:lnTo>
                  <a:pt x="14843" y="19442"/>
                </a:lnTo>
                <a:lnTo>
                  <a:pt x="14503" y="19491"/>
                </a:lnTo>
                <a:lnTo>
                  <a:pt x="13505" y="19491"/>
                </a:lnTo>
                <a:lnTo>
                  <a:pt x="12580" y="19515"/>
                </a:lnTo>
                <a:lnTo>
                  <a:pt x="11680" y="19539"/>
                </a:lnTo>
                <a:lnTo>
                  <a:pt x="9636" y="19466"/>
                </a:lnTo>
                <a:lnTo>
                  <a:pt x="7592" y="19418"/>
                </a:lnTo>
                <a:lnTo>
                  <a:pt x="6570" y="19393"/>
                </a:lnTo>
                <a:lnTo>
                  <a:pt x="2653" y="19393"/>
                </a:lnTo>
                <a:lnTo>
                  <a:pt x="1777" y="19466"/>
                </a:lnTo>
                <a:lnTo>
                  <a:pt x="1266" y="19491"/>
                </a:lnTo>
                <a:lnTo>
                  <a:pt x="731" y="19515"/>
                </a:lnTo>
                <a:lnTo>
                  <a:pt x="731" y="19491"/>
                </a:lnTo>
                <a:lnTo>
                  <a:pt x="682" y="18955"/>
                </a:lnTo>
                <a:lnTo>
                  <a:pt x="658" y="18420"/>
                </a:lnTo>
                <a:lnTo>
                  <a:pt x="633" y="17349"/>
                </a:lnTo>
                <a:lnTo>
                  <a:pt x="658" y="16279"/>
                </a:lnTo>
                <a:lnTo>
                  <a:pt x="633" y="15743"/>
                </a:lnTo>
                <a:lnTo>
                  <a:pt x="609" y="15208"/>
                </a:lnTo>
                <a:lnTo>
                  <a:pt x="560" y="14648"/>
                </a:lnTo>
                <a:lnTo>
                  <a:pt x="560" y="14113"/>
                </a:lnTo>
                <a:lnTo>
                  <a:pt x="560" y="13553"/>
                </a:lnTo>
                <a:lnTo>
                  <a:pt x="560" y="13018"/>
                </a:lnTo>
                <a:lnTo>
                  <a:pt x="633" y="11923"/>
                </a:lnTo>
                <a:lnTo>
                  <a:pt x="682" y="10828"/>
                </a:lnTo>
                <a:lnTo>
                  <a:pt x="731" y="9685"/>
                </a:lnTo>
                <a:lnTo>
                  <a:pt x="731" y="8541"/>
                </a:lnTo>
                <a:lnTo>
                  <a:pt x="682" y="7422"/>
                </a:lnTo>
                <a:lnTo>
                  <a:pt x="658" y="6278"/>
                </a:lnTo>
                <a:lnTo>
                  <a:pt x="585" y="4015"/>
                </a:lnTo>
                <a:lnTo>
                  <a:pt x="560" y="2847"/>
                </a:lnTo>
                <a:lnTo>
                  <a:pt x="560" y="2239"/>
                </a:lnTo>
                <a:lnTo>
                  <a:pt x="512" y="1655"/>
                </a:lnTo>
                <a:lnTo>
                  <a:pt x="852" y="1679"/>
                </a:lnTo>
                <a:lnTo>
                  <a:pt x="1193" y="1704"/>
                </a:lnTo>
                <a:lnTo>
                  <a:pt x="1874" y="1679"/>
                </a:lnTo>
                <a:lnTo>
                  <a:pt x="1874" y="1679"/>
                </a:lnTo>
                <a:lnTo>
                  <a:pt x="1753" y="1850"/>
                </a:lnTo>
                <a:lnTo>
                  <a:pt x="1631" y="2020"/>
                </a:lnTo>
                <a:lnTo>
                  <a:pt x="1558" y="2190"/>
                </a:lnTo>
                <a:lnTo>
                  <a:pt x="1534" y="2409"/>
                </a:lnTo>
                <a:lnTo>
                  <a:pt x="1534" y="2507"/>
                </a:lnTo>
                <a:lnTo>
                  <a:pt x="1558" y="2628"/>
                </a:lnTo>
                <a:lnTo>
                  <a:pt x="1607" y="2872"/>
                </a:lnTo>
                <a:lnTo>
                  <a:pt x="1728" y="3066"/>
                </a:lnTo>
                <a:lnTo>
                  <a:pt x="1874" y="3261"/>
                </a:lnTo>
                <a:lnTo>
                  <a:pt x="2069" y="3407"/>
                </a:lnTo>
                <a:lnTo>
                  <a:pt x="2288" y="3529"/>
                </a:lnTo>
                <a:lnTo>
                  <a:pt x="2385" y="3553"/>
                </a:lnTo>
                <a:lnTo>
                  <a:pt x="2507" y="3577"/>
                </a:lnTo>
                <a:lnTo>
                  <a:pt x="2750" y="3577"/>
                </a:lnTo>
                <a:lnTo>
                  <a:pt x="2896" y="3529"/>
                </a:lnTo>
                <a:lnTo>
                  <a:pt x="3042" y="3480"/>
                </a:lnTo>
                <a:lnTo>
                  <a:pt x="3164" y="3407"/>
                </a:lnTo>
                <a:lnTo>
                  <a:pt x="3285" y="3310"/>
                </a:lnTo>
                <a:lnTo>
                  <a:pt x="3407" y="3188"/>
                </a:lnTo>
                <a:lnTo>
                  <a:pt x="3504" y="3066"/>
                </a:lnTo>
                <a:lnTo>
                  <a:pt x="3577" y="2945"/>
                </a:lnTo>
                <a:lnTo>
                  <a:pt x="3650" y="2799"/>
                </a:lnTo>
                <a:lnTo>
                  <a:pt x="3699" y="2653"/>
                </a:lnTo>
                <a:lnTo>
                  <a:pt x="3748" y="2482"/>
                </a:lnTo>
                <a:lnTo>
                  <a:pt x="3772" y="2336"/>
                </a:lnTo>
                <a:lnTo>
                  <a:pt x="3772" y="2190"/>
                </a:lnTo>
                <a:lnTo>
                  <a:pt x="3748" y="2044"/>
                </a:lnTo>
                <a:lnTo>
                  <a:pt x="3723" y="1923"/>
                </a:lnTo>
                <a:lnTo>
                  <a:pt x="3675" y="1801"/>
                </a:lnTo>
                <a:lnTo>
                  <a:pt x="3577" y="1679"/>
                </a:lnTo>
                <a:lnTo>
                  <a:pt x="5378" y="1679"/>
                </a:lnTo>
                <a:lnTo>
                  <a:pt x="5281" y="1777"/>
                </a:lnTo>
                <a:lnTo>
                  <a:pt x="5208" y="1874"/>
                </a:lnTo>
                <a:lnTo>
                  <a:pt x="5086" y="2069"/>
                </a:lnTo>
                <a:lnTo>
                  <a:pt x="5013" y="2288"/>
                </a:lnTo>
                <a:lnTo>
                  <a:pt x="4989" y="2507"/>
                </a:lnTo>
                <a:lnTo>
                  <a:pt x="5013" y="2726"/>
                </a:lnTo>
                <a:lnTo>
                  <a:pt x="5110" y="2920"/>
                </a:lnTo>
                <a:lnTo>
                  <a:pt x="5232" y="3091"/>
                </a:lnTo>
                <a:lnTo>
                  <a:pt x="5402" y="3261"/>
                </a:lnTo>
                <a:lnTo>
                  <a:pt x="5597" y="3358"/>
                </a:lnTo>
                <a:lnTo>
                  <a:pt x="5840" y="3431"/>
                </a:lnTo>
                <a:lnTo>
                  <a:pt x="6059" y="3456"/>
                </a:lnTo>
                <a:lnTo>
                  <a:pt x="6303" y="3431"/>
                </a:lnTo>
                <a:lnTo>
                  <a:pt x="6497" y="3358"/>
                </a:lnTo>
                <a:lnTo>
                  <a:pt x="6716" y="3237"/>
                </a:lnTo>
                <a:lnTo>
                  <a:pt x="6862" y="3091"/>
                </a:lnTo>
                <a:lnTo>
                  <a:pt x="7008" y="2896"/>
                </a:lnTo>
                <a:lnTo>
                  <a:pt x="7081" y="2653"/>
                </a:lnTo>
                <a:lnTo>
                  <a:pt x="7106" y="2531"/>
                </a:lnTo>
                <a:lnTo>
                  <a:pt x="7106" y="2409"/>
                </a:lnTo>
                <a:lnTo>
                  <a:pt x="7081" y="2142"/>
                </a:lnTo>
                <a:lnTo>
                  <a:pt x="7057" y="1996"/>
                </a:lnTo>
                <a:lnTo>
                  <a:pt x="7008" y="1874"/>
                </a:lnTo>
                <a:lnTo>
                  <a:pt x="6935" y="1777"/>
                </a:lnTo>
                <a:lnTo>
                  <a:pt x="6862" y="1679"/>
                </a:lnTo>
                <a:lnTo>
                  <a:pt x="8614" y="1631"/>
                </a:lnTo>
                <a:lnTo>
                  <a:pt x="8639" y="1631"/>
                </a:lnTo>
                <a:lnTo>
                  <a:pt x="8541" y="1801"/>
                </a:lnTo>
                <a:lnTo>
                  <a:pt x="8444" y="1971"/>
                </a:lnTo>
                <a:lnTo>
                  <a:pt x="8420" y="2142"/>
                </a:lnTo>
                <a:lnTo>
                  <a:pt x="8395" y="2336"/>
                </a:lnTo>
                <a:lnTo>
                  <a:pt x="8420" y="2458"/>
                </a:lnTo>
                <a:lnTo>
                  <a:pt x="8444" y="2580"/>
                </a:lnTo>
                <a:lnTo>
                  <a:pt x="8493" y="2677"/>
                </a:lnTo>
                <a:lnTo>
                  <a:pt x="8541" y="2774"/>
                </a:lnTo>
                <a:lnTo>
                  <a:pt x="8712" y="2969"/>
                </a:lnTo>
                <a:lnTo>
                  <a:pt x="8906" y="3115"/>
                </a:lnTo>
                <a:lnTo>
                  <a:pt x="9125" y="3237"/>
                </a:lnTo>
                <a:lnTo>
                  <a:pt x="9369" y="3310"/>
                </a:lnTo>
                <a:lnTo>
                  <a:pt x="9588" y="3310"/>
                </a:lnTo>
                <a:lnTo>
                  <a:pt x="9709" y="3285"/>
                </a:lnTo>
                <a:lnTo>
                  <a:pt x="9831" y="3237"/>
                </a:lnTo>
                <a:lnTo>
                  <a:pt x="9977" y="3139"/>
                </a:lnTo>
                <a:lnTo>
                  <a:pt x="10098" y="3018"/>
                </a:lnTo>
                <a:lnTo>
                  <a:pt x="10171" y="2872"/>
                </a:lnTo>
                <a:lnTo>
                  <a:pt x="10244" y="2701"/>
                </a:lnTo>
                <a:lnTo>
                  <a:pt x="10293" y="2507"/>
                </a:lnTo>
                <a:lnTo>
                  <a:pt x="10293" y="2336"/>
                </a:lnTo>
                <a:lnTo>
                  <a:pt x="10293" y="2142"/>
                </a:lnTo>
                <a:lnTo>
                  <a:pt x="10293" y="1971"/>
                </a:lnTo>
                <a:lnTo>
                  <a:pt x="10220" y="1777"/>
                </a:lnTo>
                <a:lnTo>
                  <a:pt x="10123" y="1582"/>
                </a:lnTo>
                <a:lnTo>
                  <a:pt x="11169" y="1558"/>
                </a:lnTo>
                <a:lnTo>
                  <a:pt x="12215" y="1533"/>
                </a:lnTo>
                <a:lnTo>
                  <a:pt x="12069" y="1631"/>
                </a:lnTo>
                <a:lnTo>
                  <a:pt x="11948" y="1728"/>
                </a:lnTo>
                <a:lnTo>
                  <a:pt x="11850" y="1850"/>
                </a:lnTo>
                <a:lnTo>
                  <a:pt x="11753" y="1996"/>
                </a:lnTo>
                <a:lnTo>
                  <a:pt x="11656" y="2190"/>
                </a:lnTo>
                <a:lnTo>
                  <a:pt x="11631" y="2409"/>
                </a:lnTo>
                <a:lnTo>
                  <a:pt x="11631" y="2604"/>
                </a:lnTo>
                <a:lnTo>
                  <a:pt x="11704" y="2799"/>
                </a:lnTo>
                <a:lnTo>
                  <a:pt x="11802" y="2969"/>
                </a:lnTo>
                <a:lnTo>
                  <a:pt x="11948" y="3115"/>
                </a:lnTo>
                <a:lnTo>
                  <a:pt x="12118" y="3237"/>
                </a:lnTo>
                <a:lnTo>
                  <a:pt x="12313" y="3310"/>
                </a:lnTo>
                <a:lnTo>
                  <a:pt x="12532" y="3358"/>
                </a:lnTo>
                <a:lnTo>
                  <a:pt x="12751" y="3383"/>
                </a:lnTo>
                <a:lnTo>
                  <a:pt x="12970" y="3358"/>
                </a:lnTo>
                <a:lnTo>
                  <a:pt x="13213" y="3310"/>
                </a:lnTo>
                <a:lnTo>
                  <a:pt x="13432" y="3237"/>
                </a:lnTo>
                <a:lnTo>
                  <a:pt x="13602" y="3115"/>
                </a:lnTo>
                <a:lnTo>
                  <a:pt x="13773" y="2969"/>
                </a:lnTo>
                <a:lnTo>
                  <a:pt x="13821" y="2872"/>
                </a:lnTo>
                <a:lnTo>
                  <a:pt x="13870" y="2774"/>
                </a:lnTo>
                <a:lnTo>
                  <a:pt x="13919" y="2628"/>
                </a:lnTo>
                <a:lnTo>
                  <a:pt x="13919" y="2458"/>
                </a:lnTo>
                <a:lnTo>
                  <a:pt x="13894" y="2288"/>
                </a:lnTo>
                <a:lnTo>
                  <a:pt x="13846" y="2117"/>
                </a:lnTo>
                <a:lnTo>
                  <a:pt x="13773" y="1947"/>
                </a:lnTo>
                <a:lnTo>
                  <a:pt x="13675" y="1801"/>
                </a:lnTo>
                <a:lnTo>
                  <a:pt x="13554" y="1655"/>
                </a:lnTo>
                <a:lnTo>
                  <a:pt x="13432" y="1558"/>
                </a:lnTo>
                <a:lnTo>
                  <a:pt x="13870" y="1533"/>
                </a:lnTo>
                <a:close/>
                <a:moveTo>
                  <a:pt x="2628" y="19904"/>
                </a:moveTo>
                <a:lnTo>
                  <a:pt x="2507" y="20002"/>
                </a:lnTo>
                <a:lnTo>
                  <a:pt x="2385" y="20099"/>
                </a:lnTo>
                <a:lnTo>
                  <a:pt x="2190" y="20318"/>
                </a:lnTo>
                <a:lnTo>
                  <a:pt x="1996" y="20464"/>
                </a:lnTo>
                <a:lnTo>
                  <a:pt x="1996" y="20196"/>
                </a:lnTo>
                <a:lnTo>
                  <a:pt x="1996" y="19953"/>
                </a:lnTo>
                <a:lnTo>
                  <a:pt x="2628" y="19904"/>
                </a:lnTo>
                <a:close/>
                <a:moveTo>
                  <a:pt x="16449" y="20220"/>
                </a:moveTo>
                <a:lnTo>
                  <a:pt x="16425" y="20658"/>
                </a:lnTo>
                <a:lnTo>
                  <a:pt x="16376" y="21121"/>
                </a:lnTo>
                <a:lnTo>
                  <a:pt x="16230" y="21145"/>
                </a:lnTo>
                <a:lnTo>
                  <a:pt x="16328" y="20683"/>
                </a:lnTo>
                <a:lnTo>
                  <a:pt x="16449" y="20220"/>
                </a:lnTo>
                <a:close/>
                <a:moveTo>
                  <a:pt x="16425" y="18955"/>
                </a:moveTo>
                <a:lnTo>
                  <a:pt x="16449" y="19880"/>
                </a:lnTo>
                <a:lnTo>
                  <a:pt x="16303" y="19977"/>
                </a:lnTo>
                <a:lnTo>
                  <a:pt x="16206" y="20099"/>
                </a:lnTo>
                <a:lnTo>
                  <a:pt x="16109" y="20245"/>
                </a:lnTo>
                <a:lnTo>
                  <a:pt x="16011" y="20415"/>
                </a:lnTo>
                <a:lnTo>
                  <a:pt x="15890" y="20780"/>
                </a:lnTo>
                <a:lnTo>
                  <a:pt x="15792" y="21194"/>
                </a:lnTo>
                <a:lnTo>
                  <a:pt x="15744" y="21194"/>
                </a:lnTo>
                <a:lnTo>
                  <a:pt x="15817" y="20926"/>
                </a:lnTo>
                <a:lnTo>
                  <a:pt x="15865" y="20658"/>
                </a:lnTo>
                <a:lnTo>
                  <a:pt x="15987" y="20172"/>
                </a:lnTo>
                <a:lnTo>
                  <a:pt x="16206" y="19564"/>
                </a:lnTo>
                <a:lnTo>
                  <a:pt x="16425" y="18955"/>
                </a:lnTo>
                <a:close/>
                <a:moveTo>
                  <a:pt x="16401" y="17787"/>
                </a:moveTo>
                <a:lnTo>
                  <a:pt x="16425" y="18517"/>
                </a:lnTo>
                <a:lnTo>
                  <a:pt x="16303" y="18663"/>
                </a:lnTo>
                <a:lnTo>
                  <a:pt x="16206" y="18834"/>
                </a:lnTo>
                <a:lnTo>
                  <a:pt x="16011" y="19174"/>
                </a:lnTo>
                <a:lnTo>
                  <a:pt x="15865" y="19564"/>
                </a:lnTo>
                <a:lnTo>
                  <a:pt x="15744" y="19929"/>
                </a:lnTo>
                <a:lnTo>
                  <a:pt x="15500" y="20537"/>
                </a:lnTo>
                <a:lnTo>
                  <a:pt x="15379" y="20877"/>
                </a:lnTo>
                <a:lnTo>
                  <a:pt x="15306" y="21218"/>
                </a:lnTo>
                <a:lnTo>
                  <a:pt x="14892" y="21242"/>
                </a:lnTo>
                <a:lnTo>
                  <a:pt x="15038" y="20926"/>
                </a:lnTo>
                <a:lnTo>
                  <a:pt x="15135" y="20585"/>
                </a:lnTo>
                <a:lnTo>
                  <a:pt x="15184" y="20220"/>
                </a:lnTo>
                <a:lnTo>
                  <a:pt x="15184" y="19856"/>
                </a:lnTo>
                <a:lnTo>
                  <a:pt x="15257" y="19831"/>
                </a:lnTo>
                <a:lnTo>
                  <a:pt x="15330" y="19807"/>
                </a:lnTo>
                <a:lnTo>
                  <a:pt x="15379" y="19758"/>
                </a:lnTo>
                <a:lnTo>
                  <a:pt x="15403" y="19710"/>
                </a:lnTo>
                <a:lnTo>
                  <a:pt x="15427" y="19661"/>
                </a:lnTo>
                <a:lnTo>
                  <a:pt x="15427" y="19539"/>
                </a:lnTo>
                <a:lnTo>
                  <a:pt x="15379" y="19418"/>
                </a:lnTo>
                <a:lnTo>
                  <a:pt x="15403" y="19296"/>
                </a:lnTo>
                <a:lnTo>
                  <a:pt x="15403" y="19150"/>
                </a:lnTo>
                <a:lnTo>
                  <a:pt x="15500" y="19053"/>
                </a:lnTo>
                <a:lnTo>
                  <a:pt x="15598" y="18931"/>
                </a:lnTo>
                <a:lnTo>
                  <a:pt x="15768" y="18663"/>
                </a:lnTo>
                <a:lnTo>
                  <a:pt x="16084" y="18225"/>
                </a:lnTo>
                <a:lnTo>
                  <a:pt x="16230" y="18006"/>
                </a:lnTo>
                <a:lnTo>
                  <a:pt x="16401" y="17787"/>
                </a:lnTo>
                <a:close/>
                <a:moveTo>
                  <a:pt x="3431" y="19904"/>
                </a:moveTo>
                <a:lnTo>
                  <a:pt x="3285" y="20002"/>
                </a:lnTo>
                <a:lnTo>
                  <a:pt x="3164" y="20123"/>
                </a:lnTo>
                <a:lnTo>
                  <a:pt x="2920" y="20342"/>
                </a:lnTo>
                <a:lnTo>
                  <a:pt x="2628" y="20683"/>
                </a:lnTo>
                <a:lnTo>
                  <a:pt x="2336" y="21023"/>
                </a:lnTo>
                <a:lnTo>
                  <a:pt x="2093" y="21291"/>
                </a:lnTo>
                <a:lnTo>
                  <a:pt x="2044" y="20902"/>
                </a:lnTo>
                <a:lnTo>
                  <a:pt x="2190" y="20853"/>
                </a:lnTo>
                <a:lnTo>
                  <a:pt x="2312" y="20756"/>
                </a:lnTo>
                <a:lnTo>
                  <a:pt x="2531" y="20585"/>
                </a:lnTo>
                <a:lnTo>
                  <a:pt x="2677" y="20464"/>
                </a:lnTo>
                <a:lnTo>
                  <a:pt x="2823" y="20318"/>
                </a:lnTo>
                <a:lnTo>
                  <a:pt x="2945" y="20172"/>
                </a:lnTo>
                <a:lnTo>
                  <a:pt x="2969" y="20075"/>
                </a:lnTo>
                <a:lnTo>
                  <a:pt x="2993" y="20002"/>
                </a:lnTo>
                <a:lnTo>
                  <a:pt x="2969" y="19953"/>
                </a:lnTo>
                <a:lnTo>
                  <a:pt x="2945" y="19904"/>
                </a:lnTo>
                <a:close/>
                <a:moveTo>
                  <a:pt x="10050" y="19977"/>
                </a:moveTo>
                <a:lnTo>
                  <a:pt x="9879" y="20148"/>
                </a:lnTo>
                <a:lnTo>
                  <a:pt x="9734" y="20293"/>
                </a:lnTo>
                <a:lnTo>
                  <a:pt x="9588" y="20537"/>
                </a:lnTo>
                <a:lnTo>
                  <a:pt x="9442" y="20756"/>
                </a:lnTo>
                <a:lnTo>
                  <a:pt x="9296" y="20975"/>
                </a:lnTo>
                <a:lnTo>
                  <a:pt x="9223" y="21072"/>
                </a:lnTo>
                <a:lnTo>
                  <a:pt x="9198" y="21194"/>
                </a:lnTo>
                <a:lnTo>
                  <a:pt x="9198" y="21242"/>
                </a:lnTo>
                <a:lnTo>
                  <a:pt x="9198" y="21291"/>
                </a:lnTo>
                <a:lnTo>
                  <a:pt x="8493" y="21291"/>
                </a:lnTo>
                <a:lnTo>
                  <a:pt x="8663" y="21072"/>
                </a:lnTo>
                <a:lnTo>
                  <a:pt x="8833" y="20853"/>
                </a:lnTo>
                <a:lnTo>
                  <a:pt x="9028" y="20537"/>
                </a:lnTo>
                <a:lnTo>
                  <a:pt x="9247" y="20245"/>
                </a:lnTo>
                <a:lnTo>
                  <a:pt x="9393" y="20099"/>
                </a:lnTo>
                <a:lnTo>
                  <a:pt x="9563" y="19977"/>
                </a:lnTo>
                <a:close/>
                <a:moveTo>
                  <a:pt x="10780" y="20002"/>
                </a:moveTo>
                <a:lnTo>
                  <a:pt x="10585" y="20342"/>
                </a:lnTo>
                <a:lnTo>
                  <a:pt x="10366" y="20731"/>
                </a:lnTo>
                <a:lnTo>
                  <a:pt x="10147" y="21145"/>
                </a:lnTo>
                <a:lnTo>
                  <a:pt x="10123" y="21218"/>
                </a:lnTo>
                <a:lnTo>
                  <a:pt x="10147" y="21291"/>
                </a:lnTo>
                <a:lnTo>
                  <a:pt x="9417" y="21291"/>
                </a:lnTo>
                <a:lnTo>
                  <a:pt x="9515" y="21242"/>
                </a:lnTo>
                <a:lnTo>
                  <a:pt x="9588" y="21169"/>
                </a:lnTo>
                <a:lnTo>
                  <a:pt x="9734" y="20975"/>
                </a:lnTo>
                <a:lnTo>
                  <a:pt x="9977" y="20610"/>
                </a:lnTo>
                <a:lnTo>
                  <a:pt x="10050" y="20512"/>
                </a:lnTo>
                <a:lnTo>
                  <a:pt x="10147" y="20415"/>
                </a:lnTo>
                <a:lnTo>
                  <a:pt x="10366" y="20220"/>
                </a:lnTo>
                <a:lnTo>
                  <a:pt x="10463" y="20123"/>
                </a:lnTo>
                <a:lnTo>
                  <a:pt x="10512" y="20002"/>
                </a:lnTo>
                <a:close/>
                <a:moveTo>
                  <a:pt x="11534" y="20026"/>
                </a:moveTo>
                <a:lnTo>
                  <a:pt x="11364" y="20269"/>
                </a:lnTo>
                <a:lnTo>
                  <a:pt x="11218" y="20512"/>
                </a:lnTo>
                <a:lnTo>
                  <a:pt x="11120" y="20683"/>
                </a:lnTo>
                <a:lnTo>
                  <a:pt x="11023" y="20877"/>
                </a:lnTo>
                <a:lnTo>
                  <a:pt x="10950" y="21096"/>
                </a:lnTo>
                <a:lnTo>
                  <a:pt x="10901" y="21291"/>
                </a:lnTo>
                <a:lnTo>
                  <a:pt x="10488" y="21291"/>
                </a:lnTo>
                <a:lnTo>
                  <a:pt x="10609" y="21145"/>
                </a:lnTo>
                <a:lnTo>
                  <a:pt x="10707" y="20975"/>
                </a:lnTo>
                <a:lnTo>
                  <a:pt x="10901" y="20658"/>
                </a:lnTo>
                <a:lnTo>
                  <a:pt x="11120" y="20342"/>
                </a:lnTo>
                <a:lnTo>
                  <a:pt x="11218" y="20196"/>
                </a:lnTo>
                <a:lnTo>
                  <a:pt x="11315" y="20026"/>
                </a:lnTo>
                <a:close/>
                <a:moveTo>
                  <a:pt x="14843" y="19953"/>
                </a:moveTo>
                <a:lnTo>
                  <a:pt x="14746" y="20220"/>
                </a:lnTo>
                <a:lnTo>
                  <a:pt x="14697" y="20512"/>
                </a:lnTo>
                <a:lnTo>
                  <a:pt x="14624" y="20780"/>
                </a:lnTo>
                <a:lnTo>
                  <a:pt x="14576" y="20926"/>
                </a:lnTo>
                <a:lnTo>
                  <a:pt x="14527" y="21048"/>
                </a:lnTo>
                <a:lnTo>
                  <a:pt x="14503" y="21121"/>
                </a:lnTo>
                <a:lnTo>
                  <a:pt x="14503" y="21169"/>
                </a:lnTo>
                <a:lnTo>
                  <a:pt x="14527" y="21267"/>
                </a:lnTo>
                <a:lnTo>
                  <a:pt x="14211" y="21291"/>
                </a:lnTo>
                <a:lnTo>
                  <a:pt x="14284" y="20999"/>
                </a:lnTo>
                <a:lnTo>
                  <a:pt x="14381" y="20658"/>
                </a:lnTo>
                <a:lnTo>
                  <a:pt x="14454" y="20293"/>
                </a:lnTo>
                <a:lnTo>
                  <a:pt x="14454" y="20123"/>
                </a:lnTo>
                <a:lnTo>
                  <a:pt x="14478" y="19977"/>
                </a:lnTo>
                <a:lnTo>
                  <a:pt x="14843" y="19953"/>
                </a:lnTo>
                <a:close/>
                <a:moveTo>
                  <a:pt x="12337" y="20026"/>
                </a:moveTo>
                <a:lnTo>
                  <a:pt x="12215" y="20220"/>
                </a:lnTo>
                <a:lnTo>
                  <a:pt x="12142" y="20391"/>
                </a:lnTo>
                <a:lnTo>
                  <a:pt x="11948" y="20829"/>
                </a:lnTo>
                <a:lnTo>
                  <a:pt x="11875" y="21072"/>
                </a:lnTo>
                <a:lnTo>
                  <a:pt x="11826" y="21315"/>
                </a:lnTo>
                <a:lnTo>
                  <a:pt x="11364" y="21291"/>
                </a:lnTo>
                <a:lnTo>
                  <a:pt x="11412" y="21121"/>
                </a:lnTo>
                <a:lnTo>
                  <a:pt x="11485" y="20950"/>
                </a:lnTo>
                <a:lnTo>
                  <a:pt x="11656" y="20634"/>
                </a:lnTo>
                <a:lnTo>
                  <a:pt x="11826" y="20342"/>
                </a:lnTo>
                <a:lnTo>
                  <a:pt x="11899" y="20196"/>
                </a:lnTo>
                <a:lnTo>
                  <a:pt x="11948" y="20026"/>
                </a:lnTo>
                <a:close/>
                <a:moveTo>
                  <a:pt x="13335" y="20002"/>
                </a:moveTo>
                <a:lnTo>
                  <a:pt x="13213" y="20148"/>
                </a:lnTo>
                <a:lnTo>
                  <a:pt x="13140" y="20293"/>
                </a:lnTo>
                <a:lnTo>
                  <a:pt x="12970" y="20585"/>
                </a:lnTo>
                <a:lnTo>
                  <a:pt x="12799" y="20950"/>
                </a:lnTo>
                <a:lnTo>
                  <a:pt x="12751" y="21121"/>
                </a:lnTo>
                <a:lnTo>
                  <a:pt x="12702" y="21315"/>
                </a:lnTo>
                <a:lnTo>
                  <a:pt x="12264" y="21315"/>
                </a:lnTo>
                <a:lnTo>
                  <a:pt x="12337" y="21023"/>
                </a:lnTo>
                <a:lnTo>
                  <a:pt x="12410" y="20756"/>
                </a:lnTo>
                <a:lnTo>
                  <a:pt x="12507" y="20366"/>
                </a:lnTo>
                <a:lnTo>
                  <a:pt x="12580" y="20172"/>
                </a:lnTo>
                <a:lnTo>
                  <a:pt x="12629" y="20075"/>
                </a:lnTo>
                <a:lnTo>
                  <a:pt x="12702" y="20026"/>
                </a:lnTo>
                <a:lnTo>
                  <a:pt x="13335" y="20002"/>
                </a:lnTo>
                <a:close/>
                <a:moveTo>
                  <a:pt x="14113" y="20002"/>
                </a:moveTo>
                <a:lnTo>
                  <a:pt x="14065" y="20196"/>
                </a:lnTo>
                <a:lnTo>
                  <a:pt x="14016" y="20366"/>
                </a:lnTo>
                <a:lnTo>
                  <a:pt x="13870" y="20804"/>
                </a:lnTo>
                <a:lnTo>
                  <a:pt x="13748" y="21242"/>
                </a:lnTo>
                <a:lnTo>
                  <a:pt x="13748" y="21291"/>
                </a:lnTo>
                <a:lnTo>
                  <a:pt x="13164" y="21315"/>
                </a:lnTo>
                <a:lnTo>
                  <a:pt x="13262" y="21023"/>
                </a:lnTo>
                <a:lnTo>
                  <a:pt x="13383" y="20731"/>
                </a:lnTo>
                <a:lnTo>
                  <a:pt x="13578" y="20391"/>
                </a:lnTo>
                <a:lnTo>
                  <a:pt x="13651" y="20196"/>
                </a:lnTo>
                <a:lnTo>
                  <a:pt x="13700" y="20002"/>
                </a:lnTo>
                <a:close/>
                <a:moveTo>
                  <a:pt x="8979" y="19953"/>
                </a:moveTo>
                <a:lnTo>
                  <a:pt x="8833" y="20148"/>
                </a:lnTo>
                <a:lnTo>
                  <a:pt x="8736" y="20318"/>
                </a:lnTo>
                <a:lnTo>
                  <a:pt x="8395" y="20804"/>
                </a:lnTo>
                <a:lnTo>
                  <a:pt x="8225" y="21048"/>
                </a:lnTo>
                <a:lnTo>
                  <a:pt x="8079" y="21315"/>
                </a:lnTo>
                <a:lnTo>
                  <a:pt x="7446" y="21340"/>
                </a:lnTo>
                <a:lnTo>
                  <a:pt x="7446" y="21340"/>
                </a:lnTo>
                <a:lnTo>
                  <a:pt x="7592" y="21194"/>
                </a:lnTo>
                <a:lnTo>
                  <a:pt x="7714" y="21023"/>
                </a:lnTo>
                <a:lnTo>
                  <a:pt x="7957" y="20683"/>
                </a:lnTo>
                <a:lnTo>
                  <a:pt x="8055" y="20561"/>
                </a:lnTo>
                <a:lnTo>
                  <a:pt x="8152" y="20464"/>
                </a:lnTo>
                <a:lnTo>
                  <a:pt x="8371" y="20293"/>
                </a:lnTo>
                <a:lnTo>
                  <a:pt x="8614" y="20123"/>
                </a:lnTo>
                <a:lnTo>
                  <a:pt x="8833" y="19953"/>
                </a:lnTo>
                <a:close/>
                <a:moveTo>
                  <a:pt x="5646" y="19929"/>
                </a:moveTo>
                <a:lnTo>
                  <a:pt x="5548" y="19977"/>
                </a:lnTo>
                <a:lnTo>
                  <a:pt x="4818" y="20658"/>
                </a:lnTo>
                <a:lnTo>
                  <a:pt x="4478" y="20975"/>
                </a:lnTo>
                <a:lnTo>
                  <a:pt x="4332" y="21145"/>
                </a:lnTo>
                <a:lnTo>
                  <a:pt x="4259" y="21242"/>
                </a:lnTo>
                <a:lnTo>
                  <a:pt x="4210" y="21340"/>
                </a:lnTo>
                <a:lnTo>
                  <a:pt x="4210" y="21364"/>
                </a:lnTo>
                <a:lnTo>
                  <a:pt x="4234" y="21364"/>
                </a:lnTo>
                <a:lnTo>
                  <a:pt x="4332" y="21340"/>
                </a:lnTo>
                <a:lnTo>
                  <a:pt x="4453" y="21291"/>
                </a:lnTo>
                <a:lnTo>
                  <a:pt x="4648" y="21194"/>
                </a:lnTo>
                <a:lnTo>
                  <a:pt x="5013" y="20926"/>
                </a:lnTo>
                <a:lnTo>
                  <a:pt x="5427" y="20610"/>
                </a:lnTo>
                <a:lnTo>
                  <a:pt x="5816" y="20245"/>
                </a:lnTo>
                <a:lnTo>
                  <a:pt x="5865" y="20172"/>
                </a:lnTo>
                <a:lnTo>
                  <a:pt x="5865" y="20075"/>
                </a:lnTo>
                <a:lnTo>
                  <a:pt x="5816" y="19977"/>
                </a:lnTo>
                <a:lnTo>
                  <a:pt x="5743" y="19929"/>
                </a:lnTo>
                <a:close/>
                <a:moveTo>
                  <a:pt x="8225" y="19929"/>
                </a:moveTo>
                <a:lnTo>
                  <a:pt x="7982" y="20123"/>
                </a:lnTo>
                <a:lnTo>
                  <a:pt x="7763" y="20342"/>
                </a:lnTo>
                <a:lnTo>
                  <a:pt x="7568" y="20585"/>
                </a:lnTo>
                <a:lnTo>
                  <a:pt x="7373" y="20829"/>
                </a:lnTo>
                <a:lnTo>
                  <a:pt x="7033" y="21364"/>
                </a:lnTo>
                <a:lnTo>
                  <a:pt x="6668" y="21388"/>
                </a:lnTo>
                <a:lnTo>
                  <a:pt x="6668" y="21388"/>
                </a:lnTo>
                <a:lnTo>
                  <a:pt x="6838" y="21169"/>
                </a:lnTo>
                <a:lnTo>
                  <a:pt x="6984" y="20950"/>
                </a:lnTo>
                <a:lnTo>
                  <a:pt x="7227" y="20585"/>
                </a:lnTo>
                <a:lnTo>
                  <a:pt x="7495" y="20220"/>
                </a:lnTo>
                <a:lnTo>
                  <a:pt x="7690" y="20050"/>
                </a:lnTo>
                <a:lnTo>
                  <a:pt x="7860" y="19929"/>
                </a:lnTo>
                <a:close/>
                <a:moveTo>
                  <a:pt x="4526" y="19904"/>
                </a:moveTo>
                <a:lnTo>
                  <a:pt x="4356" y="20050"/>
                </a:lnTo>
                <a:lnTo>
                  <a:pt x="4186" y="20196"/>
                </a:lnTo>
                <a:lnTo>
                  <a:pt x="3869" y="20512"/>
                </a:lnTo>
                <a:lnTo>
                  <a:pt x="3285" y="21023"/>
                </a:lnTo>
                <a:lnTo>
                  <a:pt x="3115" y="21194"/>
                </a:lnTo>
                <a:lnTo>
                  <a:pt x="3042" y="21267"/>
                </a:lnTo>
                <a:lnTo>
                  <a:pt x="2969" y="21315"/>
                </a:lnTo>
                <a:lnTo>
                  <a:pt x="2920" y="21364"/>
                </a:lnTo>
                <a:lnTo>
                  <a:pt x="2920" y="21388"/>
                </a:lnTo>
                <a:lnTo>
                  <a:pt x="2945" y="21437"/>
                </a:lnTo>
                <a:lnTo>
                  <a:pt x="2969" y="21461"/>
                </a:lnTo>
                <a:lnTo>
                  <a:pt x="2872" y="21461"/>
                </a:lnTo>
                <a:lnTo>
                  <a:pt x="2458" y="21413"/>
                </a:lnTo>
                <a:lnTo>
                  <a:pt x="2580" y="21315"/>
                </a:lnTo>
                <a:lnTo>
                  <a:pt x="2701" y="21169"/>
                </a:lnTo>
                <a:lnTo>
                  <a:pt x="2896" y="20950"/>
                </a:lnTo>
                <a:lnTo>
                  <a:pt x="3188" y="20683"/>
                </a:lnTo>
                <a:lnTo>
                  <a:pt x="3480" y="20415"/>
                </a:lnTo>
                <a:lnTo>
                  <a:pt x="3602" y="20318"/>
                </a:lnTo>
                <a:lnTo>
                  <a:pt x="3723" y="20245"/>
                </a:lnTo>
                <a:lnTo>
                  <a:pt x="3991" y="20148"/>
                </a:lnTo>
                <a:lnTo>
                  <a:pt x="4040" y="20099"/>
                </a:lnTo>
                <a:lnTo>
                  <a:pt x="4064" y="20026"/>
                </a:lnTo>
                <a:lnTo>
                  <a:pt x="4064" y="19977"/>
                </a:lnTo>
                <a:lnTo>
                  <a:pt x="4064" y="19904"/>
                </a:lnTo>
                <a:close/>
                <a:moveTo>
                  <a:pt x="7349" y="19904"/>
                </a:moveTo>
                <a:lnTo>
                  <a:pt x="7154" y="20148"/>
                </a:lnTo>
                <a:lnTo>
                  <a:pt x="7008" y="20366"/>
                </a:lnTo>
                <a:lnTo>
                  <a:pt x="6546" y="21072"/>
                </a:lnTo>
                <a:lnTo>
                  <a:pt x="6400" y="21242"/>
                </a:lnTo>
                <a:lnTo>
                  <a:pt x="6254" y="21413"/>
                </a:lnTo>
                <a:lnTo>
                  <a:pt x="5451" y="21461"/>
                </a:lnTo>
                <a:lnTo>
                  <a:pt x="5621" y="21315"/>
                </a:lnTo>
                <a:lnTo>
                  <a:pt x="5792" y="21145"/>
                </a:lnTo>
                <a:lnTo>
                  <a:pt x="6084" y="20829"/>
                </a:lnTo>
                <a:lnTo>
                  <a:pt x="6303" y="20634"/>
                </a:lnTo>
                <a:lnTo>
                  <a:pt x="6522" y="20415"/>
                </a:lnTo>
                <a:lnTo>
                  <a:pt x="6619" y="20293"/>
                </a:lnTo>
                <a:lnTo>
                  <a:pt x="6716" y="20172"/>
                </a:lnTo>
                <a:lnTo>
                  <a:pt x="6741" y="20026"/>
                </a:lnTo>
                <a:lnTo>
                  <a:pt x="6765" y="19904"/>
                </a:lnTo>
                <a:close/>
                <a:moveTo>
                  <a:pt x="6424" y="19904"/>
                </a:moveTo>
                <a:lnTo>
                  <a:pt x="6278" y="20026"/>
                </a:lnTo>
                <a:lnTo>
                  <a:pt x="5986" y="20318"/>
                </a:lnTo>
                <a:lnTo>
                  <a:pt x="5694" y="20610"/>
                </a:lnTo>
                <a:lnTo>
                  <a:pt x="5500" y="20804"/>
                </a:lnTo>
                <a:lnTo>
                  <a:pt x="5281" y="20999"/>
                </a:lnTo>
                <a:lnTo>
                  <a:pt x="5110" y="21242"/>
                </a:lnTo>
                <a:lnTo>
                  <a:pt x="5037" y="21364"/>
                </a:lnTo>
                <a:lnTo>
                  <a:pt x="4989" y="21486"/>
                </a:lnTo>
                <a:lnTo>
                  <a:pt x="4575" y="21510"/>
                </a:lnTo>
                <a:lnTo>
                  <a:pt x="3845" y="21510"/>
                </a:lnTo>
                <a:lnTo>
                  <a:pt x="3139" y="21486"/>
                </a:lnTo>
                <a:lnTo>
                  <a:pt x="3237" y="21437"/>
                </a:lnTo>
                <a:lnTo>
                  <a:pt x="3334" y="21388"/>
                </a:lnTo>
                <a:lnTo>
                  <a:pt x="3529" y="21242"/>
                </a:lnTo>
                <a:lnTo>
                  <a:pt x="3796" y="20999"/>
                </a:lnTo>
                <a:lnTo>
                  <a:pt x="4161" y="20683"/>
                </a:lnTo>
                <a:lnTo>
                  <a:pt x="4526" y="20342"/>
                </a:lnTo>
                <a:lnTo>
                  <a:pt x="4745" y="20123"/>
                </a:lnTo>
                <a:lnTo>
                  <a:pt x="4843" y="20026"/>
                </a:lnTo>
                <a:lnTo>
                  <a:pt x="4916" y="19904"/>
                </a:lnTo>
                <a:close/>
                <a:moveTo>
                  <a:pt x="6132" y="0"/>
                </a:moveTo>
                <a:lnTo>
                  <a:pt x="6059" y="49"/>
                </a:lnTo>
                <a:lnTo>
                  <a:pt x="6011" y="98"/>
                </a:lnTo>
                <a:lnTo>
                  <a:pt x="5986" y="146"/>
                </a:lnTo>
                <a:lnTo>
                  <a:pt x="5938" y="317"/>
                </a:lnTo>
                <a:lnTo>
                  <a:pt x="5913" y="487"/>
                </a:lnTo>
                <a:lnTo>
                  <a:pt x="5938" y="828"/>
                </a:lnTo>
                <a:lnTo>
                  <a:pt x="5913" y="1047"/>
                </a:lnTo>
                <a:lnTo>
                  <a:pt x="5913" y="1241"/>
                </a:lnTo>
                <a:lnTo>
                  <a:pt x="4745" y="1266"/>
                </a:lnTo>
                <a:lnTo>
                  <a:pt x="2969" y="1266"/>
                </a:lnTo>
                <a:lnTo>
                  <a:pt x="2945" y="1144"/>
                </a:lnTo>
                <a:lnTo>
                  <a:pt x="2945" y="901"/>
                </a:lnTo>
                <a:lnTo>
                  <a:pt x="2945" y="633"/>
                </a:lnTo>
                <a:lnTo>
                  <a:pt x="2945" y="365"/>
                </a:lnTo>
                <a:lnTo>
                  <a:pt x="2920" y="122"/>
                </a:lnTo>
                <a:lnTo>
                  <a:pt x="2896" y="73"/>
                </a:lnTo>
                <a:lnTo>
                  <a:pt x="2847" y="25"/>
                </a:lnTo>
                <a:lnTo>
                  <a:pt x="2799" y="25"/>
                </a:lnTo>
                <a:lnTo>
                  <a:pt x="2726" y="49"/>
                </a:lnTo>
                <a:lnTo>
                  <a:pt x="2653" y="122"/>
                </a:lnTo>
                <a:lnTo>
                  <a:pt x="2580" y="219"/>
                </a:lnTo>
                <a:lnTo>
                  <a:pt x="2531" y="317"/>
                </a:lnTo>
                <a:lnTo>
                  <a:pt x="2507" y="438"/>
                </a:lnTo>
                <a:lnTo>
                  <a:pt x="2482" y="682"/>
                </a:lnTo>
                <a:lnTo>
                  <a:pt x="2482" y="925"/>
                </a:lnTo>
                <a:lnTo>
                  <a:pt x="2482" y="1266"/>
                </a:lnTo>
                <a:lnTo>
                  <a:pt x="877" y="1266"/>
                </a:lnTo>
                <a:lnTo>
                  <a:pt x="366" y="1339"/>
                </a:lnTo>
                <a:lnTo>
                  <a:pt x="317" y="1363"/>
                </a:lnTo>
                <a:lnTo>
                  <a:pt x="268" y="1387"/>
                </a:lnTo>
                <a:lnTo>
                  <a:pt x="244" y="1460"/>
                </a:lnTo>
                <a:lnTo>
                  <a:pt x="195" y="1485"/>
                </a:lnTo>
                <a:lnTo>
                  <a:pt x="171" y="1558"/>
                </a:lnTo>
                <a:lnTo>
                  <a:pt x="98" y="2069"/>
                </a:lnTo>
                <a:lnTo>
                  <a:pt x="49" y="2628"/>
                </a:lnTo>
                <a:lnTo>
                  <a:pt x="25" y="3164"/>
                </a:lnTo>
                <a:lnTo>
                  <a:pt x="25" y="3723"/>
                </a:lnTo>
                <a:lnTo>
                  <a:pt x="49" y="4818"/>
                </a:lnTo>
                <a:lnTo>
                  <a:pt x="98" y="5913"/>
                </a:lnTo>
                <a:lnTo>
                  <a:pt x="171" y="8273"/>
                </a:lnTo>
                <a:lnTo>
                  <a:pt x="171" y="9441"/>
                </a:lnTo>
                <a:lnTo>
                  <a:pt x="147" y="10634"/>
                </a:lnTo>
                <a:lnTo>
                  <a:pt x="98" y="11777"/>
                </a:lnTo>
                <a:lnTo>
                  <a:pt x="25" y="12921"/>
                </a:lnTo>
                <a:lnTo>
                  <a:pt x="1" y="14064"/>
                </a:lnTo>
                <a:lnTo>
                  <a:pt x="1" y="14624"/>
                </a:lnTo>
                <a:lnTo>
                  <a:pt x="49" y="15208"/>
                </a:lnTo>
                <a:lnTo>
                  <a:pt x="49" y="15743"/>
                </a:lnTo>
                <a:lnTo>
                  <a:pt x="49" y="16279"/>
                </a:lnTo>
                <a:lnTo>
                  <a:pt x="25" y="17398"/>
                </a:lnTo>
                <a:lnTo>
                  <a:pt x="25" y="17933"/>
                </a:lnTo>
                <a:lnTo>
                  <a:pt x="49" y="18493"/>
                </a:lnTo>
                <a:lnTo>
                  <a:pt x="98" y="19028"/>
                </a:lnTo>
                <a:lnTo>
                  <a:pt x="195" y="19564"/>
                </a:lnTo>
                <a:lnTo>
                  <a:pt x="244" y="19661"/>
                </a:lnTo>
                <a:lnTo>
                  <a:pt x="293" y="19710"/>
                </a:lnTo>
                <a:lnTo>
                  <a:pt x="390" y="19734"/>
                </a:lnTo>
                <a:lnTo>
                  <a:pt x="487" y="19758"/>
                </a:lnTo>
                <a:lnTo>
                  <a:pt x="585" y="19856"/>
                </a:lnTo>
                <a:lnTo>
                  <a:pt x="682" y="19904"/>
                </a:lnTo>
                <a:lnTo>
                  <a:pt x="804" y="19953"/>
                </a:lnTo>
                <a:lnTo>
                  <a:pt x="950" y="19977"/>
                </a:lnTo>
                <a:lnTo>
                  <a:pt x="1485" y="19977"/>
                </a:lnTo>
                <a:lnTo>
                  <a:pt x="1485" y="20342"/>
                </a:lnTo>
                <a:lnTo>
                  <a:pt x="1485" y="20634"/>
                </a:lnTo>
                <a:lnTo>
                  <a:pt x="1509" y="20950"/>
                </a:lnTo>
                <a:lnTo>
                  <a:pt x="1558" y="21534"/>
                </a:lnTo>
                <a:lnTo>
                  <a:pt x="1558" y="21607"/>
                </a:lnTo>
                <a:lnTo>
                  <a:pt x="1582" y="21705"/>
                </a:lnTo>
                <a:lnTo>
                  <a:pt x="1655" y="21753"/>
                </a:lnTo>
                <a:lnTo>
                  <a:pt x="1728" y="21802"/>
                </a:lnTo>
                <a:lnTo>
                  <a:pt x="1898" y="21802"/>
                </a:lnTo>
                <a:lnTo>
                  <a:pt x="1971" y="21778"/>
                </a:lnTo>
                <a:lnTo>
                  <a:pt x="2385" y="21851"/>
                </a:lnTo>
                <a:lnTo>
                  <a:pt x="2799" y="21899"/>
                </a:lnTo>
                <a:lnTo>
                  <a:pt x="3626" y="21948"/>
                </a:lnTo>
                <a:lnTo>
                  <a:pt x="4478" y="21948"/>
                </a:lnTo>
                <a:lnTo>
                  <a:pt x="5305" y="21924"/>
                </a:lnTo>
                <a:lnTo>
                  <a:pt x="7008" y="21826"/>
                </a:lnTo>
                <a:lnTo>
                  <a:pt x="7836" y="21778"/>
                </a:lnTo>
                <a:lnTo>
                  <a:pt x="8687" y="21753"/>
                </a:lnTo>
                <a:lnTo>
                  <a:pt x="9515" y="21729"/>
                </a:lnTo>
                <a:lnTo>
                  <a:pt x="10342" y="21753"/>
                </a:lnTo>
                <a:lnTo>
                  <a:pt x="12021" y="21778"/>
                </a:lnTo>
                <a:lnTo>
                  <a:pt x="13700" y="21778"/>
                </a:lnTo>
                <a:lnTo>
                  <a:pt x="14527" y="21753"/>
                </a:lnTo>
                <a:lnTo>
                  <a:pt x="15354" y="21680"/>
                </a:lnTo>
                <a:lnTo>
                  <a:pt x="15427" y="21705"/>
                </a:lnTo>
                <a:lnTo>
                  <a:pt x="15500" y="21680"/>
                </a:lnTo>
                <a:lnTo>
                  <a:pt x="16425" y="21583"/>
                </a:lnTo>
                <a:lnTo>
                  <a:pt x="16498" y="21559"/>
                </a:lnTo>
                <a:lnTo>
                  <a:pt x="16620" y="21607"/>
                </a:lnTo>
                <a:lnTo>
                  <a:pt x="16717" y="21607"/>
                </a:lnTo>
                <a:lnTo>
                  <a:pt x="16766" y="21583"/>
                </a:lnTo>
                <a:lnTo>
                  <a:pt x="16814" y="21534"/>
                </a:lnTo>
                <a:lnTo>
                  <a:pt x="16863" y="21486"/>
                </a:lnTo>
                <a:lnTo>
                  <a:pt x="16863" y="21413"/>
                </a:lnTo>
                <a:lnTo>
                  <a:pt x="16936" y="20902"/>
                </a:lnTo>
                <a:lnTo>
                  <a:pt x="16985" y="20391"/>
                </a:lnTo>
                <a:lnTo>
                  <a:pt x="16985" y="19880"/>
                </a:lnTo>
                <a:lnTo>
                  <a:pt x="16985" y="19369"/>
                </a:lnTo>
                <a:lnTo>
                  <a:pt x="16936" y="18323"/>
                </a:lnTo>
                <a:lnTo>
                  <a:pt x="16936" y="17812"/>
                </a:lnTo>
                <a:lnTo>
                  <a:pt x="16936" y="17301"/>
                </a:lnTo>
                <a:lnTo>
                  <a:pt x="17009" y="14867"/>
                </a:lnTo>
                <a:lnTo>
                  <a:pt x="17033" y="13651"/>
                </a:lnTo>
                <a:lnTo>
                  <a:pt x="17033" y="12458"/>
                </a:lnTo>
                <a:lnTo>
                  <a:pt x="17058" y="10025"/>
                </a:lnTo>
                <a:lnTo>
                  <a:pt x="17082" y="8809"/>
                </a:lnTo>
                <a:lnTo>
                  <a:pt x="17082" y="7592"/>
                </a:lnTo>
                <a:lnTo>
                  <a:pt x="17082" y="6984"/>
                </a:lnTo>
                <a:lnTo>
                  <a:pt x="17082" y="6375"/>
                </a:lnTo>
                <a:lnTo>
                  <a:pt x="17106" y="5791"/>
                </a:lnTo>
                <a:lnTo>
                  <a:pt x="17082" y="5183"/>
                </a:lnTo>
                <a:lnTo>
                  <a:pt x="17033" y="4696"/>
                </a:lnTo>
                <a:lnTo>
                  <a:pt x="16960" y="4210"/>
                </a:lnTo>
                <a:lnTo>
                  <a:pt x="16766" y="3237"/>
                </a:lnTo>
                <a:lnTo>
                  <a:pt x="16839" y="3115"/>
                </a:lnTo>
                <a:lnTo>
                  <a:pt x="16839" y="2993"/>
                </a:lnTo>
                <a:lnTo>
                  <a:pt x="16814" y="2945"/>
                </a:lnTo>
                <a:lnTo>
                  <a:pt x="16790" y="2896"/>
                </a:lnTo>
                <a:lnTo>
                  <a:pt x="16717" y="2847"/>
                </a:lnTo>
                <a:lnTo>
                  <a:pt x="16644" y="2847"/>
                </a:lnTo>
                <a:lnTo>
                  <a:pt x="16157" y="2774"/>
                </a:lnTo>
                <a:lnTo>
                  <a:pt x="15865" y="2774"/>
                </a:lnTo>
                <a:lnTo>
                  <a:pt x="15622" y="2799"/>
                </a:lnTo>
                <a:lnTo>
                  <a:pt x="15598" y="2434"/>
                </a:lnTo>
                <a:lnTo>
                  <a:pt x="15549" y="2069"/>
                </a:lnTo>
                <a:lnTo>
                  <a:pt x="15500" y="1898"/>
                </a:lnTo>
                <a:lnTo>
                  <a:pt x="15452" y="1728"/>
                </a:lnTo>
                <a:lnTo>
                  <a:pt x="15403" y="1582"/>
                </a:lnTo>
                <a:lnTo>
                  <a:pt x="15306" y="1436"/>
                </a:lnTo>
                <a:lnTo>
                  <a:pt x="15306" y="1339"/>
                </a:lnTo>
                <a:lnTo>
                  <a:pt x="15233" y="1241"/>
                </a:lnTo>
                <a:lnTo>
                  <a:pt x="15160" y="1193"/>
                </a:lnTo>
                <a:lnTo>
                  <a:pt x="15087" y="1144"/>
                </a:lnTo>
                <a:lnTo>
                  <a:pt x="14892" y="1095"/>
                </a:lnTo>
                <a:lnTo>
                  <a:pt x="13262" y="1095"/>
                </a:lnTo>
                <a:lnTo>
                  <a:pt x="13018" y="1120"/>
                </a:lnTo>
                <a:lnTo>
                  <a:pt x="13043" y="560"/>
                </a:lnTo>
                <a:lnTo>
                  <a:pt x="13043" y="268"/>
                </a:lnTo>
                <a:lnTo>
                  <a:pt x="13018" y="146"/>
                </a:lnTo>
                <a:lnTo>
                  <a:pt x="12970" y="25"/>
                </a:lnTo>
                <a:lnTo>
                  <a:pt x="12945" y="0"/>
                </a:lnTo>
                <a:lnTo>
                  <a:pt x="12897" y="0"/>
                </a:lnTo>
                <a:lnTo>
                  <a:pt x="12799" y="98"/>
                </a:lnTo>
                <a:lnTo>
                  <a:pt x="12702" y="219"/>
                </a:lnTo>
                <a:lnTo>
                  <a:pt x="12653" y="341"/>
                </a:lnTo>
                <a:lnTo>
                  <a:pt x="12605" y="463"/>
                </a:lnTo>
                <a:lnTo>
                  <a:pt x="12556" y="755"/>
                </a:lnTo>
                <a:lnTo>
                  <a:pt x="12556" y="1047"/>
                </a:lnTo>
                <a:lnTo>
                  <a:pt x="12532" y="1120"/>
                </a:lnTo>
                <a:lnTo>
                  <a:pt x="11145" y="1144"/>
                </a:lnTo>
                <a:lnTo>
                  <a:pt x="9734" y="1168"/>
                </a:lnTo>
                <a:lnTo>
                  <a:pt x="9734" y="195"/>
                </a:lnTo>
                <a:lnTo>
                  <a:pt x="9734" y="146"/>
                </a:lnTo>
                <a:lnTo>
                  <a:pt x="9709" y="98"/>
                </a:lnTo>
                <a:lnTo>
                  <a:pt x="9636" y="25"/>
                </a:lnTo>
                <a:lnTo>
                  <a:pt x="9466" y="25"/>
                </a:lnTo>
                <a:lnTo>
                  <a:pt x="9417" y="73"/>
                </a:lnTo>
                <a:lnTo>
                  <a:pt x="9344" y="171"/>
                </a:lnTo>
                <a:lnTo>
                  <a:pt x="9296" y="317"/>
                </a:lnTo>
                <a:lnTo>
                  <a:pt x="9247" y="438"/>
                </a:lnTo>
                <a:lnTo>
                  <a:pt x="9223" y="609"/>
                </a:lnTo>
                <a:lnTo>
                  <a:pt x="9198" y="901"/>
                </a:lnTo>
                <a:lnTo>
                  <a:pt x="9198" y="1193"/>
                </a:lnTo>
                <a:lnTo>
                  <a:pt x="9150" y="1193"/>
                </a:lnTo>
                <a:lnTo>
                  <a:pt x="7811" y="1217"/>
                </a:lnTo>
                <a:lnTo>
                  <a:pt x="6449" y="1241"/>
                </a:lnTo>
                <a:lnTo>
                  <a:pt x="6449" y="706"/>
                </a:lnTo>
                <a:lnTo>
                  <a:pt x="6424" y="414"/>
                </a:lnTo>
                <a:lnTo>
                  <a:pt x="6376" y="146"/>
                </a:lnTo>
                <a:lnTo>
                  <a:pt x="6351" y="73"/>
                </a:lnTo>
                <a:lnTo>
                  <a:pt x="6303" y="25"/>
                </a:lnTo>
                <a:lnTo>
                  <a:pt x="625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650513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01782"/>
            <a:ext cx="8534400" cy="557075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sz="4000" b="1" dirty="0" smtClean="0">
                <a:solidFill>
                  <a:srgbClr val="FF0000"/>
                </a:solidFill>
                <a:latin typeface="Arial" pitchFamily="34" charset="0"/>
                <a:cs typeface="Arial" pitchFamily="34" charset="0"/>
              </a:rPr>
              <a:t>LUYỆN TẬP</a:t>
            </a:r>
          </a:p>
          <a:p>
            <a:pPr algn="just"/>
            <a:r>
              <a:rPr lang="en-US" sz="3200" b="1" u="sng" dirty="0" smtClean="0">
                <a:solidFill>
                  <a:srgbClr val="FFC000"/>
                </a:solidFill>
                <a:latin typeface="Arial" pitchFamily="34" charset="0"/>
                <a:cs typeface="Arial" pitchFamily="34" charset="0"/>
              </a:rPr>
              <a:t>1b/</a:t>
            </a:r>
          </a:p>
          <a:p>
            <a:pPr algn="ctr"/>
            <a:r>
              <a:rPr lang="en-US" sz="3200" dirty="0" smtClean="0">
                <a:solidFill>
                  <a:srgbClr val="FFC000"/>
                </a:solidFill>
                <a:latin typeface="Arial" pitchFamily="34" charset="0"/>
                <a:cs typeface="Arial" pitchFamily="34" charset="0"/>
              </a:rPr>
              <a:t>Ở </a:t>
            </a:r>
            <a:r>
              <a:rPr lang="en-US" sz="3200" dirty="0" err="1" smtClean="0">
                <a:solidFill>
                  <a:srgbClr val="FFC000"/>
                </a:solidFill>
                <a:latin typeface="Arial" pitchFamily="34" charset="0"/>
                <a:cs typeface="Arial" pitchFamily="34" charset="0"/>
              </a:rPr>
              <a:t>đoạn</a:t>
            </a:r>
            <a:r>
              <a:rPr lang="en-US" sz="3200" dirty="0" smtClean="0">
                <a:solidFill>
                  <a:srgbClr val="FFC000"/>
                </a:solidFill>
                <a:latin typeface="Arial" pitchFamily="34" charset="0"/>
                <a:cs typeface="Arial" pitchFamily="34" charset="0"/>
              </a:rPr>
              <a:t> </a:t>
            </a:r>
            <a:r>
              <a:rPr lang="en-US" sz="3200" dirty="0" err="1" smtClean="0">
                <a:solidFill>
                  <a:srgbClr val="FFC000"/>
                </a:solidFill>
                <a:latin typeface="Arial" pitchFamily="34" charset="0"/>
                <a:cs typeface="Arial" pitchFamily="34" charset="0"/>
              </a:rPr>
              <a:t>trích</a:t>
            </a:r>
            <a:r>
              <a:rPr lang="en-US" sz="3200" dirty="0" smtClean="0">
                <a:solidFill>
                  <a:srgbClr val="FFC000"/>
                </a:solidFill>
                <a:latin typeface="Arial" pitchFamily="34" charset="0"/>
                <a:cs typeface="Arial" pitchFamily="34" charset="0"/>
              </a:rPr>
              <a:t> </a:t>
            </a:r>
            <a:r>
              <a:rPr lang="en-US" sz="3200" dirty="0" err="1" smtClean="0">
                <a:solidFill>
                  <a:srgbClr val="FFC000"/>
                </a:solidFill>
                <a:latin typeface="Arial" pitchFamily="34" charset="0"/>
                <a:cs typeface="Arial" pitchFamily="34" charset="0"/>
              </a:rPr>
              <a:t>từ</a:t>
            </a:r>
            <a:r>
              <a:rPr lang="en-US" sz="3200" dirty="0" smtClean="0">
                <a:solidFill>
                  <a:srgbClr val="FFC000"/>
                </a:solidFill>
                <a:latin typeface="Arial" pitchFamily="34" charset="0"/>
                <a:cs typeface="Arial" pitchFamily="34" charset="0"/>
              </a:rPr>
              <a:t> </a:t>
            </a:r>
            <a:r>
              <a:rPr lang="en-US" sz="3200" dirty="0" err="1" smtClean="0">
                <a:solidFill>
                  <a:srgbClr val="FFC000"/>
                </a:solidFill>
                <a:latin typeface="Arial" pitchFamily="34" charset="0"/>
                <a:cs typeface="Arial" pitchFamily="34" charset="0"/>
              </a:rPr>
              <a:t>truyện</a:t>
            </a:r>
            <a:r>
              <a:rPr lang="en-US" sz="3200" dirty="0" smtClean="0">
                <a:solidFill>
                  <a:srgbClr val="FFC000"/>
                </a:solidFill>
                <a:latin typeface="Arial" pitchFamily="34" charset="0"/>
                <a:cs typeface="Arial" pitchFamily="34" charset="0"/>
              </a:rPr>
              <a:t> </a:t>
            </a:r>
            <a:r>
              <a:rPr lang="en-US" sz="3200" dirty="0" err="1" smtClean="0">
                <a:solidFill>
                  <a:srgbClr val="FFC000"/>
                </a:solidFill>
                <a:latin typeface="Arial" pitchFamily="34" charset="0"/>
                <a:cs typeface="Arial" pitchFamily="34" charset="0"/>
              </a:rPr>
              <a:t>ngắn</a:t>
            </a:r>
            <a:r>
              <a:rPr lang="en-US" sz="3200" dirty="0" smtClean="0">
                <a:solidFill>
                  <a:srgbClr val="FFC000"/>
                </a:solidFill>
                <a:latin typeface="Arial" pitchFamily="34" charset="0"/>
                <a:cs typeface="Arial" pitchFamily="34" charset="0"/>
              </a:rPr>
              <a:t> </a:t>
            </a:r>
            <a:r>
              <a:rPr lang="en-US" sz="3200" i="1" dirty="0" smtClean="0">
                <a:solidFill>
                  <a:srgbClr val="FFC000"/>
                </a:solidFill>
                <a:latin typeface="Arial" pitchFamily="34" charset="0"/>
                <a:cs typeface="Arial" pitchFamily="34" charset="0"/>
              </a:rPr>
              <a:t>“</a:t>
            </a:r>
            <a:r>
              <a:rPr lang="en-US" sz="3200" i="1" dirty="0" err="1" smtClean="0">
                <a:solidFill>
                  <a:srgbClr val="FFC000"/>
                </a:solidFill>
                <a:latin typeface="Arial" pitchFamily="34" charset="0"/>
                <a:cs typeface="Arial" pitchFamily="34" charset="0"/>
              </a:rPr>
              <a:t>Lẵng</a:t>
            </a:r>
            <a:r>
              <a:rPr lang="en-US" sz="3200" i="1" dirty="0" smtClean="0">
                <a:solidFill>
                  <a:srgbClr val="FFC000"/>
                </a:solidFill>
                <a:latin typeface="Arial" pitchFamily="34" charset="0"/>
                <a:cs typeface="Arial" pitchFamily="34" charset="0"/>
              </a:rPr>
              <a:t> </a:t>
            </a:r>
            <a:r>
              <a:rPr lang="en-US" sz="3200" i="1" dirty="0" err="1" smtClean="0">
                <a:solidFill>
                  <a:srgbClr val="FFC000"/>
                </a:solidFill>
                <a:latin typeface="Arial" pitchFamily="34" charset="0"/>
                <a:cs typeface="Arial" pitchFamily="34" charset="0"/>
              </a:rPr>
              <a:t>quả</a:t>
            </a:r>
            <a:r>
              <a:rPr lang="en-US" sz="3200" i="1" dirty="0" smtClean="0">
                <a:solidFill>
                  <a:srgbClr val="FFC000"/>
                </a:solidFill>
                <a:latin typeface="Arial" pitchFamily="34" charset="0"/>
                <a:cs typeface="Arial" pitchFamily="34" charset="0"/>
              </a:rPr>
              <a:t> </a:t>
            </a:r>
            <a:r>
              <a:rPr lang="en-US" sz="3200" i="1" dirty="0" err="1" smtClean="0">
                <a:solidFill>
                  <a:srgbClr val="FFC000"/>
                </a:solidFill>
                <a:latin typeface="Arial" pitchFamily="34" charset="0"/>
                <a:cs typeface="Arial" pitchFamily="34" charset="0"/>
              </a:rPr>
              <a:t>thông</a:t>
            </a:r>
            <a:r>
              <a:rPr lang="en-US" sz="3200" i="1" dirty="0" smtClean="0">
                <a:solidFill>
                  <a:srgbClr val="FFC000"/>
                </a:solidFill>
                <a:latin typeface="Arial" pitchFamily="34" charset="0"/>
                <a:cs typeface="Arial" pitchFamily="34" charset="0"/>
              </a:rPr>
              <a:t>” </a:t>
            </a:r>
            <a:r>
              <a:rPr lang="en-US" sz="3200" dirty="0" smtClean="0">
                <a:solidFill>
                  <a:srgbClr val="FFC000"/>
                </a:solidFill>
                <a:latin typeface="Arial" pitchFamily="34" charset="0"/>
                <a:cs typeface="Arial" pitchFamily="34" charset="0"/>
              </a:rPr>
              <a:t>(SGK/76)</a:t>
            </a:r>
          </a:p>
          <a:p>
            <a:pPr algn="just"/>
            <a:endParaRPr lang="en-US" sz="2400" dirty="0" smtClean="0">
              <a:solidFill>
                <a:srgbClr val="FFC000"/>
              </a:solidFill>
              <a:latin typeface="Arial" pitchFamily="34" charset="0"/>
              <a:cs typeface="Arial" pitchFamily="34" charset="0"/>
            </a:endParaRPr>
          </a:p>
          <a:p>
            <a:pPr lvl="1" algn="just"/>
            <a:r>
              <a:rPr lang="en-US" sz="2800" dirty="0" smtClean="0">
                <a:latin typeface="Arial" pitchFamily="34" charset="0"/>
                <a:cs typeface="Arial" pitchFamily="34" charset="0"/>
              </a:rPr>
              <a:t>- </a:t>
            </a:r>
            <a:r>
              <a:rPr lang="en-US" sz="2800" b="1" dirty="0" err="1" smtClean="0">
                <a:latin typeface="Arial" pitchFamily="34" charset="0"/>
                <a:cs typeface="Arial" pitchFamily="34" charset="0"/>
              </a:rPr>
              <a:t>Nội</a:t>
            </a:r>
            <a:r>
              <a:rPr lang="en-US" sz="2800" b="1" dirty="0" smtClean="0">
                <a:latin typeface="Arial" pitchFamily="34" charset="0"/>
                <a:cs typeface="Arial" pitchFamily="34" charset="0"/>
              </a:rPr>
              <a:t> dung </a:t>
            </a:r>
            <a:r>
              <a:rPr lang="en-US" sz="2800" dirty="0" err="1" smtClean="0">
                <a:latin typeface="Arial" pitchFamily="34" charset="0"/>
                <a:cs typeface="Arial" pitchFamily="34" charset="0"/>
              </a:rPr>
              <a:t>đoạn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trích</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Kể</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về</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việc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nhân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vật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Gri-gơ</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bắt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gặp</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cô</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bé</a:t>
            </a:r>
            <a:r>
              <a:rPr lang="en-US" sz="2800" dirty="0" smtClean="0">
                <a:latin typeface="Arial" pitchFamily="34" charset="0"/>
                <a:cs typeface="Arial" pitchFamily="34" charset="0"/>
              </a:rPr>
              <a:t> con </a:t>
            </a:r>
            <a:r>
              <a:rPr lang="en-US" sz="2800" dirty="0" err="1" smtClean="0">
                <a:latin typeface="Arial" pitchFamily="34" charset="0"/>
                <a:cs typeface="Arial" pitchFamily="34" charset="0"/>
              </a:rPr>
              <a:t>ông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gác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rừng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đang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nhặt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những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quả</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thông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bỏ</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vào</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trong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lẵng</a:t>
            </a:r>
            <a:r>
              <a:rPr lang="en-US" sz="2800" dirty="0" smtClean="0">
                <a:latin typeface="Arial" pitchFamily="34" charset="0"/>
                <a:cs typeface="Arial" pitchFamily="34" charset="0"/>
              </a:rPr>
              <a:t>.</a:t>
            </a:r>
          </a:p>
          <a:p>
            <a:pPr lvl="1" algn="just"/>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Trong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đoạn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trích</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có</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đoạn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miêu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tả</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cảnh</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rừng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lá</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vàng</a:t>
            </a:r>
            <a:r>
              <a:rPr lang="en-US" sz="2800" dirty="0">
                <a:latin typeface="Arial" pitchFamily="34" charset="0"/>
                <a:cs typeface="Arial" pitchFamily="34" charset="0"/>
              </a:rPr>
              <a:t>.</a:t>
            </a:r>
            <a:endParaRPr lang="en-US" sz="2800" dirty="0" smtClean="0">
              <a:latin typeface="Arial" pitchFamily="34" charset="0"/>
              <a:cs typeface="Arial" pitchFamily="34" charset="0"/>
            </a:endParaRPr>
          </a:p>
          <a:p>
            <a:pPr lvl="1" algn="just"/>
            <a:r>
              <a:rPr lang="en-US" sz="2800" dirty="0" smtClean="0">
                <a:latin typeface="Arial" pitchFamily="34" charset="0"/>
                <a:cs typeface="Arial" pitchFamily="34" charset="0"/>
              </a:rPr>
              <a:t>- </a:t>
            </a:r>
            <a:r>
              <a:rPr lang="en-US" sz="2800" b="1" u="sng" dirty="0" err="1" smtClean="0">
                <a:latin typeface="Arial" pitchFamily="34" charset="0"/>
                <a:cs typeface="Arial" pitchFamily="34" charset="0"/>
              </a:rPr>
              <a:t>Tác</a:t>
            </a:r>
            <a:r>
              <a:rPr lang="en-US" sz="2800" b="1" u="sng" dirty="0" smtClean="0">
                <a:latin typeface="Arial" pitchFamily="34" charset="0"/>
                <a:cs typeface="Arial" pitchFamily="34" charset="0"/>
              </a:rPr>
              <a:t> </a:t>
            </a:r>
            <a:r>
              <a:rPr lang="en-US" sz="2800" b="1" u="sng" dirty="0" err="1" smtClean="0">
                <a:latin typeface="Arial" pitchFamily="34" charset="0"/>
                <a:cs typeface="Arial" pitchFamily="34" charset="0"/>
              </a:rPr>
              <a:t>dụng</a:t>
            </a:r>
            <a:r>
              <a:rPr lang="en-US" sz="2800" b="1" u="sng" dirty="0" smtClean="0">
                <a:latin typeface="Arial" pitchFamily="34" charset="0"/>
                <a:cs typeface="Arial" pitchFamily="34" charset="0"/>
              </a:rPr>
              <a:t>:</a:t>
            </a:r>
            <a:r>
              <a:rPr lang="en-US" sz="2800" b="1" dirty="0" smtClean="0">
                <a:latin typeface="Arial" pitchFamily="34" charset="0"/>
                <a:cs typeface="Arial" pitchFamily="34" charset="0"/>
              </a:rPr>
              <a:t> </a:t>
            </a:r>
            <a:r>
              <a:rPr lang="en-US" sz="2800" dirty="0" err="1" smtClean="0">
                <a:latin typeface="Arial" pitchFamily="34" charset="0"/>
                <a:cs typeface="Arial" pitchFamily="34" charset="0"/>
              </a:rPr>
              <a:t>Làm</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cho</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cảnh</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vật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cụ</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thể</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hấp</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dẫn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chan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chứa</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tình</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cảm</a:t>
            </a:r>
            <a:r>
              <a:rPr lang="en-US" sz="2800" dirty="0" smtClean="0">
                <a:latin typeface="Arial" pitchFamily="34" charset="0"/>
                <a:cs typeface="Arial" pitchFamily="34" charset="0"/>
              </a:rPr>
              <a:t>.</a:t>
            </a:r>
            <a:endParaRPr lang="vi-VN" sz="2800" dirty="0">
              <a:latin typeface="Arial" pitchFamily="34" charset="0"/>
              <a:cs typeface="Arial" pitchFamily="34" charset="0"/>
            </a:endParaRPr>
          </a:p>
        </p:txBody>
      </p:sp>
      <p:sp>
        <p:nvSpPr>
          <p:cNvPr id="5" name="Google Shape;630;p48"/>
          <p:cNvSpPr/>
          <p:nvPr/>
        </p:nvSpPr>
        <p:spPr>
          <a:xfrm>
            <a:off x="2362200" y="533400"/>
            <a:ext cx="609600" cy="543967"/>
          </a:xfrm>
          <a:custGeom>
            <a:avLst/>
            <a:gdLst/>
            <a:ahLst/>
            <a:cxnLst/>
            <a:rect l="l" t="t" r="r" b="b"/>
            <a:pathLst>
              <a:path w="17228" h="17399" extrusionOk="0">
                <a:moveTo>
                  <a:pt x="14162" y="439"/>
                </a:moveTo>
                <a:lnTo>
                  <a:pt x="14478" y="512"/>
                </a:lnTo>
                <a:lnTo>
                  <a:pt x="14794" y="609"/>
                </a:lnTo>
                <a:lnTo>
                  <a:pt x="15111" y="755"/>
                </a:lnTo>
                <a:lnTo>
                  <a:pt x="15403" y="925"/>
                </a:lnTo>
                <a:lnTo>
                  <a:pt x="15670" y="1120"/>
                </a:lnTo>
                <a:lnTo>
                  <a:pt x="15914" y="1315"/>
                </a:lnTo>
                <a:lnTo>
                  <a:pt x="16108" y="1534"/>
                </a:lnTo>
                <a:lnTo>
                  <a:pt x="15987" y="1558"/>
                </a:lnTo>
                <a:lnTo>
                  <a:pt x="15889" y="1607"/>
                </a:lnTo>
                <a:lnTo>
                  <a:pt x="15816" y="1655"/>
                </a:lnTo>
                <a:lnTo>
                  <a:pt x="15792" y="1680"/>
                </a:lnTo>
                <a:lnTo>
                  <a:pt x="15768" y="1728"/>
                </a:lnTo>
                <a:lnTo>
                  <a:pt x="15768" y="1777"/>
                </a:lnTo>
                <a:lnTo>
                  <a:pt x="15792" y="1826"/>
                </a:lnTo>
                <a:lnTo>
                  <a:pt x="15865" y="1850"/>
                </a:lnTo>
                <a:lnTo>
                  <a:pt x="15938" y="1874"/>
                </a:lnTo>
                <a:lnTo>
                  <a:pt x="16230" y="1874"/>
                </a:lnTo>
                <a:lnTo>
                  <a:pt x="16352" y="1850"/>
                </a:lnTo>
                <a:lnTo>
                  <a:pt x="16546" y="2166"/>
                </a:lnTo>
                <a:lnTo>
                  <a:pt x="16254" y="2142"/>
                </a:lnTo>
                <a:lnTo>
                  <a:pt x="16011" y="2142"/>
                </a:lnTo>
                <a:lnTo>
                  <a:pt x="15987" y="2166"/>
                </a:lnTo>
                <a:lnTo>
                  <a:pt x="15987" y="2191"/>
                </a:lnTo>
                <a:lnTo>
                  <a:pt x="16133" y="2312"/>
                </a:lnTo>
                <a:lnTo>
                  <a:pt x="16303" y="2410"/>
                </a:lnTo>
                <a:lnTo>
                  <a:pt x="16473" y="2458"/>
                </a:lnTo>
                <a:lnTo>
                  <a:pt x="16668" y="2507"/>
                </a:lnTo>
                <a:lnTo>
                  <a:pt x="16717" y="2750"/>
                </a:lnTo>
                <a:lnTo>
                  <a:pt x="16741" y="2994"/>
                </a:lnTo>
                <a:lnTo>
                  <a:pt x="16522" y="2872"/>
                </a:lnTo>
                <a:lnTo>
                  <a:pt x="16352" y="2799"/>
                </a:lnTo>
                <a:lnTo>
                  <a:pt x="16181" y="2702"/>
                </a:lnTo>
                <a:lnTo>
                  <a:pt x="16011" y="2653"/>
                </a:lnTo>
                <a:lnTo>
                  <a:pt x="15792" y="2653"/>
                </a:lnTo>
                <a:lnTo>
                  <a:pt x="15768" y="2677"/>
                </a:lnTo>
                <a:lnTo>
                  <a:pt x="15768" y="2702"/>
                </a:lnTo>
                <a:lnTo>
                  <a:pt x="15768" y="2726"/>
                </a:lnTo>
                <a:lnTo>
                  <a:pt x="15889" y="2872"/>
                </a:lnTo>
                <a:lnTo>
                  <a:pt x="16035" y="2994"/>
                </a:lnTo>
                <a:lnTo>
                  <a:pt x="16327" y="3213"/>
                </a:lnTo>
                <a:lnTo>
                  <a:pt x="16522" y="3334"/>
                </a:lnTo>
                <a:lnTo>
                  <a:pt x="16619" y="3407"/>
                </a:lnTo>
                <a:lnTo>
                  <a:pt x="16717" y="3456"/>
                </a:lnTo>
                <a:lnTo>
                  <a:pt x="16692" y="3651"/>
                </a:lnTo>
                <a:lnTo>
                  <a:pt x="16619" y="3845"/>
                </a:lnTo>
                <a:lnTo>
                  <a:pt x="16400" y="3602"/>
                </a:lnTo>
                <a:lnTo>
                  <a:pt x="16133" y="3407"/>
                </a:lnTo>
                <a:lnTo>
                  <a:pt x="15987" y="3310"/>
                </a:lnTo>
                <a:lnTo>
                  <a:pt x="15841" y="3237"/>
                </a:lnTo>
                <a:lnTo>
                  <a:pt x="15695" y="3188"/>
                </a:lnTo>
                <a:lnTo>
                  <a:pt x="15524" y="3164"/>
                </a:lnTo>
                <a:lnTo>
                  <a:pt x="15476" y="3188"/>
                </a:lnTo>
                <a:lnTo>
                  <a:pt x="15476" y="3213"/>
                </a:lnTo>
                <a:lnTo>
                  <a:pt x="15476" y="3237"/>
                </a:lnTo>
                <a:lnTo>
                  <a:pt x="15500" y="3261"/>
                </a:lnTo>
                <a:lnTo>
                  <a:pt x="15597" y="3359"/>
                </a:lnTo>
                <a:lnTo>
                  <a:pt x="15695" y="3432"/>
                </a:lnTo>
                <a:lnTo>
                  <a:pt x="15987" y="3699"/>
                </a:lnTo>
                <a:lnTo>
                  <a:pt x="16230" y="3918"/>
                </a:lnTo>
                <a:lnTo>
                  <a:pt x="16449" y="4162"/>
                </a:lnTo>
                <a:lnTo>
                  <a:pt x="16473" y="4186"/>
                </a:lnTo>
                <a:lnTo>
                  <a:pt x="16254" y="4526"/>
                </a:lnTo>
                <a:lnTo>
                  <a:pt x="16206" y="4453"/>
                </a:lnTo>
                <a:lnTo>
                  <a:pt x="16133" y="4380"/>
                </a:lnTo>
                <a:lnTo>
                  <a:pt x="15962" y="4259"/>
                </a:lnTo>
                <a:lnTo>
                  <a:pt x="15646" y="4040"/>
                </a:lnTo>
                <a:lnTo>
                  <a:pt x="15403" y="3821"/>
                </a:lnTo>
                <a:lnTo>
                  <a:pt x="15159" y="3626"/>
                </a:lnTo>
                <a:lnTo>
                  <a:pt x="15111" y="3626"/>
                </a:lnTo>
                <a:lnTo>
                  <a:pt x="15062" y="3651"/>
                </a:lnTo>
                <a:lnTo>
                  <a:pt x="15013" y="3724"/>
                </a:lnTo>
                <a:lnTo>
                  <a:pt x="15013" y="3821"/>
                </a:lnTo>
                <a:lnTo>
                  <a:pt x="15013" y="3894"/>
                </a:lnTo>
                <a:lnTo>
                  <a:pt x="15038" y="3991"/>
                </a:lnTo>
                <a:lnTo>
                  <a:pt x="15135" y="4137"/>
                </a:lnTo>
                <a:lnTo>
                  <a:pt x="15257" y="4283"/>
                </a:lnTo>
                <a:lnTo>
                  <a:pt x="15427" y="4453"/>
                </a:lnTo>
                <a:lnTo>
                  <a:pt x="15622" y="4599"/>
                </a:lnTo>
                <a:lnTo>
                  <a:pt x="15816" y="4745"/>
                </a:lnTo>
                <a:lnTo>
                  <a:pt x="15914" y="4818"/>
                </a:lnTo>
                <a:lnTo>
                  <a:pt x="16011" y="4843"/>
                </a:lnTo>
                <a:lnTo>
                  <a:pt x="15792" y="5135"/>
                </a:lnTo>
                <a:lnTo>
                  <a:pt x="14867" y="4162"/>
                </a:lnTo>
                <a:lnTo>
                  <a:pt x="13967" y="3213"/>
                </a:lnTo>
                <a:lnTo>
                  <a:pt x="13505" y="2750"/>
                </a:lnTo>
                <a:lnTo>
                  <a:pt x="13018" y="2288"/>
                </a:lnTo>
                <a:lnTo>
                  <a:pt x="12531" y="1850"/>
                </a:lnTo>
                <a:lnTo>
                  <a:pt x="12021" y="1461"/>
                </a:lnTo>
                <a:lnTo>
                  <a:pt x="12021" y="1388"/>
                </a:lnTo>
                <a:lnTo>
                  <a:pt x="12118" y="1315"/>
                </a:lnTo>
                <a:lnTo>
                  <a:pt x="12215" y="1242"/>
                </a:lnTo>
                <a:lnTo>
                  <a:pt x="12385" y="1047"/>
                </a:lnTo>
                <a:lnTo>
                  <a:pt x="12629" y="852"/>
                </a:lnTo>
                <a:lnTo>
                  <a:pt x="12921" y="682"/>
                </a:lnTo>
                <a:lnTo>
                  <a:pt x="13213" y="560"/>
                </a:lnTo>
                <a:lnTo>
                  <a:pt x="13505" y="463"/>
                </a:lnTo>
                <a:lnTo>
                  <a:pt x="13675" y="439"/>
                </a:lnTo>
                <a:close/>
                <a:moveTo>
                  <a:pt x="11753" y="1704"/>
                </a:moveTo>
                <a:lnTo>
                  <a:pt x="11826" y="1850"/>
                </a:lnTo>
                <a:lnTo>
                  <a:pt x="11948" y="1972"/>
                </a:lnTo>
                <a:lnTo>
                  <a:pt x="12093" y="2069"/>
                </a:lnTo>
                <a:lnTo>
                  <a:pt x="12385" y="2288"/>
                </a:lnTo>
                <a:lnTo>
                  <a:pt x="12677" y="2531"/>
                </a:lnTo>
                <a:lnTo>
                  <a:pt x="12945" y="2823"/>
                </a:lnTo>
                <a:lnTo>
                  <a:pt x="13480" y="3383"/>
                </a:lnTo>
                <a:lnTo>
                  <a:pt x="14478" y="4453"/>
                </a:lnTo>
                <a:lnTo>
                  <a:pt x="15500" y="5500"/>
                </a:lnTo>
                <a:lnTo>
                  <a:pt x="15111" y="5962"/>
                </a:lnTo>
                <a:lnTo>
                  <a:pt x="14600" y="5500"/>
                </a:lnTo>
                <a:lnTo>
                  <a:pt x="14113" y="5013"/>
                </a:lnTo>
                <a:lnTo>
                  <a:pt x="13213" y="4016"/>
                </a:lnTo>
                <a:lnTo>
                  <a:pt x="12750" y="3529"/>
                </a:lnTo>
                <a:lnTo>
                  <a:pt x="12264" y="3018"/>
                </a:lnTo>
                <a:lnTo>
                  <a:pt x="11777" y="2556"/>
                </a:lnTo>
                <a:lnTo>
                  <a:pt x="11266" y="2093"/>
                </a:lnTo>
                <a:lnTo>
                  <a:pt x="11753" y="1704"/>
                </a:lnTo>
                <a:close/>
                <a:moveTo>
                  <a:pt x="13724" y="5232"/>
                </a:moveTo>
                <a:lnTo>
                  <a:pt x="14235" y="5767"/>
                </a:lnTo>
                <a:lnTo>
                  <a:pt x="14794" y="6278"/>
                </a:lnTo>
                <a:lnTo>
                  <a:pt x="14575" y="6497"/>
                </a:lnTo>
                <a:lnTo>
                  <a:pt x="14259" y="6278"/>
                </a:lnTo>
                <a:lnTo>
                  <a:pt x="13967" y="6035"/>
                </a:lnTo>
                <a:lnTo>
                  <a:pt x="13699" y="5792"/>
                </a:lnTo>
                <a:lnTo>
                  <a:pt x="13432" y="5573"/>
                </a:lnTo>
                <a:lnTo>
                  <a:pt x="13724" y="5232"/>
                </a:lnTo>
                <a:close/>
                <a:moveTo>
                  <a:pt x="13261" y="5767"/>
                </a:moveTo>
                <a:lnTo>
                  <a:pt x="13359" y="5913"/>
                </a:lnTo>
                <a:lnTo>
                  <a:pt x="13456" y="6059"/>
                </a:lnTo>
                <a:lnTo>
                  <a:pt x="13724" y="6303"/>
                </a:lnTo>
                <a:lnTo>
                  <a:pt x="13991" y="6546"/>
                </a:lnTo>
                <a:lnTo>
                  <a:pt x="14137" y="6668"/>
                </a:lnTo>
                <a:lnTo>
                  <a:pt x="14308" y="6765"/>
                </a:lnTo>
                <a:lnTo>
                  <a:pt x="14235" y="6814"/>
                </a:lnTo>
                <a:lnTo>
                  <a:pt x="14137" y="6692"/>
                </a:lnTo>
                <a:lnTo>
                  <a:pt x="13991" y="6595"/>
                </a:lnTo>
                <a:lnTo>
                  <a:pt x="13699" y="6400"/>
                </a:lnTo>
                <a:lnTo>
                  <a:pt x="13359" y="6230"/>
                </a:lnTo>
                <a:lnTo>
                  <a:pt x="13188" y="6132"/>
                </a:lnTo>
                <a:lnTo>
                  <a:pt x="13042" y="6011"/>
                </a:lnTo>
                <a:lnTo>
                  <a:pt x="13261" y="5767"/>
                </a:lnTo>
                <a:close/>
                <a:moveTo>
                  <a:pt x="13018" y="6059"/>
                </a:moveTo>
                <a:lnTo>
                  <a:pt x="13188" y="6303"/>
                </a:lnTo>
                <a:lnTo>
                  <a:pt x="13286" y="6424"/>
                </a:lnTo>
                <a:lnTo>
                  <a:pt x="13407" y="6522"/>
                </a:lnTo>
                <a:lnTo>
                  <a:pt x="14040" y="7008"/>
                </a:lnTo>
                <a:lnTo>
                  <a:pt x="13699" y="7349"/>
                </a:lnTo>
                <a:lnTo>
                  <a:pt x="13675" y="7325"/>
                </a:lnTo>
                <a:lnTo>
                  <a:pt x="13505" y="7227"/>
                </a:lnTo>
                <a:lnTo>
                  <a:pt x="13334" y="7106"/>
                </a:lnTo>
                <a:lnTo>
                  <a:pt x="13018" y="6838"/>
                </a:lnTo>
                <a:lnTo>
                  <a:pt x="12799" y="6668"/>
                </a:lnTo>
                <a:lnTo>
                  <a:pt x="12702" y="6595"/>
                </a:lnTo>
                <a:lnTo>
                  <a:pt x="12580" y="6546"/>
                </a:lnTo>
                <a:lnTo>
                  <a:pt x="12799" y="6303"/>
                </a:lnTo>
                <a:lnTo>
                  <a:pt x="13018" y="6059"/>
                </a:lnTo>
                <a:close/>
                <a:moveTo>
                  <a:pt x="12385" y="6716"/>
                </a:moveTo>
                <a:lnTo>
                  <a:pt x="12483" y="6838"/>
                </a:lnTo>
                <a:lnTo>
                  <a:pt x="12580" y="6935"/>
                </a:lnTo>
                <a:lnTo>
                  <a:pt x="12799" y="7130"/>
                </a:lnTo>
                <a:lnTo>
                  <a:pt x="13091" y="7398"/>
                </a:lnTo>
                <a:lnTo>
                  <a:pt x="13407" y="7617"/>
                </a:lnTo>
                <a:lnTo>
                  <a:pt x="13018" y="8006"/>
                </a:lnTo>
                <a:lnTo>
                  <a:pt x="12921" y="8079"/>
                </a:lnTo>
                <a:lnTo>
                  <a:pt x="12823" y="7909"/>
                </a:lnTo>
                <a:lnTo>
                  <a:pt x="12653" y="7763"/>
                </a:lnTo>
                <a:lnTo>
                  <a:pt x="12312" y="7495"/>
                </a:lnTo>
                <a:lnTo>
                  <a:pt x="12093" y="7325"/>
                </a:lnTo>
                <a:lnTo>
                  <a:pt x="11972" y="7252"/>
                </a:lnTo>
                <a:lnTo>
                  <a:pt x="11850" y="7179"/>
                </a:lnTo>
                <a:lnTo>
                  <a:pt x="12385" y="6716"/>
                </a:lnTo>
                <a:close/>
                <a:moveTo>
                  <a:pt x="11631" y="7373"/>
                </a:moveTo>
                <a:lnTo>
                  <a:pt x="11729" y="7471"/>
                </a:lnTo>
                <a:lnTo>
                  <a:pt x="11850" y="7568"/>
                </a:lnTo>
                <a:lnTo>
                  <a:pt x="12093" y="7738"/>
                </a:lnTo>
                <a:lnTo>
                  <a:pt x="12434" y="8055"/>
                </a:lnTo>
                <a:lnTo>
                  <a:pt x="12556" y="8201"/>
                </a:lnTo>
                <a:lnTo>
                  <a:pt x="12702" y="8322"/>
                </a:lnTo>
                <a:lnTo>
                  <a:pt x="11948" y="9150"/>
                </a:lnTo>
                <a:lnTo>
                  <a:pt x="11680" y="8906"/>
                </a:lnTo>
                <a:lnTo>
                  <a:pt x="11364" y="8687"/>
                </a:lnTo>
                <a:lnTo>
                  <a:pt x="11072" y="8444"/>
                </a:lnTo>
                <a:lnTo>
                  <a:pt x="10780" y="8201"/>
                </a:lnTo>
                <a:lnTo>
                  <a:pt x="11096" y="7860"/>
                </a:lnTo>
                <a:lnTo>
                  <a:pt x="11193" y="7957"/>
                </a:lnTo>
                <a:lnTo>
                  <a:pt x="11291" y="8030"/>
                </a:lnTo>
                <a:lnTo>
                  <a:pt x="11461" y="8176"/>
                </a:lnTo>
                <a:lnTo>
                  <a:pt x="11777" y="8493"/>
                </a:lnTo>
                <a:lnTo>
                  <a:pt x="11972" y="8614"/>
                </a:lnTo>
                <a:lnTo>
                  <a:pt x="12166" y="8736"/>
                </a:lnTo>
                <a:lnTo>
                  <a:pt x="12288" y="8736"/>
                </a:lnTo>
                <a:lnTo>
                  <a:pt x="12337" y="8712"/>
                </a:lnTo>
                <a:lnTo>
                  <a:pt x="12361" y="8639"/>
                </a:lnTo>
                <a:lnTo>
                  <a:pt x="12361" y="8566"/>
                </a:lnTo>
                <a:lnTo>
                  <a:pt x="12337" y="8493"/>
                </a:lnTo>
                <a:lnTo>
                  <a:pt x="12118" y="8322"/>
                </a:lnTo>
                <a:lnTo>
                  <a:pt x="11899" y="8152"/>
                </a:lnTo>
                <a:lnTo>
                  <a:pt x="11461" y="7811"/>
                </a:lnTo>
                <a:lnTo>
                  <a:pt x="11291" y="7690"/>
                </a:lnTo>
                <a:lnTo>
                  <a:pt x="11631" y="7373"/>
                </a:lnTo>
                <a:close/>
                <a:moveTo>
                  <a:pt x="10634" y="8371"/>
                </a:moveTo>
                <a:lnTo>
                  <a:pt x="10731" y="8541"/>
                </a:lnTo>
                <a:lnTo>
                  <a:pt x="10853" y="8687"/>
                </a:lnTo>
                <a:lnTo>
                  <a:pt x="10974" y="8809"/>
                </a:lnTo>
                <a:lnTo>
                  <a:pt x="11145" y="8931"/>
                </a:lnTo>
                <a:lnTo>
                  <a:pt x="11461" y="9150"/>
                </a:lnTo>
                <a:lnTo>
                  <a:pt x="11753" y="9369"/>
                </a:lnTo>
                <a:lnTo>
                  <a:pt x="11461" y="9685"/>
                </a:lnTo>
                <a:lnTo>
                  <a:pt x="11145" y="9442"/>
                </a:lnTo>
                <a:lnTo>
                  <a:pt x="10828" y="9198"/>
                </a:lnTo>
                <a:lnTo>
                  <a:pt x="10585" y="8955"/>
                </a:lnTo>
                <a:lnTo>
                  <a:pt x="10463" y="8833"/>
                </a:lnTo>
                <a:lnTo>
                  <a:pt x="10317" y="8736"/>
                </a:lnTo>
                <a:lnTo>
                  <a:pt x="10634" y="8371"/>
                </a:lnTo>
                <a:close/>
                <a:moveTo>
                  <a:pt x="10196" y="8931"/>
                </a:moveTo>
                <a:lnTo>
                  <a:pt x="10269" y="9052"/>
                </a:lnTo>
                <a:lnTo>
                  <a:pt x="10366" y="9198"/>
                </a:lnTo>
                <a:lnTo>
                  <a:pt x="10609" y="9417"/>
                </a:lnTo>
                <a:lnTo>
                  <a:pt x="10901" y="9709"/>
                </a:lnTo>
                <a:lnTo>
                  <a:pt x="11072" y="9831"/>
                </a:lnTo>
                <a:lnTo>
                  <a:pt x="11242" y="9953"/>
                </a:lnTo>
                <a:lnTo>
                  <a:pt x="10415" y="10853"/>
                </a:lnTo>
                <a:lnTo>
                  <a:pt x="10317" y="10707"/>
                </a:lnTo>
                <a:lnTo>
                  <a:pt x="10196" y="10585"/>
                </a:lnTo>
                <a:lnTo>
                  <a:pt x="9904" y="10366"/>
                </a:lnTo>
                <a:lnTo>
                  <a:pt x="9636" y="10172"/>
                </a:lnTo>
                <a:lnTo>
                  <a:pt x="9466" y="10074"/>
                </a:lnTo>
                <a:lnTo>
                  <a:pt x="9320" y="10001"/>
                </a:lnTo>
                <a:lnTo>
                  <a:pt x="9563" y="9709"/>
                </a:lnTo>
                <a:lnTo>
                  <a:pt x="9782" y="9880"/>
                </a:lnTo>
                <a:lnTo>
                  <a:pt x="10001" y="10026"/>
                </a:lnTo>
                <a:lnTo>
                  <a:pt x="10244" y="10245"/>
                </a:lnTo>
                <a:lnTo>
                  <a:pt x="10390" y="10366"/>
                </a:lnTo>
                <a:lnTo>
                  <a:pt x="10536" y="10464"/>
                </a:lnTo>
                <a:lnTo>
                  <a:pt x="10609" y="10488"/>
                </a:lnTo>
                <a:lnTo>
                  <a:pt x="10658" y="10464"/>
                </a:lnTo>
                <a:lnTo>
                  <a:pt x="10731" y="10439"/>
                </a:lnTo>
                <a:lnTo>
                  <a:pt x="10780" y="10391"/>
                </a:lnTo>
                <a:lnTo>
                  <a:pt x="10804" y="10342"/>
                </a:lnTo>
                <a:lnTo>
                  <a:pt x="10828" y="10269"/>
                </a:lnTo>
                <a:lnTo>
                  <a:pt x="10804" y="10220"/>
                </a:lnTo>
                <a:lnTo>
                  <a:pt x="10755" y="10147"/>
                </a:lnTo>
                <a:lnTo>
                  <a:pt x="10220" y="9734"/>
                </a:lnTo>
                <a:lnTo>
                  <a:pt x="10001" y="9563"/>
                </a:lnTo>
                <a:lnTo>
                  <a:pt x="9904" y="9490"/>
                </a:lnTo>
                <a:lnTo>
                  <a:pt x="9782" y="9442"/>
                </a:lnTo>
                <a:lnTo>
                  <a:pt x="10196" y="8931"/>
                </a:lnTo>
                <a:close/>
                <a:moveTo>
                  <a:pt x="9125" y="10245"/>
                </a:moveTo>
                <a:lnTo>
                  <a:pt x="9247" y="10342"/>
                </a:lnTo>
                <a:lnTo>
                  <a:pt x="9368" y="10415"/>
                </a:lnTo>
                <a:lnTo>
                  <a:pt x="9612" y="10585"/>
                </a:lnTo>
                <a:lnTo>
                  <a:pt x="9904" y="10829"/>
                </a:lnTo>
                <a:lnTo>
                  <a:pt x="10050" y="10950"/>
                </a:lnTo>
                <a:lnTo>
                  <a:pt x="10220" y="11048"/>
                </a:lnTo>
                <a:lnTo>
                  <a:pt x="9685" y="11583"/>
                </a:lnTo>
                <a:lnTo>
                  <a:pt x="9685" y="11534"/>
                </a:lnTo>
                <a:lnTo>
                  <a:pt x="9660" y="11437"/>
                </a:lnTo>
                <a:lnTo>
                  <a:pt x="9587" y="11364"/>
                </a:lnTo>
                <a:lnTo>
                  <a:pt x="9417" y="11218"/>
                </a:lnTo>
                <a:lnTo>
                  <a:pt x="9222" y="11023"/>
                </a:lnTo>
                <a:lnTo>
                  <a:pt x="9028" y="10853"/>
                </a:lnTo>
                <a:lnTo>
                  <a:pt x="8906" y="10756"/>
                </a:lnTo>
                <a:lnTo>
                  <a:pt x="8736" y="10683"/>
                </a:lnTo>
                <a:lnTo>
                  <a:pt x="8833" y="10585"/>
                </a:lnTo>
                <a:lnTo>
                  <a:pt x="9125" y="10245"/>
                </a:lnTo>
                <a:close/>
                <a:moveTo>
                  <a:pt x="8468" y="10926"/>
                </a:moveTo>
                <a:lnTo>
                  <a:pt x="8687" y="11096"/>
                </a:lnTo>
                <a:lnTo>
                  <a:pt x="8930" y="11291"/>
                </a:lnTo>
                <a:lnTo>
                  <a:pt x="9052" y="11437"/>
                </a:lnTo>
                <a:lnTo>
                  <a:pt x="9198" y="11583"/>
                </a:lnTo>
                <a:lnTo>
                  <a:pt x="9271" y="11656"/>
                </a:lnTo>
                <a:lnTo>
                  <a:pt x="9344" y="11705"/>
                </a:lnTo>
                <a:lnTo>
                  <a:pt x="9441" y="11753"/>
                </a:lnTo>
                <a:lnTo>
                  <a:pt x="9539" y="11753"/>
                </a:lnTo>
                <a:lnTo>
                  <a:pt x="8468" y="12824"/>
                </a:lnTo>
                <a:lnTo>
                  <a:pt x="8152" y="12532"/>
                </a:lnTo>
                <a:lnTo>
                  <a:pt x="7811" y="12240"/>
                </a:lnTo>
                <a:lnTo>
                  <a:pt x="7470" y="11899"/>
                </a:lnTo>
                <a:lnTo>
                  <a:pt x="7349" y="11826"/>
                </a:lnTo>
                <a:lnTo>
                  <a:pt x="7738" y="11534"/>
                </a:lnTo>
                <a:lnTo>
                  <a:pt x="7860" y="11705"/>
                </a:lnTo>
                <a:lnTo>
                  <a:pt x="8006" y="11875"/>
                </a:lnTo>
                <a:lnTo>
                  <a:pt x="8371" y="12264"/>
                </a:lnTo>
                <a:lnTo>
                  <a:pt x="8517" y="12434"/>
                </a:lnTo>
                <a:lnTo>
                  <a:pt x="8590" y="12483"/>
                </a:lnTo>
                <a:lnTo>
                  <a:pt x="8687" y="12507"/>
                </a:lnTo>
                <a:lnTo>
                  <a:pt x="8736" y="12507"/>
                </a:lnTo>
                <a:lnTo>
                  <a:pt x="8809" y="12483"/>
                </a:lnTo>
                <a:lnTo>
                  <a:pt x="8833" y="12434"/>
                </a:lnTo>
                <a:lnTo>
                  <a:pt x="8857" y="12386"/>
                </a:lnTo>
                <a:lnTo>
                  <a:pt x="8857" y="12289"/>
                </a:lnTo>
                <a:lnTo>
                  <a:pt x="8809" y="12191"/>
                </a:lnTo>
                <a:lnTo>
                  <a:pt x="8760" y="12094"/>
                </a:lnTo>
                <a:lnTo>
                  <a:pt x="8663" y="11997"/>
                </a:lnTo>
                <a:lnTo>
                  <a:pt x="8492" y="11826"/>
                </a:lnTo>
                <a:lnTo>
                  <a:pt x="8322" y="11680"/>
                </a:lnTo>
                <a:lnTo>
                  <a:pt x="8152" y="11510"/>
                </a:lnTo>
                <a:lnTo>
                  <a:pt x="7957" y="11364"/>
                </a:lnTo>
                <a:lnTo>
                  <a:pt x="8468" y="10926"/>
                </a:lnTo>
                <a:close/>
                <a:moveTo>
                  <a:pt x="11047" y="2312"/>
                </a:moveTo>
                <a:lnTo>
                  <a:pt x="11120" y="2434"/>
                </a:lnTo>
                <a:lnTo>
                  <a:pt x="11218" y="2531"/>
                </a:lnTo>
                <a:lnTo>
                  <a:pt x="11437" y="2750"/>
                </a:lnTo>
                <a:lnTo>
                  <a:pt x="11850" y="3213"/>
                </a:lnTo>
                <a:lnTo>
                  <a:pt x="11826" y="3213"/>
                </a:lnTo>
                <a:lnTo>
                  <a:pt x="11193" y="3748"/>
                </a:lnTo>
                <a:lnTo>
                  <a:pt x="10609" y="4283"/>
                </a:lnTo>
                <a:lnTo>
                  <a:pt x="10025" y="4867"/>
                </a:lnTo>
                <a:lnTo>
                  <a:pt x="9490" y="5500"/>
                </a:lnTo>
                <a:lnTo>
                  <a:pt x="9174" y="5865"/>
                </a:lnTo>
                <a:lnTo>
                  <a:pt x="8857" y="6254"/>
                </a:lnTo>
                <a:lnTo>
                  <a:pt x="8517" y="6595"/>
                </a:lnTo>
                <a:lnTo>
                  <a:pt x="8176" y="6935"/>
                </a:lnTo>
                <a:lnTo>
                  <a:pt x="7373" y="7617"/>
                </a:lnTo>
                <a:lnTo>
                  <a:pt x="6984" y="7933"/>
                </a:lnTo>
                <a:lnTo>
                  <a:pt x="6594" y="8274"/>
                </a:lnTo>
                <a:lnTo>
                  <a:pt x="6229" y="8639"/>
                </a:lnTo>
                <a:lnTo>
                  <a:pt x="5864" y="9004"/>
                </a:lnTo>
                <a:lnTo>
                  <a:pt x="5183" y="9782"/>
                </a:lnTo>
                <a:lnTo>
                  <a:pt x="4502" y="10537"/>
                </a:lnTo>
                <a:lnTo>
                  <a:pt x="4137" y="10902"/>
                </a:lnTo>
                <a:lnTo>
                  <a:pt x="3772" y="11242"/>
                </a:lnTo>
                <a:lnTo>
                  <a:pt x="3115" y="11802"/>
                </a:lnTo>
                <a:lnTo>
                  <a:pt x="2799" y="12118"/>
                </a:lnTo>
                <a:lnTo>
                  <a:pt x="2507" y="12434"/>
                </a:lnTo>
                <a:lnTo>
                  <a:pt x="2263" y="12702"/>
                </a:lnTo>
                <a:lnTo>
                  <a:pt x="2166" y="12848"/>
                </a:lnTo>
                <a:lnTo>
                  <a:pt x="2069" y="13018"/>
                </a:lnTo>
                <a:lnTo>
                  <a:pt x="1850" y="12824"/>
                </a:lnTo>
                <a:lnTo>
                  <a:pt x="1460" y="12459"/>
                </a:lnTo>
                <a:lnTo>
                  <a:pt x="1266" y="12264"/>
                </a:lnTo>
                <a:lnTo>
                  <a:pt x="1047" y="12118"/>
                </a:lnTo>
                <a:lnTo>
                  <a:pt x="1047" y="12070"/>
                </a:lnTo>
                <a:lnTo>
                  <a:pt x="1193" y="11997"/>
                </a:lnTo>
                <a:lnTo>
                  <a:pt x="1339" y="11924"/>
                </a:lnTo>
                <a:lnTo>
                  <a:pt x="1460" y="11826"/>
                </a:lnTo>
                <a:lnTo>
                  <a:pt x="1582" y="11705"/>
                </a:lnTo>
                <a:lnTo>
                  <a:pt x="2020" y="11218"/>
                </a:lnTo>
                <a:lnTo>
                  <a:pt x="2385" y="10853"/>
                </a:lnTo>
                <a:lnTo>
                  <a:pt x="2774" y="10537"/>
                </a:lnTo>
                <a:lnTo>
                  <a:pt x="3577" y="9880"/>
                </a:lnTo>
                <a:lnTo>
                  <a:pt x="3942" y="9539"/>
                </a:lnTo>
                <a:lnTo>
                  <a:pt x="4307" y="9198"/>
                </a:lnTo>
                <a:lnTo>
                  <a:pt x="5037" y="8468"/>
                </a:lnTo>
                <a:lnTo>
                  <a:pt x="5718" y="7738"/>
                </a:lnTo>
                <a:lnTo>
                  <a:pt x="6400" y="7008"/>
                </a:lnTo>
                <a:lnTo>
                  <a:pt x="7081" y="6303"/>
                </a:lnTo>
                <a:lnTo>
                  <a:pt x="7787" y="5621"/>
                </a:lnTo>
                <a:lnTo>
                  <a:pt x="8468" y="4940"/>
                </a:lnTo>
                <a:lnTo>
                  <a:pt x="9149" y="4259"/>
                </a:lnTo>
                <a:lnTo>
                  <a:pt x="10074" y="3261"/>
                </a:lnTo>
                <a:lnTo>
                  <a:pt x="10561" y="2775"/>
                </a:lnTo>
                <a:lnTo>
                  <a:pt x="11047" y="2312"/>
                </a:lnTo>
                <a:close/>
                <a:moveTo>
                  <a:pt x="7154" y="11997"/>
                </a:moveTo>
                <a:lnTo>
                  <a:pt x="7203" y="12094"/>
                </a:lnTo>
                <a:lnTo>
                  <a:pt x="7251" y="12167"/>
                </a:lnTo>
                <a:lnTo>
                  <a:pt x="7422" y="12386"/>
                </a:lnTo>
                <a:lnTo>
                  <a:pt x="7592" y="12580"/>
                </a:lnTo>
                <a:lnTo>
                  <a:pt x="7884" y="12872"/>
                </a:lnTo>
                <a:lnTo>
                  <a:pt x="8030" y="12994"/>
                </a:lnTo>
                <a:lnTo>
                  <a:pt x="8200" y="13091"/>
                </a:lnTo>
                <a:lnTo>
                  <a:pt x="7835" y="13481"/>
                </a:lnTo>
                <a:lnTo>
                  <a:pt x="7811" y="13432"/>
                </a:lnTo>
                <a:lnTo>
                  <a:pt x="7787" y="13408"/>
                </a:lnTo>
                <a:lnTo>
                  <a:pt x="7616" y="13262"/>
                </a:lnTo>
                <a:lnTo>
                  <a:pt x="7446" y="13140"/>
                </a:lnTo>
                <a:lnTo>
                  <a:pt x="7251" y="13018"/>
                </a:lnTo>
                <a:lnTo>
                  <a:pt x="7057" y="12872"/>
                </a:lnTo>
                <a:lnTo>
                  <a:pt x="6716" y="12580"/>
                </a:lnTo>
                <a:lnTo>
                  <a:pt x="6643" y="12532"/>
                </a:lnTo>
                <a:lnTo>
                  <a:pt x="6594" y="12507"/>
                </a:lnTo>
                <a:lnTo>
                  <a:pt x="6862" y="12240"/>
                </a:lnTo>
                <a:lnTo>
                  <a:pt x="7154" y="11997"/>
                </a:lnTo>
                <a:close/>
                <a:moveTo>
                  <a:pt x="6424" y="12702"/>
                </a:moveTo>
                <a:lnTo>
                  <a:pt x="6448" y="12775"/>
                </a:lnTo>
                <a:lnTo>
                  <a:pt x="6473" y="12848"/>
                </a:lnTo>
                <a:lnTo>
                  <a:pt x="6667" y="13043"/>
                </a:lnTo>
                <a:lnTo>
                  <a:pt x="6862" y="13213"/>
                </a:lnTo>
                <a:lnTo>
                  <a:pt x="7032" y="13359"/>
                </a:lnTo>
                <a:lnTo>
                  <a:pt x="7227" y="13481"/>
                </a:lnTo>
                <a:lnTo>
                  <a:pt x="7446" y="13602"/>
                </a:lnTo>
                <a:lnTo>
                  <a:pt x="7568" y="13627"/>
                </a:lnTo>
                <a:lnTo>
                  <a:pt x="7689" y="13627"/>
                </a:lnTo>
                <a:lnTo>
                  <a:pt x="7470" y="13846"/>
                </a:lnTo>
                <a:lnTo>
                  <a:pt x="7300" y="14040"/>
                </a:lnTo>
                <a:lnTo>
                  <a:pt x="7276" y="14016"/>
                </a:lnTo>
                <a:lnTo>
                  <a:pt x="6911" y="13797"/>
                </a:lnTo>
                <a:lnTo>
                  <a:pt x="6570" y="13554"/>
                </a:lnTo>
                <a:lnTo>
                  <a:pt x="6302" y="13335"/>
                </a:lnTo>
                <a:lnTo>
                  <a:pt x="6035" y="13164"/>
                </a:lnTo>
                <a:lnTo>
                  <a:pt x="6108" y="13043"/>
                </a:lnTo>
                <a:lnTo>
                  <a:pt x="6424" y="12702"/>
                </a:lnTo>
                <a:close/>
                <a:moveTo>
                  <a:pt x="5889" y="13335"/>
                </a:moveTo>
                <a:lnTo>
                  <a:pt x="5962" y="13456"/>
                </a:lnTo>
                <a:lnTo>
                  <a:pt x="6059" y="13578"/>
                </a:lnTo>
                <a:lnTo>
                  <a:pt x="6278" y="13797"/>
                </a:lnTo>
                <a:lnTo>
                  <a:pt x="6643" y="14089"/>
                </a:lnTo>
                <a:lnTo>
                  <a:pt x="6813" y="14211"/>
                </a:lnTo>
                <a:lnTo>
                  <a:pt x="7032" y="14308"/>
                </a:lnTo>
                <a:lnTo>
                  <a:pt x="6692" y="14673"/>
                </a:lnTo>
                <a:lnTo>
                  <a:pt x="6619" y="14624"/>
                </a:lnTo>
                <a:lnTo>
                  <a:pt x="6497" y="14600"/>
                </a:lnTo>
                <a:lnTo>
                  <a:pt x="6375" y="14527"/>
                </a:lnTo>
                <a:lnTo>
                  <a:pt x="6254" y="14454"/>
                </a:lnTo>
                <a:lnTo>
                  <a:pt x="6132" y="14381"/>
                </a:lnTo>
                <a:lnTo>
                  <a:pt x="5913" y="14186"/>
                </a:lnTo>
                <a:lnTo>
                  <a:pt x="5718" y="14016"/>
                </a:lnTo>
                <a:lnTo>
                  <a:pt x="5597" y="13943"/>
                </a:lnTo>
                <a:lnTo>
                  <a:pt x="5451" y="13846"/>
                </a:lnTo>
                <a:lnTo>
                  <a:pt x="5889" y="13335"/>
                </a:lnTo>
                <a:close/>
                <a:moveTo>
                  <a:pt x="12191" y="3553"/>
                </a:moveTo>
                <a:lnTo>
                  <a:pt x="12653" y="4040"/>
                </a:lnTo>
                <a:lnTo>
                  <a:pt x="13432" y="4916"/>
                </a:lnTo>
                <a:lnTo>
                  <a:pt x="13164" y="5208"/>
                </a:lnTo>
                <a:lnTo>
                  <a:pt x="12896" y="5500"/>
                </a:lnTo>
                <a:lnTo>
                  <a:pt x="12361" y="6108"/>
                </a:lnTo>
                <a:lnTo>
                  <a:pt x="12045" y="6424"/>
                </a:lnTo>
                <a:lnTo>
                  <a:pt x="11729" y="6716"/>
                </a:lnTo>
                <a:lnTo>
                  <a:pt x="11388" y="7008"/>
                </a:lnTo>
                <a:lnTo>
                  <a:pt x="11047" y="7300"/>
                </a:lnTo>
                <a:lnTo>
                  <a:pt x="10731" y="7617"/>
                </a:lnTo>
                <a:lnTo>
                  <a:pt x="10415" y="7957"/>
                </a:lnTo>
                <a:lnTo>
                  <a:pt x="9806" y="8687"/>
                </a:lnTo>
                <a:lnTo>
                  <a:pt x="9247" y="9417"/>
                </a:lnTo>
                <a:lnTo>
                  <a:pt x="8638" y="10147"/>
                </a:lnTo>
                <a:lnTo>
                  <a:pt x="8346" y="10464"/>
                </a:lnTo>
                <a:lnTo>
                  <a:pt x="8006" y="10756"/>
                </a:lnTo>
                <a:lnTo>
                  <a:pt x="7324" y="11340"/>
                </a:lnTo>
                <a:lnTo>
                  <a:pt x="6643" y="11899"/>
                </a:lnTo>
                <a:lnTo>
                  <a:pt x="6302" y="12191"/>
                </a:lnTo>
                <a:lnTo>
                  <a:pt x="6010" y="12532"/>
                </a:lnTo>
                <a:lnTo>
                  <a:pt x="5475" y="13164"/>
                </a:lnTo>
                <a:lnTo>
                  <a:pt x="4940" y="13773"/>
                </a:lnTo>
                <a:lnTo>
                  <a:pt x="4672" y="14016"/>
                </a:lnTo>
                <a:lnTo>
                  <a:pt x="4404" y="14235"/>
                </a:lnTo>
                <a:lnTo>
                  <a:pt x="4137" y="14454"/>
                </a:lnTo>
                <a:lnTo>
                  <a:pt x="4015" y="14600"/>
                </a:lnTo>
                <a:lnTo>
                  <a:pt x="3918" y="14722"/>
                </a:lnTo>
                <a:lnTo>
                  <a:pt x="3480" y="14284"/>
                </a:lnTo>
                <a:lnTo>
                  <a:pt x="3042" y="13846"/>
                </a:lnTo>
                <a:lnTo>
                  <a:pt x="2361" y="13262"/>
                </a:lnTo>
                <a:lnTo>
                  <a:pt x="2482" y="13164"/>
                </a:lnTo>
                <a:lnTo>
                  <a:pt x="2604" y="13043"/>
                </a:lnTo>
                <a:lnTo>
                  <a:pt x="2774" y="12799"/>
                </a:lnTo>
                <a:lnTo>
                  <a:pt x="3066" y="12507"/>
                </a:lnTo>
                <a:lnTo>
                  <a:pt x="3358" y="12216"/>
                </a:lnTo>
                <a:lnTo>
                  <a:pt x="3967" y="11680"/>
                </a:lnTo>
                <a:lnTo>
                  <a:pt x="4380" y="11315"/>
                </a:lnTo>
                <a:lnTo>
                  <a:pt x="4745" y="10950"/>
                </a:lnTo>
                <a:lnTo>
                  <a:pt x="5475" y="10172"/>
                </a:lnTo>
                <a:lnTo>
                  <a:pt x="6181" y="9393"/>
                </a:lnTo>
                <a:lnTo>
                  <a:pt x="6546" y="9004"/>
                </a:lnTo>
                <a:lnTo>
                  <a:pt x="6935" y="8614"/>
                </a:lnTo>
                <a:lnTo>
                  <a:pt x="7324" y="8274"/>
                </a:lnTo>
                <a:lnTo>
                  <a:pt x="7714" y="7933"/>
                </a:lnTo>
                <a:lnTo>
                  <a:pt x="8517" y="7276"/>
                </a:lnTo>
                <a:lnTo>
                  <a:pt x="8857" y="6935"/>
                </a:lnTo>
                <a:lnTo>
                  <a:pt x="9198" y="6595"/>
                </a:lnTo>
                <a:lnTo>
                  <a:pt x="9514" y="6205"/>
                </a:lnTo>
                <a:lnTo>
                  <a:pt x="9831" y="5840"/>
                </a:lnTo>
                <a:lnTo>
                  <a:pt x="10171" y="5427"/>
                </a:lnTo>
                <a:lnTo>
                  <a:pt x="10488" y="5062"/>
                </a:lnTo>
                <a:lnTo>
                  <a:pt x="10853" y="4697"/>
                </a:lnTo>
                <a:lnTo>
                  <a:pt x="11242" y="4356"/>
                </a:lnTo>
                <a:lnTo>
                  <a:pt x="11729" y="3967"/>
                </a:lnTo>
                <a:lnTo>
                  <a:pt x="11972" y="3772"/>
                </a:lnTo>
                <a:lnTo>
                  <a:pt x="12191" y="3553"/>
                </a:lnTo>
                <a:close/>
                <a:moveTo>
                  <a:pt x="5232" y="14065"/>
                </a:moveTo>
                <a:lnTo>
                  <a:pt x="5353" y="14186"/>
                </a:lnTo>
                <a:lnTo>
                  <a:pt x="5451" y="14308"/>
                </a:lnTo>
                <a:lnTo>
                  <a:pt x="5645" y="14454"/>
                </a:lnTo>
                <a:lnTo>
                  <a:pt x="5816" y="14624"/>
                </a:lnTo>
                <a:lnTo>
                  <a:pt x="5986" y="14770"/>
                </a:lnTo>
                <a:lnTo>
                  <a:pt x="6181" y="14892"/>
                </a:lnTo>
                <a:lnTo>
                  <a:pt x="6375" y="14989"/>
                </a:lnTo>
                <a:lnTo>
                  <a:pt x="6108" y="15281"/>
                </a:lnTo>
                <a:lnTo>
                  <a:pt x="5937" y="15452"/>
                </a:lnTo>
                <a:lnTo>
                  <a:pt x="5937" y="15403"/>
                </a:lnTo>
                <a:lnTo>
                  <a:pt x="5889" y="15354"/>
                </a:lnTo>
                <a:lnTo>
                  <a:pt x="5597" y="15038"/>
                </a:lnTo>
                <a:lnTo>
                  <a:pt x="5280" y="14746"/>
                </a:lnTo>
                <a:lnTo>
                  <a:pt x="5086" y="14576"/>
                </a:lnTo>
                <a:lnTo>
                  <a:pt x="4964" y="14503"/>
                </a:lnTo>
                <a:lnTo>
                  <a:pt x="4867" y="14430"/>
                </a:lnTo>
                <a:lnTo>
                  <a:pt x="5037" y="14284"/>
                </a:lnTo>
                <a:lnTo>
                  <a:pt x="5232" y="14065"/>
                </a:lnTo>
                <a:close/>
                <a:moveTo>
                  <a:pt x="852" y="15476"/>
                </a:moveTo>
                <a:lnTo>
                  <a:pt x="974" y="15598"/>
                </a:lnTo>
                <a:lnTo>
                  <a:pt x="1412" y="16036"/>
                </a:lnTo>
                <a:lnTo>
                  <a:pt x="1363" y="16011"/>
                </a:lnTo>
                <a:lnTo>
                  <a:pt x="1290" y="15987"/>
                </a:lnTo>
                <a:lnTo>
                  <a:pt x="852" y="15476"/>
                </a:lnTo>
                <a:close/>
                <a:moveTo>
                  <a:pt x="4575" y="14673"/>
                </a:moveTo>
                <a:lnTo>
                  <a:pt x="4696" y="14795"/>
                </a:lnTo>
                <a:lnTo>
                  <a:pt x="4818" y="14892"/>
                </a:lnTo>
                <a:lnTo>
                  <a:pt x="5037" y="15087"/>
                </a:lnTo>
                <a:lnTo>
                  <a:pt x="5329" y="15354"/>
                </a:lnTo>
                <a:lnTo>
                  <a:pt x="5597" y="15622"/>
                </a:lnTo>
                <a:lnTo>
                  <a:pt x="5670" y="15671"/>
                </a:lnTo>
                <a:lnTo>
                  <a:pt x="5718" y="15671"/>
                </a:lnTo>
                <a:lnTo>
                  <a:pt x="5378" y="15987"/>
                </a:lnTo>
                <a:lnTo>
                  <a:pt x="5232" y="16109"/>
                </a:lnTo>
                <a:lnTo>
                  <a:pt x="5183" y="16060"/>
                </a:lnTo>
                <a:lnTo>
                  <a:pt x="5110" y="16036"/>
                </a:lnTo>
                <a:lnTo>
                  <a:pt x="4088" y="14916"/>
                </a:lnTo>
                <a:lnTo>
                  <a:pt x="4210" y="14868"/>
                </a:lnTo>
                <a:lnTo>
                  <a:pt x="4331" y="14819"/>
                </a:lnTo>
                <a:lnTo>
                  <a:pt x="4453" y="14746"/>
                </a:lnTo>
                <a:lnTo>
                  <a:pt x="4575" y="14673"/>
                </a:lnTo>
                <a:close/>
                <a:moveTo>
                  <a:pt x="755" y="16230"/>
                </a:moveTo>
                <a:lnTo>
                  <a:pt x="1071" y="16498"/>
                </a:lnTo>
                <a:lnTo>
                  <a:pt x="1071" y="16522"/>
                </a:lnTo>
                <a:lnTo>
                  <a:pt x="998" y="16474"/>
                </a:lnTo>
                <a:lnTo>
                  <a:pt x="925" y="16449"/>
                </a:lnTo>
                <a:lnTo>
                  <a:pt x="852" y="16376"/>
                </a:lnTo>
                <a:lnTo>
                  <a:pt x="755" y="16230"/>
                </a:lnTo>
                <a:close/>
                <a:moveTo>
                  <a:pt x="1047" y="12532"/>
                </a:moveTo>
                <a:lnTo>
                  <a:pt x="1168" y="12678"/>
                </a:lnTo>
                <a:lnTo>
                  <a:pt x="1314" y="12824"/>
                </a:lnTo>
                <a:lnTo>
                  <a:pt x="1582" y="13067"/>
                </a:lnTo>
                <a:lnTo>
                  <a:pt x="2166" y="13602"/>
                </a:lnTo>
                <a:lnTo>
                  <a:pt x="2750" y="14113"/>
                </a:lnTo>
                <a:lnTo>
                  <a:pt x="3018" y="14357"/>
                </a:lnTo>
                <a:lnTo>
                  <a:pt x="3261" y="14600"/>
                </a:lnTo>
                <a:lnTo>
                  <a:pt x="3723" y="15135"/>
                </a:lnTo>
                <a:lnTo>
                  <a:pt x="4185" y="15646"/>
                </a:lnTo>
                <a:lnTo>
                  <a:pt x="4672" y="16157"/>
                </a:lnTo>
                <a:lnTo>
                  <a:pt x="4404" y="16230"/>
                </a:lnTo>
                <a:lnTo>
                  <a:pt x="4112" y="16303"/>
                </a:lnTo>
                <a:lnTo>
                  <a:pt x="3553" y="16376"/>
                </a:lnTo>
                <a:lnTo>
                  <a:pt x="2969" y="16425"/>
                </a:lnTo>
                <a:lnTo>
                  <a:pt x="2409" y="16498"/>
                </a:lnTo>
                <a:lnTo>
                  <a:pt x="2288" y="16522"/>
                </a:lnTo>
                <a:lnTo>
                  <a:pt x="2263" y="16474"/>
                </a:lnTo>
                <a:lnTo>
                  <a:pt x="2142" y="16230"/>
                </a:lnTo>
                <a:lnTo>
                  <a:pt x="1996" y="16011"/>
                </a:lnTo>
                <a:lnTo>
                  <a:pt x="1801" y="15792"/>
                </a:lnTo>
                <a:lnTo>
                  <a:pt x="1606" y="15598"/>
                </a:lnTo>
                <a:lnTo>
                  <a:pt x="1168" y="15233"/>
                </a:lnTo>
                <a:lnTo>
                  <a:pt x="730" y="14892"/>
                </a:lnTo>
                <a:lnTo>
                  <a:pt x="779" y="14600"/>
                </a:lnTo>
                <a:lnTo>
                  <a:pt x="925" y="13262"/>
                </a:lnTo>
                <a:lnTo>
                  <a:pt x="1047" y="12532"/>
                </a:lnTo>
                <a:close/>
                <a:moveTo>
                  <a:pt x="1436" y="16644"/>
                </a:moveTo>
                <a:lnTo>
                  <a:pt x="1533" y="16717"/>
                </a:lnTo>
                <a:lnTo>
                  <a:pt x="1387" y="16741"/>
                </a:lnTo>
                <a:lnTo>
                  <a:pt x="1436" y="16644"/>
                </a:lnTo>
                <a:close/>
                <a:moveTo>
                  <a:pt x="536" y="16741"/>
                </a:moveTo>
                <a:lnTo>
                  <a:pt x="584" y="16766"/>
                </a:lnTo>
                <a:lnTo>
                  <a:pt x="609" y="16766"/>
                </a:lnTo>
                <a:lnTo>
                  <a:pt x="682" y="16814"/>
                </a:lnTo>
                <a:lnTo>
                  <a:pt x="779" y="16839"/>
                </a:lnTo>
                <a:lnTo>
                  <a:pt x="876" y="16839"/>
                </a:lnTo>
                <a:lnTo>
                  <a:pt x="974" y="16814"/>
                </a:lnTo>
                <a:lnTo>
                  <a:pt x="974" y="16839"/>
                </a:lnTo>
                <a:lnTo>
                  <a:pt x="755" y="16887"/>
                </a:lnTo>
                <a:lnTo>
                  <a:pt x="511" y="16936"/>
                </a:lnTo>
                <a:lnTo>
                  <a:pt x="536" y="16741"/>
                </a:lnTo>
                <a:close/>
                <a:moveTo>
                  <a:pt x="13967" y="1"/>
                </a:moveTo>
                <a:lnTo>
                  <a:pt x="13602" y="25"/>
                </a:lnTo>
                <a:lnTo>
                  <a:pt x="13261" y="74"/>
                </a:lnTo>
                <a:lnTo>
                  <a:pt x="12945" y="195"/>
                </a:lnTo>
                <a:lnTo>
                  <a:pt x="12629" y="341"/>
                </a:lnTo>
                <a:lnTo>
                  <a:pt x="12337" y="560"/>
                </a:lnTo>
                <a:lnTo>
                  <a:pt x="12021" y="828"/>
                </a:lnTo>
                <a:lnTo>
                  <a:pt x="11875" y="974"/>
                </a:lnTo>
                <a:lnTo>
                  <a:pt x="11826" y="1071"/>
                </a:lnTo>
                <a:lnTo>
                  <a:pt x="11777" y="1169"/>
                </a:lnTo>
                <a:lnTo>
                  <a:pt x="11704" y="1193"/>
                </a:lnTo>
                <a:lnTo>
                  <a:pt x="11339" y="1485"/>
                </a:lnTo>
                <a:lnTo>
                  <a:pt x="10999" y="1777"/>
                </a:lnTo>
                <a:lnTo>
                  <a:pt x="10317" y="2385"/>
                </a:lnTo>
                <a:lnTo>
                  <a:pt x="9685" y="3042"/>
                </a:lnTo>
                <a:lnTo>
                  <a:pt x="9052" y="3699"/>
                </a:lnTo>
                <a:lnTo>
                  <a:pt x="8395" y="4405"/>
                </a:lnTo>
                <a:lnTo>
                  <a:pt x="7714" y="5086"/>
                </a:lnTo>
                <a:lnTo>
                  <a:pt x="7032" y="5743"/>
                </a:lnTo>
                <a:lnTo>
                  <a:pt x="6351" y="6449"/>
                </a:lnTo>
                <a:lnTo>
                  <a:pt x="4964" y="7933"/>
                </a:lnTo>
                <a:lnTo>
                  <a:pt x="4258" y="8663"/>
                </a:lnTo>
                <a:lnTo>
                  <a:pt x="3894" y="9004"/>
                </a:lnTo>
                <a:lnTo>
                  <a:pt x="3529" y="9344"/>
                </a:lnTo>
                <a:lnTo>
                  <a:pt x="2190" y="10537"/>
                </a:lnTo>
                <a:lnTo>
                  <a:pt x="1558" y="11145"/>
                </a:lnTo>
                <a:lnTo>
                  <a:pt x="925" y="11778"/>
                </a:lnTo>
                <a:lnTo>
                  <a:pt x="876" y="11753"/>
                </a:lnTo>
                <a:lnTo>
                  <a:pt x="803" y="11778"/>
                </a:lnTo>
                <a:lnTo>
                  <a:pt x="755" y="11802"/>
                </a:lnTo>
                <a:lnTo>
                  <a:pt x="706" y="11851"/>
                </a:lnTo>
                <a:lnTo>
                  <a:pt x="609" y="12118"/>
                </a:lnTo>
                <a:lnTo>
                  <a:pt x="511" y="12386"/>
                </a:lnTo>
                <a:lnTo>
                  <a:pt x="463" y="12702"/>
                </a:lnTo>
                <a:lnTo>
                  <a:pt x="414" y="12994"/>
                </a:lnTo>
                <a:lnTo>
                  <a:pt x="365" y="13627"/>
                </a:lnTo>
                <a:lnTo>
                  <a:pt x="292" y="14211"/>
                </a:lnTo>
                <a:lnTo>
                  <a:pt x="98" y="15646"/>
                </a:lnTo>
                <a:lnTo>
                  <a:pt x="25" y="16376"/>
                </a:lnTo>
                <a:lnTo>
                  <a:pt x="0" y="16717"/>
                </a:lnTo>
                <a:lnTo>
                  <a:pt x="0" y="17082"/>
                </a:lnTo>
                <a:lnTo>
                  <a:pt x="0" y="17155"/>
                </a:lnTo>
                <a:lnTo>
                  <a:pt x="25" y="17204"/>
                </a:lnTo>
                <a:lnTo>
                  <a:pt x="122" y="17277"/>
                </a:lnTo>
                <a:lnTo>
                  <a:pt x="219" y="17325"/>
                </a:lnTo>
                <a:lnTo>
                  <a:pt x="341" y="17325"/>
                </a:lnTo>
                <a:lnTo>
                  <a:pt x="438" y="17350"/>
                </a:lnTo>
                <a:lnTo>
                  <a:pt x="560" y="17374"/>
                </a:lnTo>
                <a:lnTo>
                  <a:pt x="803" y="17398"/>
                </a:lnTo>
                <a:lnTo>
                  <a:pt x="1047" y="17350"/>
                </a:lnTo>
                <a:lnTo>
                  <a:pt x="1339" y="17301"/>
                </a:lnTo>
                <a:lnTo>
                  <a:pt x="1874" y="17131"/>
                </a:lnTo>
                <a:lnTo>
                  <a:pt x="2312" y="17009"/>
                </a:lnTo>
                <a:lnTo>
                  <a:pt x="2677" y="16936"/>
                </a:lnTo>
                <a:lnTo>
                  <a:pt x="3018" y="16887"/>
                </a:lnTo>
                <a:lnTo>
                  <a:pt x="3723" y="16839"/>
                </a:lnTo>
                <a:lnTo>
                  <a:pt x="4088" y="16790"/>
                </a:lnTo>
                <a:lnTo>
                  <a:pt x="4429" y="16741"/>
                </a:lnTo>
                <a:lnTo>
                  <a:pt x="4769" y="16644"/>
                </a:lnTo>
                <a:lnTo>
                  <a:pt x="5110" y="16522"/>
                </a:lnTo>
                <a:lnTo>
                  <a:pt x="5159" y="16498"/>
                </a:lnTo>
                <a:lnTo>
                  <a:pt x="5207" y="16449"/>
                </a:lnTo>
                <a:lnTo>
                  <a:pt x="5353" y="16401"/>
                </a:lnTo>
                <a:lnTo>
                  <a:pt x="5499" y="16328"/>
                </a:lnTo>
                <a:lnTo>
                  <a:pt x="5645" y="16255"/>
                </a:lnTo>
                <a:lnTo>
                  <a:pt x="5791" y="16133"/>
                </a:lnTo>
                <a:lnTo>
                  <a:pt x="6035" y="15890"/>
                </a:lnTo>
                <a:lnTo>
                  <a:pt x="6254" y="15671"/>
                </a:lnTo>
                <a:lnTo>
                  <a:pt x="6959" y="14965"/>
                </a:lnTo>
                <a:lnTo>
                  <a:pt x="7641" y="14284"/>
                </a:lnTo>
                <a:lnTo>
                  <a:pt x="9101" y="12824"/>
                </a:lnTo>
                <a:lnTo>
                  <a:pt x="10536" y="11364"/>
                </a:lnTo>
                <a:lnTo>
                  <a:pt x="11218" y="10658"/>
                </a:lnTo>
                <a:lnTo>
                  <a:pt x="11875" y="9904"/>
                </a:lnTo>
                <a:lnTo>
                  <a:pt x="12531" y="9174"/>
                </a:lnTo>
                <a:lnTo>
                  <a:pt x="13213" y="8444"/>
                </a:lnTo>
                <a:lnTo>
                  <a:pt x="13870" y="7811"/>
                </a:lnTo>
                <a:lnTo>
                  <a:pt x="14527" y="7179"/>
                </a:lnTo>
                <a:lnTo>
                  <a:pt x="15184" y="6522"/>
                </a:lnTo>
                <a:lnTo>
                  <a:pt x="15500" y="6205"/>
                </a:lnTo>
                <a:lnTo>
                  <a:pt x="15816" y="5840"/>
                </a:lnTo>
                <a:lnTo>
                  <a:pt x="15889" y="5792"/>
                </a:lnTo>
                <a:lnTo>
                  <a:pt x="15987" y="5767"/>
                </a:lnTo>
                <a:lnTo>
                  <a:pt x="16060" y="5694"/>
                </a:lnTo>
                <a:lnTo>
                  <a:pt x="16108" y="5621"/>
                </a:lnTo>
                <a:lnTo>
                  <a:pt x="16133" y="5524"/>
                </a:lnTo>
                <a:lnTo>
                  <a:pt x="16376" y="5208"/>
                </a:lnTo>
                <a:lnTo>
                  <a:pt x="16595" y="4891"/>
                </a:lnTo>
                <a:lnTo>
                  <a:pt x="16814" y="4551"/>
                </a:lnTo>
                <a:lnTo>
                  <a:pt x="16984" y="4210"/>
                </a:lnTo>
                <a:lnTo>
                  <a:pt x="17106" y="3845"/>
                </a:lnTo>
                <a:lnTo>
                  <a:pt x="17203" y="3480"/>
                </a:lnTo>
                <a:lnTo>
                  <a:pt x="17228" y="3140"/>
                </a:lnTo>
                <a:lnTo>
                  <a:pt x="17203" y="2799"/>
                </a:lnTo>
                <a:lnTo>
                  <a:pt x="17130" y="2458"/>
                </a:lnTo>
                <a:lnTo>
                  <a:pt x="17009" y="2142"/>
                </a:lnTo>
                <a:lnTo>
                  <a:pt x="16863" y="1826"/>
                </a:lnTo>
                <a:lnTo>
                  <a:pt x="16668" y="1534"/>
                </a:lnTo>
                <a:lnTo>
                  <a:pt x="16449" y="1266"/>
                </a:lnTo>
                <a:lnTo>
                  <a:pt x="16230" y="998"/>
                </a:lnTo>
                <a:lnTo>
                  <a:pt x="15962" y="779"/>
                </a:lnTo>
                <a:lnTo>
                  <a:pt x="15670" y="560"/>
                </a:lnTo>
                <a:lnTo>
                  <a:pt x="15354" y="390"/>
                </a:lnTo>
                <a:lnTo>
                  <a:pt x="15013" y="244"/>
                </a:lnTo>
                <a:lnTo>
                  <a:pt x="14673" y="122"/>
                </a:lnTo>
                <a:lnTo>
                  <a:pt x="14332" y="49"/>
                </a:lnTo>
                <a:lnTo>
                  <a:pt x="1396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64210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barn(inVertical)">
                                      <p:cBhvr>
                                        <p:cTn id="7" dur="500"/>
                                        <p:tgtEl>
                                          <p:spTgt spid="4">
                                            <p:txEl>
                                              <p:pRg st="4" end="4"/>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
                                            <p:txEl>
                                              <p:pRg st="5" end="5"/>
                                            </p:txEl>
                                          </p:spTgt>
                                        </p:tgtEl>
                                        <p:attrNameLst>
                                          <p:attrName>style.visibility</p:attrName>
                                        </p:attrNameLst>
                                      </p:cBhvr>
                                      <p:to>
                                        <p:strVal val="visible"/>
                                      </p:to>
                                    </p:set>
                                    <p:animEffect transition="in" filter="barn(inVertical)">
                                      <p:cBhvr>
                                        <p:cTn id="10" dur="500"/>
                                        <p:tgtEl>
                                          <p:spTgt spid="4">
                                            <p:txEl>
                                              <p:pRg st="5" end="5"/>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animEffect transition="in" filter="barn(inVertical)">
                                      <p:cBhvr>
                                        <p:cTn id="13"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76200"/>
            <a:ext cx="8991600" cy="67056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TextBox 4"/>
          <p:cNvSpPr txBox="1"/>
          <p:nvPr/>
        </p:nvSpPr>
        <p:spPr>
          <a:xfrm>
            <a:off x="2590800" y="1752600"/>
            <a:ext cx="6324600" cy="1754326"/>
          </a:xfrm>
          <a:prstGeom prst="rect">
            <a:avLst/>
          </a:prstGeom>
          <a:noFill/>
        </p:spPr>
        <p:txBody>
          <a:bodyPr wrap="square" rtlCol="0">
            <a:spAutoFit/>
          </a:bodyPr>
          <a:lstStyle/>
          <a:p>
            <a:pPr algn="ctr"/>
            <a:r>
              <a:rPr lang="en-US" sz="5400" b="1" dirty="0" smtClean="0">
                <a:solidFill>
                  <a:srgbClr val="0070C0"/>
                </a:solidFill>
                <a:latin typeface="Andy" pitchFamily="66" charset="0"/>
              </a:rPr>
              <a:t>I. </a:t>
            </a:r>
            <a:r>
              <a:rPr lang="en-US" sz="5400" b="1" dirty="0" err="1" smtClean="0">
                <a:solidFill>
                  <a:srgbClr val="0070C0"/>
                </a:solidFill>
                <a:latin typeface="Andy" pitchFamily="66" charset="0"/>
              </a:rPr>
              <a:t>Miêu</a:t>
            </a:r>
            <a:r>
              <a:rPr lang="en-US" sz="5400" b="1" dirty="0" smtClean="0">
                <a:solidFill>
                  <a:srgbClr val="0070C0"/>
                </a:solidFill>
                <a:latin typeface="Andy" pitchFamily="66" charset="0"/>
              </a:rPr>
              <a:t> </a:t>
            </a:r>
            <a:r>
              <a:rPr lang="en-US" sz="5400" b="1" dirty="0" err="1" smtClean="0">
                <a:solidFill>
                  <a:srgbClr val="0070C0"/>
                </a:solidFill>
                <a:latin typeface="Andy" pitchFamily="66" charset="0"/>
              </a:rPr>
              <a:t>tả</a:t>
            </a:r>
            <a:r>
              <a:rPr lang="en-US" sz="5400" b="1" dirty="0" smtClean="0">
                <a:solidFill>
                  <a:srgbClr val="0070C0"/>
                </a:solidFill>
                <a:latin typeface="Andy" pitchFamily="66" charset="0"/>
              </a:rPr>
              <a:t> </a:t>
            </a:r>
            <a:r>
              <a:rPr lang="en-US" sz="5400" b="1" dirty="0" err="1" smtClean="0">
                <a:solidFill>
                  <a:srgbClr val="0070C0"/>
                </a:solidFill>
                <a:latin typeface="Andy" pitchFamily="66" charset="0"/>
              </a:rPr>
              <a:t>và</a:t>
            </a:r>
            <a:r>
              <a:rPr lang="en-US" sz="5400" b="1" dirty="0" smtClean="0">
                <a:solidFill>
                  <a:srgbClr val="0070C0"/>
                </a:solidFill>
                <a:latin typeface="Andy" pitchFamily="66" charset="0"/>
              </a:rPr>
              <a:t> </a:t>
            </a:r>
            <a:r>
              <a:rPr lang="en-US" sz="5400" b="1" dirty="0" err="1" smtClean="0">
                <a:solidFill>
                  <a:srgbClr val="0070C0"/>
                </a:solidFill>
                <a:latin typeface="Andy" pitchFamily="66" charset="0"/>
              </a:rPr>
              <a:t>biểu</a:t>
            </a:r>
            <a:r>
              <a:rPr lang="en-US" sz="5400" b="1" dirty="0" smtClean="0">
                <a:solidFill>
                  <a:srgbClr val="0070C0"/>
                </a:solidFill>
                <a:latin typeface="Andy" pitchFamily="66" charset="0"/>
              </a:rPr>
              <a:t> </a:t>
            </a:r>
            <a:r>
              <a:rPr lang="en-US" sz="5400" b="1" dirty="0" err="1" smtClean="0">
                <a:solidFill>
                  <a:srgbClr val="0070C0"/>
                </a:solidFill>
                <a:latin typeface="Andy" pitchFamily="66" charset="0"/>
              </a:rPr>
              <a:t>cảm</a:t>
            </a:r>
            <a:r>
              <a:rPr lang="en-US" sz="5400" b="1" dirty="0" smtClean="0">
                <a:solidFill>
                  <a:srgbClr val="0070C0"/>
                </a:solidFill>
                <a:latin typeface="Andy" pitchFamily="66" charset="0"/>
              </a:rPr>
              <a:t> </a:t>
            </a:r>
            <a:r>
              <a:rPr lang="en-US" sz="5400" b="1" dirty="0" err="1" smtClean="0">
                <a:solidFill>
                  <a:srgbClr val="0070C0"/>
                </a:solidFill>
                <a:latin typeface="Andy" pitchFamily="66" charset="0"/>
              </a:rPr>
              <a:t>trong</a:t>
            </a:r>
            <a:r>
              <a:rPr lang="en-US" sz="5400" b="1" dirty="0">
                <a:solidFill>
                  <a:srgbClr val="0070C0"/>
                </a:solidFill>
                <a:latin typeface="Andy" pitchFamily="66" charset="0"/>
              </a:rPr>
              <a:t> </a:t>
            </a:r>
            <a:r>
              <a:rPr lang="en-US" sz="5400" b="1" dirty="0" err="1" smtClean="0">
                <a:solidFill>
                  <a:srgbClr val="0070C0"/>
                </a:solidFill>
                <a:latin typeface="Andy" pitchFamily="66" charset="0"/>
              </a:rPr>
              <a:t>văn</a:t>
            </a:r>
            <a:r>
              <a:rPr lang="en-US" sz="5400" b="1" dirty="0" smtClean="0">
                <a:solidFill>
                  <a:srgbClr val="0070C0"/>
                </a:solidFill>
                <a:latin typeface="Andy" pitchFamily="66" charset="0"/>
              </a:rPr>
              <a:t> </a:t>
            </a:r>
            <a:r>
              <a:rPr lang="en-US" sz="5400" b="1" dirty="0" err="1" smtClean="0">
                <a:solidFill>
                  <a:srgbClr val="0070C0"/>
                </a:solidFill>
                <a:latin typeface="Andy" pitchFamily="66" charset="0"/>
              </a:rPr>
              <a:t>bản</a:t>
            </a:r>
            <a:r>
              <a:rPr lang="en-US" sz="5400" b="1" dirty="0" smtClean="0">
                <a:solidFill>
                  <a:srgbClr val="0070C0"/>
                </a:solidFill>
                <a:latin typeface="Andy" pitchFamily="66" charset="0"/>
              </a:rPr>
              <a:t> </a:t>
            </a:r>
            <a:r>
              <a:rPr lang="en-US" sz="5400" b="1" dirty="0" err="1" smtClean="0">
                <a:solidFill>
                  <a:srgbClr val="0070C0"/>
                </a:solidFill>
                <a:latin typeface="Andy" pitchFamily="66" charset="0"/>
              </a:rPr>
              <a:t>tự</a:t>
            </a:r>
            <a:r>
              <a:rPr lang="en-US" sz="5400" b="1" dirty="0" smtClean="0">
                <a:solidFill>
                  <a:srgbClr val="0070C0"/>
                </a:solidFill>
                <a:latin typeface="Andy" pitchFamily="66" charset="0"/>
              </a:rPr>
              <a:t> </a:t>
            </a:r>
            <a:r>
              <a:rPr lang="en-US" sz="5400" b="1" dirty="0" err="1" smtClean="0">
                <a:solidFill>
                  <a:srgbClr val="0070C0"/>
                </a:solidFill>
                <a:latin typeface="Andy" pitchFamily="66" charset="0"/>
              </a:rPr>
              <a:t>sự</a:t>
            </a:r>
            <a:endParaRPr lang="vi-VN" sz="5400" b="1" dirty="0">
              <a:solidFill>
                <a:srgbClr val="0070C0"/>
              </a:solidFill>
            </a:endParaRPr>
          </a:p>
        </p:txBody>
      </p:sp>
    </p:spTree>
    <p:extLst>
      <p:ext uri="{BB962C8B-B14F-4D97-AF65-F5344CB8AC3E}">
        <p14:creationId xmlns:p14="http://schemas.microsoft.com/office/powerpoint/2010/main" val="21898589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926" y="0"/>
            <a:ext cx="9144000" cy="6858000"/>
          </a:xfrm>
        </p:spPr>
      </p:pic>
      <p:sp>
        <p:nvSpPr>
          <p:cNvPr id="5" name="TextBox 4"/>
          <p:cNvSpPr txBox="1"/>
          <p:nvPr/>
        </p:nvSpPr>
        <p:spPr>
          <a:xfrm>
            <a:off x="6926" y="196334"/>
            <a:ext cx="2660073" cy="523220"/>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vi-VN" sz="2800" b="1" dirty="0" smtClean="0"/>
              <a:t>? CÂU HỎI</a:t>
            </a:r>
            <a:endParaRPr lang="vi-VN" sz="2800" b="1" dirty="0"/>
          </a:p>
        </p:txBody>
      </p:sp>
      <p:sp>
        <p:nvSpPr>
          <p:cNvPr id="6" name="TextBox 5"/>
          <p:cNvSpPr txBox="1"/>
          <p:nvPr/>
        </p:nvSpPr>
        <p:spPr>
          <a:xfrm>
            <a:off x="214746" y="990600"/>
            <a:ext cx="7883236" cy="523220"/>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vi-VN" sz="2800" b="1" i="1" dirty="0" smtClean="0">
                <a:solidFill>
                  <a:srgbClr val="00B050"/>
                </a:solidFill>
              </a:rPr>
              <a:t>1/ Thế nào là miêu tả? Thế nào là biểu cảm?</a:t>
            </a:r>
            <a:endParaRPr lang="vi-VN" sz="2800" b="1" i="1" dirty="0">
              <a:solidFill>
                <a:srgbClr val="00B050"/>
              </a:solidFill>
            </a:endParaRPr>
          </a:p>
        </p:txBody>
      </p:sp>
      <p:sp>
        <p:nvSpPr>
          <p:cNvPr id="7" name="Rounded Rectangle 6"/>
          <p:cNvSpPr/>
          <p:nvPr/>
        </p:nvSpPr>
        <p:spPr>
          <a:xfrm>
            <a:off x="346364" y="1828800"/>
            <a:ext cx="4073236" cy="419100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vi-VN" dirty="0"/>
          </a:p>
        </p:txBody>
      </p:sp>
      <p:sp>
        <p:nvSpPr>
          <p:cNvPr id="8" name="Rounded Rectangle 7"/>
          <p:cNvSpPr/>
          <p:nvPr/>
        </p:nvSpPr>
        <p:spPr>
          <a:xfrm>
            <a:off x="5029200" y="1828800"/>
            <a:ext cx="3962400" cy="3796145"/>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vi-VN"/>
          </a:p>
        </p:txBody>
      </p:sp>
      <p:sp>
        <p:nvSpPr>
          <p:cNvPr id="9" name="TextBox 8"/>
          <p:cNvSpPr txBox="1"/>
          <p:nvPr/>
        </p:nvSpPr>
        <p:spPr>
          <a:xfrm>
            <a:off x="574964" y="2216140"/>
            <a:ext cx="3581400" cy="3477875"/>
          </a:xfrm>
          <a:prstGeom prst="rect">
            <a:avLst/>
          </a:prstGeom>
          <a:noFill/>
        </p:spPr>
        <p:txBody>
          <a:bodyPr wrap="square" rtlCol="0">
            <a:spAutoFit/>
          </a:bodyPr>
          <a:lstStyle/>
          <a:p>
            <a:pPr algn="ctr"/>
            <a:r>
              <a:rPr lang="vi-VN" sz="2800" b="1" dirty="0" smtClean="0">
                <a:solidFill>
                  <a:srgbClr val="FF0000"/>
                </a:solidFill>
              </a:rPr>
              <a:t>MIÊU TẢ</a:t>
            </a:r>
          </a:p>
          <a:p>
            <a:pPr algn="just"/>
            <a:r>
              <a:rPr lang="vi-VN" sz="2400" dirty="0" smtClean="0"/>
              <a:t>Là dùng ngôn ngữ hoặc một phương tiện nghệ thuật khác làm cho người nghe, người đọc, người xem có thể thấy sự vật, hiện tượng, con người như đang hiện ra trước mắt.</a:t>
            </a:r>
            <a:endParaRPr lang="vi-VN" sz="2400" dirty="0"/>
          </a:p>
        </p:txBody>
      </p:sp>
      <p:sp>
        <p:nvSpPr>
          <p:cNvPr id="10" name="TextBox 9"/>
          <p:cNvSpPr txBox="1"/>
          <p:nvPr/>
        </p:nvSpPr>
        <p:spPr>
          <a:xfrm>
            <a:off x="5219700" y="2216140"/>
            <a:ext cx="3581400" cy="3108543"/>
          </a:xfrm>
          <a:prstGeom prst="rect">
            <a:avLst/>
          </a:prstGeom>
          <a:noFill/>
        </p:spPr>
        <p:txBody>
          <a:bodyPr wrap="square" rtlCol="0">
            <a:spAutoFit/>
          </a:bodyPr>
          <a:lstStyle/>
          <a:p>
            <a:pPr algn="ctr"/>
            <a:r>
              <a:rPr lang="vi-VN" sz="2800" b="1" dirty="0" smtClean="0">
                <a:solidFill>
                  <a:srgbClr val="FF0000"/>
                </a:solidFill>
              </a:rPr>
              <a:t>BIỂU CẢM</a:t>
            </a:r>
          </a:p>
          <a:p>
            <a:pPr algn="just"/>
            <a:r>
              <a:rPr lang="vi-VN" sz="2800" dirty="0" smtClean="0"/>
              <a:t>Là bộc lộ tình cảm, cảm xúc của bản thân trước sự vật, sự việc, hiện tượng, con người,... trong đời sống</a:t>
            </a:r>
            <a:endParaRPr lang="vi-VN" sz="2800" dirty="0"/>
          </a:p>
        </p:txBody>
      </p:sp>
    </p:spTree>
    <p:extLst>
      <p:ext uri="{BB962C8B-B14F-4D97-AF65-F5344CB8AC3E}">
        <p14:creationId xmlns:p14="http://schemas.microsoft.com/office/powerpoint/2010/main" val="584027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975126485"/>
              </p:ext>
            </p:extLst>
          </p:nvPr>
        </p:nvGraphicFramePr>
        <p:xfrm>
          <a:off x="304800" y="228600"/>
          <a:ext cx="8382000" cy="3840480"/>
        </p:xfrm>
        <a:graphic>
          <a:graphicData uri="http://schemas.openxmlformats.org/drawingml/2006/table">
            <a:tbl>
              <a:tblPr firstRow="1" bandRow="1">
                <a:tableStyleId>{69CF1AB2-1976-4502-BF36-3FF5EA218861}</a:tableStyleId>
              </a:tblPr>
              <a:tblGrid>
                <a:gridCol w="2095500"/>
                <a:gridCol w="2095500"/>
                <a:gridCol w="2095500"/>
                <a:gridCol w="2095500"/>
              </a:tblGrid>
              <a:tr h="370840">
                <a:tc rowSpan="2">
                  <a:txBody>
                    <a:bodyPr/>
                    <a:lstStyle/>
                    <a:p>
                      <a:endParaRPr lang="vi-VN" sz="2400" b="1" dirty="0" smtClean="0"/>
                    </a:p>
                    <a:p>
                      <a:endParaRPr lang="vi-VN" sz="2400" b="1" dirty="0" smtClean="0"/>
                    </a:p>
                    <a:p>
                      <a:pPr algn="ctr"/>
                      <a:endParaRPr lang="vi-VN" sz="2400" b="1" dirty="0" smtClean="0">
                        <a:solidFill>
                          <a:srgbClr val="FF0000"/>
                        </a:solidFill>
                      </a:endParaRPr>
                    </a:p>
                    <a:p>
                      <a:pPr algn="ctr"/>
                      <a:endParaRPr lang="vi-VN" sz="2400" b="1" dirty="0" smtClean="0">
                        <a:solidFill>
                          <a:srgbClr val="FF0000"/>
                        </a:solidFill>
                      </a:endParaRPr>
                    </a:p>
                    <a:p>
                      <a:pPr algn="ctr"/>
                      <a:r>
                        <a:rPr lang="vi-VN" sz="2400" b="1" dirty="0" smtClean="0">
                          <a:solidFill>
                            <a:srgbClr val="FF0000"/>
                          </a:solidFill>
                        </a:rPr>
                        <a:t>MIÊU</a:t>
                      </a:r>
                      <a:r>
                        <a:rPr lang="vi-VN" sz="2400" b="1" baseline="0" dirty="0" smtClean="0">
                          <a:solidFill>
                            <a:srgbClr val="FF0000"/>
                          </a:solidFill>
                        </a:rPr>
                        <a:t> TẢ</a:t>
                      </a:r>
                      <a:endParaRPr lang="vi-VN" sz="2400" b="1" dirty="0">
                        <a:solidFill>
                          <a:srgbClr val="FF0000"/>
                        </a:solidFill>
                      </a:endParaRPr>
                    </a:p>
                  </a:txBody>
                  <a:tcPr/>
                </a:tc>
                <a:tc>
                  <a:txBody>
                    <a:bodyPr/>
                    <a:lstStyle/>
                    <a:p>
                      <a:pPr algn="ctr"/>
                      <a:r>
                        <a:rPr lang="vi-VN" sz="2400" b="1" dirty="0" smtClean="0">
                          <a:solidFill>
                            <a:srgbClr val="00B050"/>
                          </a:solidFill>
                        </a:rPr>
                        <a:t>Trong</a:t>
                      </a:r>
                      <a:r>
                        <a:rPr lang="vi-VN" sz="2400" b="1" baseline="0" dirty="0" smtClean="0">
                          <a:solidFill>
                            <a:srgbClr val="00B050"/>
                          </a:solidFill>
                        </a:rPr>
                        <a:t> văn </a:t>
                      </a:r>
                    </a:p>
                    <a:p>
                      <a:pPr algn="ctr"/>
                      <a:r>
                        <a:rPr lang="vi-VN" sz="2400" b="1" baseline="0" dirty="0" smtClean="0">
                          <a:solidFill>
                            <a:srgbClr val="00B050"/>
                          </a:solidFill>
                        </a:rPr>
                        <a:t>tự sự</a:t>
                      </a:r>
                      <a:endParaRPr lang="vi-VN" sz="2400" b="1" dirty="0">
                        <a:solidFill>
                          <a:srgbClr val="00B050"/>
                        </a:solidFill>
                      </a:endParaRPr>
                    </a:p>
                  </a:txBody>
                  <a:tcPr/>
                </a:tc>
                <a:tc>
                  <a:txBody>
                    <a:bodyPr/>
                    <a:lstStyle/>
                    <a:p>
                      <a:pPr algn="l"/>
                      <a:r>
                        <a:rPr lang="vi-VN" sz="2400" b="0" dirty="0" smtClean="0"/>
                        <a:t>Chỉ</a:t>
                      </a:r>
                      <a:r>
                        <a:rPr lang="vi-VN" sz="2400" b="0" baseline="0" dirty="0" smtClean="0"/>
                        <a:t> dùng yếu tố miêu tả để </a:t>
                      </a:r>
                      <a:r>
                        <a:rPr lang="vi-VN" sz="2400" b="0" u="sng" baseline="0" dirty="0" smtClean="0">
                          <a:solidFill>
                            <a:srgbClr val="FF0000"/>
                          </a:solidFill>
                        </a:rPr>
                        <a:t>chèn</a:t>
                      </a:r>
                      <a:r>
                        <a:rPr lang="vi-VN" sz="2400" b="0" baseline="0" dirty="0" smtClean="0"/>
                        <a:t> vào, giúp cho câu chuyện thêm sinh động</a:t>
                      </a:r>
                      <a:endParaRPr lang="vi-VN" sz="2400" b="0" dirty="0"/>
                    </a:p>
                  </a:txBody>
                  <a:tcPr/>
                </a:tc>
                <a:tc rowSpan="2">
                  <a:txBody>
                    <a:bodyPr/>
                    <a:lstStyle/>
                    <a:p>
                      <a:endParaRPr lang="vi-VN" sz="2400" dirty="0" smtClean="0"/>
                    </a:p>
                    <a:p>
                      <a:endParaRPr lang="vi-VN" sz="2400" dirty="0" smtClean="0"/>
                    </a:p>
                    <a:p>
                      <a:endParaRPr lang="vi-VN" sz="2400" dirty="0" smtClean="0"/>
                    </a:p>
                    <a:p>
                      <a:endParaRPr lang="vi-VN" sz="2400" dirty="0" smtClean="0"/>
                    </a:p>
                    <a:p>
                      <a:pPr algn="ctr"/>
                      <a:r>
                        <a:rPr lang="vi-VN" sz="2400" b="0" dirty="0" smtClean="0">
                          <a:solidFill>
                            <a:srgbClr val="FF0000"/>
                          </a:solidFill>
                        </a:rPr>
                        <a:t>Đều</a:t>
                      </a:r>
                      <a:r>
                        <a:rPr lang="vi-VN" sz="2400" b="0" baseline="0" dirty="0" smtClean="0">
                          <a:solidFill>
                            <a:srgbClr val="FF0000"/>
                          </a:solidFill>
                        </a:rPr>
                        <a:t> phải miêu tả rõ, hay</a:t>
                      </a:r>
                      <a:endParaRPr lang="vi-VN" sz="2400" b="0" dirty="0">
                        <a:solidFill>
                          <a:srgbClr val="FF0000"/>
                        </a:solidFill>
                      </a:endParaRPr>
                    </a:p>
                  </a:txBody>
                  <a:tcPr/>
                </a:tc>
              </a:tr>
              <a:tr h="370840">
                <a:tc vMerge="1">
                  <a:txBody>
                    <a:bodyPr/>
                    <a:lstStyle/>
                    <a:p>
                      <a:endParaRPr lang="vi-VN" dirty="0"/>
                    </a:p>
                  </a:txBody>
                  <a:tcPr/>
                </a:tc>
                <a:tc>
                  <a:txBody>
                    <a:bodyPr/>
                    <a:lstStyle/>
                    <a:p>
                      <a:pPr algn="ctr"/>
                      <a:r>
                        <a:rPr lang="vi-VN" sz="2400" b="1" dirty="0" smtClean="0">
                          <a:solidFill>
                            <a:srgbClr val="00B050"/>
                          </a:solidFill>
                        </a:rPr>
                        <a:t>Trong</a:t>
                      </a:r>
                      <a:r>
                        <a:rPr lang="vi-VN" sz="2400" b="1" baseline="0" dirty="0" smtClean="0">
                          <a:solidFill>
                            <a:srgbClr val="00B050"/>
                          </a:solidFill>
                        </a:rPr>
                        <a:t> văn miêu tả</a:t>
                      </a:r>
                      <a:endParaRPr lang="vi-VN" sz="2400" b="1" dirty="0">
                        <a:solidFill>
                          <a:srgbClr val="00B050"/>
                        </a:solidFill>
                      </a:endParaRPr>
                    </a:p>
                  </a:txBody>
                  <a:tcPr/>
                </a:tc>
                <a:tc>
                  <a:txBody>
                    <a:bodyPr/>
                    <a:lstStyle/>
                    <a:p>
                      <a:r>
                        <a:rPr lang="vi-VN" sz="2400" dirty="0" smtClean="0"/>
                        <a:t>Dùng</a:t>
                      </a:r>
                      <a:r>
                        <a:rPr lang="vi-VN" sz="2400" baseline="0" dirty="0" smtClean="0"/>
                        <a:t> yếu tố miêu tả là yếu tố </a:t>
                      </a:r>
                      <a:r>
                        <a:rPr lang="vi-VN" sz="2400" u="sng" baseline="0" dirty="0" smtClean="0">
                          <a:solidFill>
                            <a:srgbClr val="FF0000"/>
                          </a:solidFill>
                        </a:rPr>
                        <a:t>chính</a:t>
                      </a:r>
                      <a:r>
                        <a:rPr lang="vi-VN" sz="2400" baseline="0" dirty="0" smtClean="0"/>
                        <a:t> của toàn bài</a:t>
                      </a:r>
                      <a:endParaRPr lang="vi-VN" sz="2400" dirty="0"/>
                    </a:p>
                  </a:txBody>
                  <a:tcPr/>
                </a:tc>
                <a:tc vMerge="1">
                  <a:txBody>
                    <a:bodyPr/>
                    <a:lstStyle/>
                    <a:p>
                      <a:endParaRPr lang="vi-VN" dirty="0"/>
                    </a:p>
                  </a:txBody>
                  <a:tcPr/>
                </a:tc>
              </a:tr>
            </a:tbl>
          </a:graphicData>
        </a:graphic>
      </p:graphicFrame>
      <p:sp>
        <p:nvSpPr>
          <p:cNvPr id="6" name="TextBox 5"/>
          <p:cNvSpPr txBox="1"/>
          <p:nvPr/>
        </p:nvSpPr>
        <p:spPr>
          <a:xfrm>
            <a:off x="838200" y="4648200"/>
            <a:ext cx="7848599" cy="95410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vi-VN" sz="2800" dirty="0" smtClean="0">
                <a:solidFill>
                  <a:srgbClr val="FF0000"/>
                </a:solidFill>
              </a:rPr>
              <a:t>Căn cứ vào sự hấp dẫn của hình ảnh miêu tả để liên tưởng đến những yếu tố bất ngờ</a:t>
            </a:r>
            <a:endParaRPr lang="vi-VN" sz="2800" dirty="0">
              <a:solidFill>
                <a:srgbClr val="FF0000"/>
              </a:solidFill>
            </a:endParaRPr>
          </a:p>
        </p:txBody>
      </p:sp>
    </p:spTree>
    <p:extLst>
      <p:ext uri="{BB962C8B-B14F-4D97-AF65-F5344CB8AC3E}">
        <p14:creationId xmlns:p14="http://schemas.microsoft.com/office/powerpoint/2010/main" val="4121313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4044577734"/>
              </p:ext>
            </p:extLst>
          </p:nvPr>
        </p:nvGraphicFramePr>
        <p:xfrm>
          <a:off x="381000" y="533400"/>
          <a:ext cx="8382000" cy="3840480"/>
        </p:xfrm>
        <a:graphic>
          <a:graphicData uri="http://schemas.openxmlformats.org/drawingml/2006/table">
            <a:tbl>
              <a:tblPr firstRow="1" bandRow="1">
                <a:tableStyleId>{69CF1AB2-1976-4502-BF36-3FF5EA218861}</a:tableStyleId>
              </a:tblPr>
              <a:tblGrid>
                <a:gridCol w="2095500"/>
                <a:gridCol w="2095500"/>
                <a:gridCol w="2095500"/>
                <a:gridCol w="2095500"/>
              </a:tblGrid>
              <a:tr h="370840">
                <a:tc rowSpan="2">
                  <a:txBody>
                    <a:bodyPr/>
                    <a:lstStyle/>
                    <a:p>
                      <a:endParaRPr lang="vi-VN" sz="2400" b="1" dirty="0" smtClean="0"/>
                    </a:p>
                    <a:p>
                      <a:endParaRPr lang="vi-VN" sz="2400" b="1" dirty="0" smtClean="0"/>
                    </a:p>
                    <a:p>
                      <a:pPr algn="ctr"/>
                      <a:endParaRPr lang="vi-VN" sz="2400" b="1" dirty="0" smtClean="0">
                        <a:solidFill>
                          <a:srgbClr val="FF0000"/>
                        </a:solidFill>
                      </a:endParaRPr>
                    </a:p>
                    <a:p>
                      <a:pPr algn="ctr"/>
                      <a:endParaRPr lang="vi-VN" sz="2400" b="1" dirty="0" smtClean="0">
                        <a:solidFill>
                          <a:srgbClr val="FF0000"/>
                        </a:solidFill>
                      </a:endParaRPr>
                    </a:p>
                    <a:p>
                      <a:pPr algn="ctr"/>
                      <a:r>
                        <a:rPr lang="vi-VN" sz="2400" b="1" dirty="0" smtClean="0">
                          <a:solidFill>
                            <a:srgbClr val="FF0000"/>
                          </a:solidFill>
                        </a:rPr>
                        <a:t>BIỂU</a:t>
                      </a:r>
                      <a:r>
                        <a:rPr lang="vi-VN" sz="2400" b="1" baseline="0" dirty="0" smtClean="0">
                          <a:solidFill>
                            <a:srgbClr val="FF0000"/>
                          </a:solidFill>
                        </a:rPr>
                        <a:t> CẢM</a:t>
                      </a:r>
                      <a:endParaRPr lang="vi-VN" sz="2400" b="1" dirty="0">
                        <a:solidFill>
                          <a:srgbClr val="FF0000"/>
                        </a:solidFill>
                      </a:endParaRPr>
                    </a:p>
                  </a:txBody>
                  <a:tcPr/>
                </a:tc>
                <a:tc>
                  <a:txBody>
                    <a:bodyPr/>
                    <a:lstStyle/>
                    <a:p>
                      <a:pPr algn="ctr"/>
                      <a:r>
                        <a:rPr lang="vi-VN" sz="2400" b="1" dirty="0" smtClean="0">
                          <a:solidFill>
                            <a:srgbClr val="00B050"/>
                          </a:solidFill>
                        </a:rPr>
                        <a:t>Trong</a:t>
                      </a:r>
                      <a:r>
                        <a:rPr lang="vi-VN" sz="2400" b="1" baseline="0" dirty="0" smtClean="0">
                          <a:solidFill>
                            <a:srgbClr val="00B050"/>
                          </a:solidFill>
                        </a:rPr>
                        <a:t> văn </a:t>
                      </a:r>
                    </a:p>
                    <a:p>
                      <a:pPr algn="ctr"/>
                      <a:r>
                        <a:rPr lang="vi-VN" sz="2400" b="1" baseline="0" dirty="0" smtClean="0">
                          <a:solidFill>
                            <a:srgbClr val="00B050"/>
                          </a:solidFill>
                        </a:rPr>
                        <a:t>tự sự</a:t>
                      </a:r>
                      <a:endParaRPr lang="vi-VN" sz="2400" b="1" dirty="0">
                        <a:solidFill>
                          <a:srgbClr val="00B050"/>
                        </a:solidFill>
                      </a:endParaRPr>
                    </a:p>
                  </a:txBody>
                  <a:tcPr/>
                </a:tc>
                <a:tc>
                  <a:txBody>
                    <a:bodyPr/>
                    <a:lstStyle/>
                    <a:p>
                      <a:pPr algn="l"/>
                      <a:r>
                        <a:rPr lang="vi-VN" sz="2400" b="0" dirty="0" smtClean="0"/>
                        <a:t>Chỉ</a:t>
                      </a:r>
                      <a:r>
                        <a:rPr lang="vi-VN" sz="2400" b="0" baseline="0" dirty="0" smtClean="0"/>
                        <a:t> dùng yếu tố biểu cảm để </a:t>
                      </a:r>
                      <a:r>
                        <a:rPr lang="vi-VN" sz="2400" b="0" u="sng" baseline="0" dirty="0" smtClean="0">
                          <a:solidFill>
                            <a:srgbClr val="FF0000"/>
                          </a:solidFill>
                        </a:rPr>
                        <a:t>chèn</a:t>
                      </a:r>
                      <a:r>
                        <a:rPr lang="vi-VN" sz="2400" b="0" baseline="0" dirty="0" smtClean="0"/>
                        <a:t> vào, giúp cho câu chuyện thêm sinh động</a:t>
                      </a:r>
                      <a:endParaRPr lang="vi-VN" sz="2400" b="0" dirty="0"/>
                    </a:p>
                  </a:txBody>
                  <a:tcPr/>
                </a:tc>
                <a:tc rowSpan="2">
                  <a:txBody>
                    <a:bodyPr/>
                    <a:lstStyle/>
                    <a:p>
                      <a:endParaRPr lang="vi-VN" sz="2400" dirty="0" smtClean="0"/>
                    </a:p>
                    <a:p>
                      <a:endParaRPr lang="vi-VN" sz="2400" dirty="0" smtClean="0"/>
                    </a:p>
                    <a:p>
                      <a:endParaRPr lang="vi-VN" sz="2400" dirty="0" smtClean="0"/>
                    </a:p>
                    <a:p>
                      <a:endParaRPr lang="vi-VN" sz="2400" dirty="0" smtClean="0"/>
                    </a:p>
                    <a:p>
                      <a:pPr algn="ctr"/>
                      <a:r>
                        <a:rPr lang="vi-VN" sz="2400" b="0" dirty="0" smtClean="0">
                          <a:solidFill>
                            <a:srgbClr val="FF0000"/>
                          </a:solidFill>
                        </a:rPr>
                        <a:t>Đều</a:t>
                      </a:r>
                      <a:r>
                        <a:rPr lang="vi-VN" sz="2400" b="0" baseline="0" dirty="0" smtClean="0">
                          <a:solidFill>
                            <a:srgbClr val="FF0000"/>
                          </a:solidFill>
                        </a:rPr>
                        <a:t> bộc lộ rõ tư tưởng, tình cảm của người viết</a:t>
                      </a:r>
                      <a:endParaRPr lang="vi-VN" sz="2400" b="0" dirty="0">
                        <a:solidFill>
                          <a:srgbClr val="FF0000"/>
                        </a:solidFill>
                      </a:endParaRPr>
                    </a:p>
                  </a:txBody>
                  <a:tcPr/>
                </a:tc>
              </a:tr>
              <a:tr h="370840">
                <a:tc vMerge="1">
                  <a:txBody>
                    <a:bodyPr/>
                    <a:lstStyle/>
                    <a:p>
                      <a:endParaRPr lang="vi-VN" dirty="0"/>
                    </a:p>
                  </a:txBody>
                  <a:tcPr/>
                </a:tc>
                <a:tc>
                  <a:txBody>
                    <a:bodyPr/>
                    <a:lstStyle/>
                    <a:p>
                      <a:pPr algn="ctr"/>
                      <a:r>
                        <a:rPr lang="vi-VN" sz="2400" b="1" dirty="0" smtClean="0">
                          <a:solidFill>
                            <a:srgbClr val="00B050"/>
                          </a:solidFill>
                        </a:rPr>
                        <a:t>Trong</a:t>
                      </a:r>
                      <a:r>
                        <a:rPr lang="vi-VN" sz="2400" b="1" baseline="0" dirty="0" smtClean="0">
                          <a:solidFill>
                            <a:srgbClr val="00B050"/>
                          </a:solidFill>
                        </a:rPr>
                        <a:t> văn miêu tả</a:t>
                      </a:r>
                      <a:endParaRPr lang="vi-VN" sz="2400" b="1" dirty="0">
                        <a:solidFill>
                          <a:srgbClr val="00B050"/>
                        </a:solidFill>
                      </a:endParaRPr>
                    </a:p>
                  </a:txBody>
                  <a:tcPr/>
                </a:tc>
                <a:tc>
                  <a:txBody>
                    <a:bodyPr/>
                    <a:lstStyle/>
                    <a:p>
                      <a:r>
                        <a:rPr lang="vi-VN" sz="2400" dirty="0" smtClean="0"/>
                        <a:t>Dùng</a:t>
                      </a:r>
                      <a:r>
                        <a:rPr lang="vi-VN" sz="2400" baseline="0" dirty="0" smtClean="0"/>
                        <a:t> yếu tố biểu cảm là yếu tố </a:t>
                      </a:r>
                      <a:r>
                        <a:rPr lang="vi-VN" sz="2400" u="sng" baseline="0" dirty="0" smtClean="0">
                          <a:solidFill>
                            <a:srgbClr val="FF0000"/>
                          </a:solidFill>
                        </a:rPr>
                        <a:t>chính</a:t>
                      </a:r>
                      <a:r>
                        <a:rPr lang="vi-VN" sz="2400" baseline="0" dirty="0" smtClean="0"/>
                        <a:t> của toàn bài</a:t>
                      </a:r>
                      <a:endParaRPr lang="vi-VN" sz="2400" dirty="0"/>
                    </a:p>
                  </a:txBody>
                  <a:tcPr/>
                </a:tc>
                <a:tc vMerge="1">
                  <a:txBody>
                    <a:bodyPr/>
                    <a:lstStyle/>
                    <a:p>
                      <a:endParaRPr lang="vi-VN" dirty="0"/>
                    </a:p>
                  </a:txBody>
                  <a:tcPr/>
                </a:tc>
              </a:tr>
            </a:tbl>
          </a:graphicData>
        </a:graphic>
      </p:graphicFrame>
      <p:sp>
        <p:nvSpPr>
          <p:cNvPr id="6" name="TextBox 5"/>
          <p:cNvSpPr txBox="1"/>
          <p:nvPr/>
        </p:nvSpPr>
        <p:spPr>
          <a:xfrm>
            <a:off x="685800" y="4648200"/>
            <a:ext cx="7772400" cy="95410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vi-VN" sz="2800" dirty="0" smtClean="0">
                <a:solidFill>
                  <a:srgbClr val="FF0000"/>
                </a:solidFill>
              </a:rPr>
              <a:t>Căn cứ vào sự truyền cảm mạnh mẽ qua cách bày tỏ tư tưởng, tình cảm của tác giả.</a:t>
            </a:r>
            <a:endParaRPr lang="vi-VN" sz="2800" dirty="0">
              <a:solidFill>
                <a:srgbClr val="FF0000"/>
              </a:solidFill>
            </a:endParaRPr>
          </a:p>
        </p:txBody>
      </p:sp>
    </p:spTree>
    <p:extLst>
      <p:ext uri="{BB962C8B-B14F-4D97-AF65-F5344CB8AC3E}">
        <p14:creationId xmlns:p14="http://schemas.microsoft.com/office/powerpoint/2010/main" val="2358745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222739"/>
            <a:ext cx="6260115" cy="647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03750" y="654148"/>
            <a:ext cx="2006049" cy="206210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3200" dirty="0" err="1" smtClean="0">
                <a:solidFill>
                  <a:srgbClr val="FF0000"/>
                </a:solidFill>
                <a:latin typeface="Arial" pitchFamily="34" charset="0"/>
                <a:cs typeface="Arial" pitchFamily="34" charset="0"/>
              </a:rPr>
              <a:t>Đọc</a:t>
            </a:r>
            <a:r>
              <a:rPr lang="en-US" sz="3200" dirty="0" smtClean="0">
                <a:solidFill>
                  <a:srgbClr val="FF0000"/>
                </a:solidFill>
                <a:latin typeface="Arial" pitchFamily="34" charset="0"/>
                <a:cs typeface="Arial" pitchFamily="34" charset="0"/>
              </a:rPr>
              <a:t> </a:t>
            </a:r>
            <a:r>
              <a:rPr lang="en-US" sz="3200" dirty="0" err="1" smtClean="0">
                <a:solidFill>
                  <a:srgbClr val="FF0000"/>
                </a:solidFill>
                <a:latin typeface="Arial" pitchFamily="34" charset="0"/>
                <a:cs typeface="Arial" pitchFamily="34" charset="0"/>
              </a:rPr>
              <a:t>đoạn</a:t>
            </a:r>
            <a:r>
              <a:rPr lang="en-US" sz="3200" dirty="0" smtClean="0">
                <a:solidFill>
                  <a:srgbClr val="FF0000"/>
                </a:solidFill>
                <a:latin typeface="Arial" pitchFamily="34" charset="0"/>
                <a:cs typeface="Arial" pitchFamily="34" charset="0"/>
              </a:rPr>
              <a:t> </a:t>
            </a:r>
            <a:r>
              <a:rPr lang="en-US" sz="3200" dirty="0" err="1" smtClean="0">
                <a:solidFill>
                  <a:srgbClr val="FF0000"/>
                </a:solidFill>
                <a:latin typeface="Arial" pitchFamily="34" charset="0"/>
                <a:cs typeface="Arial" pitchFamily="34" charset="0"/>
              </a:rPr>
              <a:t>trích</a:t>
            </a:r>
            <a:r>
              <a:rPr lang="en-US" sz="3200" dirty="0" smtClean="0">
                <a:solidFill>
                  <a:srgbClr val="FF0000"/>
                </a:solidFill>
                <a:latin typeface="Arial" pitchFamily="34" charset="0"/>
                <a:cs typeface="Arial" pitchFamily="34" charset="0"/>
              </a:rPr>
              <a:t> </a:t>
            </a:r>
            <a:r>
              <a:rPr lang="en-US" sz="3200" dirty="0" err="1" smtClean="0">
                <a:solidFill>
                  <a:srgbClr val="FF0000"/>
                </a:solidFill>
                <a:latin typeface="Arial" pitchFamily="34" charset="0"/>
                <a:cs typeface="Arial" pitchFamily="34" charset="0"/>
              </a:rPr>
              <a:t>và</a:t>
            </a:r>
            <a:r>
              <a:rPr lang="en-US" sz="3200" dirty="0" smtClean="0">
                <a:solidFill>
                  <a:srgbClr val="FF0000"/>
                </a:solidFill>
                <a:latin typeface="Arial" pitchFamily="34" charset="0"/>
                <a:cs typeface="Arial" pitchFamily="34" charset="0"/>
              </a:rPr>
              <a:t> </a:t>
            </a:r>
            <a:r>
              <a:rPr lang="en-US" sz="3200" dirty="0" err="1" smtClean="0">
                <a:solidFill>
                  <a:srgbClr val="FF0000"/>
                </a:solidFill>
                <a:latin typeface="Arial" pitchFamily="34" charset="0"/>
                <a:cs typeface="Arial" pitchFamily="34" charset="0"/>
              </a:rPr>
              <a:t>trả</a:t>
            </a:r>
            <a:r>
              <a:rPr lang="en-US" sz="3200" dirty="0" smtClean="0">
                <a:solidFill>
                  <a:srgbClr val="FF0000"/>
                </a:solidFill>
                <a:latin typeface="Arial" pitchFamily="34" charset="0"/>
                <a:cs typeface="Arial" pitchFamily="34" charset="0"/>
              </a:rPr>
              <a:t> </a:t>
            </a:r>
            <a:r>
              <a:rPr lang="en-US" sz="3200" dirty="0" err="1" smtClean="0">
                <a:solidFill>
                  <a:srgbClr val="FF0000"/>
                </a:solidFill>
                <a:latin typeface="Arial" pitchFamily="34" charset="0"/>
                <a:cs typeface="Arial" pitchFamily="34" charset="0"/>
              </a:rPr>
              <a:t>lời</a:t>
            </a:r>
            <a:r>
              <a:rPr lang="en-US" sz="3200" dirty="0" smtClean="0">
                <a:solidFill>
                  <a:srgbClr val="FF0000"/>
                </a:solidFill>
                <a:latin typeface="Arial" pitchFamily="34" charset="0"/>
                <a:cs typeface="Arial" pitchFamily="34" charset="0"/>
              </a:rPr>
              <a:t> </a:t>
            </a:r>
            <a:r>
              <a:rPr lang="en-US" sz="3200" dirty="0" err="1" smtClean="0">
                <a:solidFill>
                  <a:srgbClr val="FF0000"/>
                </a:solidFill>
                <a:latin typeface="Arial" pitchFamily="34" charset="0"/>
                <a:cs typeface="Arial" pitchFamily="34" charset="0"/>
              </a:rPr>
              <a:t>các</a:t>
            </a:r>
            <a:r>
              <a:rPr lang="en-US" sz="3200" dirty="0" smtClean="0">
                <a:solidFill>
                  <a:srgbClr val="FF0000"/>
                </a:solidFill>
                <a:latin typeface="Arial" pitchFamily="34" charset="0"/>
                <a:cs typeface="Arial" pitchFamily="34" charset="0"/>
              </a:rPr>
              <a:t> </a:t>
            </a:r>
            <a:r>
              <a:rPr lang="en-US" sz="3200" dirty="0" err="1" smtClean="0">
                <a:solidFill>
                  <a:srgbClr val="FF0000"/>
                </a:solidFill>
                <a:latin typeface="Arial" pitchFamily="34" charset="0"/>
                <a:cs typeface="Arial" pitchFamily="34" charset="0"/>
              </a:rPr>
              <a:t>câu</a:t>
            </a:r>
            <a:r>
              <a:rPr lang="en-US" sz="3200" dirty="0" smtClean="0">
                <a:solidFill>
                  <a:srgbClr val="FF0000"/>
                </a:solidFill>
                <a:latin typeface="Arial" pitchFamily="34" charset="0"/>
                <a:cs typeface="Arial" pitchFamily="34" charset="0"/>
              </a:rPr>
              <a:t> </a:t>
            </a:r>
            <a:r>
              <a:rPr lang="en-US" sz="3200" dirty="0" err="1" smtClean="0">
                <a:solidFill>
                  <a:srgbClr val="FF0000"/>
                </a:solidFill>
                <a:latin typeface="Arial" pitchFamily="34" charset="0"/>
                <a:cs typeface="Arial" pitchFamily="34" charset="0"/>
              </a:rPr>
              <a:t>hỏi</a:t>
            </a:r>
            <a:endParaRPr lang="vi-VN" sz="3200" dirty="0">
              <a:solidFill>
                <a:srgbClr val="FF0000"/>
              </a:solidFill>
              <a:latin typeface="Arial" pitchFamily="34" charset="0"/>
              <a:cs typeface="Arial" pitchFamily="34" charset="0"/>
            </a:endParaRPr>
          </a:p>
        </p:txBody>
      </p:sp>
      <p:sp>
        <p:nvSpPr>
          <p:cNvPr id="4" name="Google Shape;630;p48"/>
          <p:cNvSpPr/>
          <p:nvPr/>
        </p:nvSpPr>
        <p:spPr>
          <a:xfrm>
            <a:off x="315925" y="77766"/>
            <a:ext cx="332845" cy="336149"/>
          </a:xfrm>
          <a:custGeom>
            <a:avLst/>
            <a:gdLst/>
            <a:ahLst/>
            <a:cxnLst/>
            <a:rect l="l" t="t" r="r" b="b"/>
            <a:pathLst>
              <a:path w="17228" h="17399" extrusionOk="0">
                <a:moveTo>
                  <a:pt x="14162" y="439"/>
                </a:moveTo>
                <a:lnTo>
                  <a:pt x="14478" y="512"/>
                </a:lnTo>
                <a:lnTo>
                  <a:pt x="14794" y="609"/>
                </a:lnTo>
                <a:lnTo>
                  <a:pt x="15111" y="755"/>
                </a:lnTo>
                <a:lnTo>
                  <a:pt x="15403" y="925"/>
                </a:lnTo>
                <a:lnTo>
                  <a:pt x="15670" y="1120"/>
                </a:lnTo>
                <a:lnTo>
                  <a:pt x="15914" y="1315"/>
                </a:lnTo>
                <a:lnTo>
                  <a:pt x="16108" y="1534"/>
                </a:lnTo>
                <a:lnTo>
                  <a:pt x="15987" y="1558"/>
                </a:lnTo>
                <a:lnTo>
                  <a:pt x="15889" y="1607"/>
                </a:lnTo>
                <a:lnTo>
                  <a:pt x="15816" y="1655"/>
                </a:lnTo>
                <a:lnTo>
                  <a:pt x="15792" y="1680"/>
                </a:lnTo>
                <a:lnTo>
                  <a:pt x="15768" y="1728"/>
                </a:lnTo>
                <a:lnTo>
                  <a:pt x="15768" y="1777"/>
                </a:lnTo>
                <a:lnTo>
                  <a:pt x="15792" y="1826"/>
                </a:lnTo>
                <a:lnTo>
                  <a:pt x="15865" y="1850"/>
                </a:lnTo>
                <a:lnTo>
                  <a:pt x="15938" y="1874"/>
                </a:lnTo>
                <a:lnTo>
                  <a:pt x="16230" y="1874"/>
                </a:lnTo>
                <a:lnTo>
                  <a:pt x="16352" y="1850"/>
                </a:lnTo>
                <a:lnTo>
                  <a:pt x="16546" y="2166"/>
                </a:lnTo>
                <a:lnTo>
                  <a:pt x="16254" y="2142"/>
                </a:lnTo>
                <a:lnTo>
                  <a:pt x="16011" y="2142"/>
                </a:lnTo>
                <a:lnTo>
                  <a:pt x="15987" y="2166"/>
                </a:lnTo>
                <a:lnTo>
                  <a:pt x="15987" y="2191"/>
                </a:lnTo>
                <a:lnTo>
                  <a:pt x="16133" y="2312"/>
                </a:lnTo>
                <a:lnTo>
                  <a:pt x="16303" y="2410"/>
                </a:lnTo>
                <a:lnTo>
                  <a:pt x="16473" y="2458"/>
                </a:lnTo>
                <a:lnTo>
                  <a:pt x="16668" y="2507"/>
                </a:lnTo>
                <a:lnTo>
                  <a:pt x="16717" y="2750"/>
                </a:lnTo>
                <a:lnTo>
                  <a:pt x="16741" y="2994"/>
                </a:lnTo>
                <a:lnTo>
                  <a:pt x="16522" y="2872"/>
                </a:lnTo>
                <a:lnTo>
                  <a:pt x="16352" y="2799"/>
                </a:lnTo>
                <a:lnTo>
                  <a:pt x="16181" y="2702"/>
                </a:lnTo>
                <a:lnTo>
                  <a:pt x="16011" y="2653"/>
                </a:lnTo>
                <a:lnTo>
                  <a:pt x="15792" y="2653"/>
                </a:lnTo>
                <a:lnTo>
                  <a:pt x="15768" y="2677"/>
                </a:lnTo>
                <a:lnTo>
                  <a:pt x="15768" y="2702"/>
                </a:lnTo>
                <a:lnTo>
                  <a:pt x="15768" y="2726"/>
                </a:lnTo>
                <a:lnTo>
                  <a:pt x="15889" y="2872"/>
                </a:lnTo>
                <a:lnTo>
                  <a:pt x="16035" y="2994"/>
                </a:lnTo>
                <a:lnTo>
                  <a:pt x="16327" y="3213"/>
                </a:lnTo>
                <a:lnTo>
                  <a:pt x="16522" y="3334"/>
                </a:lnTo>
                <a:lnTo>
                  <a:pt x="16619" y="3407"/>
                </a:lnTo>
                <a:lnTo>
                  <a:pt x="16717" y="3456"/>
                </a:lnTo>
                <a:lnTo>
                  <a:pt x="16692" y="3651"/>
                </a:lnTo>
                <a:lnTo>
                  <a:pt x="16619" y="3845"/>
                </a:lnTo>
                <a:lnTo>
                  <a:pt x="16400" y="3602"/>
                </a:lnTo>
                <a:lnTo>
                  <a:pt x="16133" y="3407"/>
                </a:lnTo>
                <a:lnTo>
                  <a:pt x="15987" y="3310"/>
                </a:lnTo>
                <a:lnTo>
                  <a:pt x="15841" y="3237"/>
                </a:lnTo>
                <a:lnTo>
                  <a:pt x="15695" y="3188"/>
                </a:lnTo>
                <a:lnTo>
                  <a:pt x="15524" y="3164"/>
                </a:lnTo>
                <a:lnTo>
                  <a:pt x="15476" y="3188"/>
                </a:lnTo>
                <a:lnTo>
                  <a:pt x="15476" y="3213"/>
                </a:lnTo>
                <a:lnTo>
                  <a:pt x="15476" y="3237"/>
                </a:lnTo>
                <a:lnTo>
                  <a:pt x="15500" y="3261"/>
                </a:lnTo>
                <a:lnTo>
                  <a:pt x="15597" y="3359"/>
                </a:lnTo>
                <a:lnTo>
                  <a:pt x="15695" y="3432"/>
                </a:lnTo>
                <a:lnTo>
                  <a:pt x="15987" y="3699"/>
                </a:lnTo>
                <a:lnTo>
                  <a:pt x="16230" y="3918"/>
                </a:lnTo>
                <a:lnTo>
                  <a:pt x="16449" y="4162"/>
                </a:lnTo>
                <a:lnTo>
                  <a:pt x="16473" y="4186"/>
                </a:lnTo>
                <a:lnTo>
                  <a:pt x="16254" y="4526"/>
                </a:lnTo>
                <a:lnTo>
                  <a:pt x="16206" y="4453"/>
                </a:lnTo>
                <a:lnTo>
                  <a:pt x="16133" y="4380"/>
                </a:lnTo>
                <a:lnTo>
                  <a:pt x="15962" y="4259"/>
                </a:lnTo>
                <a:lnTo>
                  <a:pt x="15646" y="4040"/>
                </a:lnTo>
                <a:lnTo>
                  <a:pt x="15403" y="3821"/>
                </a:lnTo>
                <a:lnTo>
                  <a:pt x="15159" y="3626"/>
                </a:lnTo>
                <a:lnTo>
                  <a:pt x="15111" y="3626"/>
                </a:lnTo>
                <a:lnTo>
                  <a:pt x="15062" y="3651"/>
                </a:lnTo>
                <a:lnTo>
                  <a:pt x="15013" y="3724"/>
                </a:lnTo>
                <a:lnTo>
                  <a:pt x="15013" y="3821"/>
                </a:lnTo>
                <a:lnTo>
                  <a:pt x="15013" y="3894"/>
                </a:lnTo>
                <a:lnTo>
                  <a:pt x="15038" y="3991"/>
                </a:lnTo>
                <a:lnTo>
                  <a:pt x="15135" y="4137"/>
                </a:lnTo>
                <a:lnTo>
                  <a:pt x="15257" y="4283"/>
                </a:lnTo>
                <a:lnTo>
                  <a:pt x="15427" y="4453"/>
                </a:lnTo>
                <a:lnTo>
                  <a:pt x="15622" y="4599"/>
                </a:lnTo>
                <a:lnTo>
                  <a:pt x="15816" y="4745"/>
                </a:lnTo>
                <a:lnTo>
                  <a:pt x="15914" y="4818"/>
                </a:lnTo>
                <a:lnTo>
                  <a:pt x="16011" y="4843"/>
                </a:lnTo>
                <a:lnTo>
                  <a:pt x="15792" y="5135"/>
                </a:lnTo>
                <a:lnTo>
                  <a:pt x="14867" y="4162"/>
                </a:lnTo>
                <a:lnTo>
                  <a:pt x="13967" y="3213"/>
                </a:lnTo>
                <a:lnTo>
                  <a:pt x="13505" y="2750"/>
                </a:lnTo>
                <a:lnTo>
                  <a:pt x="13018" y="2288"/>
                </a:lnTo>
                <a:lnTo>
                  <a:pt x="12531" y="1850"/>
                </a:lnTo>
                <a:lnTo>
                  <a:pt x="12021" y="1461"/>
                </a:lnTo>
                <a:lnTo>
                  <a:pt x="12021" y="1388"/>
                </a:lnTo>
                <a:lnTo>
                  <a:pt x="12118" y="1315"/>
                </a:lnTo>
                <a:lnTo>
                  <a:pt x="12215" y="1242"/>
                </a:lnTo>
                <a:lnTo>
                  <a:pt x="12385" y="1047"/>
                </a:lnTo>
                <a:lnTo>
                  <a:pt x="12629" y="852"/>
                </a:lnTo>
                <a:lnTo>
                  <a:pt x="12921" y="682"/>
                </a:lnTo>
                <a:lnTo>
                  <a:pt x="13213" y="560"/>
                </a:lnTo>
                <a:lnTo>
                  <a:pt x="13505" y="463"/>
                </a:lnTo>
                <a:lnTo>
                  <a:pt x="13675" y="439"/>
                </a:lnTo>
                <a:close/>
                <a:moveTo>
                  <a:pt x="11753" y="1704"/>
                </a:moveTo>
                <a:lnTo>
                  <a:pt x="11826" y="1850"/>
                </a:lnTo>
                <a:lnTo>
                  <a:pt x="11948" y="1972"/>
                </a:lnTo>
                <a:lnTo>
                  <a:pt x="12093" y="2069"/>
                </a:lnTo>
                <a:lnTo>
                  <a:pt x="12385" y="2288"/>
                </a:lnTo>
                <a:lnTo>
                  <a:pt x="12677" y="2531"/>
                </a:lnTo>
                <a:lnTo>
                  <a:pt x="12945" y="2823"/>
                </a:lnTo>
                <a:lnTo>
                  <a:pt x="13480" y="3383"/>
                </a:lnTo>
                <a:lnTo>
                  <a:pt x="14478" y="4453"/>
                </a:lnTo>
                <a:lnTo>
                  <a:pt x="15500" y="5500"/>
                </a:lnTo>
                <a:lnTo>
                  <a:pt x="15111" y="5962"/>
                </a:lnTo>
                <a:lnTo>
                  <a:pt x="14600" y="5500"/>
                </a:lnTo>
                <a:lnTo>
                  <a:pt x="14113" y="5013"/>
                </a:lnTo>
                <a:lnTo>
                  <a:pt x="13213" y="4016"/>
                </a:lnTo>
                <a:lnTo>
                  <a:pt x="12750" y="3529"/>
                </a:lnTo>
                <a:lnTo>
                  <a:pt x="12264" y="3018"/>
                </a:lnTo>
                <a:lnTo>
                  <a:pt x="11777" y="2556"/>
                </a:lnTo>
                <a:lnTo>
                  <a:pt x="11266" y="2093"/>
                </a:lnTo>
                <a:lnTo>
                  <a:pt x="11753" y="1704"/>
                </a:lnTo>
                <a:close/>
                <a:moveTo>
                  <a:pt x="13724" y="5232"/>
                </a:moveTo>
                <a:lnTo>
                  <a:pt x="14235" y="5767"/>
                </a:lnTo>
                <a:lnTo>
                  <a:pt x="14794" y="6278"/>
                </a:lnTo>
                <a:lnTo>
                  <a:pt x="14575" y="6497"/>
                </a:lnTo>
                <a:lnTo>
                  <a:pt x="14259" y="6278"/>
                </a:lnTo>
                <a:lnTo>
                  <a:pt x="13967" y="6035"/>
                </a:lnTo>
                <a:lnTo>
                  <a:pt x="13699" y="5792"/>
                </a:lnTo>
                <a:lnTo>
                  <a:pt x="13432" y="5573"/>
                </a:lnTo>
                <a:lnTo>
                  <a:pt x="13724" y="5232"/>
                </a:lnTo>
                <a:close/>
                <a:moveTo>
                  <a:pt x="13261" y="5767"/>
                </a:moveTo>
                <a:lnTo>
                  <a:pt x="13359" y="5913"/>
                </a:lnTo>
                <a:lnTo>
                  <a:pt x="13456" y="6059"/>
                </a:lnTo>
                <a:lnTo>
                  <a:pt x="13724" y="6303"/>
                </a:lnTo>
                <a:lnTo>
                  <a:pt x="13991" y="6546"/>
                </a:lnTo>
                <a:lnTo>
                  <a:pt x="14137" y="6668"/>
                </a:lnTo>
                <a:lnTo>
                  <a:pt x="14308" y="6765"/>
                </a:lnTo>
                <a:lnTo>
                  <a:pt x="14235" y="6814"/>
                </a:lnTo>
                <a:lnTo>
                  <a:pt x="14137" y="6692"/>
                </a:lnTo>
                <a:lnTo>
                  <a:pt x="13991" y="6595"/>
                </a:lnTo>
                <a:lnTo>
                  <a:pt x="13699" y="6400"/>
                </a:lnTo>
                <a:lnTo>
                  <a:pt x="13359" y="6230"/>
                </a:lnTo>
                <a:lnTo>
                  <a:pt x="13188" y="6132"/>
                </a:lnTo>
                <a:lnTo>
                  <a:pt x="13042" y="6011"/>
                </a:lnTo>
                <a:lnTo>
                  <a:pt x="13261" y="5767"/>
                </a:lnTo>
                <a:close/>
                <a:moveTo>
                  <a:pt x="13018" y="6059"/>
                </a:moveTo>
                <a:lnTo>
                  <a:pt x="13188" y="6303"/>
                </a:lnTo>
                <a:lnTo>
                  <a:pt x="13286" y="6424"/>
                </a:lnTo>
                <a:lnTo>
                  <a:pt x="13407" y="6522"/>
                </a:lnTo>
                <a:lnTo>
                  <a:pt x="14040" y="7008"/>
                </a:lnTo>
                <a:lnTo>
                  <a:pt x="13699" y="7349"/>
                </a:lnTo>
                <a:lnTo>
                  <a:pt x="13675" y="7325"/>
                </a:lnTo>
                <a:lnTo>
                  <a:pt x="13505" y="7227"/>
                </a:lnTo>
                <a:lnTo>
                  <a:pt x="13334" y="7106"/>
                </a:lnTo>
                <a:lnTo>
                  <a:pt x="13018" y="6838"/>
                </a:lnTo>
                <a:lnTo>
                  <a:pt x="12799" y="6668"/>
                </a:lnTo>
                <a:lnTo>
                  <a:pt x="12702" y="6595"/>
                </a:lnTo>
                <a:lnTo>
                  <a:pt x="12580" y="6546"/>
                </a:lnTo>
                <a:lnTo>
                  <a:pt x="12799" y="6303"/>
                </a:lnTo>
                <a:lnTo>
                  <a:pt x="13018" y="6059"/>
                </a:lnTo>
                <a:close/>
                <a:moveTo>
                  <a:pt x="12385" y="6716"/>
                </a:moveTo>
                <a:lnTo>
                  <a:pt x="12483" y="6838"/>
                </a:lnTo>
                <a:lnTo>
                  <a:pt x="12580" y="6935"/>
                </a:lnTo>
                <a:lnTo>
                  <a:pt x="12799" y="7130"/>
                </a:lnTo>
                <a:lnTo>
                  <a:pt x="13091" y="7398"/>
                </a:lnTo>
                <a:lnTo>
                  <a:pt x="13407" y="7617"/>
                </a:lnTo>
                <a:lnTo>
                  <a:pt x="13018" y="8006"/>
                </a:lnTo>
                <a:lnTo>
                  <a:pt x="12921" y="8079"/>
                </a:lnTo>
                <a:lnTo>
                  <a:pt x="12823" y="7909"/>
                </a:lnTo>
                <a:lnTo>
                  <a:pt x="12653" y="7763"/>
                </a:lnTo>
                <a:lnTo>
                  <a:pt x="12312" y="7495"/>
                </a:lnTo>
                <a:lnTo>
                  <a:pt x="12093" y="7325"/>
                </a:lnTo>
                <a:lnTo>
                  <a:pt x="11972" y="7252"/>
                </a:lnTo>
                <a:lnTo>
                  <a:pt x="11850" y="7179"/>
                </a:lnTo>
                <a:lnTo>
                  <a:pt x="12385" y="6716"/>
                </a:lnTo>
                <a:close/>
                <a:moveTo>
                  <a:pt x="11631" y="7373"/>
                </a:moveTo>
                <a:lnTo>
                  <a:pt x="11729" y="7471"/>
                </a:lnTo>
                <a:lnTo>
                  <a:pt x="11850" y="7568"/>
                </a:lnTo>
                <a:lnTo>
                  <a:pt x="12093" y="7738"/>
                </a:lnTo>
                <a:lnTo>
                  <a:pt x="12434" y="8055"/>
                </a:lnTo>
                <a:lnTo>
                  <a:pt x="12556" y="8201"/>
                </a:lnTo>
                <a:lnTo>
                  <a:pt x="12702" y="8322"/>
                </a:lnTo>
                <a:lnTo>
                  <a:pt x="11948" y="9150"/>
                </a:lnTo>
                <a:lnTo>
                  <a:pt x="11680" y="8906"/>
                </a:lnTo>
                <a:lnTo>
                  <a:pt x="11364" y="8687"/>
                </a:lnTo>
                <a:lnTo>
                  <a:pt x="11072" y="8444"/>
                </a:lnTo>
                <a:lnTo>
                  <a:pt x="10780" y="8201"/>
                </a:lnTo>
                <a:lnTo>
                  <a:pt x="11096" y="7860"/>
                </a:lnTo>
                <a:lnTo>
                  <a:pt x="11193" y="7957"/>
                </a:lnTo>
                <a:lnTo>
                  <a:pt x="11291" y="8030"/>
                </a:lnTo>
                <a:lnTo>
                  <a:pt x="11461" y="8176"/>
                </a:lnTo>
                <a:lnTo>
                  <a:pt x="11777" y="8493"/>
                </a:lnTo>
                <a:lnTo>
                  <a:pt x="11972" y="8614"/>
                </a:lnTo>
                <a:lnTo>
                  <a:pt x="12166" y="8736"/>
                </a:lnTo>
                <a:lnTo>
                  <a:pt x="12288" y="8736"/>
                </a:lnTo>
                <a:lnTo>
                  <a:pt x="12337" y="8712"/>
                </a:lnTo>
                <a:lnTo>
                  <a:pt x="12361" y="8639"/>
                </a:lnTo>
                <a:lnTo>
                  <a:pt x="12361" y="8566"/>
                </a:lnTo>
                <a:lnTo>
                  <a:pt x="12337" y="8493"/>
                </a:lnTo>
                <a:lnTo>
                  <a:pt x="12118" y="8322"/>
                </a:lnTo>
                <a:lnTo>
                  <a:pt x="11899" y="8152"/>
                </a:lnTo>
                <a:lnTo>
                  <a:pt x="11461" y="7811"/>
                </a:lnTo>
                <a:lnTo>
                  <a:pt x="11291" y="7690"/>
                </a:lnTo>
                <a:lnTo>
                  <a:pt x="11631" y="7373"/>
                </a:lnTo>
                <a:close/>
                <a:moveTo>
                  <a:pt x="10634" y="8371"/>
                </a:moveTo>
                <a:lnTo>
                  <a:pt x="10731" y="8541"/>
                </a:lnTo>
                <a:lnTo>
                  <a:pt x="10853" y="8687"/>
                </a:lnTo>
                <a:lnTo>
                  <a:pt x="10974" y="8809"/>
                </a:lnTo>
                <a:lnTo>
                  <a:pt x="11145" y="8931"/>
                </a:lnTo>
                <a:lnTo>
                  <a:pt x="11461" y="9150"/>
                </a:lnTo>
                <a:lnTo>
                  <a:pt x="11753" y="9369"/>
                </a:lnTo>
                <a:lnTo>
                  <a:pt x="11461" y="9685"/>
                </a:lnTo>
                <a:lnTo>
                  <a:pt x="11145" y="9442"/>
                </a:lnTo>
                <a:lnTo>
                  <a:pt x="10828" y="9198"/>
                </a:lnTo>
                <a:lnTo>
                  <a:pt x="10585" y="8955"/>
                </a:lnTo>
                <a:lnTo>
                  <a:pt x="10463" y="8833"/>
                </a:lnTo>
                <a:lnTo>
                  <a:pt x="10317" y="8736"/>
                </a:lnTo>
                <a:lnTo>
                  <a:pt x="10634" y="8371"/>
                </a:lnTo>
                <a:close/>
                <a:moveTo>
                  <a:pt x="10196" y="8931"/>
                </a:moveTo>
                <a:lnTo>
                  <a:pt x="10269" y="9052"/>
                </a:lnTo>
                <a:lnTo>
                  <a:pt x="10366" y="9198"/>
                </a:lnTo>
                <a:lnTo>
                  <a:pt x="10609" y="9417"/>
                </a:lnTo>
                <a:lnTo>
                  <a:pt x="10901" y="9709"/>
                </a:lnTo>
                <a:lnTo>
                  <a:pt x="11072" y="9831"/>
                </a:lnTo>
                <a:lnTo>
                  <a:pt x="11242" y="9953"/>
                </a:lnTo>
                <a:lnTo>
                  <a:pt x="10415" y="10853"/>
                </a:lnTo>
                <a:lnTo>
                  <a:pt x="10317" y="10707"/>
                </a:lnTo>
                <a:lnTo>
                  <a:pt x="10196" y="10585"/>
                </a:lnTo>
                <a:lnTo>
                  <a:pt x="9904" y="10366"/>
                </a:lnTo>
                <a:lnTo>
                  <a:pt x="9636" y="10172"/>
                </a:lnTo>
                <a:lnTo>
                  <a:pt x="9466" y="10074"/>
                </a:lnTo>
                <a:lnTo>
                  <a:pt x="9320" y="10001"/>
                </a:lnTo>
                <a:lnTo>
                  <a:pt x="9563" y="9709"/>
                </a:lnTo>
                <a:lnTo>
                  <a:pt x="9782" y="9880"/>
                </a:lnTo>
                <a:lnTo>
                  <a:pt x="10001" y="10026"/>
                </a:lnTo>
                <a:lnTo>
                  <a:pt x="10244" y="10245"/>
                </a:lnTo>
                <a:lnTo>
                  <a:pt x="10390" y="10366"/>
                </a:lnTo>
                <a:lnTo>
                  <a:pt x="10536" y="10464"/>
                </a:lnTo>
                <a:lnTo>
                  <a:pt x="10609" y="10488"/>
                </a:lnTo>
                <a:lnTo>
                  <a:pt x="10658" y="10464"/>
                </a:lnTo>
                <a:lnTo>
                  <a:pt x="10731" y="10439"/>
                </a:lnTo>
                <a:lnTo>
                  <a:pt x="10780" y="10391"/>
                </a:lnTo>
                <a:lnTo>
                  <a:pt x="10804" y="10342"/>
                </a:lnTo>
                <a:lnTo>
                  <a:pt x="10828" y="10269"/>
                </a:lnTo>
                <a:lnTo>
                  <a:pt x="10804" y="10220"/>
                </a:lnTo>
                <a:lnTo>
                  <a:pt x="10755" y="10147"/>
                </a:lnTo>
                <a:lnTo>
                  <a:pt x="10220" y="9734"/>
                </a:lnTo>
                <a:lnTo>
                  <a:pt x="10001" y="9563"/>
                </a:lnTo>
                <a:lnTo>
                  <a:pt x="9904" y="9490"/>
                </a:lnTo>
                <a:lnTo>
                  <a:pt x="9782" y="9442"/>
                </a:lnTo>
                <a:lnTo>
                  <a:pt x="10196" y="8931"/>
                </a:lnTo>
                <a:close/>
                <a:moveTo>
                  <a:pt x="9125" y="10245"/>
                </a:moveTo>
                <a:lnTo>
                  <a:pt x="9247" y="10342"/>
                </a:lnTo>
                <a:lnTo>
                  <a:pt x="9368" y="10415"/>
                </a:lnTo>
                <a:lnTo>
                  <a:pt x="9612" y="10585"/>
                </a:lnTo>
                <a:lnTo>
                  <a:pt x="9904" y="10829"/>
                </a:lnTo>
                <a:lnTo>
                  <a:pt x="10050" y="10950"/>
                </a:lnTo>
                <a:lnTo>
                  <a:pt x="10220" y="11048"/>
                </a:lnTo>
                <a:lnTo>
                  <a:pt x="9685" y="11583"/>
                </a:lnTo>
                <a:lnTo>
                  <a:pt x="9685" y="11534"/>
                </a:lnTo>
                <a:lnTo>
                  <a:pt x="9660" y="11437"/>
                </a:lnTo>
                <a:lnTo>
                  <a:pt x="9587" y="11364"/>
                </a:lnTo>
                <a:lnTo>
                  <a:pt x="9417" y="11218"/>
                </a:lnTo>
                <a:lnTo>
                  <a:pt x="9222" y="11023"/>
                </a:lnTo>
                <a:lnTo>
                  <a:pt x="9028" y="10853"/>
                </a:lnTo>
                <a:lnTo>
                  <a:pt x="8906" y="10756"/>
                </a:lnTo>
                <a:lnTo>
                  <a:pt x="8736" y="10683"/>
                </a:lnTo>
                <a:lnTo>
                  <a:pt x="8833" y="10585"/>
                </a:lnTo>
                <a:lnTo>
                  <a:pt x="9125" y="10245"/>
                </a:lnTo>
                <a:close/>
                <a:moveTo>
                  <a:pt x="8468" y="10926"/>
                </a:moveTo>
                <a:lnTo>
                  <a:pt x="8687" y="11096"/>
                </a:lnTo>
                <a:lnTo>
                  <a:pt x="8930" y="11291"/>
                </a:lnTo>
                <a:lnTo>
                  <a:pt x="9052" y="11437"/>
                </a:lnTo>
                <a:lnTo>
                  <a:pt x="9198" y="11583"/>
                </a:lnTo>
                <a:lnTo>
                  <a:pt x="9271" y="11656"/>
                </a:lnTo>
                <a:lnTo>
                  <a:pt x="9344" y="11705"/>
                </a:lnTo>
                <a:lnTo>
                  <a:pt x="9441" y="11753"/>
                </a:lnTo>
                <a:lnTo>
                  <a:pt x="9539" y="11753"/>
                </a:lnTo>
                <a:lnTo>
                  <a:pt x="8468" y="12824"/>
                </a:lnTo>
                <a:lnTo>
                  <a:pt x="8152" y="12532"/>
                </a:lnTo>
                <a:lnTo>
                  <a:pt x="7811" y="12240"/>
                </a:lnTo>
                <a:lnTo>
                  <a:pt x="7470" y="11899"/>
                </a:lnTo>
                <a:lnTo>
                  <a:pt x="7349" y="11826"/>
                </a:lnTo>
                <a:lnTo>
                  <a:pt x="7738" y="11534"/>
                </a:lnTo>
                <a:lnTo>
                  <a:pt x="7860" y="11705"/>
                </a:lnTo>
                <a:lnTo>
                  <a:pt x="8006" y="11875"/>
                </a:lnTo>
                <a:lnTo>
                  <a:pt x="8371" y="12264"/>
                </a:lnTo>
                <a:lnTo>
                  <a:pt x="8517" y="12434"/>
                </a:lnTo>
                <a:lnTo>
                  <a:pt x="8590" y="12483"/>
                </a:lnTo>
                <a:lnTo>
                  <a:pt x="8687" y="12507"/>
                </a:lnTo>
                <a:lnTo>
                  <a:pt x="8736" y="12507"/>
                </a:lnTo>
                <a:lnTo>
                  <a:pt x="8809" y="12483"/>
                </a:lnTo>
                <a:lnTo>
                  <a:pt x="8833" y="12434"/>
                </a:lnTo>
                <a:lnTo>
                  <a:pt x="8857" y="12386"/>
                </a:lnTo>
                <a:lnTo>
                  <a:pt x="8857" y="12289"/>
                </a:lnTo>
                <a:lnTo>
                  <a:pt x="8809" y="12191"/>
                </a:lnTo>
                <a:lnTo>
                  <a:pt x="8760" y="12094"/>
                </a:lnTo>
                <a:lnTo>
                  <a:pt x="8663" y="11997"/>
                </a:lnTo>
                <a:lnTo>
                  <a:pt x="8492" y="11826"/>
                </a:lnTo>
                <a:lnTo>
                  <a:pt x="8322" y="11680"/>
                </a:lnTo>
                <a:lnTo>
                  <a:pt x="8152" y="11510"/>
                </a:lnTo>
                <a:lnTo>
                  <a:pt x="7957" y="11364"/>
                </a:lnTo>
                <a:lnTo>
                  <a:pt x="8468" y="10926"/>
                </a:lnTo>
                <a:close/>
                <a:moveTo>
                  <a:pt x="11047" y="2312"/>
                </a:moveTo>
                <a:lnTo>
                  <a:pt x="11120" y="2434"/>
                </a:lnTo>
                <a:lnTo>
                  <a:pt x="11218" y="2531"/>
                </a:lnTo>
                <a:lnTo>
                  <a:pt x="11437" y="2750"/>
                </a:lnTo>
                <a:lnTo>
                  <a:pt x="11850" y="3213"/>
                </a:lnTo>
                <a:lnTo>
                  <a:pt x="11826" y="3213"/>
                </a:lnTo>
                <a:lnTo>
                  <a:pt x="11193" y="3748"/>
                </a:lnTo>
                <a:lnTo>
                  <a:pt x="10609" y="4283"/>
                </a:lnTo>
                <a:lnTo>
                  <a:pt x="10025" y="4867"/>
                </a:lnTo>
                <a:lnTo>
                  <a:pt x="9490" y="5500"/>
                </a:lnTo>
                <a:lnTo>
                  <a:pt x="9174" y="5865"/>
                </a:lnTo>
                <a:lnTo>
                  <a:pt x="8857" y="6254"/>
                </a:lnTo>
                <a:lnTo>
                  <a:pt x="8517" y="6595"/>
                </a:lnTo>
                <a:lnTo>
                  <a:pt x="8176" y="6935"/>
                </a:lnTo>
                <a:lnTo>
                  <a:pt x="7373" y="7617"/>
                </a:lnTo>
                <a:lnTo>
                  <a:pt x="6984" y="7933"/>
                </a:lnTo>
                <a:lnTo>
                  <a:pt x="6594" y="8274"/>
                </a:lnTo>
                <a:lnTo>
                  <a:pt x="6229" y="8639"/>
                </a:lnTo>
                <a:lnTo>
                  <a:pt x="5864" y="9004"/>
                </a:lnTo>
                <a:lnTo>
                  <a:pt x="5183" y="9782"/>
                </a:lnTo>
                <a:lnTo>
                  <a:pt x="4502" y="10537"/>
                </a:lnTo>
                <a:lnTo>
                  <a:pt x="4137" y="10902"/>
                </a:lnTo>
                <a:lnTo>
                  <a:pt x="3772" y="11242"/>
                </a:lnTo>
                <a:lnTo>
                  <a:pt x="3115" y="11802"/>
                </a:lnTo>
                <a:lnTo>
                  <a:pt x="2799" y="12118"/>
                </a:lnTo>
                <a:lnTo>
                  <a:pt x="2507" y="12434"/>
                </a:lnTo>
                <a:lnTo>
                  <a:pt x="2263" y="12702"/>
                </a:lnTo>
                <a:lnTo>
                  <a:pt x="2166" y="12848"/>
                </a:lnTo>
                <a:lnTo>
                  <a:pt x="2069" y="13018"/>
                </a:lnTo>
                <a:lnTo>
                  <a:pt x="1850" y="12824"/>
                </a:lnTo>
                <a:lnTo>
                  <a:pt x="1460" y="12459"/>
                </a:lnTo>
                <a:lnTo>
                  <a:pt x="1266" y="12264"/>
                </a:lnTo>
                <a:lnTo>
                  <a:pt x="1047" y="12118"/>
                </a:lnTo>
                <a:lnTo>
                  <a:pt x="1047" y="12070"/>
                </a:lnTo>
                <a:lnTo>
                  <a:pt x="1193" y="11997"/>
                </a:lnTo>
                <a:lnTo>
                  <a:pt x="1339" y="11924"/>
                </a:lnTo>
                <a:lnTo>
                  <a:pt x="1460" y="11826"/>
                </a:lnTo>
                <a:lnTo>
                  <a:pt x="1582" y="11705"/>
                </a:lnTo>
                <a:lnTo>
                  <a:pt x="2020" y="11218"/>
                </a:lnTo>
                <a:lnTo>
                  <a:pt x="2385" y="10853"/>
                </a:lnTo>
                <a:lnTo>
                  <a:pt x="2774" y="10537"/>
                </a:lnTo>
                <a:lnTo>
                  <a:pt x="3577" y="9880"/>
                </a:lnTo>
                <a:lnTo>
                  <a:pt x="3942" y="9539"/>
                </a:lnTo>
                <a:lnTo>
                  <a:pt x="4307" y="9198"/>
                </a:lnTo>
                <a:lnTo>
                  <a:pt x="5037" y="8468"/>
                </a:lnTo>
                <a:lnTo>
                  <a:pt x="5718" y="7738"/>
                </a:lnTo>
                <a:lnTo>
                  <a:pt x="6400" y="7008"/>
                </a:lnTo>
                <a:lnTo>
                  <a:pt x="7081" y="6303"/>
                </a:lnTo>
                <a:lnTo>
                  <a:pt x="7787" y="5621"/>
                </a:lnTo>
                <a:lnTo>
                  <a:pt x="8468" y="4940"/>
                </a:lnTo>
                <a:lnTo>
                  <a:pt x="9149" y="4259"/>
                </a:lnTo>
                <a:lnTo>
                  <a:pt x="10074" y="3261"/>
                </a:lnTo>
                <a:lnTo>
                  <a:pt x="10561" y="2775"/>
                </a:lnTo>
                <a:lnTo>
                  <a:pt x="11047" y="2312"/>
                </a:lnTo>
                <a:close/>
                <a:moveTo>
                  <a:pt x="7154" y="11997"/>
                </a:moveTo>
                <a:lnTo>
                  <a:pt x="7203" y="12094"/>
                </a:lnTo>
                <a:lnTo>
                  <a:pt x="7251" y="12167"/>
                </a:lnTo>
                <a:lnTo>
                  <a:pt x="7422" y="12386"/>
                </a:lnTo>
                <a:lnTo>
                  <a:pt x="7592" y="12580"/>
                </a:lnTo>
                <a:lnTo>
                  <a:pt x="7884" y="12872"/>
                </a:lnTo>
                <a:lnTo>
                  <a:pt x="8030" y="12994"/>
                </a:lnTo>
                <a:lnTo>
                  <a:pt x="8200" y="13091"/>
                </a:lnTo>
                <a:lnTo>
                  <a:pt x="7835" y="13481"/>
                </a:lnTo>
                <a:lnTo>
                  <a:pt x="7811" y="13432"/>
                </a:lnTo>
                <a:lnTo>
                  <a:pt x="7787" y="13408"/>
                </a:lnTo>
                <a:lnTo>
                  <a:pt x="7616" y="13262"/>
                </a:lnTo>
                <a:lnTo>
                  <a:pt x="7446" y="13140"/>
                </a:lnTo>
                <a:lnTo>
                  <a:pt x="7251" y="13018"/>
                </a:lnTo>
                <a:lnTo>
                  <a:pt x="7057" y="12872"/>
                </a:lnTo>
                <a:lnTo>
                  <a:pt x="6716" y="12580"/>
                </a:lnTo>
                <a:lnTo>
                  <a:pt x="6643" y="12532"/>
                </a:lnTo>
                <a:lnTo>
                  <a:pt x="6594" y="12507"/>
                </a:lnTo>
                <a:lnTo>
                  <a:pt x="6862" y="12240"/>
                </a:lnTo>
                <a:lnTo>
                  <a:pt x="7154" y="11997"/>
                </a:lnTo>
                <a:close/>
                <a:moveTo>
                  <a:pt x="6424" y="12702"/>
                </a:moveTo>
                <a:lnTo>
                  <a:pt x="6448" y="12775"/>
                </a:lnTo>
                <a:lnTo>
                  <a:pt x="6473" y="12848"/>
                </a:lnTo>
                <a:lnTo>
                  <a:pt x="6667" y="13043"/>
                </a:lnTo>
                <a:lnTo>
                  <a:pt x="6862" y="13213"/>
                </a:lnTo>
                <a:lnTo>
                  <a:pt x="7032" y="13359"/>
                </a:lnTo>
                <a:lnTo>
                  <a:pt x="7227" y="13481"/>
                </a:lnTo>
                <a:lnTo>
                  <a:pt x="7446" y="13602"/>
                </a:lnTo>
                <a:lnTo>
                  <a:pt x="7568" y="13627"/>
                </a:lnTo>
                <a:lnTo>
                  <a:pt x="7689" y="13627"/>
                </a:lnTo>
                <a:lnTo>
                  <a:pt x="7470" y="13846"/>
                </a:lnTo>
                <a:lnTo>
                  <a:pt x="7300" y="14040"/>
                </a:lnTo>
                <a:lnTo>
                  <a:pt x="7276" y="14016"/>
                </a:lnTo>
                <a:lnTo>
                  <a:pt x="6911" y="13797"/>
                </a:lnTo>
                <a:lnTo>
                  <a:pt x="6570" y="13554"/>
                </a:lnTo>
                <a:lnTo>
                  <a:pt x="6302" y="13335"/>
                </a:lnTo>
                <a:lnTo>
                  <a:pt x="6035" y="13164"/>
                </a:lnTo>
                <a:lnTo>
                  <a:pt x="6108" y="13043"/>
                </a:lnTo>
                <a:lnTo>
                  <a:pt x="6424" y="12702"/>
                </a:lnTo>
                <a:close/>
                <a:moveTo>
                  <a:pt x="5889" y="13335"/>
                </a:moveTo>
                <a:lnTo>
                  <a:pt x="5962" y="13456"/>
                </a:lnTo>
                <a:lnTo>
                  <a:pt x="6059" y="13578"/>
                </a:lnTo>
                <a:lnTo>
                  <a:pt x="6278" y="13797"/>
                </a:lnTo>
                <a:lnTo>
                  <a:pt x="6643" y="14089"/>
                </a:lnTo>
                <a:lnTo>
                  <a:pt x="6813" y="14211"/>
                </a:lnTo>
                <a:lnTo>
                  <a:pt x="7032" y="14308"/>
                </a:lnTo>
                <a:lnTo>
                  <a:pt x="6692" y="14673"/>
                </a:lnTo>
                <a:lnTo>
                  <a:pt x="6619" y="14624"/>
                </a:lnTo>
                <a:lnTo>
                  <a:pt x="6497" y="14600"/>
                </a:lnTo>
                <a:lnTo>
                  <a:pt x="6375" y="14527"/>
                </a:lnTo>
                <a:lnTo>
                  <a:pt x="6254" y="14454"/>
                </a:lnTo>
                <a:lnTo>
                  <a:pt x="6132" y="14381"/>
                </a:lnTo>
                <a:lnTo>
                  <a:pt x="5913" y="14186"/>
                </a:lnTo>
                <a:lnTo>
                  <a:pt x="5718" y="14016"/>
                </a:lnTo>
                <a:lnTo>
                  <a:pt x="5597" y="13943"/>
                </a:lnTo>
                <a:lnTo>
                  <a:pt x="5451" y="13846"/>
                </a:lnTo>
                <a:lnTo>
                  <a:pt x="5889" y="13335"/>
                </a:lnTo>
                <a:close/>
                <a:moveTo>
                  <a:pt x="12191" y="3553"/>
                </a:moveTo>
                <a:lnTo>
                  <a:pt x="12653" y="4040"/>
                </a:lnTo>
                <a:lnTo>
                  <a:pt x="13432" y="4916"/>
                </a:lnTo>
                <a:lnTo>
                  <a:pt x="13164" y="5208"/>
                </a:lnTo>
                <a:lnTo>
                  <a:pt x="12896" y="5500"/>
                </a:lnTo>
                <a:lnTo>
                  <a:pt x="12361" y="6108"/>
                </a:lnTo>
                <a:lnTo>
                  <a:pt x="12045" y="6424"/>
                </a:lnTo>
                <a:lnTo>
                  <a:pt x="11729" y="6716"/>
                </a:lnTo>
                <a:lnTo>
                  <a:pt x="11388" y="7008"/>
                </a:lnTo>
                <a:lnTo>
                  <a:pt x="11047" y="7300"/>
                </a:lnTo>
                <a:lnTo>
                  <a:pt x="10731" y="7617"/>
                </a:lnTo>
                <a:lnTo>
                  <a:pt x="10415" y="7957"/>
                </a:lnTo>
                <a:lnTo>
                  <a:pt x="9806" y="8687"/>
                </a:lnTo>
                <a:lnTo>
                  <a:pt x="9247" y="9417"/>
                </a:lnTo>
                <a:lnTo>
                  <a:pt x="8638" y="10147"/>
                </a:lnTo>
                <a:lnTo>
                  <a:pt x="8346" y="10464"/>
                </a:lnTo>
                <a:lnTo>
                  <a:pt x="8006" y="10756"/>
                </a:lnTo>
                <a:lnTo>
                  <a:pt x="7324" y="11340"/>
                </a:lnTo>
                <a:lnTo>
                  <a:pt x="6643" y="11899"/>
                </a:lnTo>
                <a:lnTo>
                  <a:pt x="6302" y="12191"/>
                </a:lnTo>
                <a:lnTo>
                  <a:pt x="6010" y="12532"/>
                </a:lnTo>
                <a:lnTo>
                  <a:pt x="5475" y="13164"/>
                </a:lnTo>
                <a:lnTo>
                  <a:pt x="4940" y="13773"/>
                </a:lnTo>
                <a:lnTo>
                  <a:pt x="4672" y="14016"/>
                </a:lnTo>
                <a:lnTo>
                  <a:pt x="4404" y="14235"/>
                </a:lnTo>
                <a:lnTo>
                  <a:pt x="4137" y="14454"/>
                </a:lnTo>
                <a:lnTo>
                  <a:pt x="4015" y="14600"/>
                </a:lnTo>
                <a:lnTo>
                  <a:pt x="3918" y="14722"/>
                </a:lnTo>
                <a:lnTo>
                  <a:pt x="3480" y="14284"/>
                </a:lnTo>
                <a:lnTo>
                  <a:pt x="3042" y="13846"/>
                </a:lnTo>
                <a:lnTo>
                  <a:pt x="2361" y="13262"/>
                </a:lnTo>
                <a:lnTo>
                  <a:pt x="2482" y="13164"/>
                </a:lnTo>
                <a:lnTo>
                  <a:pt x="2604" y="13043"/>
                </a:lnTo>
                <a:lnTo>
                  <a:pt x="2774" y="12799"/>
                </a:lnTo>
                <a:lnTo>
                  <a:pt x="3066" y="12507"/>
                </a:lnTo>
                <a:lnTo>
                  <a:pt x="3358" y="12216"/>
                </a:lnTo>
                <a:lnTo>
                  <a:pt x="3967" y="11680"/>
                </a:lnTo>
                <a:lnTo>
                  <a:pt x="4380" y="11315"/>
                </a:lnTo>
                <a:lnTo>
                  <a:pt x="4745" y="10950"/>
                </a:lnTo>
                <a:lnTo>
                  <a:pt x="5475" y="10172"/>
                </a:lnTo>
                <a:lnTo>
                  <a:pt x="6181" y="9393"/>
                </a:lnTo>
                <a:lnTo>
                  <a:pt x="6546" y="9004"/>
                </a:lnTo>
                <a:lnTo>
                  <a:pt x="6935" y="8614"/>
                </a:lnTo>
                <a:lnTo>
                  <a:pt x="7324" y="8274"/>
                </a:lnTo>
                <a:lnTo>
                  <a:pt x="7714" y="7933"/>
                </a:lnTo>
                <a:lnTo>
                  <a:pt x="8517" y="7276"/>
                </a:lnTo>
                <a:lnTo>
                  <a:pt x="8857" y="6935"/>
                </a:lnTo>
                <a:lnTo>
                  <a:pt x="9198" y="6595"/>
                </a:lnTo>
                <a:lnTo>
                  <a:pt x="9514" y="6205"/>
                </a:lnTo>
                <a:lnTo>
                  <a:pt x="9831" y="5840"/>
                </a:lnTo>
                <a:lnTo>
                  <a:pt x="10171" y="5427"/>
                </a:lnTo>
                <a:lnTo>
                  <a:pt x="10488" y="5062"/>
                </a:lnTo>
                <a:lnTo>
                  <a:pt x="10853" y="4697"/>
                </a:lnTo>
                <a:lnTo>
                  <a:pt x="11242" y="4356"/>
                </a:lnTo>
                <a:lnTo>
                  <a:pt x="11729" y="3967"/>
                </a:lnTo>
                <a:lnTo>
                  <a:pt x="11972" y="3772"/>
                </a:lnTo>
                <a:lnTo>
                  <a:pt x="12191" y="3553"/>
                </a:lnTo>
                <a:close/>
                <a:moveTo>
                  <a:pt x="5232" y="14065"/>
                </a:moveTo>
                <a:lnTo>
                  <a:pt x="5353" y="14186"/>
                </a:lnTo>
                <a:lnTo>
                  <a:pt x="5451" y="14308"/>
                </a:lnTo>
                <a:lnTo>
                  <a:pt x="5645" y="14454"/>
                </a:lnTo>
                <a:lnTo>
                  <a:pt x="5816" y="14624"/>
                </a:lnTo>
                <a:lnTo>
                  <a:pt x="5986" y="14770"/>
                </a:lnTo>
                <a:lnTo>
                  <a:pt x="6181" y="14892"/>
                </a:lnTo>
                <a:lnTo>
                  <a:pt x="6375" y="14989"/>
                </a:lnTo>
                <a:lnTo>
                  <a:pt x="6108" y="15281"/>
                </a:lnTo>
                <a:lnTo>
                  <a:pt x="5937" y="15452"/>
                </a:lnTo>
                <a:lnTo>
                  <a:pt x="5937" y="15403"/>
                </a:lnTo>
                <a:lnTo>
                  <a:pt x="5889" y="15354"/>
                </a:lnTo>
                <a:lnTo>
                  <a:pt x="5597" y="15038"/>
                </a:lnTo>
                <a:lnTo>
                  <a:pt x="5280" y="14746"/>
                </a:lnTo>
                <a:lnTo>
                  <a:pt x="5086" y="14576"/>
                </a:lnTo>
                <a:lnTo>
                  <a:pt x="4964" y="14503"/>
                </a:lnTo>
                <a:lnTo>
                  <a:pt x="4867" y="14430"/>
                </a:lnTo>
                <a:lnTo>
                  <a:pt x="5037" y="14284"/>
                </a:lnTo>
                <a:lnTo>
                  <a:pt x="5232" y="14065"/>
                </a:lnTo>
                <a:close/>
                <a:moveTo>
                  <a:pt x="852" y="15476"/>
                </a:moveTo>
                <a:lnTo>
                  <a:pt x="974" y="15598"/>
                </a:lnTo>
                <a:lnTo>
                  <a:pt x="1412" y="16036"/>
                </a:lnTo>
                <a:lnTo>
                  <a:pt x="1363" y="16011"/>
                </a:lnTo>
                <a:lnTo>
                  <a:pt x="1290" y="15987"/>
                </a:lnTo>
                <a:lnTo>
                  <a:pt x="852" y="15476"/>
                </a:lnTo>
                <a:close/>
                <a:moveTo>
                  <a:pt x="4575" y="14673"/>
                </a:moveTo>
                <a:lnTo>
                  <a:pt x="4696" y="14795"/>
                </a:lnTo>
                <a:lnTo>
                  <a:pt x="4818" y="14892"/>
                </a:lnTo>
                <a:lnTo>
                  <a:pt x="5037" y="15087"/>
                </a:lnTo>
                <a:lnTo>
                  <a:pt x="5329" y="15354"/>
                </a:lnTo>
                <a:lnTo>
                  <a:pt x="5597" y="15622"/>
                </a:lnTo>
                <a:lnTo>
                  <a:pt x="5670" y="15671"/>
                </a:lnTo>
                <a:lnTo>
                  <a:pt x="5718" y="15671"/>
                </a:lnTo>
                <a:lnTo>
                  <a:pt x="5378" y="15987"/>
                </a:lnTo>
                <a:lnTo>
                  <a:pt x="5232" y="16109"/>
                </a:lnTo>
                <a:lnTo>
                  <a:pt x="5183" y="16060"/>
                </a:lnTo>
                <a:lnTo>
                  <a:pt x="5110" y="16036"/>
                </a:lnTo>
                <a:lnTo>
                  <a:pt x="4088" y="14916"/>
                </a:lnTo>
                <a:lnTo>
                  <a:pt x="4210" y="14868"/>
                </a:lnTo>
                <a:lnTo>
                  <a:pt x="4331" y="14819"/>
                </a:lnTo>
                <a:lnTo>
                  <a:pt x="4453" y="14746"/>
                </a:lnTo>
                <a:lnTo>
                  <a:pt x="4575" y="14673"/>
                </a:lnTo>
                <a:close/>
                <a:moveTo>
                  <a:pt x="755" y="16230"/>
                </a:moveTo>
                <a:lnTo>
                  <a:pt x="1071" y="16498"/>
                </a:lnTo>
                <a:lnTo>
                  <a:pt x="1071" y="16522"/>
                </a:lnTo>
                <a:lnTo>
                  <a:pt x="998" y="16474"/>
                </a:lnTo>
                <a:lnTo>
                  <a:pt x="925" y="16449"/>
                </a:lnTo>
                <a:lnTo>
                  <a:pt x="852" y="16376"/>
                </a:lnTo>
                <a:lnTo>
                  <a:pt x="755" y="16230"/>
                </a:lnTo>
                <a:close/>
                <a:moveTo>
                  <a:pt x="1047" y="12532"/>
                </a:moveTo>
                <a:lnTo>
                  <a:pt x="1168" y="12678"/>
                </a:lnTo>
                <a:lnTo>
                  <a:pt x="1314" y="12824"/>
                </a:lnTo>
                <a:lnTo>
                  <a:pt x="1582" y="13067"/>
                </a:lnTo>
                <a:lnTo>
                  <a:pt x="2166" y="13602"/>
                </a:lnTo>
                <a:lnTo>
                  <a:pt x="2750" y="14113"/>
                </a:lnTo>
                <a:lnTo>
                  <a:pt x="3018" y="14357"/>
                </a:lnTo>
                <a:lnTo>
                  <a:pt x="3261" y="14600"/>
                </a:lnTo>
                <a:lnTo>
                  <a:pt x="3723" y="15135"/>
                </a:lnTo>
                <a:lnTo>
                  <a:pt x="4185" y="15646"/>
                </a:lnTo>
                <a:lnTo>
                  <a:pt x="4672" y="16157"/>
                </a:lnTo>
                <a:lnTo>
                  <a:pt x="4404" y="16230"/>
                </a:lnTo>
                <a:lnTo>
                  <a:pt x="4112" y="16303"/>
                </a:lnTo>
                <a:lnTo>
                  <a:pt x="3553" y="16376"/>
                </a:lnTo>
                <a:lnTo>
                  <a:pt x="2969" y="16425"/>
                </a:lnTo>
                <a:lnTo>
                  <a:pt x="2409" y="16498"/>
                </a:lnTo>
                <a:lnTo>
                  <a:pt x="2288" y="16522"/>
                </a:lnTo>
                <a:lnTo>
                  <a:pt x="2263" y="16474"/>
                </a:lnTo>
                <a:lnTo>
                  <a:pt x="2142" y="16230"/>
                </a:lnTo>
                <a:lnTo>
                  <a:pt x="1996" y="16011"/>
                </a:lnTo>
                <a:lnTo>
                  <a:pt x="1801" y="15792"/>
                </a:lnTo>
                <a:lnTo>
                  <a:pt x="1606" y="15598"/>
                </a:lnTo>
                <a:lnTo>
                  <a:pt x="1168" y="15233"/>
                </a:lnTo>
                <a:lnTo>
                  <a:pt x="730" y="14892"/>
                </a:lnTo>
                <a:lnTo>
                  <a:pt x="779" y="14600"/>
                </a:lnTo>
                <a:lnTo>
                  <a:pt x="925" y="13262"/>
                </a:lnTo>
                <a:lnTo>
                  <a:pt x="1047" y="12532"/>
                </a:lnTo>
                <a:close/>
                <a:moveTo>
                  <a:pt x="1436" y="16644"/>
                </a:moveTo>
                <a:lnTo>
                  <a:pt x="1533" y="16717"/>
                </a:lnTo>
                <a:lnTo>
                  <a:pt x="1387" y="16741"/>
                </a:lnTo>
                <a:lnTo>
                  <a:pt x="1436" y="16644"/>
                </a:lnTo>
                <a:close/>
                <a:moveTo>
                  <a:pt x="536" y="16741"/>
                </a:moveTo>
                <a:lnTo>
                  <a:pt x="584" y="16766"/>
                </a:lnTo>
                <a:lnTo>
                  <a:pt x="609" y="16766"/>
                </a:lnTo>
                <a:lnTo>
                  <a:pt x="682" y="16814"/>
                </a:lnTo>
                <a:lnTo>
                  <a:pt x="779" y="16839"/>
                </a:lnTo>
                <a:lnTo>
                  <a:pt x="876" y="16839"/>
                </a:lnTo>
                <a:lnTo>
                  <a:pt x="974" y="16814"/>
                </a:lnTo>
                <a:lnTo>
                  <a:pt x="974" y="16839"/>
                </a:lnTo>
                <a:lnTo>
                  <a:pt x="755" y="16887"/>
                </a:lnTo>
                <a:lnTo>
                  <a:pt x="511" y="16936"/>
                </a:lnTo>
                <a:lnTo>
                  <a:pt x="536" y="16741"/>
                </a:lnTo>
                <a:close/>
                <a:moveTo>
                  <a:pt x="13967" y="1"/>
                </a:moveTo>
                <a:lnTo>
                  <a:pt x="13602" y="25"/>
                </a:lnTo>
                <a:lnTo>
                  <a:pt x="13261" y="74"/>
                </a:lnTo>
                <a:lnTo>
                  <a:pt x="12945" y="195"/>
                </a:lnTo>
                <a:lnTo>
                  <a:pt x="12629" y="341"/>
                </a:lnTo>
                <a:lnTo>
                  <a:pt x="12337" y="560"/>
                </a:lnTo>
                <a:lnTo>
                  <a:pt x="12021" y="828"/>
                </a:lnTo>
                <a:lnTo>
                  <a:pt x="11875" y="974"/>
                </a:lnTo>
                <a:lnTo>
                  <a:pt x="11826" y="1071"/>
                </a:lnTo>
                <a:lnTo>
                  <a:pt x="11777" y="1169"/>
                </a:lnTo>
                <a:lnTo>
                  <a:pt x="11704" y="1193"/>
                </a:lnTo>
                <a:lnTo>
                  <a:pt x="11339" y="1485"/>
                </a:lnTo>
                <a:lnTo>
                  <a:pt x="10999" y="1777"/>
                </a:lnTo>
                <a:lnTo>
                  <a:pt x="10317" y="2385"/>
                </a:lnTo>
                <a:lnTo>
                  <a:pt x="9685" y="3042"/>
                </a:lnTo>
                <a:lnTo>
                  <a:pt x="9052" y="3699"/>
                </a:lnTo>
                <a:lnTo>
                  <a:pt x="8395" y="4405"/>
                </a:lnTo>
                <a:lnTo>
                  <a:pt x="7714" y="5086"/>
                </a:lnTo>
                <a:lnTo>
                  <a:pt x="7032" y="5743"/>
                </a:lnTo>
                <a:lnTo>
                  <a:pt x="6351" y="6449"/>
                </a:lnTo>
                <a:lnTo>
                  <a:pt x="4964" y="7933"/>
                </a:lnTo>
                <a:lnTo>
                  <a:pt x="4258" y="8663"/>
                </a:lnTo>
                <a:lnTo>
                  <a:pt x="3894" y="9004"/>
                </a:lnTo>
                <a:lnTo>
                  <a:pt x="3529" y="9344"/>
                </a:lnTo>
                <a:lnTo>
                  <a:pt x="2190" y="10537"/>
                </a:lnTo>
                <a:lnTo>
                  <a:pt x="1558" y="11145"/>
                </a:lnTo>
                <a:lnTo>
                  <a:pt x="925" y="11778"/>
                </a:lnTo>
                <a:lnTo>
                  <a:pt x="876" y="11753"/>
                </a:lnTo>
                <a:lnTo>
                  <a:pt x="803" y="11778"/>
                </a:lnTo>
                <a:lnTo>
                  <a:pt x="755" y="11802"/>
                </a:lnTo>
                <a:lnTo>
                  <a:pt x="706" y="11851"/>
                </a:lnTo>
                <a:lnTo>
                  <a:pt x="609" y="12118"/>
                </a:lnTo>
                <a:lnTo>
                  <a:pt x="511" y="12386"/>
                </a:lnTo>
                <a:lnTo>
                  <a:pt x="463" y="12702"/>
                </a:lnTo>
                <a:lnTo>
                  <a:pt x="414" y="12994"/>
                </a:lnTo>
                <a:lnTo>
                  <a:pt x="365" y="13627"/>
                </a:lnTo>
                <a:lnTo>
                  <a:pt x="292" y="14211"/>
                </a:lnTo>
                <a:lnTo>
                  <a:pt x="98" y="15646"/>
                </a:lnTo>
                <a:lnTo>
                  <a:pt x="25" y="16376"/>
                </a:lnTo>
                <a:lnTo>
                  <a:pt x="0" y="16717"/>
                </a:lnTo>
                <a:lnTo>
                  <a:pt x="0" y="17082"/>
                </a:lnTo>
                <a:lnTo>
                  <a:pt x="0" y="17155"/>
                </a:lnTo>
                <a:lnTo>
                  <a:pt x="25" y="17204"/>
                </a:lnTo>
                <a:lnTo>
                  <a:pt x="122" y="17277"/>
                </a:lnTo>
                <a:lnTo>
                  <a:pt x="219" y="17325"/>
                </a:lnTo>
                <a:lnTo>
                  <a:pt x="341" y="17325"/>
                </a:lnTo>
                <a:lnTo>
                  <a:pt x="438" y="17350"/>
                </a:lnTo>
                <a:lnTo>
                  <a:pt x="560" y="17374"/>
                </a:lnTo>
                <a:lnTo>
                  <a:pt x="803" y="17398"/>
                </a:lnTo>
                <a:lnTo>
                  <a:pt x="1047" y="17350"/>
                </a:lnTo>
                <a:lnTo>
                  <a:pt x="1339" y="17301"/>
                </a:lnTo>
                <a:lnTo>
                  <a:pt x="1874" y="17131"/>
                </a:lnTo>
                <a:lnTo>
                  <a:pt x="2312" y="17009"/>
                </a:lnTo>
                <a:lnTo>
                  <a:pt x="2677" y="16936"/>
                </a:lnTo>
                <a:lnTo>
                  <a:pt x="3018" y="16887"/>
                </a:lnTo>
                <a:lnTo>
                  <a:pt x="3723" y="16839"/>
                </a:lnTo>
                <a:lnTo>
                  <a:pt x="4088" y="16790"/>
                </a:lnTo>
                <a:lnTo>
                  <a:pt x="4429" y="16741"/>
                </a:lnTo>
                <a:lnTo>
                  <a:pt x="4769" y="16644"/>
                </a:lnTo>
                <a:lnTo>
                  <a:pt x="5110" y="16522"/>
                </a:lnTo>
                <a:lnTo>
                  <a:pt x="5159" y="16498"/>
                </a:lnTo>
                <a:lnTo>
                  <a:pt x="5207" y="16449"/>
                </a:lnTo>
                <a:lnTo>
                  <a:pt x="5353" y="16401"/>
                </a:lnTo>
                <a:lnTo>
                  <a:pt x="5499" y="16328"/>
                </a:lnTo>
                <a:lnTo>
                  <a:pt x="5645" y="16255"/>
                </a:lnTo>
                <a:lnTo>
                  <a:pt x="5791" y="16133"/>
                </a:lnTo>
                <a:lnTo>
                  <a:pt x="6035" y="15890"/>
                </a:lnTo>
                <a:lnTo>
                  <a:pt x="6254" y="15671"/>
                </a:lnTo>
                <a:lnTo>
                  <a:pt x="6959" y="14965"/>
                </a:lnTo>
                <a:lnTo>
                  <a:pt x="7641" y="14284"/>
                </a:lnTo>
                <a:lnTo>
                  <a:pt x="9101" y="12824"/>
                </a:lnTo>
                <a:lnTo>
                  <a:pt x="10536" y="11364"/>
                </a:lnTo>
                <a:lnTo>
                  <a:pt x="11218" y="10658"/>
                </a:lnTo>
                <a:lnTo>
                  <a:pt x="11875" y="9904"/>
                </a:lnTo>
                <a:lnTo>
                  <a:pt x="12531" y="9174"/>
                </a:lnTo>
                <a:lnTo>
                  <a:pt x="13213" y="8444"/>
                </a:lnTo>
                <a:lnTo>
                  <a:pt x="13870" y="7811"/>
                </a:lnTo>
                <a:lnTo>
                  <a:pt x="14527" y="7179"/>
                </a:lnTo>
                <a:lnTo>
                  <a:pt x="15184" y="6522"/>
                </a:lnTo>
                <a:lnTo>
                  <a:pt x="15500" y="6205"/>
                </a:lnTo>
                <a:lnTo>
                  <a:pt x="15816" y="5840"/>
                </a:lnTo>
                <a:lnTo>
                  <a:pt x="15889" y="5792"/>
                </a:lnTo>
                <a:lnTo>
                  <a:pt x="15987" y="5767"/>
                </a:lnTo>
                <a:lnTo>
                  <a:pt x="16060" y="5694"/>
                </a:lnTo>
                <a:lnTo>
                  <a:pt x="16108" y="5621"/>
                </a:lnTo>
                <a:lnTo>
                  <a:pt x="16133" y="5524"/>
                </a:lnTo>
                <a:lnTo>
                  <a:pt x="16376" y="5208"/>
                </a:lnTo>
                <a:lnTo>
                  <a:pt x="16595" y="4891"/>
                </a:lnTo>
                <a:lnTo>
                  <a:pt x="16814" y="4551"/>
                </a:lnTo>
                <a:lnTo>
                  <a:pt x="16984" y="4210"/>
                </a:lnTo>
                <a:lnTo>
                  <a:pt x="17106" y="3845"/>
                </a:lnTo>
                <a:lnTo>
                  <a:pt x="17203" y="3480"/>
                </a:lnTo>
                <a:lnTo>
                  <a:pt x="17228" y="3140"/>
                </a:lnTo>
                <a:lnTo>
                  <a:pt x="17203" y="2799"/>
                </a:lnTo>
                <a:lnTo>
                  <a:pt x="17130" y="2458"/>
                </a:lnTo>
                <a:lnTo>
                  <a:pt x="17009" y="2142"/>
                </a:lnTo>
                <a:lnTo>
                  <a:pt x="16863" y="1826"/>
                </a:lnTo>
                <a:lnTo>
                  <a:pt x="16668" y="1534"/>
                </a:lnTo>
                <a:lnTo>
                  <a:pt x="16449" y="1266"/>
                </a:lnTo>
                <a:lnTo>
                  <a:pt x="16230" y="998"/>
                </a:lnTo>
                <a:lnTo>
                  <a:pt x="15962" y="779"/>
                </a:lnTo>
                <a:lnTo>
                  <a:pt x="15670" y="560"/>
                </a:lnTo>
                <a:lnTo>
                  <a:pt x="15354" y="390"/>
                </a:lnTo>
                <a:lnTo>
                  <a:pt x="15013" y="244"/>
                </a:lnTo>
                <a:lnTo>
                  <a:pt x="14673" y="122"/>
                </a:lnTo>
                <a:lnTo>
                  <a:pt x="14332" y="49"/>
                </a:lnTo>
                <a:lnTo>
                  <a:pt x="1396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348051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982" y="152400"/>
            <a:ext cx="8229600" cy="411162"/>
          </a:xfrm>
        </p:spPr>
        <p:style>
          <a:lnRef idx="1">
            <a:schemeClr val="accent4"/>
          </a:lnRef>
          <a:fillRef idx="2">
            <a:schemeClr val="accent4"/>
          </a:fillRef>
          <a:effectRef idx="1">
            <a:schemeClr val="accent4"/>
          </a:effectRef>
          <a:fontRef idx="minor">
            <a:schemeClr val="dk1"/>
          </a:fontRef>
        </p:style>
        <p:txBody>
          <a:bodyPr>
            <a:noAutofit/>
          </a:bodyPr>
          <a:lstStyle/>
          <a:p>
            <a:r>
              <a:rPr lang="en-US" sz="2800" dirty="0" err="1" smtClean="0">
                <a:solidFill>
                  <a:srgbClr val="FF0000"/>
                </a:solidFill>
              </a:rPr>
              <a:t>Đoạn</a:t>
            </a:r>
            <a:r>
              <a:rPr lang="en-US" sz="2800" dirty="0" smtClean="0">
                <a:solidFill>
                  <a:srgbClr val="FF0000"/>
                </a:solidFill>
              </a:rPr>
              <a:t> </a:t>
            </a:r>
            <a:r>
              <a:rPr lang="en-US" sz="2800" dirty="0" err="1" smtClean="0">
                <a:solidFill>
                  <a:srgbClr val="FF0000"/>
                </a:solidFill>
              </a:rPr>
              <a:t>trích</a:t>
            </a:r>
            <a:r>
              <a:rPr lang="en-US" sz="2800" dirty="0" smtClean="0">
                <a:solidFill>
                  <a:srgbClr val="FF0000"/>
                </a:solidFill>
              </a:rPr>
              <a:t> </a:t>
            </a:r>
            <a:r>
              <a:rPr lang="en-US" sz="2800" dirty="0" err="1" smtClean="0">
                <a:solidFill>
                  <a:srgbClr val="FF0000"/>
                </a:solidFill>
              </a:rPr>
              <a:t>của</a:t>
            </a:r>
            <a:r>
              <a:rPr lang="en-US" sz="2800" dirty="0" smtClean="0">
                <a:solidFill>
                  <a:srgbClr val="FF0000"/>
                </a:solidFill>
              </a:rPr>
              <a:t> </a:t>
            </a:r>
            <a:r>
              <a:rPr lang="en-US" sz="2800" dirty="0" err="1" smtClean="0">
                <a:solidFill>
                  <a:srgbClr val="FF0000"/>
                </a:solidFill>
              </a:rPr>
              <a:t>tác</a:t>
            </a:r>
            <a:r>
              <a:rPr lang="en-US" sz="2800" dirty="0" smtClean="0">
                <a:solidFill>
                  <a:srgbClr val="FF0000"/>
                </a:solidFill>
              </a:rPr>
              <a:t> </a:t>
            </a:r>
            <a:r>
              <a:rPr lang="en-US" sz="2800" dirty="0" err="1" smtClean="0">
                <a:solidFill>
                  <a:srgbClr val="FF0000"/>
                </a:solidFill>
              </a:rPr>
              <a:t>phẩm</a:t>
            </a:r>
            <a:r>
              <a:rPr lang="en-US" sz="2800" dirty="0" smtClean="0">
                <a:solidFill>
                  <a:srgbClr val="FF0000"/>
                </a:solidFill>
              </a:rPr>
              <a:t> “</a:t>
            </a:r>
            <a:r>
              <a:rPr lang="en-US" sz="2800" dirty="0" err="1" smtClean="0">
                <a:solidFill>
                  <a:srgbClr val="FF0000"/>
                </a:solidFill>
              </a:rPr>
              <a:t>Những</a:t>
            </a:r>
            <a:r>
              <a:rPr lang="en-US" sz="2800" dirty="0" smtClean="0">
                <a:solidFill>
                  <a:srgbClr val="FF0000"/>
                </a:solidFill>
              </a:rPr>
              <a:t> </a:t>
            </a:r>
            <a:r>
              <a:rPr lang="en-US" sz="2800" dirty="0" err="1" smtClean="0">
                <a:solidFill>
                  <a:srgbClr val="FF0000"/>
                </a:solidFill>
              </a:rPr>
              <a:t>vì</a:t>
            </a:r>
            <a:r>
              <a:rPr lang="en-US" sz="2800" dirty="0" smtClean="0">
                <a:solidFill>
                  <a:srgbClr val="FF0000"/>
                </a:solidFill>
              </a:rPr>
              <a:t> </a:t>
            </a:r>
            <a:r>
              <a:rPr lang="en-US" sz="2800" dirty="0" err="1" smtClean="0">
                <a:solidFill>
                  <a:srgbClr val="FF0000"/>
                </a:solidFill>
              </a:rPr>
              <a:t>sao</a:t>
            </a:r>
            <a:r>
              <a:rPr lang="en-US" sz="2800" dirty="0" smtClean="0">
                <a:solidFill>
                  <a:srgbClr val="FF0000"/>
                </a:solidFill>
              </a:rPr>
              <a:t>”– </a:t>
            </a:r>
            <a:r>
              <a:rPr lang="en-US" sz="2800" b="1" i="1" dirty="0" err="1" smtClean="0">
                <a:solidFill>
                  <a:srgbClr val="FF0000"/>
                </a:solidFill>
              </a:rPr>
              <a:t>A.Đô</a:t>
            </a:r>
            <a:r>
              <a:rPr lang="en-US" sz="2800" b="1" i="1" dirty="0" smtClean="0">
                <a:solidFill>
                  <a:srgbClr val="FF0000"/>
                </a:solidFill>
              </a:rPr>
              <a:t> - </a:t>
            </a:r>
            <a:r>
              <a:rPr lang="en-US" sz="2800" b="1" i="1" dirty="0" err="1" smtClean="0">
                <a:solidFill>
                  <a:srgbClr val="FF0000"/>
                </a:solidFill>
              </a:rPr>
              <a:t>đê</a:t>
            </a:r>
            <a:endParaRPr lang="vi-VN" sz="2800" b="1" i="1" dirty="0">
              <a:solidFill>
                <a:srgbClr val="FF0000"/>
              </a:solidFill>
            </a:endParaRPr>
          </a:p>
        </p:txBody>
      </p:sp>
      <p:sp>
        <p:nvSpPr>
          <p:cNvPr id="3" name="Content Placeholder 2"/>
          <p:cNvSpPr>
            <a:spLocks noGrp="1"/>
          </p:cNvSpPr>
          <p:nvPr>
            <p:ph idx="1"/>
          </p:nvPr>
        </p:nvSpPr>
        <p:spPr>
          <a:xfrm>
            <a:off x="457200" y="838200"/>
            <a:ext cx="8229600" cy="1828799"/>
          </a:xfrm>
        </p:spPr>
        <p:style>
          <a:lnRef idx="2">
            <a:schemeClr val="accent3"/>
          </a:lnRef>
          <a:fillRef idx="1">
            <a:schemeClr val="lt1"/>
          </a:fillRef>
          <a:effectRef idx="0">
            <a:schemeClr val="accent3"/>
          </a:effectRef>
          <a:fontRef idx="minor">
            <a:schemeClr val="dk1"/>
          </a:fontRef>
        </p:style>
        <p:txBody>
          <a:bodyPr>
            <a:normAutofit/>
          </a:bodyPr>
          <a:lstStyle/>
          <a:p>
            <a:pPr marL="0" indent="0" algn="just">
              <a:buNone/>
            </a:pPr>
            <a:r>
              <a:rPr lang="en-US" sz="2400" dirty="0" smtClean="0"/>
              <a:t>- </a:t>
            </a:r>
            <a:r>
              <a:rPr lang="en-US" sz="2400" dirty="0" err="1" smtClean="0">
                <a:solidFill>
                  <a:srgbClr val="FF0000"/>
                </a:solidFill>
              </a:rPr>
              <a:t>Là</a:t>
            </a:r>
            <a:r>
              <a:rPr lang="en-US" sz="2400" dirty="0" smtClean="0">
                <a:solidFill>
                  <a:srgbClr val="FF0000"/>
                </a:solidFill>
              </a:rPr>
              <a:t> </a:t>
            </a:r>
            <a:r>
              <a:rPr lang="en-US" sz="2400" dirty="0" err="1" smtClean="0">
                <a:solidFill>
                  <a:srgbClr val="FF0000"/>
                </a:solidFill>
              </a:rPr>
              <a:t>một</a:t>
            </a:r>
            <a:r>
              <a:rPr lang="en-US" sz="2400" dirty="0" smtClean="0">
                <a:solidFill>
                  <a:srgbClr val="FF0000"/>
                </a:solidFill>
              </a:rPr>
              <a:t> </a:t>
            </a:r>
            <a:r>
              <a:rPr lang="en-US" sz="2400" dirty="0" err="1" smtClean="0">
                <a:solidFill>
                  <a:srgbClr val="FF0000"/>
                </a:solidFill>
              </a:rPr>
              <a:t>trích</a:t>
            </a:r>
            <a:r>
              <a:rPr lang="en-US" sz="2400" dirty="0" smtClean="0">
                <a:solidFill>
                  <a:srgbClr val="FF0000"/>
                </a:solidFill>
              </a:rPr>
              <a:t> </a:t>
            </a:r>
            <a:r>
              <a:rPr lang="en-US" sz="2400" dirty="0" err="1" smtClean="0">
                <a:solidFill>
                  <a:srgbClr val="FF0000"/>
                </a:solidFill>
              </a:rPr>
              <a:t>đoạn</a:t>
            </a:r>
            <a:r>
              <a:rPr lang="en-US" sz="2400" dirty="0" smtClean="0">
                <a:solidFill>
                  <a:srgbClr val="FF0000"/>
                </a:solidFill>
              </a:rPr>
              <a:t> </a:t>
            </a:r>
            <a:r>
              <a:rPr lang="en-US" sz="2400" dirty="0" err="1" smtClean="0">
                <a:solidFill>
                  <a:srgbClr val="FF0000"/>
                </a:solidFill>
              </a:rPr>
              <a:t>tự</a:t>
            </a:r>
            <a:r>
              <a:rPr lang="en-US" sz="2400" dirty="0" smtClean="0">
                <a:solidFill>
                  <a:srgbClr val="FF0000"/>
                </a:solidFill>
              </a:rPr>
              <a:t> </a:t>
            </a:r>
            <a:r>
              <a:rPr lang="en-US" sz="2400" dirty="0" err="1" smtClean="0">
                <a:solidFill>
                  <a:srgbClr val="FF0000"/>
                </a:solidFill>
              </a:rPr>
              <a:t>sự</a:t>
            </a:r>
            <a:r>
              <a:rPr lang="en-US" sz="2400" dirty="0" smtClean="0"/>
              <a:t>, </a:t>
            </a:r>
            <a:r>
              <a:rPr lang="en-US" sz="2400" b="1" u="sng" dirty="0" err="1" smtClean="0"/>
              <a:t>vì</a:t>
            </a:r>
            <a:r>
              <a:rPr lang="en-US" sz="2400" dirty="0" smtClean="0"/>
              <a:t> </a:t>
            </a:r>
            <a:r>
              <a:rPr lang="en-US" sz="2400" dirty="0" err="1" smtClean="0"/>
              <a:t>đoạn</a:t>
            </a:r>
            <a:r>
              <a:rPr lang="en-US" sz="2400" dirty="0" smtClean="0"/>
              <a:t> </a:t>
            </a:r>
            <a:r>
              <a:rPr lang="en-US" sz="2400" dirty="0" err="1" smtClean="0"/>
              <a:t>trích</a:t>
            </a:r>
            <a:r>
              <a:rPr lang="en-US" sz="2400" dirty="0" smtClean="0"/>
              <a:t> </a:t>
            </a:r>
            <a:r>
              <a:rPr lang="en-US" sz="2400" dirty="0" err="1" smtClean="0"/>
              <a:t>có</a:t>
            </a:r>
            <a:r>
              <a:rPr lang="en-US" sz="2400" dirty="0" smtClean="0"/>
              <a:t>:</a:t>
            </a:r>
          </a:p>
          <a:p>
            <a:pPr marL="400050" lvl="1" indent="0" algn="just">
              <a:buNone/>
            </a:pPr>
            <a:r>
              <a:rPr lang="en-US" sz="2400" b="1" dirty="0" smtClean="0"/>
              <a:t>+ </a:t>
            </a:r>
            <a:r>
              <a:rPr lang="en-US" sz="2400" b="1" dirty="0" err="1" smtClean="0"/>
              <a:t>Nhân</a:t>
            </a:r>
            <a:r>
              <a:rPr lang="en-US" sz="2400" b="1" dirty="0" smtClean="0"/>
              <a:t> </a:t>
            </a:r>
            <a:r>
              <a:rPr lang="en-US" sz="2400" b="1" dirty="0" err="1" smtClean="0"/>
              <a:t>vật</a:t>
            </a:r>
            <a:r>
              <a:rPr lang="en-US" sz="2400" b="1" dirty="0" smtClean="0"/>
              <a:t>: </a:t>
            </a:r>
            <a:r>
              <a:rPr lang="en-US" sz="2400" dirty="0" err="1" smtClean="0"/>
              <a:t>Cô</a:t>
            </a:r>
            <a:r>
              <a:rPr lang="en-US" sz="2400" dirty="0" smtClean="0"/>
              <a:t> </a:t>
            </a:r>
            <a:r>
              <a:rPr lang="en-US" sz="2400" dirty="0" err="1" smtClean="0"/>
              <a:t>gái</a:t>
            </a:r>
            <a:r>
              <a:rPr lang="en-US" sz="2400" dirty="0" smtClean="0"/>
              <a:t> </a:t>
            </a:r>
            <a:r>
              <a:rPr lang="en-US" sz="2400" dirty="0" err="1" smtClean="0"/>
              <a:t>và</a:t>
            </a:r>
            <a:r>
              <a:rPr lang="en-US" sz="2400" dirty="0" smtClean="0"/>
              <a:t> </a:t>
            </a:r>
            <a:r>
              <a:rPr lang="en-US" sz="2400" dirty="0" err="1" smtClean="0"/>
              <a:t>chàng</a:t>
            </a:r>
            <a:r>
              <a:rPr lang="en-US" sz="2400" dirty="0" smtClean="0"/>
              <a:t> </a:t>
            </a:r>
            <a:r>
              <a:rPr lang="en-US" sz="2400" dirty="0" err="1" smtClean="0"/>
              <a:t>trai</a:t>
            </a:r>
            <a:r>
              <a:rPr lang="en-US" sz="2400" dirty="0" smtClean="0"/>
              <a:t> </a:t>
            </a:r>
            <a:r>
              <a:rPr lang="en-US" sz="2400" dirty="0" err="1" smtClean="0"/>
              <a:t>chăn</a:t>
            </a:r>
            <a:r>
              <a:rPr lang="en-US" sz="2400" dirty="0" smtClean="0"/>
              <a:t> </a:t>
            </a:r>
            <a:r>
              <a:rPr lang="en-US" sz="2400" dirty="0" err="1" smtClean="0"/>
              <a:t>cừu</a:t>
            </a:r>
            <a:endParaRPr lang="en-US" sz="2400" dirty="0" smtClean="0"/>
          </a:p>
          <a:p>
            <a:pPr marL="400050" lvl="1" indent="0" algn="just">
              <a:buNone/>
            </a:pPr>
            <a:r>
              <a:rPr lang="en-US" sz="2400" b="1" dirty="0" smtClean="0"/>
              <a:t>+ </a:t>
            </a:r>
            <a:r>
              <a:rPr lang="en-US" sz="2400" b="1" dirty="0" err="1" smtClean="0"/>
              <a:t>Sự</a:t>
            </a:r>
            <a:r>
              <a:rPr lang="en-US" sz="2400" b="1" dirty="0" smtClean="0"/>
              <a:t> </a:t>
            </a:r>
            <a:r>
              <a:rPr lang="en-US" sz="2400" b="1" dirty="0" err="1" smtClean="0"/>
              <a:t>việc</a:t>
            </a:r>
            <a:r>
              <a:rPr lang="en-US" sz="2400" b="1" dirty="0" smtClean="0"/>
              <a:t>: </a:t>
            </a:r>
            <a:r>
              <a:rPr lang="en-US" sz="2400" dirty="0" err="1" smtClean="0"/>
              <a:t>Một</a:t>
            </a:r>
            <a:r>
              <a:rPr lang="en-US" sz="2400" dirty="0" smtClean="0"/>
              <a:t> </a:t>
            </a:r>
            <a:r>
              <a:rPr lang="en-US" sz="2400" dirty="0" err="1" smtClean="0"/>
              <a:t>đêm</a:t>
            </a:r>
            <a:r>
              <a:rPr lang="en-US" sz="2400" dirty="0" smtClean="0"/>
              <a:t> </a:t>
            </a:r>
            <a:r>
              <a:rPr lang="en-US" sz="2400" dirty="0" err="1" smtClean="0"/>
              <a:t>ngắm</a:t>
            </a:r>
            <a:r>
              <a:rPr lang="en-US" sz="2400" dirty="0" smtClean="0"/>
              <a:t> </a:t>
            </a:r>
            <a:r>
              <a:rPr lang="en-US" sz="2400" dirty="0" err="1" smtClean="0"/>
              <a:t>sao</a:t>
            </a:r>
            <a:r>
              <a:rPr lang="en-US" sz="2400" dirty="0" smtClean="0"/>
              <a:t> </a:t>
            </a:r>
            <a:r>
              <a:rPr lang="en-US" sz="2400" dirty="0" err="1" smtClean="0"/>
              <a:t>trời</a:t>
            </a:r>
            <a:r>
              <a:rPr lang="en-US" sz="2400" dirty="0" smtClean="0"/>
              <a:t> </a:t>
            </a:r>
            <a:r>
              <a:rPr lang="en-US" sz="2400" dirty="0" err="1" smtClean="0"/>
              <a:t>của</a:t>
            </a:r>
            <a:r>
              <a:rPr lang="en-US" sz="2400" dirty="0" smtClean="0"/>
              <a:t> </a:t>
            </a:r>
            <a:r>
              <a:rPr lang="en-US" sz="2400" dirty="0" err="1" smtClean="0"/>
              <a:t>cô</a:t>
            </a:r>
            <a:r>
              <a:rPr lang="en-US" sz="2400" dirty="0" smtClean="0"/>
              <a:t> </a:t>
            </a:r>
            <a:r>
              <a:rPr lang="en-US" sz="2400" dirty="0" err="1" smtClean="0"/>
              <a:t>tiểu</a:t>
            </a:r>
            <a:r>
              <a:rPr lang="en-US" sz="2400" dirty="0" smtClean="0"/>
              <a:t> </a:t>
            </a:r>
            <a:r>
              <a:rPr lang="en-US" sz="2400" dirty="0" err="1" smtClean="0"/>
              <a:t>thư</a:t>
            </a:r>
            <a:r>
              <a:rPr lang="en-US" sz="2400" dirty="0" smtClean="0"/>
              <a:t> </a:t>
            </a:r>
            <a:r>
              <a:rPr lang="en-US" sz="2400" dirty="0" err="1" smtClean="0"/>
              <a:t>và</a:t>
            </a:r>
            <a:r>
              <a:rPr lang="en-US" sz="2400" dirty="0" smtClean="0"/>
              <a:t> </a:t>
            </a:r>
            <a:r>
              <a:rPr lang="en-US" sz="2400" dirty="0" err="1" smtClean="0"/>
              <a:t>chàng</a:t>
            </a:r>
            <a:r>
              <a:rPr lang="en-US" sz="2400" dirty="0" smtClean="0"/>
              <a:t> </a:t>
            </a:r>
            <a:r>
              <a:rPr lang="en-US" sz="2400" dirty="0" err="1" smtClean="0"/>
              <a:t>trai</a:t>
            </a:r>
            <a:r>
              <a:rPr lang="en-US" sz="2400" dirty="0" smtClean="0"/>
              <a:t> </a:t>
            </a:r>
            <a:r>
              <a:rPr lang="en-US" sz="2400" dirty="0" err="1" smtClean="0"/>
              <a:t>chăn</a:t>
            </a:r>
            <a:r>
              <a:rPr lang="en-US" sz="2400" dirty="0" smtClean="0"/>
              <a:t> </a:t>
            </a:r>
            <a:r>
              <a:rPr lang="en-US" sz="2400" dirty="0" err="1" smtClean="0"/>
              <a:t>cừu</a:t>
            </a:r>
            <a:r>
              <a:rPr lang="en-US" sz="2400" dirty="0" smtClean="0"/>
              <a:t>.</a:t>
            </a:r>
          </a:p>
          <a:p>
            <a:pPr marL="0" indent="0" algn="just">
              <a:buNone/>
            </a:pPr>
            <a:endParaRPr lang="vi-VN" sz="2400" dirty="0"/>
          </a:p>
        </p:txBody>
      </p:sp>
      <p:sp>
        <p:nvSpPr>
          <p:cNvPr id="4" name="Content Placeholder 2"/>
          <p:cNvSpPr txBox="1">
            <a:spLocks/>
          </p:cNvSpPr>
          <p:nvPr/>
        </p:nvSpPr>
        <p:spPr>
          <a:xfrm>
            <a:off x="457200" y="2895599"/>
            <a:ext cx="8229600" cy="1828799"/>
          </a:xfrm>
          <a:prstGeom prst="rect">
            <a:avLst/>
          </a:prstGeom>
        </p:spPr>
        <p:style>
          <a:lnRef idx="2">
            <a:schemeClr val="accent3"/>
          </a:lnRef>
          <a:fillRef idx="1">
            <a:schemeClr val="lt1"/>
          </a:fillRef>
          <a:effectRef idx="0">
            <a:schemeClr val="accent3"/>
          </a:effectRef>
          <a:fontRef idx="minor">
            <a:schemeClr val="dk1"/>
          </a:fontRef>
        </p:style>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lgn="just">
              <a:buFont typeface="Arial" pitchFamily="34" charset="0"/>
              <a:buNone/>
            </a:pPr>
            <a:r>
              <a:rPr lang="en-US" sz="2400" dirty="0" smtClean="0"/>
              <a:t>- </a:t>
            </a:r>
            <a:r>
              <a:rPr lang="en-US" sz="2400" dirty="0" err="1" smtClean="0">
                <a:solidFill>
                  <a:srgbClr val="FF0000"/>
                </a:solidFill>
              </a:rPr>
              <a:t>Các</a:t>
            </a:r>
            <a:r>
              <a:rPr lang="en-US" sz="2400" dirty="0" smtClean="0">
                <a:solidFill>
                  <a:srgbClr val="FF0000"/>
                </a:solidFill>
              </a:rPr>
              <a:t> </a:t>
            </a:r>
            <a:r>
              <a:rPr lang="en-US" sz="2400" dirty="0" err="1" smtClean="0">
                <a:solidFill>
                  <a:srgbClr val="FF0000"/>
                </a:solidFill>
              </a:rPr>
              <a:t>yếu</a:t>
            </a:r>
            <a:r>
              <a:rPr lang="en-US" sz="2400" dirty="0" smtClean="0">
                <a:solidFill>
                  <a:srgbClr val="FF0000"/>
                </a:solidFill>
              </a:rPr>
              <a:t> </a:t>
            </a:r>
            <a:r>
              <a:rPr lang="en-US" sz="2400" dirty="0" err="1" smtClean="0">
                <a:solidFill>
                  <a:srgbClr val="FF0000"/>
                </a:solidFill>
              </a:rPr>
              <a:t>tố</a:t>
            </a:r>
            <a:r>
              <a:rPr lang="en-US" sz="2400" dirty="0" smtClean="0">
                <a:solidFill>
                  <a:srgbClr val="FF0000"/>
                </a:solidFill>
              </a:rPr>
              <a:t> </a:t>
            </a:r>
            <a:r>
              <a:rPr lang="en-US" sz="2400" dirty="0" err="1" smtClean="0">
                <a:solidFill>
                  <a:srgbClr val="FF0000"/>
                </a:solidFill>
              </a:rPr>
              <a:t>miêu</a:t>
            </a:r>
            <a:r>
              <a:rPr lang="en-US" sz="2400" dirty="0" smtClean="0">
                <a:solidFill>
                  <a:srgbClr val="FF0000"/>
                </a:solidFill>
              </a:rPr>
              <a:t> </a:t>
            </a:r>
            <a:r>
              <a:rPr lang="en-US" sz="2400" dirty="0" err="1" smtClean="0">
                <a:solidFill>
                  <a:srgbClr val="FF0000"/>
                </a:solidFill>
              </a:rPr>
              <a:t>tả</a:t>
            </a:r>
            <a:r>
              <a:rPr lang="en-US" sz="2400" dirty="0" smtClean="0">
                <a:solidFill>
                  <a:srgbClr val="FF0000"/>
                </a:solidFill>
              </a:rPr>
              <a:t> </a:t>
            </a:r>
            <a:r>
              <a:rPr lang="en-US" sz="2400" dirty="0" err="1" smtClean="0"/>
              <a:t>trong</a:t>
            </a:r>
            <a:r>
              <a:rPr lang="en-US" sz="2400" dirty="0" smtClean="0"/>
              <a:t> </a:t>
            </a:r>
            <a:r>
              <a:rPr lang="en-US" sz="2400" dirty="0" err="1" smtClean="0"/>
              <a:t>đoạn</a:t>
            </a:r>
            <a:r>
              <a:rPr lang="en-US" sz="2400" dirty="0" smtClean="0"/>
              <a:t> </a:t>
            </a:r>
            <a:r>
              <a:rPr lang="en-US" sz="2400" dirty="0" err="1" smtClean="0"/>
              <a:t>trích</a:t>
            </a:r>
            <a:r>
              <a:rPr lang="en-US" sz="2400" dirty="0" smtClean="0"/>
              <a:t>:</a:t>
            </a:r>
          </a:p>
          <a:p>
            <a:pPr marL="400050" lvl="1" indent="0" algn="just">
              <a:buFont typeface="Arial" pitchFamily="34" charset="0"/>
              <a:buNone/>
            </a:pPr>
            <a:r>
              <a:rPr lang="en-US" sz="2400" i="1" dirty="0" smtClean="0"/>
              <a:t>+ “</a:t>
            </a:r>
            <a:r>
              <a:rPr lang="en-US" sz="2400" i="1" dirty="0" err="1" smtClean="0"/>
              <a:t>Lúc</a:t>
            </a:r>
            <a:r>
              <a:rPr lang="en-US" sz="2400" i="1" dirty="0" smtClean="0"/>
              <a:t> </a:t>
            </a:r>
            <a:r>
              <a:rPr lang="en-US" sz="2400" i="1" dirty="0" err="1" smtClean="0"/>
              <a:t>ấy</a:t>
            </a:r>
            <a:r>
              <a:rPr lang="en-US" sz="2400" i="1" dirty="0" smtClean="0"/>
              <a:t> </a:t>
            </a:r>
            <a:r>
              <a:rPr lang="en-US" sz="2400" i="1" dirty="0" err="1" smtClean="0"/>
              <a:t>suối</a:t>
            </a:r>
            <a:r>
              <a:rPr lang="en-US" sz="2400" i="1" dirty="0" smtClean="0"/>
              <a:t> reo </a:t>
            </a:r>
            <a:r>
              <a:rPr lang="en-US" sz="2400" i="1" dirty="0" err="1" smtClean="0"/>
              <a:t>rõ</a:t>
            </a:r>
            <a:r>
              <a:rPr lang="en-US" sz="2400" i="1" dirty="0" smtClean="0"/>
              <a:t> </a:t>
            </a:r>
            <a:r>
              <a:rPr lang="en-US" sz="2400" i="1" dirty="0" err="1" smtClean="0"/>
              <a:t>hơn</a:t>
            </a:r>
            <a:r>
              <a:rPr lang="en-US" sz="2400" i="1" dirty="0" smtClean="0"/>
              <a:t>… </a:t>
            </a:r>
            <a:r>
              <a:rPr lang="en-US" sz="2400" i="1" dirty="0" err="1" smtClean="0"/>
              <a:t>cỏ</a:t>
            </a:r>
            <a:r>
              <a:rPr lang="en-US" sz="2400" i="1" dirty="0" smtClean="0"/>
              <a:t> non </a:t>
            </a:r>
            <a:r>
              <a:rPr lang="en-US" sz="2400" i="1" dirty="0" err="1" smtClean="0"/>
              <a:t>đang</a:t>
            </a:r>
            <a:r>
              <a:rPr lang="en-US" sz="2400" i="1" dirty="0" smtClean="0"/>
              <a:t> </a:t>
            </a:r>
            <a:r>
              <a:rPr lang="en-US" sz="2400" i="1" dirty="0" err="1" smtClean="0"/>
              <a:t>mọc</a:t>
            </a:r>
            <a:r>
              <a:rPr lang="en-US" sz="2400" i="1" dirty="0" smtClean="0"/>
              <a:t>”</a:t>
            </a:r>
          </a:p>
          <a:p>
            <a:pPr marL="400050" lvl="1" indent="0" algn="just">
              <a:buFont typeface="Arial" pitchFamily="34" charset="0"/>
              <a:buNone/>
            </a:pPr>
            <a:r>
              <a:rPr lang="en-US" sz="2400" i="1" dirty="0" smtClean="0"/>
              <a:t>+ “</a:t>
            </a:r>
            <a:r>
              <a:rPr lang="en-US" sz="2400" i="1" dirty="0" err="1" smtClean="0"/>
              <a:t>Một</a:t>
            </a:r>
            <a:r>
              <a:rPr lang="en-US" sz="2400" i="1" dirty="0" smtClean="0"/>
              <a:t> </a:t>
            </a:r>
            <a:r>
              <a:rPr lang="en-US" sz="2400" i="1" dirty="0" err="1" smtClean="0"/>
              <a:t>lần</a:t>
            </a:r>
            <a:r>
              <a:rPr lang="en-US" sz="2400" i="1" dirty="0" smtClean="0"/>
              <a:t> </a:t>
            </a:r>
            <a:r>
              <a:rPr lang="en-US" sz="2400" i="1" dirty="0" err="1" smtClean="0"/>
              <a:t>từ</a:t>
            </a:r>
            <a:r>
              <a:rPr lang="en-US" sz="2400" i="1" dirty="0" smtClean="0"/>
              <a:t> </a:t>
            </a:r>
            <a:r>
              <a:rPr lang="en-US" sz="2400" i="1" dirty="0" err="1" smtClean="0"/>
              <a:t>phía</a:t>
            </a:r>
            <a:r>
              <a:rPr lang="en-US" sz="2400" i="1" dirty="0" smtClean="0"/>
              <a:t> </a:t>
            </a:r>
            <a:r>
              <a:rPr lang="en-US" sz="2400" i="1" dirty="0" err="1" smtClean="0"/>
              <a:t>mặt</a:t>
            </a:r>
            <a:r>
              <a:rPr lang="en-US" sz="2400" i="1" dirty="0" smtClean="0"/>
              <a:t> </a:t>
            </a:r>
            <a:r>
              <a:rPr lang="en-US" sz="2400" i="1" dirty="0" err="1" smtClean="0"/>
              <a:t>đầm</a:t>
            </a:r>
            <a:r>
              <a:rPr lang="en-US" sz="2400" i="1" dirty="0" smtClean="0"/>
              <a:t>… </a:t>
            </a:r>
            <a:r>
              <a:rPr lang="en-US" sz="2400" i="1" dirty="0" err="1" smtClean="0"/>
              <a:t>một</a:t>
            </a:r>
            <a:r>
              <a:rPr lang="en-US" sz="2400" i="1" dirty="0" smtClean="0"/>
              <a:t> </a:t>
            </a:r>
            <a:r>
              <a:rPr lang="en-US" sz="2400" i="1" dirty="0" err="1" smtClean="0"/>
              <a:t>luồng</a:t>
            </a:r>
            <a:r>
              <a:rPr lang="en-US" sz="2400" i="1" dirty="0" smtClean="0"/>
              <a:t> </a:t>
            </a:r>
            <a:r>
              <a:rPr lang="en-US" sz="2400" i="1" dirty="0" err="1" smtClean="0"/>
              <a:t>ánh</a:t>
            </a:r>
            <a:r>
              <a:rPr lang="en-US" sz="2400" i="1" dirty="0" smtClean="0"/>
              <a:t> </a:t>
            </a:r>
            <a:r>
              <a:rPr lang="en-US" sz="2400" i="1" dirty="0" err="1" smtClean="0"/>
              <a:t>sáng</a:t>
            </a:r>
            <a:r>
              <a:rPr lang="en-US" sz="2400" i="1" dirty="0" smtClean="0"/>
              <a:t>”</a:t>
            </a:r>
          </a:p>
          <a:p>
            <a:pPr marL="400050" lvl="1" indent="0" algn="just">
              <a:buFont typeface="Arial" pitchFamily="34" charset="0"/>
              <a:buNone/>
            </a:pPr>
            <a:r>
              <a:rPr lang="en-US" sz="2400" i="1" dirty="0" smtClean="0"/>
              <a:t>+ “</a:t>
            </a:r>
            <a:r>
              <a:rPr lang="en-US" sz="2400" i="1" dirty="0" err="1" smtClean="0"/>
              <a:t>Nàng</a:t>
            </a:r>
            <a:r>
              <a:rPr lang="en-US" sz="2400" i="1" dirty="0" smtClean="0"/>
              <a:t> </a:t>
            </a:r>
            <a:r>
              <a:rPr lang="en-US" sz="2400" i="1" dirty="0" err="1" smtClean="0"/>
              <a:t>vẫn</a:t>
            </a:r>
            <a:r>
              <a:rPr lang="en-US" sz="2400" i="1" dirty="0" smtClean="0"/>
              <a:t> </a:t>
            </a:r>
            <a:r>
              <a:rPr lang="en-US" sz="2400" i="1" dirty="0" err="1" smtClean="0"/>
              <a:t>ngước</a:t>
            </a:r>
            <a:r>
              <a:rPr lang="en-US" sz="2400" i="1" dirty="0" smtClean="0"/>
              <a:t> </a:t>
            </a:r>
            <a:r>
              <a:rPr lang="en-US" sz="2400" i="1" dirty="0" err="1" smtClean="0"/>
              <a:t>mắt</a:t>
            </a:r>
            <a:r>
              <a:rPr lang="en-US" sz="2400" i="1" dirty="0" smtClean="0"/>
              <a:t>… </a:t>
            </a:r>
            <a:r>
              <a:rPr lang="en-US" sz="2400" i="1" dirty="0" err="1" smtClean="0"/>
              <a:t>của</a:t>
            </a:r>
            <a:r>
              <a:rPr lang="en-US" sz="2400" i="1" dirty="0" smtClean="0"/>
              <a:t> </a:t>
            </a:r>
            <a:r>
              <a:rPr lang="en-US" sz="2400" i="1" dirty="0" err="1" smtClean="0"/>
              <a:t>nhà</a:t>
            </a:r>
            <a:r>
              <a:rPr lang="en-US" sz="2400" i="1" dirty="0" smtClean="0"/>
              <a:t> </a:t>
            </a:r>
            <a:r>
              <a:rPr lang="en-US" sz="2400" i="1" dirty="0" err="1" smtClean="0"/>
              <a:t>trời</a:t>
            </a:r>
            <a:r>
              <a:rPr lang="en-US" sz="2400" i="1" dirty="0" smtClean="0"/>
              <a:t>”</a:t>
            </a:r>
            <a:endParaRPr lang="vi-VN" sz="2400" i="1" dirty="0"/>
          </a:p>
        </p:txBody>
      </p:sp>
      <p:sp>
        <p:nvSpPr>
          <p:cNvPr id="5" name="Content Placeholder 2"/>
          <p:cNvSpPr txBox="1">
            <a:spLocks/>
          </p:cNvSpPr>
          <p:nvPr/>
        </p:nvSpPr>
        <p:spPr>
          <a:xfrm>
            <a:off x="457200" y="4876799"/>
            <a:ext cx="8229600" cy="1828799"/>
          </a:xfrm>
          <a:prstGeom prst="rect">
            <a:avLst/>
          </a:prstGeom>
        </p:spPr>
        <p:style>
          <a:lnRef idx="2">
            <a:schemeClr val="accent3"/>
          </a:lnRef>
          <a:fillRef idx="1">
            <a:schemeClr val="lt1"/>
          </a:fillRef>
          <a:effectRef idx="0">
            <a:schemeClr val="accent3"/>
          </a:effectRef>
          <a:fontRef idx="minor">
            <a:schemeClr val="dk1"/>
          </a:fontRef>
        </p:style>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lgn="just">
              <a:buFont typeface="Arial" pitchFamily="34" charset="0"/>
              <a:buNone/>
            </a:pPr>
            <a:r>
              <a:rPr lang="en-US" sz="2400" dirty="0" smtClean="0"/>
              <a:t>- </a:t>
            </a:r>
            <a:r>
              <a:rPr lang="en-US" sz="2400" dirty="0" err="1" smtClean="0">
                <a:solidFill>
                  <a:srgbClr val="FF0000"/>
                </a:solidFill>
              </a:rPr>
              <a:t>Các</a:t>
            </a:r>
            <a:r>
              <a:rPr lang="en-US" sz="2400" dirty="0" smtClean="0">
                <a:solidFill>
                  <a:srgbClr val="FF0000"/>
                </a:solidFill>
              </a:rPr>
              <a:t> </a:t>
            </a:r>
            <a:r>
              <a:rPr lang="en-US" sz="2400" dirty="0" err="1" smtClean="0">
                <a:solidFill>
                  <a:srgbClr val="FF0000"/>
                </a:solidFill>
              </a:rPr>
              <a:t>yếu</a:t>
            </a:r>
            <a:r>
              <a:rPr lang="en-US" sz="2400" dirty="0" smtClean="0">
                <a:solidFill>
                  <a:srgbClr val="FF0000"/>
                </a:solidFill>
              </a:rPr>
              <a:t> </a:t>
            </a:r>
            <a:r>
              <a:rPr lang="en-US" sz="2400" dirty="0" err="1" smtClean="0">
                <a:solidFill>
                  <a:srgbClr val="FF0000"/>
                </a:solidFill>
              </a:rPr>
              <a:t>tố</a:t>
            </a:r>
            <a:r>
              <a:rPr lang="en-US" sz="2400" dirty="0" smtClean="0">
                <a:solidFill>
                  <a:srgbClr val="FF0000"/>
                </a:solidFill>
              </a:rPr>
              <a:t> </a:t>
            </a:r>
            <a:r>
              <a:rPr lang="en-US" sz="2400" dirty="0" err="1" smtClean="0">
                <a:solidFill>
                  <a:srgbClr val="FF0000"/>
                </a:solidFill>
              </a:rPr>
              <a:t>biểu</a:t>
            </a:r>
            <a:r>
              <a:rPr lang="en-US" sz="2400" dirty="0" smtClean="0">
                <a:solidFill>
                  <a:srgbClr val="FF0000"/>
                </a:solidFill>
              </a:rPr>
              <a:t> </a:t>
            </a:r>
            <a:r>
              <a:rPr lang="en-US" sz="2400" dirty="0" err="1" smtClean="0">
                <a:solidFill>
                  <a:srgbClr val="FF0000"/>
                </a:solidFill>
              </a:rPr>
              <a:t>cảm</a:t>
            </a:r>
            <a:r>
              <a:rPr lang="en-US" sz="2400" dirty="0" smtClean="0">
                <a:solidFill>
                  <a:srgbClr val="FF0000"/>
                </a:solidFill>
              </a:rPr>
              <a:t> </a:t>
            </a:r>
            <a:r>
              <a:rPr lang="en-US" sz="2400" dirty="0" err="1" smtClean="0"/>
              <a:t>trong</a:t>
            </a:r>
            <a:r>
              <a:rPr lang="en-US" sz="2400" dirty="0" smtClean="0"/>
              <a:t> </a:t>
            </a:r>
            <a:r>
              <a:rPr lang="en-US" sz="2400" dirty="0" err="1" smtClean="0"/>
              <a:t>đoạn</a:t>
            </a:r>
            <a:r>
              <a:rPr lang="en-US" sz="2400" dirty="0" smtClean="0"/>
              <a:t> </a:t>
            </a:r>
            <a:r>
              <a:rPr lang="en-US" sz="2400" dirty="0" err="1" smtClean="0"/>
              <a:t>trích</a:t>
            </a:r>
            <a:r>
              <a:rPr lang="en-US" sz="2400" dirty="0" smtClean="0"/>
              <a:t>:</a:t>
            </a:r>
          </a:p>
          <a:p>
            <a:pPr marL="400050" lvl="1" indent="0" algn="just">
              <a:buFont typeface="Arial" pitchFamily="34" charset="0"/>
              <a:buNone/>
            </a:pPr>
            <a:r>
              <a:rPr lang="en-US" sz="2400" i="1" dirty="0" smtClean="0"/>
              <a:t>+ “</a:t>
            </a:r>
            <a:r>
              <a:rPr lang="en-US" sz="2400" i="1" dirty="0" err="1" smtClean="0"/>
              <a:t>Tôi</a:t>
            </a:r>
            <a:r>
              <a:rPr lang="en-US" sz="2400" i="1" dirty="0" smtClean="0"/>
              <a:t> </a:t>
            </a:r>
            <a:r>
              <a:rPr lang="en-US" sz="2400" i="1" dirty="0" err="1" smtClean="0"/>
              <a:t>cảm</a:t>
            </a:r>
            <a:r>
              <a:rPr lang="en-US" sz="2400" i="1" dirty="0" smtClean="0"/>
              <a:t> </a:t>
            </a:r>
            <a:r>
              <a:rPr lang="en-US" sz="2400" i="1" dirty="0" err="1" smtClean="0"/>
              <a:t>thấy</a:t>
            </a:r>
            <a:r>
              <a:rPr lang="en-US" sz="2400" i="1" dirty="0" smtClean="0"/>
              <a:t>… </a:t>
            </a:r>
            <a:r>
              <a:rPr lang="en-US" sz="2400" i="1" dirty="0" err="1" smtClean="0"/>
              <a:t>xuống</a:t>
            </a:r>
            <a:r>
              <a:rPr lang="en-US" sz="2400" i="1" dirty="0" smtClean="0"/>
              <a:t> </a:t>
            </a:r>
            <a:r>
              <a:rPr lang="en-US" sz="2400" i="1" dirty="0" err="1" smtClean="0"/>
              <a:t>vai</a:t>
            </a:r>
            <a:r>
              <a:rPr lang="en-US" sz="2400" i="1" dirty="0" smtClean="0"/>
              <a:t> </a:t>
            </a:r>
            <a:r>
              <a:rPr lang="en-US" sz="2400" i="1" dirty="0" err="1" smtClean="0"/>
              <a:t>tôi</a:t>
            </a:r>
            <a:r>
              <a:rPr lang="en-US" sz="2400" i="1" dirty="0" smtClean="0"/>
              <a:t>”</a:t>
            </a:r>
          </a:p>
          <a:p>
            <a:pPr marL="400050" lvl="1" indent="0" algn="just">
              <a:buFont typeface="Arial" pitchFamily="34" charset="0"/>
              <a:buNone/>
            </a:pPr>
            <a:r>
              <a:rPr lang="en-US" sz="2400" i="1" dirty="0" smtClean="0"/>
              <a:t>+ “</a:t>
            </a:r>
            <a:r>
              <a:rPr lang="en-US" sz="2400" i="1" dirty="0" err="1" smtClean="0"/>
              <a:t>Còn</a:t>
            </a:r>
            <a:r>
              <a:rPr lang="en-US" sz="2400" i="1" dirty="0" smtClean="0"/>
              <a:t> </a:t>
            </a:r>
            <a:r>
              <a:rPr lang="en-US" sz="2400" i="1" dirty="0" err="1" smtClean="0"/>
              <a:t>tôi</a:t>
            </a:r>
            <a:r>
              <a:rPr lang="en-US" sz="2400" i="1" dirty="0" smtClean="0"/>
              <a:t>, </a:t>
            </a:r>
            <a:r>
              <a:rPr lang="en-US" sz="2400" i="1" dirty="0" err="1" smtClean="0"/>
              <a:t>tôi</a:t>
            </a:r>
            <a:r>
              <a:rPr lang="en-US" sz="2400" i="1" dirty="0" smtClean="0"/>
              <a:t> </a:t>
            </a:r>
            <a:r>
              <a:rPr lang="en-US" sz="2400" i="1" dirty="0" err="1" smtClean="0"/>
              <a:t>nhìn</a:t>
            </a:r>
            <a:r>
              <a:rPr lang="en-US" sz="2400" i="1" dirty="0" smtClean="0"/>
              <a:t> </a:t>
            </a:r>
            <a:r>
              <a:rPr lang="en-US" sz="2400" i="1" dirty="0" err="1" smtClean="0"/>
              <a:t>nàng</a:t>
            </a:r>
            <a:r>
              <a:rPr lang="en-US" sz="2400" i="1" dirty="0" smtClean="0"/>
              <a:t> </a:t>
            </a:r>
            <a:r>
              <a:rPr lang="en-US" sz="2400" i="1" dirty="0" err="1" smtClean="0"/>
              <a:t>ngủ</a:t>
            </a:r>
            <a:r>
              <a:rPr lang="en-US" sz="2400" i="1" dirty="0" smtClean="0"/>
              <a:t>… ý </a:t>
            </a:r>
            <a:r>
              <a:rPr lang="en-US" sz="2400" i="1" dirty="0" err="1" smtClean="0"/>
              <a:t>nghĩ</a:t>
            </a:r>
            <a:r>
              <a:rPr lang="en-US" sz="2400" i="1" dirty="0" smtClean="0"/>
              <a:t> </a:t>
            </a:r>
            <a:r>
              <a:rPr lang="en-US" sz="2400" i="1" dirty="0" err="1" smtClean="0"/>
              <a:t>cao</a:t>
            </a:r>
            <a:r>
              <a:rPr lang="en-US" sz="2400" i="1" dirty="0" smtClean="0"/>
              <a:t> </a:t>
            </a:r>
            <a:r>
              <a:rPr lang="en-US" sz="2400" i="1" dirty="0" err="1" smtClean="0"/>
              <a:t>đẹp</a:t>
            </a:r>
            <a:r>
              <a:rPr lang="en-US" sz="2400" i="1" dirty="0" smtClean="0"/>
              <a:t>”</a:t>
            </a:r>
          </a:p>
          <a:p>
            <a:pPr marL="400050" lvl="1" indent="0" algn="just">
              <a:buFont typeface="Arial" pitchFamily="34" charset="0"/>
              <a:buNone/>
            </a:pPr>
            <a:r>
              <a:rPr lang="en-US" sz="2400" i="1" dirty="0" smtClean="0"/>
              <a:t>+ “</a:t>
            </a:r>
            <a:r>
              <a:rPr lang="en-US" sz="2400" i="1" dirty="0" err="1" smtClean="0"/>
              <a:t>Tôi</a:t>
            </a:r>
            <a:r>
              <a:rPr lang="en-US" sz="2400" i="1" dirty="0" smtClean="0"/>
              <a:t> </a:t>
            </a:r>
            <a:r>
              <a:rPr lang="en-US" sz="2400" i="1" dirty="0" err="1" smtClean="0"/>
              <a:t>tưởng</a:t>
            </a:r>
            <a:r>
              <a:rPr lang="en-US" sz="2400" i="1" dirty="0" smtClean="0"/>
              <a:t> </a:t>
            </a:r>
            <a:r>
              <a:rPr lang="en-US" sz="2400" i="1" dirty="0" err="1" smtClean="0"/>
              <a:t>đâu</a:t>
            </a:r>
            <a:r>
              <a:rPr lang="en-US" sz="2400" i="1" dirty="0" smtClean="0"/>
              <a:t>… </a:t>
            </a:r>
            <a:r>
              <a:rPr lang="en-US" sz="2400" i="1" dirty="0" err="1" smtClean="0"/>
              <a:t>thiêm</a:t>
            </a:r>
            <a:r>
              <a:rPr lang="en-US" sz="2400" i="1" dirty="0" smtClean="0"/>
              <a:t> </a:t>
            </a:r>
            <a:r>
              <a:rPr lang="en-US" sz="2400" i="1" dirty="0" err="1" smtClean="0"/>
              <a:t>thiếp</a:t>
            </a:r>
            <a:r>
              <a:rPr lang="en-US" sz="2400" i="1" dirty="0" smtClean="0"/>
              <a:t> </a:t>
            </a:r>
            <a:r>
              <a:rPr lang="en-US" sz="2400" i="1" dirty="0" err="1" smtClean="0"/>
              <a:t>ngủ</a:t>
            </a:r>
            <a:r>
              <a:rPr lang="en-US" sz="2400" i="1" dirty="0" smtClean="0"/>
              <a:t>”</a:t>
            </a:r>
            <a:endParaRPr lang="vi-VN" sz="2400" i="1" dirty="0"/>
          </a:p>
        </p:txBody>
      </p:sp>
      <p:sp>
        <p:nvSpPr>
          <p:cNvPr id="6" name="Google Shape;625;p48"/>
          <p:cNvSpPr/>
          <p:nvPr/>
        </p:nvSpPr>
        <p:spPr>
          <a:xfrm>
            <a:off x="7848600" y="3048000"/>
            <a:ext cx="685800" cy="718967"/>
          </a:xfrm>
          <a:custGeom>
            <a:avLst/>
            <a:gdLst/>
            <a:ahLst/>
            <a:cxnLst/>
            <a:rect l="l" t="t" r="r" b="b"/>
            <a:pathLst>
              <a:path w="17179" h="16839" extrusionOk="0">
                <a:moveTo>
                  <a:pt x="4064" y="1461"/>
                </a:moveTo>
                <a:lnTo>
                  <a:pt x="4307" y="1801"/>
                </a:lnTo>
                <a:lnTo>
                  <a:pt x="4550" y="2093"/>
                </a:lnTo>
                <a:lnTo>
                  <a:pt x="4794" y="2385"/>
                </a:lnTo>
                <a:lnTo>
                  <a:pt x="5037" y="2677"/>
                </a:lnTo>
                <a:lnTo>
                  <a:pt x="5231" y="2872"/>
                </a:lnTo>
                <a:lnTo>
                  <a:pt x="5329" y="2969"/>
                </a:lnTo>
                <a:lnTo>
                  <a:pt x="5450" y="3018"/>
                </a:lnTo>
                <a:lnTo>
                  <a:pt x="5548" y="2994"/>
                </a:lnTo>
                <a:lnTo>
                  <a:pt x="5815" y="3042"/>
                </a:lnTo>
                <a:lnTo>
                  <a:pt x="6083" y="3042"/>
                </a:lnTo>
                <a:lnTo>
                  <a:pt x="6594" y="3018"/>
                </a:lnTo>
                <a:lnTo>
                  <a:pt x="7129" y="2994"/>
                </a:lnTo>
                <a:lnTo>
                  <a:pt x="7129" y="2994"/>
                </a:lnTo>
                <a:lnTo>
                  <a:pt x="6935" y="3310"/>
                </a:lnTo>
                <a:lnTo>
                  <a:pt x="6740" y="3651"/>
                </a:lnTo>
                <a:lnTo>
                  <a:pt x="6545" y="3991"/>
                </a:lnTo>
                <a:lnTo>
                  <a:pt x="6375" y="4332"/>
                </a:lnTo>
                <a:lnTo>
                  <a:pt x="6351" y="4381"/>
                </a:lnTo>
                <a:lnTo>
                  <a:pt x="6351" y="4429"/>
                </a:lnTo>
                <a:lnTo>
                  <a:pt x="6375" y="4648"/>
                </a:lnTo>
                <a:lnTo>
                  <a:pt x="6424" y="4892"/>
                </a:lnTo>
                <a:lnTo>
                  <a:pt x="6618" y="5305"/>
                </a:lnTo>
                <a:lnTo>
                  <a:pt x="6935" y="6133"/>
                </a:lnTo>
                <a:lnTo>
                  <a:pt x="6424" y="5962"/>
                </a:lnTo>
                <a:lnTo>
                  <a:pt x="5864" y="5768"/>
                </a:lnTo>
                <a:lnTo>
                  <a:pt x="5572" y="5719"/>
                </a:lnTo>
                <a:lnTo>
                  <a:pt x="5450" y="5695"/>
                </a:lnTo>
                <a:lnTo>
                  <a:pt x="5231" y="5695"/>
                </a:lnTo>
                <a:lnTo>
                  <a:pt x="5183" y="5743"/>
                </a:lnTo>
                <a:lnTo>
                  <a:pt x="5158" y="5768"/>
                </a:lnTo>
                <a:lnTo>
                  <a:pt x="5158" y="5841"/>
                </a:lnTo>
                <a:lnTo>
                  <a:pt x="4794" y="6133"/>
                </a:lnTo>
                <a:lnTo>
                  <a:pt x="4453" y="6473"/>
                </a:lnTo>
                <a:lnTo>
                  <a:pt x="4210" y="6692"/>
                </a:lnTo>
                <a:lnTo>
                  <a:pt x="3966" y="6911"/>
                </a:lnTo>
                <a:lnTo>
                  <a:pt x="3699" y="7081"/>
                </a:lnTo>
                <a:lnTo>
                  <a:pt x="3650" y="6644"/>
                </a:lnTo>
                <a:lnTo>
                  <a:pt x="3650" y="6206"/>
                </a:lnTo>
                <a:lnTo>
                  <a:pt x="3650" y="5841"/>
                </a:lnTo>
                <a:lnTo>
                  <a:pt x="3650" y="5646"/>
                </a:lnTo>
                <a:lnTo>
                  <a:pt x="3626" y="5451"/>
                </a:lnTo>
                <a:lnTo>
                  <a:pt x="3650" y="5403"/>
                </a:lnTo>
                <a:lnTo>
                  <a:pt x="3650" y="5330"/>
                </a:lnTo>
                <a:lnTo>
                  <a:pt x="3650" y="5257"/>
                </a:lnTo>
                <a:lnTo>
                  <a:pt x="3601" y="5208"/>
                </a:lnTo>
                <a:lnTo>
                  <a:pt x="3188" y="4892"/>
                </a:lnTo>
                <a:lnTo>
                  <a:pt x="2774" y="4600"/>
                </a:lnTo>
                <a:lnTo>
                  <a:pt x="2312" y="4332"/>
                </a:lnTo>
                <a:lnTo>
                  <a:pt x="1874" y="4089"/>
                </a:lnTo>
                <a:lnTo>
                  <a:pt x="2214" y="3943"/>
                </a:lnTo>
                <a:lnTo>
                  <a:pt x="2555" y="3797"/>
                </a:lnTo>
                <a:lnTo>
                  <a:pt x="2944" y="3699"/>
                </a:lnTo>
                <a:lnTo>
                  <a:pt x="3139" y="3626"/>
                </a:lnTo>
                <a:lnTo>
                  <a:pt x="3334" y="3553"/>
                </a:lnTo>
                <a:lnTo>
                  <a:pt x="3431" y="3578"/>
                </a:lnTo>
                <a:lnTo>
                  <a:pt x="3528" y="3578"/>
                </a:lnTo>
                <a:lnTo>
                  <a:pt x="3626" y="3529"/>
                </a:lnTo>
                <a:lnTo>
                  <a:pt x="3650" y="3480"/>
                </a:lnTo>
                <a:lnTo>
                  <a:pt x="3674" y="3432"/>
                </a:lnTo>
                <a:lnTo>
                  <a:pt x="3820" y="2945"/>
                </a:lnTo>
                <a:lnTo>
                  <a:pt x="3918" y="2458"/>
                </a:lnTo>
                <a:lnTo>
                  <a:pt x="4064" y="1461"/>
                </a:lnTo>
                <a:close/>
                <a:moveTo>
                  <a:pt x="3991" y="755"/>
                </a:moveTo>
                <a:lnTo>
                  <a:pt x="3918" y="779"/>
                </a:lnTo>
                <a:lnTo>
                  <a:pt x="3869" y="804"/>
                </a:lnTo>
                <a:lnTo>
                  <a:pt x="3820" y="877"/>
                </a:lnTo>
                <a:lnTo>
                  <a:pt x="3723" y="1144"/>
                </a:lnTo>
                <a:lnTo>
                  <a:pt x="3650" y="1436"/>
                </a:lnTo>
                <a:lnTo>
                  <a:pt x="3504" y="1996"/>
                </a:lnTo>
                <a:lnTo>
                  <a:pt x="3407" y="2556"/>
                </a:lnTo>
                <a:lnTo>
                  <a:pt x="3285" y="3115"/>
                </a:lnTo>
                <a:lnTo>
                  <a:pt x="3163" y="3140"/>
                </a:lnTo>
                <a:lnTo>
                  <a:pt x="3017" y="3188"/>
                </a:lnTo>
                <a:lnTo>
                  <a:pt x="2774" y="3261"/>
                </a:lnTo>
                <a:lnTo>
                  <a:pt x="2312" y="3480"/>
                </a:lnTo>
                <a:lnTo>
                  <a:pt x="2020" y="3578"/>
                </a:lnTo>
                <a:lnTo>
                  <a:pt x="1752" y="3699"/>
                </a:lnTo>
                <a:lnTo>
                  <a:pt x="1630" y="3772"/>
                </a:lnTo>
                <a:lnTo>
                  <a:pt x="1509" y="3845"/>
                </a:lnTo>
                <a:lnTo>
                  <a:pt x="1387" y="3943"/>
                </a:lnTo>
                <a:lnTo>
                  <a:pt x="1290" y="4040"/>
                </a:lnTo>
                <a:lnTo>
                  <a:pt x="1265" y="4089"/>
                </a:lnTo>
                <a:lnTo>
                  <a:pt x="1290" y="4137"/>
                </a:lnTo>
                <a:lnTo>
                  <a:pt x="1314" y="4162"/>
                </a:lnTo>
                <a:lnTo>
                  <a:pt x="1363" y="4186"/>
                </a:lnTo>
                <a:lnTo>
                  <a:pt x="1436" y="4162"/>
                </a:lnTo>
                <a:lnTo>
                  <a:pt x="1460" y="4210"/>
                </a:lnTo>
                <a:lnTo>
                  <a:pt x="1509" y="4259"/>
                </a:lnTo>
                <a:lnTo>
                  <a:pt x="3285" y="5476"/>
                </a:lnTo>
                <a:lnTo>
                  <a:pt x="3261" y="5646"/>
                </a:lnTo>
                <a:lnTo>
                  <a:pt x="3261" y="5841"/>
                </a:lnTo>
                <a:lnTo>
                  <a:pt x="3261" y="6206"/>
                </a:lnTo>
                <a:lnTo>
                  <a:pt x="3261" y="6546"/>
                </a:lnTo>
                <a:lnTo>
                  <a:pt x="3261" y="6863"/>
                </a:lnTo>
                <a:lnTo>
                  <a:pt x="3309" y="7179"/>
                </a:lnTo>
                <a:lnTo>
                  <a:pt x="3358" y="7495"/>
                </a:lnTo>
                <a:lnTo>
                  <a:pt x="3382" y="7568"/>
                </a:lnTo>
                <a:lnTo>
                  <a:pt x="3431" y="7617"/>
                </a:lnTo>
                <a:lnTo>
                  <a:pt x="3504" y="7641"/>
                </a:lnTo>
                <a:lnTo>
                  <a:pt x="3577" y="7641"/>
                </a:lnTo>
                <a:lnTo>
                  <a:pt x="3626" y="7617"/>
                </a:lnTo>
                <a:lnTo>
                  <a:pt x="3699" y="7568"/>
                </a:lnTo>
                <a:lnTo>
                  <a:pt x="3723" y="7519"/>
                </a:lnTo>
                <a:lnTo>
                  <a:pt x="3747" y="7446"/>
                </a:lnTo>
                <a:lnTo>
                  <a:pt x="3942" y="7349"/>
                </a:lnTo>
                <a:lnTo>
                  <a:pt x="4137" y="7227"/>
                </a:lnTo>
                <a:lnTo>
                  <a:pt x="4477" y="6960"/>
                </a:lnTo>
                <a:lnTo>
                  <a:pt x="4964" y="6522"/>
                </a:lnTo>
                <a:lnTo>
                  <a:pt x="5183" y="6303"/>
                </a:lnTo>
                <a:lnTo>
                  <a:pt x="5450" y="6108"/>
                </a:lnTo>
                <a:lnTo>
                  <a:pt x="5742" y="6206"/>
                </a:lnTo>
                <a:lnTo>
                  <a:pt x="6059" y="6303"/>
                </a:lnTo>
                <a:lnTo>
                  <a:pt x="6643" y="6473"/>
                </a:lnTo>
                <a:lnTo>
                  <a:pt x="6910" y="6595"/>
                </a:lnTo>
                <a:lnTo>
                  <a:pt x="7202" y="6717"/>
                </a:lnTo>
                <a:lnTo>
                  <a:pt x="7275" y="6741"/>
                </a:lnTo>
                <a:lnTo>
                  <a:pt x="7348" y="6717"/>
                </a:lnTo>
                <a:lnTo>
                  <a:pt x="7421" y="6692"/>
                </a:lnTo>
                <a:lnTo>
                  <a:pt x="7470" y="6644"/>
                </a:lnTo>
                <a:lnTo>
                  <a:pt x="7494" y="6571"/>
                </a:lnTo>
                <a:lnTo>
                  <a:pt x="7519" y="6522"/>
                </a:lnTo>
                <a:lnTo>
                  <a:pt x="7519" y="6449"/>
                </a:lnTo>
                <a:lnTo>
                  <a:pt x="7470" y="6376"/>
                </a:lnTo>
                <a:lnTo>
                  <a:pt x="7470" y="6327"/>
                </a:lnTo>
                <a:lnTo>
                  <a:pt x="7300" y="5841"/>
                </a:lnTo>
                <a:lnTo>
                  <a:pt x="7105" y="5354"/>
                </a:lnTo>
                <a:lnTo>
                  <a:pt x="6910" y="4916"/>
                </a:lnTo>
                <a:lnTo>
                  <a:pt x="6813" y="4697"/>
                </a:lnTo>
                <a:lnTo>
                  <a:pt x="6691" y="4478"/>
                </a:lnTo>
                <a:lnTo>
                  <a:pt x="7227" y="3675"/>
                </a:lnTo>
                <a:lnTo>
                  <a:pt x="7470" y="3261"/>
                </a:lnTo>
                <a:lnTo>
                  <a:pt x="7592" y="3042"/>
                </a:lnTo>
                <a:lnTo>
                  <a:pt x="7665" y="2799"/>
                </a:lnTo>
                <a:lnTo>
                  <a:pt x="7713" y="2726"/>
                </a:lnTo>
                <a:lnTo>
                  <a:pt x="7713" y="2653"/>
                </a:lnTo>
                <a:lnTo>
                  <a:pt x="7738" y="2629"/>
                </a:lnTo>
                <a:lnTo>
                  <a:pt x="7738" y="2556"/>
                </a:lnTo>
                <a:lnTo>
                  <a:pt x="7713" y="2507"/>
                </a:lnTo>
                <a:lnTo>
                  <a:pt x="7689" y="2458"/>
                </a:lnTo>
                <a:lnTo>
                  <a:pt x="7640" y="2410"/>
                </a:lnTo>
                <a:lnTo>
                  <a:pt x="7592" y="2385"/>
                </a:lnTo>
                <a:lnTo>
                  <a:pt x="7519" y="2385"/>
                </a:lnTo>
                <a:lnTo>
                  <a:pt x="7446" y="2410"/>
                </a:lnTo>
                <a:lnTo>
                  <a:pt x="7397" y="2458"/>
                </a:lnTo>
                <a:lnTo>
                  <a:pt x="7202" y="2458"/>
                </a:lnTo>
                <a:lnTo>
                  <a:pt x="6983" y="2483"/>
                </a:lnTo>
                <a:lnTo>
                  <a:pt x="6594" y="2531"/>
                </a:lnTo>
                <a:lnTo>
                  <a:pt x="6326" y="2556"/>
                </a:lnTo>
                <a:lnTo>
                  <a:pt x="5815" y="2556"/>
                </a:lnTo>
                <a:lnTo>
                  <a:pt x="5548" y="2580"/>
                </a:lnTo>
                <a:lnTo>
                  <a:pt x="5426" y="2410"/>
                </a:lnTo>
                <a:lnTo>
                  <a:pt x="5280" y="2264"/>
                </a:lnTo>
                <a:lnTo>
                  <a:pt x="5012" y="1996"/>
                </a:lnTo>
                <a:lnTo>
                  <a:pt x="4769" y="1704"/>
                </a:lnTo>
                <a:lnTo>
                  <a:pt x="4575" y="1412"/>
                </a:lnTo>
                <a:lnTo>
                  <a:pt x="4356" y="1120"/>
                </a:lnTo>
                <a:lnTo>
                  <a:pt x="4161" y="804"/>
                </a:lnTo>
                <a:lnTo>
                  <a:pt x="4112" y="779"/>
                </a:lnTo>
                <a:lnTo>
                  <a:pt x="4039" y="779"/>
                </a:lnTo>
                <a:lnTo>
                  <a:pt x="3991" y="755"/>
                </a:lnTo>
                <a:close/>
                <a:moveTo>
                  <a:pt x="11169" y="536"/>
                </a:moveTo>
                <a:lnTo>
                  <a:pt x="11582" y="633"/>
                </a:lnTo>
                <a:lnTo>
                  <a:pt x="11972" y="779"/>
                </a:lnTo>
                <a:lnTo>
                  <a:pt x="12361" y="950"/>
                </a:lnTo>
                <a:lnTo>
                  <a:pt x="12726" y="1144"/>
                </a:lnTo>
                <a:lnTo>
                  <a:pt x="13066" y="1363"/>
                </a:lnTo>
                <a:lnTo>
                  <a:pt x="13431" y="1582"/>
                </a:lnTo>
                <a:lnTo>
                  <a:pt x="13748" y="1850"/>
                </a:lnTo>
                <a:lnTo>
                  <a:pt x="14064" y="2093"/>
                </a:lnTo>
                <a:lnTo>
                  <a:pt x="14332" y="2312"/>
                </a:lnTo>
                <a:lnTo>
                  <a:pt x="14551" y="2531"/>
                </a:lnTo>
                <a:lnTo>
                  <a:pt x="14770" y="2775"/>
                </a:lnTo>
                <a:lnTo>
                  <a:pt x="14964" y="3018"/>
                </a:lnTo>
                <a:lnTo>
                  <a:pt x="15305" y="3529"/>
                </a:lnTo>
                <a:lnTo>
                  <a:pt x="15621" y="4064"/>
                </a:lnTo>
                <a:lnTo>
                  <a:pt x="15548" y="4162"/>
                </a:lnTo>
                <a:lnTo>
                  <a:pt x="15475" y="4235"/>
                </a:lnTo>
                <a:lnTo>
                  <a:pt x="15475" y="4259"/>
                </a:lnTo>
                <a:lnTo>
                  <a:pt x="15475" y="4308"/>
                </a:lnTo>
                <a:lnTo>
                  <a:pt x="15500" y="4332"/>
                </a:lnTo>
                <a:lnTo>
                  <a:pt x="15646" y="4332"/>
                </a:lnTo>
                <a:lnTo>
                  <a:pt x="15743" y="4283"/>
                </a:lnTo>
                <a:lnTo>
                  <a:pt x="15938" y="4648"/>
                </a:lnTo>
                <a:lnTo>
                  <a:pt x="15865" y="4673"/>
                </a:lnTo>
                <a:lnTo>
                  <a:pt x="15767" y="4746"/>
                </a:lnTo>
                <a:lnTo>
                  <a:pt x="15719" y="4794"/>
                </a:lnTo>
                <a:lnTo>
                  <a:pt x="15694" y="4867"/>
                </a:lnTo>
                <a:lnTo>
                  <a:pt x="15694" y="4916"/>
                </a:lnTo>
                <a:lnTo>
                  <a:pt x="15743" y="4940"/>
                </a:lnTo>
                <a:lnTo>
                  <a:pt x="15816" y="4940"/>
                </a:lnTo>
                <a:lnTo>
                  <a:pt x="15889" y="4916"/>
                </a:lnTo>
                <a:lnTo>
                  <a:pt x="15962" y="4892"/>
                </a:lnTo>
                <a:lnTo>
                  <a:pt x="16035" y="4819"/>
                </a:lnTo>
                <a:lnTo>
                  <a:pt x="16205" y="5159"/>
                </a:lnTo>
                <a:lnTo>
                  <a:pt x="16108" y="5208"/>
                </a:lnTo>
                <a:lnTo>
                  <a:pt x="16011" y="5281"/>
                </a:lnTo>
                <a:lnTo>
                  <a:pt x="15938" y="5378"/>
                </a:lnTo>
                <a:lnTo>
                  <a:pt x="15889" y="5451"/>
                </a:lnTo>
                <a:lnTo>
                  <a:pt x="15865" y="5524"/>
                </a:lnTo>
                <a:lnTo>
                  <a:pt x="15889" y="5573"/>
                </a:lnTo>
                <a:lnTo>
                  <a:pt x="15938" y="5622"/>
                </a:lnTo>
                <a:lnTo>
                  <a:pt x="16011" y="5622"/>
                </a:lnTo>
                <a:lnTo>
                  <a:pt x="16108" y="5573"/>
                </a:lnTo>
                <a:lnTo>
                  <a:pt x="16205" y="5524"/>
                </a:lnTo>
                <a:lnTo>
                  <a:pt x="16327" y="5451"/>
                </a:lnTo>
                <a:lnTo>
                  <a:pt x="16424" y="5792"/>
                </a:lnTo>
                <a:lnTo>
                  <a:pt x="16254" y="5841"/>
                </a:lnTo>
                <a:lnTo>
                  <a:pt x="16108" y="5938"/>
                </a:lnTo>
                <a:lnTo>
                  <a:pt x="15986" y="6060"/>
                </a:lnTo>
                <a:lnTo>
                  <a:pt x="15938" y="6181"/>
                </a:lnTo>
                <a:lnTo>
                  <a:pt x="15938" y="6230"/>
                </a:lnTo>
                <a:lnTo>
                  <a:pt x="15962" y="6279"/>
                </a:lnTo>
                <a:lnTo>
                  <a:pt x="16011" y="6303"/>
                </a:lnTo>
                <a:lnTo>
                  <a:pt x="16059" y="6303"/>
                </a:lnTo>
                <a:lnTo>
                  <a:pt x="16132" y="6279"/>
                </a:lnTo>
                <a:lnTo>
                  <a:pt x="16205" y="6230"/>
                </a:lnTo>
                <a:lnTo>
                  <a:pt x="16376" y="6157"/>
                </a:lnTo>
                <a:lnTo>
                  <a:pt x="16497" y="6108"/>
                </a:lnTo>
                <a:lnTo>
                  <a:pt x="16570" y="6571"/>
                </a:lnTo>
                <a:lnTo>
                  <a:pt x="16522" y="6546"/>
                </a:lnTo>
                <a:lnTo>
                  <a:pt x="16473" y="6546"/>
                </a:lnTo>
                <a:lnTo>
                  <a:pt x="16376" y="6571"/>
                </a:lnTo>
                <a:lnTo>
                  <a:pt x="16254" y="6619"/>
                </a:lnTo>
                <a:lnTo>
                  <a:pt x="16181" y="6692"/>
                </a:lnTo>
                <a:lnTo>
                  <a:pt x="16108" y="6765"/>
                </a:lnTo>
                <a:lnTo>
                  <a:pt x="16084" y="6863"/>
                </a:lnTo>
                <a:lnTo>
                  <a:pt x="16084" y="6911"/>
                </a:lnTo>
                <a:lnTo>
                  <a:pt x="16108" y="6936"/>
                </a:lnTo>
                <a:lnTo>
                  <a:pt x="16108" y="6960"/>
                </a:lnTo>
                <a:lnTo>
                  <a:pt x="16205" y="6960"/>
                </a:lnTo>
                <a:lnTo>
                  <a:pt x="16278" y="6936"/>
                </a:lnTo>
                <a:lnTo>
                  <a:pt x="16449" y="6887"/>
                </a:lnTo>
                <a:lnTo>
                  <a:pt x="16546" y="6863"/>
                </a:lnTo>
                <a:lnTo>
                  <a:pt x="16619" y="6814"/>
                </a:lnTo>
                <a:lnTo>
                  <a:pt x="16668" y="7154"/>
                </a:lnTo>
                <a:lnTo>
                  <a:pt x="16351" y="7325"/>
                </a:lnTo>
                <a:lnTo>
                  <a:pt x="16230" y="7446"/>
                </a:lnTo>
                <a:lnTo>
                  <a:pt x="16108" y="7568"/>
                </a:lnTo>
                <a:lnTo>
                  <a:pt x="16084" y="7592"/>
                </a:lnTo>
                <a:lnTo>
                  <a:pt x="16108" y="7641"/>
                </a:lnTo>
                <a:lnTo>
                  <a:pt x="16132" y="7665"/>
                </a:lnTo>
                <a:lnTo>
                  <a:pt x="16278" y="7665"/>
                </a:lnTo>
                <a:lnTo>
                  <a:pt x="16424" y="7641"/>
                </a:lnTo>
                <a:lnTo>
                  <a:pt x="16570" y="7592"/>
                </a:lnTo>
                <a:lnTo>
                  <a:pt x="16716" y="7519"/>
                </a:lnTo>
                <a:lnTo>
                  <a:pt x="16765" y="7982"/>
                </a:lnTo>
                <a:lnTo>
                  <a:pt x="16570" y="8055"/>
                </a:lnTo>
                <a:lnTo>
                  <a:pt x="16376" y="8152"/>
                </a:lnTo>
                <a:lnTo>
                  <a:pt x="16205" y="8249"/>
                </a:lnTo>
                <a:lnTo>
                  <a:pt x="16108" y="8298"/>
                </a:lnTo>
                <a:lnTo>
                  <a:pt x="16035" y="8371"/>
                </a:lnTo>
                <a:lnTo>
                  <a:pt x="16035" y="8395"/>
                </a:lnTo>
                <a:lnTo>
                  <a:pt x="16132" y="8444"/>
                </a:lnTo>
                <a:lnTo>
                  <a:pt x="16254" y="8468"/>
                </a:lnTo>
                <a:lnTo>
                  <a:pt x="16449" y="8444"/>
                </a:lnTo>
                <a:lnTo>
                  <a:pt x="16619" y="8395"/>
                </a:lnTo>
                <a:lnTo>
                  <a:pt x="16789" y="8347"/>
                </a:lnTo>
                <a:lnTo>
                  <a:pt x="16814" y="8639"/>
                </a:lnTo>
                <a:lnTo>
                  <a:pt x="16814" y="8833"/>
                </a:lnTo>
                <a:lnTo>
                  <a:pt x="16497" y="8882"/>
                </a:lnTo>
                <a:lnTo>
                  <a:pt x="16205" y="8979"/>
                </a:lnTo>
                <a:lnTo>
                  <a:pt x="16084" y="9028"/>
                </a:lnTo>
                <a:lnTo>
                  <a:pt x="15962" y="9101"/>
                </a:lnTo>
                <a:lnTo>
                  <a:pt x="15889" y="9198"/>
                </a:lnTo>
                <a:lnTo>
                  <a:pt x="15840" y="9247"/>
                </a:lnTo>
                <a:lnTo>
                  <a:pt x="15840" y="9320"/>
                </a:lnTo>
                <a:lnTo>
                  <a:pt x="15840" y="9369"/>
                </a:lnTo>
                <a:lnTo>
                  <a:pt x="15889" y="9393"/>
                </a:lnTo>
                <a:lnTo>
                  <a:pt x="16011" y="9417"/>
                </a:lnTo>
                <a:lnTo>
                  <a:pt x="16132" y="9393"/>
                </a:lnTo>
                <a:lnTo>
                  <a:pt x="16351" y="9320"/>
                </a:lnTo>
                <a:lnTo>
                  <a:pt x="16716" y="9247"/>
                </a:lnTo>
                <a:lnTo>
                  <a:pt x="16546" y="9807"/>
                </a:lnTo>
                <a:lnTo>
                  <a:pt x="16522" y="9807"/>
                </a:lnTo>
                <a:lnTo>
                  <a:pt x="16132" y="9831"/>
                </a:lnTo>
                <a:lnTo>
                  <a:pt x="15986" y="9831"/>
                </a:lnTo>
                <a:lnTo>
                  <a:pt x="15865" y="9880"/>
                </a:lnTo>
                <a:lnTo>
                  <a:pt x="15743" y="9928"/>
                </a:lnTo>
                <a:lnTo>
                  <a:pt x="15646" y="10026"/>
                </a:lnTo>
                <a:lnTo>
                  <a:pt x="15646" y="10074"/>
                </a:lnTo>
                <a:lnTo>
                  <a:pt x="15646" y="10123"/>
                </a:lnTo>
                <a:lnTo>
                  <a:pt x="15670" y="10147"/>
                </a:lnTo>
                <a:lnTo>
                  <a:pt x="15719" y="10172"/>
                </a:lnTo>
                <a:lnTo>
                  <a:pt x="15986" y="10196"/>
                </a:lnTo>
                <a:lnTo>
                  <a:pt x="16424" y="10196"/>
                </a:lnTo>
                <a:lnTo>
                  <a:pt x="16376" y="10342"/>
                </a:lnTo>
                <a:lnTo>
                  <a:pt x="16230" y="10731"/>
                </a:lnTo>
                <a:lnTo>
                  <a:pt x="15889" y="10731"/>
                </a:lnTo>
                <a:lnTo>
                  <a:pt x="15573" y="10683"/>
                </a:lnTo>
                <a:lnTo>
                  <a:pt x="15402" y="10683"/>
                </a:lnTo>
                <a:lnTo>
                  <a:pt x="15256" y="10707"/>
                </a:lnTo>
                <a:lnTo>
                  <a:pt x="15232" y="10731"/>
                </a:lnTo>
                <a:lnTo>
                  <a:pt x="15232" y="10780"/>
                </a:lnTo>
                <a:lnTo>
                  <a:pt x="15281" y="10853"/>
                </a:lnTo>
                <a:lnTo>
                  <a:pt x="15329" y="10877"/>
                </a:lnTo>
                <a:lnTo>
                  <a:pt x="15475" y="10950"/>
                </a:lnTo>
                <a:lnTo>
                  <a:pt x="15621" y="10999"/>
                </a:lnTo>
                <a:lnTo>
                  <a:pt x="15767" y="11023"/>
                </a:lnTo>
                <a:lnTo>
                  <a:pt x="16108" y="11072"/>
                </a:lnTo>
                <a:lnTo>
                  <a:pt x="15938" y="11486"/>
                </a:lnTo>
                <a:lnTo>
                  <a:pt x="15646" y="11413"/>
                </a:lnTo>
                <a:lnTo>
                  <a:pt x="15378" y="11364"/>
                </a:lnTo>
                <a:lnTo>
                  <a:pt x="15232" y="11340"/>
                </a:lnTo>
                <a:lnTo>
                  <a:pt x="15086" y="11340"/>
                </a:lnTo>
                <a:lnTo>
                  <a:pt x="14940" y="11364"/>
                </a:lnTo>
                <a:lnTo>
                  <a:pt x="14794" y="11437"/>
                </a:lnTo>
                <a:lnTo>
                  <a:pt x="14770" y="11461"/>
                </a:lnTo>
                <a:lnTo>
                  <a:pt x="14794" y="11486"/>
                </a:lnTo>
                <a:lnTo>
                  <a:pt x="14794" y="11510"/>
                </a:lnTo>
                <a:lnTo>
                  <a:pt x="14964" y="11583"/>
                </a:lnTo>
                <a:lnTo>
                  <a:pt x="15110" y="11656"/>
                </a:lnTo>
                <a:lnTo>
                  <a:pt x="15427" y="11753"/>
                </a:lnTo>
                <a:lnTo>
                  <a:pt x="15597" y="11802"/>
                </a:lnTo>
                <a:lnTo>
                  <a:pt x="15767" y="11826"/>
                </a:lnTo>
                <a:lnTo>
                  <a:pt x="15719" y="11948"/>
                </a:lnTo>
                <a:lnTo>
                  <a:pt x="15475" y="12362"/>
                </a:lnTo>
                <a:lnTo>
                  <a:pt x="15427" y="12362"/>
                </a:lnTo>
                <a:lnTo>
                  <a:pt x="15135" y="12289"/>
                </a:lnTo>
                <a:lnTo>
                  <a:pt x="14867" y="12191"/>
                </a:lnTo>
                <a:lnTo>
                  <a:pt x="14624" y="12094"/>
                </a:lnTo>
                <a:lnTo>
                  <a:pt x="14502" y="12070"/>
                </a:lnTo>
                <a:lnTo>
                  <a:pt x="14380" y="12045"/>
                </a:lnTo>
                <a:lnTo>
                  <a:pt x="14332" y="12045"/>
                </a:lnTo>
                <a:lnTo>
                  <a:pt x="14307" y="12070"/>
                </a:lnTo>
                <a:lnTo>
                  <a:pt x="14307" y="12118"/>
                </a:lnTo>
                <a:lnTo>
                  <a:pt x="14307" y="12167"/>
                </a:lnTo>
                <a:lnTo>
                  <a:pt x="14380" y="12264"/>
                </a:lnTo>
                <a:lnTo>
                  <a:pt x="14478" y="12362"/>
                </a:lnTo>
                <a:lnTo>
                  <a:pt x="14599" y="12459"/>
                </a:lnTo>
                <a:lnTo>
                  <a:pt x="14721" y="12508"/>
                </a:lnTo>
                <a:lnTo>
                  <a:pt x="14989" y="12629"/>
                </a:lnTo>
                <a:lnTo>
                  <a:pt x="15281" y="12702"/>
                </a:lnTo>
                <a:lnTo>
                  <a:pt x="14916" y="13189"/>
                </a:lnTo>
                <a:lnTo>
                  <a:pt x="14599" y="13067"/>
                </a:lnTo>
                <a:lnTo>
                  <a:pt x="14283" y="12946"/>
                </a:lnTo>
                <a:lnTo>
                  <a:pt x="13967" y="12824"/>
                </a:lnTo>
                <a:lnTo>
                  <a:pt x="13796" y="12775"/>
                </a:lnTo>
                <a:lnTo>
                  <a:pt x="13723" y="12775"/>
                </a:lnTo>
                <a:lnTo>
                  <a:pt x="13650" y="12800"/>
                </a:lnTo>
                <a:lnTo>
                  <a:pt x="13626" y="12824"/>
                </a:lnTo>
                <a:lnTo>
                  <a:pt x="13626" y="12848"/>
                </a:lnTo>
                <a:lnTo>
                  <a:pt x="13650" y="12897"/>
                </a:lnTo>
                <a:lnTo>
                  <a:pt x="13675" y="12970"/>
                </a:lnTo>
                <a:lnTo>
                  <a:pt x="13772" y="13067"/>
                </a:lnTo>
                <a:lnTo>
                  <a:pt x="13991" y="13213"/>
                </a:lnTo>
                <a:lnTo>
                  <a:pt x="14307" y="13384"/>
                </a:lnTo>
                <a:lnTo>
                  <a:pt x="14648" y="13530"/>
                </a:lnTo>
                <a:lnTo>
                  <a:pt x="14210" y="13992"/>
                </a:lnTo>
                <a:lnTo>
                  <a:pt x="14186" y="13968"/>
                </a:lnTo>
                <a:lnTo>
                  <a:pt x="13772" y="13700"/>
                </a:lnTo>
                <a:lnTo>
                  <a:pt x="13602" y="13578"/>
                </a:lnTo>
                <a:lnTo>
                  <a:pt x="13431" y="13505"/>
                </a:lnTo>
                <a:lnTo>
                  <a:pt x="13261" y="13457"/>
                </a:lnTo>
                <a:lnTo>
                  <a:pt x="13066" y="13432"/>
                </a:lnTo>
                <a:lnTo>
                  <a:pt x="13042" y="13432"/>
                </a:lnTo>
                <a:lnTo>
                  <a:pt x="13066" y="13457"/>
                </a:lnTo>
                <a:lnTo>
                  <a:pt x="13188" y="13603"/>
                </a:lnTo>
                <a:lnTo>
                  <a:pt x="13334" y="13724"/>
                </a:lnTo>
                <a:lnTo>
                  <a:pt x="13650" y="13968"/>
                </a:lnTo>
                <a:lnTo>
                  <a:pt x="13796" y="14089"/>
                </a:lnTo>
                <a:lnTo>
                  <a:pt x="13967" y="14211"/>
                </a:lnTo>
                <a:lnTo>
                  <a:pt x="13699" y="14454"/>
                </a:lnTo>
                <a:lnTo>
                  <a:pt x="13334" y="14260"/>
                </a:lnTo>
                <a:lnTo>
                  <a:pt x="12969" y="14016"/>
                </a:lnTo>
                <a:lnTo>
                  <a:pt x="12774" y="13919"/>
                </a:lnTo>
                <a:lnTo>
                  <a:pt x="12556" y="13822"/>
                </a:lnTo>
                <a:lnTo>
                  <a:pt x="12531" y="13822"/>
                </a:lnTo>
                <a:lnTo>
                  <a:pt x="12531" y="13846"/>
                </a:lnTo>
                <a:lnTo>
                  <a:pt x="12507" y="13870"/>
                </a:lnTo>
                <a:lnTo>
                  <a:pt x="12531" y="13895"/>
                </a:lnTo>
                <a:lnTo>
                  <a:pt x="12653" y="14065"/>
                </a:lnTo>
                <a:lnTo>
                  <a:pt x="12823" y="14235"/>
                </a:lnTo>
                <a:lnTo>
                  <a:pt x="13018" y="14381"/>
                </a:lnTo>
                <a:lnTo>
                  <a:pt x="13188" y="14503"/>
                </a:lnTo>
                <a:lnTo>
                  <a:pt x="13431" y="14673"/>
                </a:lnTo>
                <a:lnTo>
                  <a:pt x="12872" y="15063"/>
                </a:lnTo>
                <a:lnTo>
                  <a:pt x="12799" y="14990"/>
                </a:lnTo>
                <a:lnTo>
                  <a:pt x="12726" y="14917"/>
                </a:lnTo>
                <a:lnTo>
                  <a:pt x="12531" y="14746"/>
                </a:lnTo>
                <a:lnTo>
                  <a:pt x="12361" y="14576"/>
                </a:lnTo>
                <a:lnTo>
                  <a:pt x="12215" y="14430"/>
                </a:lnTo>
                <a:lnTo>
                  <a:pt x="12045" y="14308"/>
                </a:lnTo>
                <a:lnTo>
                  <a:pt x="11972" y="14260"/>
                </a:lnTo>
                <a:lnTo>
                  <a:pt x="11874" y="14235"/>
                </a:lnTo>
                <a:lnTo>
                  <a:pt x="11777" y="14235"/>
                </a:lnTo>
                <a:lnTo>
                  <a:pt x="11704" y="14260"/>
                </a:lnTo>
                <a:lnTo>
                  <a:pt x="11680" y="14284"/>
                </a:lnTo>
                <a:lnTo>
                  <a:pt x="11680" y="14308"/>
                </a:lnTo>
                <a:lnTo>
                  <a:pt x="11704" y="14381"/>
                </a:lnTo>
                <a:lnTo>
                  <a:pt x="11728" y="14430"/>
                </a:lnTo>
                <a:lnTo>
                  <a:pt x="11850" y="14552"/>
                </a:lnTo>
                <a:lnTo>
                  <a:pt x="12020" y="14746"/>
                </a:lnTo>
                <a:lnTo>
                  <a:pt x="12191" y="14917"/>
                </a:lnTo>
                <a:lnTo>
                  <a:pt x="12337" y="15087"/>
                </a:lnTo>
                <a:lnTo>
                  <a:pt x="12434" y="15184"/>
                </a:lnTo>
                <a:lnTo>
                  <a:pt x="12531" y="15257"/>
                </a:lnTo>
                <a:lnTo>
                  <a:pt x="11947" y="15573"/>
                </a:lnTo>
                <a:lnTo>
                  <a:pt x="11680" y="15306"/>
                </a:lnTo>
                <a:lnTo>
                  <a:pt x="11436" y="15038"/>
                </a:lnTo>
                <a:lnTo>
                  <a:pt x="11193" y="14771"/>
                </a:lnTo>
                <a:lnTo>
                  <a:pt x="11071" y="14673"/>
                </a:lnTo>
                <a:lnTo>
                  <a:pt x="10901" y="14576"/>
                </a:lnTo>
                <a:lnTo>
                  <a:pt x="10877" y="14600"/>
                </a:lnTo>
                <a:lnTo>
                  <a:pt x="10877" y="14625"/>
                </a:lnTo>
                <a:lnTo>
                  <a:pt x="10925" y="14819"/>
                </a:lnTo>
                <a:lnTo>
                  <a:pt x="10998" y="14990"/>
                </a:lnTo>
                <a:lnTo>
                  <a:pt x="11096" y="15135"/>
                </a:lnTo>
                <a:lnTo>
                  <a:pt x="11217" y="15281"/>
                </a:lnTo>
                <a:lnTo>
                  <a:pt x="11388" y="15525"/>
                </a:lnTo>
                <a:lnTo>
                  <a:pt x="11582" y="15744"/>
                </a:lnTo>
                <a:lnTo>
                  <a:pt x="11096" y="15914"/>
                </a:lnTo>
                <a:lnTo>
                  <a:pt x="11071" y="15865"/>
                </a:lnTo>
                <a:lnTo>
                  <a:pt x="11023" y="15841"/>
                </a:lnTo>
                <a:lnTo>
                  <a:pt x="10731" y="15598"/>
                </a:lnTo>
                <a:lnTo>
                  <a:pt x="10439" y="15330"/>
                </a:lnTo>
                <a:lnTo>
                  <a:pt x="10293" y="15233"/>
                </a:lnTo>
                <a:lnTo>
                  <a:pt x="10147" y="15111"/>
                </a:lnTo>
                <a:lnTo>
                  <a:pt x="9976" y="15014"/>
                </a:lnTo>
                <a:lnTo>
                  <a:pt x="9806" y="14965"/>
                </a:lnTo>
                <a:lnTo>
                  <a:pt x="9782" y="14965"/>
                </a:lnTo>
                <a:lnTo>
                  <a:pt x="9782" y="14990"/>
                </a:lnTo>
                <a:lnTo>
                  <a:pt x="9976" y="15281"/>
                </a:lnTo>
                <a:lnTo>
                  <a:pt x="10220" y="15549"/>
                </a:lnTo>
                <a:lnTo>
                  <a:pt x="10463" y="15817"/>
                </a:lnTo>
                <a:lnTo>
                  <a:pt x="10585" y="15938"/>
                </a:lnTo>
                <a:lnTo>
                  <a:pt x="10731" y="16036"/>
                </a:lnTo>
                <a:lnTo>
                  <a:pt x="10122" y="16182"/>
                </a:lnTo>
                <a:lnTo>
                  <a:pt x="10074" y="16133"/>
                </a:lnTo>
                <a:lnTo>
                  <a:pt x="10001" y="16109"/>
                </a:lnTo>
                <a:lnTo>
                  <a:pt x="9903" y="16060"/>
                </a:lnTo>
                <a:lnTo>
                  <a:pt x="9830" y="16011"/>
                </a:lnTo>
                <a:lnTo>
                  <a:pt x="9684" y="15890"/>
                </a:lnTo>
                <a:lnTo>
                  <a:pt x="9587" y="15719"/>
                </a:lnTo>
                <a:lnTo>
                  <a:pt x="9465" y="15549"/>
                </a:lnTo>
                <a:lnTo>
                  <a:pt x="9368" y="15379"/>
                </a:lnTo>
                <a:lnTo>
                  <a:pt x="9246" y="15257"/>
                </a:lnTo>
                <a:lnTo>
                  <a:pt x="9125" y="15160"/>
                </a:lnTo>
                <a:lnTo>
                  <a:pt x="8954" y="15063"/>
                </a:lnTo>
                <a:lnTo>
                  <a:pt x="8930" y="15087"/>
                </a:lnTo>
                <a:lnTo>
                  <a:pt x="8979" y="15160"/>
                </a:lnTo>
                <a:lnTo>
                  <a:pt x="9027" y="15257"/>
                </a:lnTo>
                <a:lnTo>
                  <a:pt x="9076" y="15476"/>
                </a:lnTo>
                <a:lnTo>
                  <a:pt x="9173" y="15695"/>
                </a:lnTo>
                <a:lnTo>
                  <a:pt x="9295" y="15914"/>
                </a:lnTo>
                <a:lnTo>
                  <a:pt x="9417" y="16109"/>
                </a:lnTo>
                <a:lnTo>
                  <a:pt x="9587" y="16279"/>
                </a:lnTo>
                <a:lnTo>
                  <a:pt x="9222" y="16328"/>
                </a:lnTo>
                <a:lnTo>
                  <a:pt x="8857" y="16352"/>
                </a:lnTo>
                <a:lnTo>
                  <a:pt x="8857" y="16328"/>
                </a:lnTo>
                <a:lnTo>
                  <a:pt x="8808" y="16255"/>
                </a:lnTo>
                <a:lnTo>
                  <a:pt x="8760" y="16182"/>
                </a:lnTo>
                <a:lnTo>
                  <a:pt x="8638" y="16060"/>
                </a:lnTo>
                <a:lnTo>
                  <a:pt x="8516" y="15865"/>
                </a:lnTo>
                <a:lnTo>
                  <a:pt x="8419" y="15622"/>
                </a:lnTo>
                <a:lnTo>
                  <a:pt x="8346" y="15452"/>
                </a:lnTo>
                <a:lnTo>
                  <a:pt x="8273" y="15281"/>
                </a:lnTo>
                <a:lnTo>
                  <a:pt x="8224" y="15208"/>
                </a:lnTo>
                <a:lnTo>
                  <a:pt x="8151" y="15135"/>
                </a:lnTo>
                <a:lnTo>
                  <a:pt x="8078" y="15087"/>
                </a:lnTo>
                <a:lnTo>
                  <a:pt x="7981" y="15038"/>
                </a:lnTo>
                <a:lnTo>
                  <a:pt x="7957" y="15063"/>
                </a:lnTo>
                <a:lnTo>
                  <a:pt x="7932" y="15160"/>
                </a:lnTo>
                <a:lnTo>
                  <a:pt x="7957" y="15306"/>
                </a:lnTo>
                <a:lnTo>
                  <a:pt x="7981" y="15476"/>
                </a:lnTo>
                <a:lnTo>
                  <a:pt x="8005" y="15671"/>
                </a:lnTo>
                <a:lnTo>
                  <a:pt x="8078" y="15841"/>
                </a:lnTo>
                <a:lnTo>
                  <a:pt x="8151" y="16036"/>
                </a:lnTo>
                <a:lnTo>
                  <a:pt x="8249" y="16206"/>
                </a:lnTo>
                <a:lnTo>
                  <a:pt x="8346" y="16352"/>
                </a:lnTo>
                <a:lnTo>
                  <a:pt x="7835" y="16328"/>
                </a:lnTo>
                <a:lnTo>
                  <a:pt x="7762" y="16230"/>
                </a:lnTo>
                <a:lnTo>
                  <a:pt x="7689" y="16109"/>
                </a:lnTo>
                <a:lnTo>
                  <a:pt x="7640" y="15987"/>
                </a:lnTo>
                <a:lnTo>
                  <a:pt x="7567" y="15719"/>
                </a:lnTo>
                <a:lnTo>
                  <a:pt x="7446" y="15330"/>
                </a:lnTo>
                <a:lnTo>
                  <a:pt x="7373" y="15135"/>
                </a:lnTo>
                <a:lnTo>
                  <a:pt x="7300" y="15063"/>
                </a:lnTo>
                <a:lnTo>
                  <a:pt x="7227" y="14990"/>
                </a:lnTo>
                <a:lnTo>
                  <a:pt x="7178" y="14990"/>
                </a:lnTo>
                <a:lnTo>
                  <a:pt x="7154" y="15038"/>
                </a:lnTo>
                <a:lnTo>
                  <a:pt x="7129" y="15135"/>
                </a:lnTo>
                <a:lnTo>
                  <a:pt x="7129" y="15233"/>
                </a:lnTo>
                <a:lnTo>
                  <a:pt x="7154" y="15452"/>
                </a:lnTo>
                <a:lnTo>
                  <a:pt x="7202" y="15695"/>
                </a:lnTo>
                <a:lnTo>
                  <a:pt x="7275" y="15890"/>
                </a:lnTo>
                <a:lnTo>
                  <a:pt x="7324" y="16084"/>
                </a:lnTo>
                <a:lnTo>
                  <a:pt x="7397" y="16279"/>
                </a:lnTo>
                <a:lnTo>
                  <a:pt x="6740" y="16157"/>
                </a:lnTo>
                <a:lnTo>
                  <a:pt x="6691" y="15963"/>
                </a:lnTo>
                <a:lnTo>
                  <a:pt x="6618" y="15792"/>
                </a:lnTo>
                <a:lnTo>
                  <a:pt x="6521" y="15598"/>
                </a:lnTo>
                <a:lnTo>
                  <a:pt x="6472" y="15427"/>
                </a:lnTo>
                <a:lnTo>
                  <a:pt x="6399" y="15135"/>
                </a:lnTo>
                <a:lnTo>
                  <a:pt x="6351" y="14990"/>
                </a:lnTo>
                <a:lnTo>
                  <a:pt x="6278" y="14892"/>
                </a:lnTo>
                <a:lnTo>
                  <a:pt x="6253" y="14868"/>
                </a:lnTo>
                <a:lnTo>
                  <a:pt x="6205" y="14917"/>
                </a:lnTo>
                <a:lnTo>
                  <a:pt x="6156" y="14941"/>
                </a:lnTo>
                <a:lnTo>
                  <a:pt x="6107" y="15063"/>
                </a:lnTo>
                <a:lnTo>
                  <a:pt x="6083" y="15208"/>
                </a:lnTo>
                <a:lnTo>
                  <a:pt x="6107" y="15354"/>
                </a:lnTo>
                <a:lnTo>
                  <a:pt x="6156" y="15549"/>
                </a:lnTo>
                <a:lnTo>
                  <a:pt x="6205" y="15719"/>
                </a:lnTo>
                <a:lnTo>
                  <a:pt x="6326" y="16060"/>
                </a:lnTo>
                <a:lnTo>
                  <a:pt x="6326" y="16060"/>
                </a:lnTo>
                <a:lnTo>
                  <a:pt x="5742" y="15865"/>
                </a:lnTo>
                <a:lnTo>
                  <a:pt x="5742" y="15792"/>
                </a:lnTo>
                <a:lnTo>
                  <a:pt x="5694" y="15719"/>
                </a:lnTo>
                <a:lnTo>
                  <a:pt x="5621" y="15622"/>
                </a:lnTo>
                <a:lnTo>
                  <a:pt x="5572" y="15549"/>
                </a:lnTo>
                <a:lnTo>
                  <a:pt x="5523" y="15379"/>
                </a:lnTo>
                <a:lnTo>
                  <a:pt x="5450" y="15014"/>
                </a:lnTo>
                <a:lnTo>
                  <a:pt x="5377" y="14819"/>
                </a:lnTo>
                <a:lnTo>
                  <a:pt x="5329" y="14698"/>
                </a:lnTo>
                <a:lnTo>
                  <a:pt x="5280" y="14673"/>
                </a:lnTo>
                <a:lnTo>
                  <a:pt x="5231" y="14698"/>
                </a:lnTo>
                <a:lnTo>
                  <a:pt x="5183" y="14746"/>
                </a:lnTo>
                <a:lnTo>
                  <a:pt x="5158" y="14795"/>
                </a:lnTo>
                <a:lnTo>
                  <a:pt x="5110" y="14941"/>
                </a:lnTo>
                <a:lnTo>
                  <a:pt x="5110" y="15111"/>
                </a:lnTo>
                <a:lnTo>
                  <a:pt x="5110" y="15257"/>
                </a:lnTo>
                <a:lnTo>
                  <a:pt x="5134" y="15452"/>
                </a:lnTo>
                <a:lnTo>
                  <a:pt x="5207" y="15646"/>
                </a:lnTo>
                <a:lnTo>
                  <a:pt x="5207" y="15646"/>
                </a:lnTo>
                <a:lnTo>
                  <a:pt x="4769" y="15452"/>
                </a:lnTo>
                <a:lnTo>
                  <a:pt x="4721" y="15233"/>
                </a:lnTo>
                <a:lnTo>
                  <a:pt x="4672" y="15014"/>
                </a:lnTo>
                <a:lnTo>
                  <a:pt x="4623" y="14771"/>
                </a:lnTo>
                <a:lnTo>
                  <a:pt x="4599" y="14503"/>
                </a:lnTo>
                <a:lnTo>
                  <a:pt x="4575" y="14479"/>
                </a:lnTo>
                <a:lnTo>
                  <a:pt x="4502" y="14479"/>
                </a:lnTo>
                <a:lnTo>
                  <a:pt x="4453" y="14552"/>
                </a:lnTo>
                <a:lnTo>
                  <a:pt x="4404" y="14649"/>
                </a:lnTo>
                <a:lnTo>
                  <a:pt x="4380" y="14819"/>
                </a:lnTo>
                <a:lnTo>
                  <a:pt x="4356" y="15038"/>
                </a:lnTo>
                <a:lnTo>
                  <a:pt x="4380" y="15257"/>
                </a:lnTo>
                <a:lnTo>
                  <a:pt x="4112" y="15111"/>
                </a:lnTo>
                <a:lnTo>
                  <a:pt x="4112" y="15063"/>
                </a:lnTo>
                <a:lnTo>
                  <a:pt x="4088" y="14990"/>
                </a:lnTo>
                <a:lnTo>
                  <a:pt x="4064" y="14892"/>
                </a:lnTo>
                <a:lnTo>
                  <a:pt x="4039" y="14795"/>
                </a:lnTo>
                <a:lnTo>
                  <a:pt x="4039" y="14552"/>
                </a:lnTo>
                <a:lnTo>
                  <a:pt x="4039" y="14333"/>
                </a:lnTo>
                <a:lnTo>
                  <a:pt x="4015" y="14235"/>
                </a:lnTo>
                <a:lnTo>
                  <a:pt x="3966" y="14138"/>
                </a:lnTo>
                <a:lnTo>
                  <a:pt x="3942" y="14114"/>
                </a:lnTo>
                <a:lnTo>
                  <a:pt x="3893" y="14114"/>
                </a:lnTo>
                <a:lnTo>
                  <a:pt x="3796" y="14235"/>
                </a:lnTo>
                <a:lnTo>
                  <a:pt x="3747" y="14381"/>
                </a:lnTo>
                <a:lnTo>
                  <a:pt x="3723" y="14527"/>
                </a:lnTo>
                <a:lnTo>
                  <a:pt x="3723" y="14649"/>
                </a:lnTo>
                <a:lnTo>
                  <a:pt x="3723" y="14868"/>
                </a:lnTo>
                <a:lnTo>
                  <a:pt x="3382" y="14649"/>
                </a:lnTo>
                <a:lnTo>
                  <a:pt x="3407" y="14600"/>
                </a:lnTo>
                <a:lnTo>
                  <a:pt x="3407" y="14503"/>
                </a:lnTo>
                <a:lnTo>
                  <a:pt x="3407" y="14406"/>
                </a:lnTo>
                <a:lnTo>
                  <a:pt x="3382" y="14211"/>
                </a:lnTo>
                <a:lnTo>
                  <a:pt x="3382" y="14065"/>
                </a:lnTo>
                <a:lnTo>
                  <a:pt x="3358" y="13968"/>
                </a:lnTo>
                <a:lnTo>
                  <a:pt x="3334" y="13919"/>
                </a:lnTo>
                <a:lnTo>
                  <a:pt x="3309" y="13870"/>
                </a:lnTo>
                <a:lnTo>
                  <a:pt x="3261" y="13870"/>
                </a:lnTo>
                <a:lnTo>
                  <a:pt x="3188" y="13919"/>
                </a:lnTo>
                <a:lnTo>
                  <a:pt x="3139" y="13992"/>
                </a:lnTo>
                <a:lnTo>
                  <a:pt x="3115" y="14089"/>
                </a:lnTo>
                <a:lnTo>
                  <a:pt x="3090" y="14187"/>
                </a:lnTo>
                <a:lnTo>
                  <a:pt x="3066" y="14406"/>
                </a:lnTo>
                <a:lnTo>
                  <a:pt x="2725" y="14114"/>
                </a:lnTo>
                <a:lnTo>
                  <a:pt x="2750" y="14041"/>
                </a:lnTo>
                <a:lnTo>
                  <a:pt x="2725" y="13919"/>
                </a:lnTo>
                <a:lnTo>
                  <a:pt x="2701" y="13797"/>
                </a:lnTo>
                <a:lnTo>
                  <a:pt x="2725" y="13627"/>
                </a:lnTo>
                <a:lnTo>
                  <a:pt x="2725" y="13481"/>
                </a:lnTo>
                <a:lnTo>
                  <a:pt x="2701" y="13408"/>
                </a:lnTo>
                <a:lnTo>
                  <a:pt x="2652" y="13384"/>
                </a:lnTo>
                <a:lnTo>
                  <a:pt x="2579" y="13384"/>
                </a:lnTo>
                <a:lnTo>
                  <a:pt x="2506" y="13432"/>
                </a:lnTo>
                <a:lnTo>
                  <a:pt x="2433" y="13578"/>
                </a:lnTo>
                <a:lnTo>
                  <a:pt x="2385" y="13773"/>
                </a:lnTo>
                <a:lnTo>
                  <a:pt x="2117" y="13505"/>
                </a:lnTo>
                <a:lnTo>
                  <a:pt x="2117" y="13481"/>
                </a:lnTo>
                <a:lnTo>
                  <a:pt x="2166" y="13432"/>
                </a:lnTo>
                <a:lnTo>
                  <a:pt x="2190" y="13359"/>
                </a:lnTo>
                <a:lnTo>
                  <a:pt x="2214" y="13213"/>
                </a:lnTo>
                <a:lnTo>
                  <a:pt x="2214" y="13116"/>
                </a:lnTo>
                <a:lnTo>
                  <a:pt x="2190" y="13019"/>
                </a:lnTo>
                <a:lnTo>
                  <a:pt x="2166" y="12970"/>
                </a:lnTo>
                <a:lnTo>
                  <a:pt x="2093" y="12921"/>
                </a:lnTo>
                <a:lnTo>
                  <a:pt x="2020" y="12946"/>
                </a:lnTo>
                <a:lnTo>
                  <a:pt x="1971" y="12994"/>
                </a:lnTo>
                <a:lnTo>
                  <a:pt x="1922" y="13067"/>
                </a:lnTo>
                <a:lnTo>
                  <a:pt x="1898" y="13165"/>
                </a:lnTo>
                <a:lnTo>
                  <a:pt x="1874" y="13213"/>
                </a:lnTo>
                <a:lnTo>
                  <a:pt x="1533" y="12751"/>
                </a:lnTo>
                <a:lnTo>
                  <a:pt x="1217" y="12264"/>
                </a:lnTo>
                <a:lnTo>
                  <a:pt x="925" y="11753"/>
                </a:lnTo>
                <a:lnTo>
                  <a:pt x="657" y="11218"/>
                </a:lnTo>
                <a:lnTo>
                  <a:pt x="827" y="11340"/>
                </a:lnTo>
                <a:lnTo>
                  <a:pt x="998" y="11461"/>
                </a:lnTo>
                <a:lnTo>
                  <a:pt x="1363" y="11680"/>
                </a:lnTo>
                <a:lnTo>
                  <a:pt x="1728" y="11875"/>
                </a:lnTo>
                <a:lnTo>
                  <a:pt x="2044" y="12021"/>
                </a:lnTo>
                <a:lnTo>
                  <a:pt x="2409" y="12167"/>
                </a:lnTo>
                <a:lnTo>
                  <a:pt x="2798" y="12289"/>
                </a:lnTo>
                <a:lnTo>
                  <a:pt x="3188" y="12410"/>
                </a:lnTo>
                <a:lnTo>
                  <a:pt x="3577" y="12483"/>
                </a:lnTo>
                <a:lnTo>
                  <a:pt x="3966" y="12556"/>
                </a:lnTo>
                <a:lnTo>
                  <a:pt x="4380" y="12581"/>
                </a:lnTo>
                <a:lnTo>
                  <a:pt x="4769" y="12605"/>
                </a:lnTo>
                <a:lnTo>
                  <a:pt x="5183" y="12629"/>
                </a:lnTo>
                <a:lnTo>
                  <a:pt x="5572" y="12605"/>
                </a:lnTo>
                <a:lnTo>
                  <a:pt x="5961" y="12581"/>
                </a:lnTo>
                <a:lnTo>
                  <a:pt x="6351" y="12508"/>
                </a:lnTo>
                <a:lnTo>
                  <a:pt x="6716" y="12435"/>
                </a:lnTo>
                <a:lnTo>
                  <a:pt x="7105" y="12337"/>
                </a:lnTo>
                <a:lnTo>
                  <a:pt x="7494" y="12216"/>
                </a:lnTo>
                <a:lnTo>
                  <a:pt x="7859" y="12094"/>
                </a:lnTo>
                <a:lnTo>
                  <a:pt x="8224" y="11924"/>
                </a:lnTo>
                <a:lnTo>
                  <a:pt x="8565" y="11753"/>
                </a:lnTo>
                <a:lnTo>
                  <a:pt x="8930" y="11559"/>
                </a:lnTo>
                <a:lnTo>
                  <a:pt x="9271" y="11364"/>
                </a:lnTo>
                <a:lnTo>
                  <a:pt x="9587" y="11145"/>
                </a:lnTo>
                <a:lnTo>
                  <a:pt x="9903" y="10902"/>
                </a:lnTo>
                <a:lnTo>
                  <a:pt x="10195" y="10658"/>
                </a:lnTo>
                <a:lnTo>
                  <a:pt x="10487" y="10391"/>
                </a:lnTo>
                <a:lnTo>
                  <a:pt x="10755" y="10123"/>
                </a:lnTo>
                <a:lnTo>
                  <a:pt x="11023" y="9831"/>
                </a:lnTo>
                <a:lnTo>
                  <a:pt x="11242" y="9539"/>
                </a:lnTo>
                <a:lnTo>
                  <a:pt x="11461" y="9247"/>
                </a:lnTo>
                <a:lnTo>
                  <a:pt x="11655" y="8931"/>
                </a:lnTo>
                <a:lnTo>
                  <a:pt x="11850" y="8590"/>
                </a:lnTo>
                <a:lnTo>
                  <a:pt x="11996" y="8249"/>
                </a:lnTo>
                <a:lnTo>
                  <a:pt x="12142" y="7884"/>
                </a:lnTo>
                <a:lnTo>
                  <a:pt x="12288" y="7519"/>
                </a:lnTo>
                <a:lnTo>
                  <a:pt x="12385" y="7154"/>
                </a:lnTo>
                <a:lnTo>
                  <a:pt x="12483" y="6790"/>
                </a:lnTo>
                <a:lnTo>
                  <a:pt x="12556" y="6425"/>
                </a:lnTo>
                <a:lnTo>
                  <a:pt x="12629" y="6035"/>
                </a:lnTo>
                <a:lnTo>
                  <a:pt x="12653" y="5670"/>
                </a:lnTo>
                <a:lnTo>
                  <a:pt x="12677" y="5281"/>
                </a:lnTo>
                <a:lnTo>
                  <a:pt x="12677" y="4916"/>
                </a:lnTo>
                <a:lnTo>
                  <a:pt x="12677" y="4551"/>
                </a:lnTo>
                <a:lnTo>
                  <a:pt x="12629" y="4210"/>
                </a:lnTo>
                <a:lnTo>
                  <a:pt x="12580" y="3870"/>
                </a:lnTo>
                <a:lnTo>
                  <a:pt x="12483" y="3529"/>
                </a:lnTo>
                <a:lnTo>
                  <a:pt x="12385" y="3213"/>
                </a:lnTo>
                <a:lnTo>
                  <a:pt x="12142" y="2580"/>
                </a:lnTo>
                <a:lnTo>
                  <a:pt x="11874" y="1947"/>
                </a:lnTo>
                <a:lnTo>
                  <a:pt x="11558" y="1242"/>
                </a:lnTo>
                <a:lnTo>
                  <a:pt x="11388" y="877"/>
                </a:lnTo>
                <a:lnTo>
                  <a:pt x="11169" y="536"/>
                </a:lnTo>
                <a:close/>
                <a:moveTo>
                  <a:pt x="10706" y="1"/>
                </a:moveTo>
                <a:lnTo>
                  <a:pt x="10609" y="25"/>
                </a:lnTo>
                <a:lnTo>
                  <a:pt x="10560" y="49"/>
                </a:lnTo>
                <a:lnTo>
                  <a:pt x="10512" y="98"/>
                </a:lnTo>
                <a:lnTo>
                  <a:pt x="10487" y="171"/>
                </a:lnTo>
                <a:lnTo>
                  <a:pt x="10463" y="195"/>
                </a:lnTo>
                <a:lnTo>
                  <a:pt x="10414" y="268"/>
                </a:lnTo>
                <a:lnTo>
                  <a:pt x="10414" y="317"/>
                </a:lnTo>
                <a:lnTo>
                  <a:pt x="10414" y="390"/>
                </a:lnTo>
                <a:lnTo>
                  <a:pt x="10439" y="439"/>
                </a:lnTo>
                <a:lnTo>
                  <a:pt x="10487" y="487"/>
                </a:lnTo>
                <a:lnTo>
                  <a:pt x="10536" y="512"/>
                </a:lnTo>
                <a:lnTo>
                  <a:pt x="10585" y="536"/>
                </a:lnTo>
                <a:lnTo>
                  <a:pt x="10658" y="536"/>
                </a:lnTo>
                <a:lnTo>
                  <a:pt x="10779" y="682"/>
                </a:lnTo>
                <a:lnTo>
                  <a:pt x="10925" y="852"/>
                </a:lnTo>
                <a:lnTo>
                  <a:pt x="11023" y="1047"/>
                </a:lnTo>
                <a:lnTo>
                  <a:pt x="11144" y="1266"/>
                </a:lnTo>
                <a:lnTo>
                  <a:pt x="11315" y="1680"/>
                </a:lnTo>
                <a:lnTo>
                  <a:pt x="11485" y="2045"/>
                </a:lnTo>
                <a:lnTo>
                  <a:pt x="11728" y="2604"/>
                </a:lnTo>
                <a:lnTo>
                  <a:pt x="11947" y="3188"/>
                </a:lnTo>
                <a:lnTo>
                  <a:pt x="12045" y="3480"/>
                </a:lnTo>
                <a:lnTo>
                  <a:pt x="12142" y="3772"/>
                </a:lnTo>
                <a:lnTo>
                  <a:pt x="12215" y="4064"/>
                </a:lnTo>
                <a:lnTo>
                  <a:pt x="12264" y="4381"/>
                </a:lnTo>
                <a:lnTo>
                  <a:pt x="12288" y="4721"/>
                </a:lnTo>
                <a:lnTo>
                  <a:pt x="12288" y="5062"/>
                </a:lnTo>
                <a:lnTo>
                  <a:pt x="12288" y="5403"/>
                </a:lnTo>
                <a:lnTo>
                  <a:pt x="12264" y="5768"/>
                </a:lnTo>
                <a:lnTo>
                  <a:pt x="12215" y="6108"/>
                </a:lnTo>
                <a:lnTo>
                  <a:pt x="12166" y="6473"/>
                </a:lnTo>
                <a:lnTo>
                  <a:pt x="12069" y="6814"/>
                </a:lnTo>
                <a:lnTo>
                  <a:pt x="11996" y="7154"/>
                </a:lnTo>
                <a:lnTo>
                  <a:pt x="11874" y="7495"/>
                </a:lnTo>
                <a:lnTo>
                  <a:pt x="11753" y="7836"/>
                </a:lnTo>
                <a:lnTo>
                  <a:pt x="11607" y="8152"/>
                </a:lnTo>
                <a:lnTo>
                  <a:pt x="11461" y="8493"/>
                </a:lnTo>
                <a:lnTo>
                  <a:pt x="11290" y="8785"/>
                </a:lnTo>
                <a:lnTo>
                  <a:pt x="11096" y="9077"/>
                </a:lnTo>
                <a:lnTo>
                  <a:pt x="10901" y="9369"/>
                </a:lnTo>
                <a:lnTo>
                  <a:pt x="10682" y="9636"/>
                </a:lnTo>
                <a:lnTo>
                  <a:pt x="10463" y="9880"/>
                </a:lnTo>
                <a:lnTo>
                  <a:pt x="10220" y="10123"/>
                </a:lnTo>
                <a:lnTo>
                  <a:pt x="9952" y="10342"/>
                </a:lnTo>
                <a:lnTo>
                  <a:pt x="9684" y="10537"/>
                </a:lnTo>
                <a:lnTo>
                  <a:pt x="9125" y="10902"/>
                </a:lnTo>
                <a:lnTo>
                  <a:pt x="8516" y="11218"/>
                </a:lnTo>
                <a:lnTo>
                  <a:pt x="7884" y="11534"/>
                </a:lnTo>
                <a:lnTo>
                  <a:pt x="7543" y="11680"/>
                </a:lnTo>
                <a:lnTo>
                  <a:pt x="7202" y="11802"/>
                </a:lnTo>
                <a:lnTo>
                  <a:pt x="6862" y="11899"/>
                </a:lnTo>
                <a:lnTo>
                  <a:pt x="6521" y="11997"/>
                </a:lnTo>
                <a:lnTo>
                  <a:pt x="6156" y="12045"/>
                </a:lnTo>
                <a:lnTo>
                  <a:pt x="5791" y="12118"/>
                </a:lnTo>
                <a:lnTo>
                  <a:pt x="5426" y="12143"/>
                </a:lnTo>
                <a:lnTo>
                  <a:pt x="4696" y="12143"/>
                </a:lnTo>
                <a:lnTo>
                  <a:pt x="4331" y="12094"/>
                </a:lnTo>
                <a:lnTo>
                  <a:pt x="3966" y="12045"/>
                </a:lnTo>
                <a:lnTo>
                  <a:pt x="3601" y="11997"/>
                </a:lnTo>
                <a:lnTo>
                  <a:pt x="2896" y="11826"/>
                </a:lnTo>
                <a:lnTo>
                  <a:pt x="2555" y="11729"/>
                </a:lnTo>
                <a:lnTo>
                  <a:pt x="2239" y="11607"/>
                </a:lnTo>
                <a:lnTo>
                  <a:pt x="1922" y="11461"/>
                </a:lnTo>
                <a:lnTo>
                  <a:pt x="1630" y="11291"/>
                </a:lnTo>
                <a:lnTo>
                  <a:pt x="1338" y="11145"/>
                </a:lnTo>
                <a:lnTo>
                  <a:pt x="998" y="10950"/>
                </a:lnTo>
                <a:lnTo>
                  <a:pt x="852" y="10829"/>
                </a:lnTo>
                <a:lnTo>
                  <a:pt x="730" y="10707"/>
                </a:lnTo>
                <a:lnTo>
                  <a:pt x="633" y="10585"/>
                </a:lnTo>
                <a:lnTo>
                  <a:pt x="584" y="10415"/>
                </a:lnTo>
                <a:lnTo>
                  <a:pt x="560" y="10366"/>
                </a:lnTo>
                <a:lnTo>
                  <a:pt x="535" y="10342"/>
                </a:lnTo>
                <a:lnTo>
                  <a:pt x="462" y="10318"/>
                </a:lnTo>
                <a:lnTo>
                  <a:pt x="365" y="10342"/>
                </a:lnTo>
                <a:lnTo>
                  <a:pt x="316" y="10391"/>
                </a:lnTo>
                <a:lnTo>
                  <a:pt x="243" y="10366"/>
                </a:lnTo>
                <a:lnTo>
                  <a:pt x="146" y="10391"/>
                </a:lnTo>
                <a:lnTo>
                  <a:pt x="73" y="10439"/>
                </a:lnTo>
                <a:lnTo>
                  <a:pt x="0" y="10512"/>
                </a:lnTo>
                <a:lnTo>
                  <a:pt x="0" y="10561"/>
                </a:lnTo>
                <a:lnTo>
                  <a:pt x="0" y="10610"/>
                </a:lnTo>
                <a:lnTo>
                  <a:pt x="146" y="11048"/>
                </a:lnTo>
                <a:lnTo>
                  <a:pt x="316" y="11461"/>
                </a:lnTo>
                <a:lnTo>
                  <a:pt x="487" y="11875"/>
                </a:lnTo>
                <a:lnTo>
                  <a:pt x="681" y="12264"/>
                </a:lnTo>
                <a:lnTo>
                  <a:pt x="900" y="12629"/>
                </a:lnTo>
                <a:lnTo>
                  <a:pt x="1144" y="12994"/>
                </a:lnTo>
                <a:lnTo>
                  <a:pt x="1411" y="13359"/>
                </a:lnTo>
                <a:lnTo>
                  <a:pt x="1679" y="13676"/>
                </a:lnTo>
                <a:lnTo>
                  <a:pt x="1971" y="13992"/>
                </a:lnTo>
                <a:lnTo>
                  <a:pt x="2263" y="14308"/>
                </a:lnTo>
                <a:lnTo>
                  <a:pt x="2604" y="14600"/>
                </a:lnTo>
                <a:lnTo>
                  <a:pt x="2920" y="14868"/>
                </a:lnTo>
                <a:lnTo>
                  <a:pt x="3285" y="15135"/>
                </a:lnTo>
                <a:lnTo>
                  <a:pt x="3650" y="15379"/>
                </a:lnTo>
                <a:lnTo>
                  <a:pt x="4039" y="15598"/>
                </a:lnTo>
                <a:lnTo>
                  <a:pt x="4429" y="15817"/>
                </a:lnTo>
                <a:lnTo>
                  <a:pt x="4866" y="16036"/>
                </a:lnTo>
                <a:lnTo>
                  <a:pt x="5280" y="16230"/>
                </a:lnTo>
                <a:lnTo>
                  <a:pt x="5718" y="16376"/>
                </a:lnTo>
                <a:lnTo>
                  <a:pt x="6156" y="16522"/>
                </a:lnTo>
                <a:lnTo>
                  <a:pt x="6618" y="16644"/>
                </a:lnTo>
                <a:lnTo>
                  <a:pt x="7056" y="16717"/>
                </a:lnTo>
                <a:lnTo>
                  <a:pt x="7494" y="16790"/>
                </a:lnTo>
                <a:lnTo>
                  <a:pt x="7957" y="16839"/>
                </a:lnTo>
                <a:lnTo>
                  <a:pt x="8857" y="16839"/>
                </a:lnTo>
                <a:lnTo>
                  <a:pt x="9319" y="16814"/>
                </a:lnTo>
                <a:lnTo>
                  <a:pt x="9757" y="16741"/>
                </a:lnTo>
                <a:lnTo>
                  <a:pt x="10220" y="16668"/>
                </a:lnTo>
                <a:lnTo>
                  <a:pt x="10658" y="16571"/>
                </a:lnTo>
                <a:lnTo>
                  <a:pt x="11120" y="16425"/>
                </a:lnTo>
                <a:lnTo>
                  <a:pt x="11558" y="16279"/>
                </a:lnTo>
                <a:lnTo>
                  <a:pt x="11923" y="16133"/>
                </a:lnTo>
                <a:lnTo>
                  <a:pt x="12264" y="15987"/>
                </a:lnTo>
                <a:lnTo>
                  <a:pt x="12604" y="15817"/>
                </a:lnTo>
                <a:lnTo>
                  <a:pt x="12920" y="15622"/>
                </a:lnTo>
                <a:lnTo>
                  <a:pt x="13237" y="15427"/>
                </a:lnTo>
                <a:lnTo>
                  <a:pt x="13553" y="15208"/>
                </a:lnTo>
                <a:lnTo>
                  <a:pt x="13845" y="14990"/>
                </a:lnTo>
                <a:lnTo>
                  <a:pt x="14137" y="14746"/>
                </a:lnTo>
                <a:lnTo>
                  <a:pt x="14405" y="14479"/>
                </a:lnTo>
                <a:lnTo>
                  <a:pt x="14672" y="14211"/>
                </a:lnTo>
                <a:lnTo>
                  <a:pt x="14940" y="13943"/>
                </a:lnTo>
                <a:lnTo>
                  <a:pt x="15183" y="13651"/>
                </a:lnTo>
                <a:lnTo>
                  <a:pt x="15402" y="13359"/>
                </a:lnTo>
                <a:lnTo>
                  <a:pt x="15621" y="13043"/>
                </a:lnTo>
                <a:lnTo>
                  <a:pt x="15840" y="12727"/>
                </a:lnTo>
                <a:lnTo>
                  <a:pt x="16035" y="12410"/>
                </a:lnTo>
                <a:lnTo>
                  <a:pt x="16205" y="12070"/>
                </a:lnTo>
                <a:lnTo>
                  <a:pt x="16376" y="11705"/>
                </a:lnTo>
                <a:lnTo>
                  <a:pt x="16546" y="11340"/>
                </a:lnTo>
                <a:lnTo>
                  <a:pt x="16668" y="10975"/>
                </a:lnTo>
                <a:lnTo>
                  <a:pt x="16911" y="10220"/>
                </a:lnTo>
                <a:lnTo>
                  <a:pt x="17106" y="9466"/>
                </a:lnTo>
                <a:lnTo>
                  <a:pt x="17154" y="9101"/>
                </a:lnTo>
                <a:lnTo>
                  <a:pt x="17179" y="8663"/>
                </a:lnTo>
                <a:lnTo>
                  <a:pt x="17179" y="8176"/>
                </a:lnTo>
                <a:lnTo>
                  <a:pt x="17179" y="7665"/>
                </a:lnTo>
                <a:lnTo>
                  <a:pt x="17106" y="6717"/>
                </a:lnTo>
                <a:lnTo>
                  <a:pt x="17057" y="6352"/>
                </a:lnTo>
                <a:lnTo>
                  <a:pt x="17008" y="6108"/>
                </a:lnTo>
                <a:lnTo>
                  <a:pt x="16814" y="5524"/>
                </a:lnTo>
                <a:lnTo>
                  <a:pt x="16619" y="4965"/>
                </a:lnTo>
                <a:lnTo>
                  <a:pt x="16376" y="4429"/>
                </a:lnTo>
                <a:lnTo>
                  <a:pt x="16108" y="3918"/>
                </a:lnTo>
                <a:lnTo>
                  <a:pt x="15816" y="3432"/>
                </a:lnTo>
                <a:lnTo>
                  <a:pt x="15475" y="2969"/>
                </a:lnTo>
                <a:lnTo>
                  <a:pt x="15110" y="2507"/>
                </a:lnTo>
                <a:lnTo>
                  <a:pt x="14697" y="2093"/>
                </a:lnTo>
                <a:lnTo>
                  <a:pt x="14283" y="1704"/>
                </a:lnTo>
                <a:lnTo>
                  <a:pt x="13845" y="1363"/>
                </a:lnTo>
                <a:lnTo>
                  <a:pt x="13358" y="1023"/>
                </a:lnTo>
                <a:lnTo>
                  <a:pt x="12872" y="706"/>
                </a:lnTo>
                <a:lnTo>
                  <a:pt x="12361" y="439"/>
                </a:lnTo>
                <a:lnTo>
                  <a:pt x="12093" y="341"/>
                </a:lnTo>
                <a:lnTo>
                  <a:pt x="11826" y="244"/>
                </a:lnTo>
                <a:lnTo>
                  <a:pt x="11558" y="147"/>
                </a:lnTo>
                <a:lnTo>
                  <a:pt x="11266" y="98"/>
                </a:lnTo>
                <a:lnTo>
                  <a:pt x="10998" y="49"/>
                </a:lnTo>
                <a:lnTo>
                  <a:pt x="1070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639;p48"/>
          <p:cNvSpPr/>
          <p:nvPr/>
        </p:nvSpPr>
        <p:spPr>
          <a:xfrm>
            <a:off x="7696200" y="5181600"/>
            <a:ext cx="838200" cy="762000"/>
          </a:xfrm>
          <a:custGeom>
            <a:avLst/>
            <a:gdLst/>
            <a:ahLst/>
            <a:cxnLst/>
            <a:rect l="l" t="t" r="r" b="b"/>
            <a:pathLst>
              <a:path w="15842" h="15938" extrusionOk="0">
                <a:moveTo>
                  <a:pt x="4794" y="7470"/>
                </a:moveTo>
                <a:lnTo>
                  <a:pt x="4867" y="7495"/>
                </a:lnTo>
                <a:lnTo>
                  <a:pt x="4940" y="7543"/>
                </a:lnTo>
                <a:lnTo>
                  <a:pt x="4989" y="7616"/>
                </a:lnTo>
                <a:lnTo>
                  <a:pt x="5013" y="7714"/>
                </a:lnTo>
                <a:lnTo>
                  <a:pt x="5013" y="7787"/>
                </a:lnTo>
                <a:lnTo>
                  <a:pt x="4989" y="7908"/>
                </a:lnTo>
                <a:lnTo>
                  <a:pt x="4916" y="7981"/>
                </a:lnTo>
                <a:lnTo>
                  <a:pt x="4843" y="8054"/>
                </a:lnTo>
                <a:lnTo>
                  <a:pt x="4721" y="8079"/>
                </a:lnTo>
                <a:lnTo>
                  <a:pt x="4600" y="8054"/>
                </a:lnTo>
                <a:lnTo>
                  <a:pt x="4527" y="7981"/>
                </a:lnTo>
                <a:lnTo>
                  <a:pt x="4454" y="7908"/>
                </a:lnTo>
                <a:lnTo>
                  <a:pt x="4429" y="7787"/>
                </a:lnTo>
                <a:lnTo>
                  <a:pt x="4454" y="7665"/>
                </a:lnTo>
                <a:lnTo>
                  <a:pt x="4527" y="7543"/>
                </a:lnTo>
                <a:lnTo>
                  <a:pt x="4600" y="7495"/>
                </a:lnTo>
                <a:lnTo>
                  <a:pt x="4697" y="7470"/>
                </a:lnTo>
                <a:close/>
                <a:moveTo>
                  <a:pt x="11169" y="7470"/>
                </a:moveTo>
                <a:lnTo>
                  <a:pt x="11242" y="7495"/>
                </a:lnTo>
                <a:lnTo>
                  <a:pt x="11315" y="7543"/>
                </a:lnTo>
                <a:lnTo>
                  <a:pt x="11364" y="7616"/>
                </a:lnTo>
                <a:lnTo>
                  <a:pt x="11388" y="7714"/>
                </a:lnTo>
                <a:lnTo>
                  <a:pt x="11388" y="7787"/>
                </a:lnTo>
                <a:lnTo>
                  <a:pt x="11364" y="7908"/>
                </a:lnTo>
                <a:lnTo>
                  <a:pt x="11291" y="7981"/>
                </a:lnTo>
                <a:lnTo>
                  <a:pt x="11218" y="8054"/>
                </a:lnTo>
                <a:lnTo>
                  <a:pt x="11096" y="8079"/>
                </a:lnTo>
                <a:lnTo>
                  <a:pt x="10975" y="8054"/>
                </a:lnTo>
                <a:lnTo>
                  <a:pt x="10902" y="7981"/>
                </a:lnTo>
                <a:lnTo>
                  <a:pt x="10829" y="7908"/>
                </a:lnTo>
                <a:lnTo>
                  <a:pt x="10804" y="7787"/>
                </a:lnTo>
                <a:lnTo>
                  <a:pt x="10829" y="7665"/>
                </a:lnTo>
                <a:lnTo>
                  <a:pt x="10902" y="7543"/>
                </a:lnTo>
                <a:lnTo>
                  <a:pt x="10975" y="7495"/>
                </a:lnTo>
                <a:lnTo>
                  <a:pt x="11072" y="7470"/>
                </a:lnTo>
                <a:close/>
                <a:moveTo>
                  <a:pt x="4770" y="7081"/>
                </a:moveTo>
                <a:lnTo>
                  <a:pt x="4600" y="7105"/>
                </a:lnTo>
                <a:lnTo>
                  <a:pt x="4429" y="7178"/>
                </a:lnTo>
                <a:lnTo>
                  <a:pt x="4308" y="7300"/>
                </a:lnTo>
                <a:lnTo>
                  <a:pt x="4186" y="7446"/>
                </a:lnTo>
                <a:lnTo>
                  <a:pt x="4113" y="7568"/>
                </a:lnTo>
                <a:lnTo>
                  <a:pt x="4064" y="7714"/>
                </a:lnTo>
                <a:lnTo>
                  <a:pt x="4016" y="7835"/>
                </a:lnTo>
                <a:lnTo>
                  <a:pt x="4016" y="7981"/>
                </a:lnTo>
                <a:lnTo>
                  <a:pt x="3967" y="8225"/>
                </a:lnTo>
                <a:lnTo>
                  <a:pt x="3967" y="8395"/>
                </a:lnTo>
                <a:lnTo>
                  <a:pt x="4016" y="8565"/>
                </a:lnTo>
                <a:lnTo>
                  <a:pt x="4064" y="8711"/>
                </a:lnTo>
                <a:lnTo>
                  <a:pt x="4162" y="8833"/>
                </a:lnTo>
                <a:lnTo>
                  <a:pt x="4259" y="8955"/>
                </a:lnTo>
                <a:lnTo>
                  <a:pt x="4381" y="9028"/>
                </a:lnTo>
                <a:lnTo>
                  <a:pt x="4527" y="9101"/>
                </a:lnTo>
                <a:lnTo>
                  <a:pt x="4697" y="9149"/>
                </a:lnTo>
                <a:lnTo>
                  <a:pt x="4892" y="9174"/>
                </a:lnTo>
                <a:lnTo>
                  <a:pt x="5062" y="9149"/>
                </a:lnTo>
                <a:lnTo>
                  <a:pt x="5232" y="9101"/>
                </a:lnTo>
                <a:lnTo>
                  <a:pt x="5378" y="9028"/>
                </a:lnTo>
                <a:lnTo>
                  <a:pt x="5500" y="8930"/>
                </a:lnTo>
                <a:lnTo>
                  <a:pt x="5622" y="8809"/>
                </a:lnTo>
                <a:lnTo>
                  <a:pt x="5719" y="8663"/>
                </a:lnTo>
                <a:lnTo>
                  <a:pt x="5792" y="8517"/>
                </a:lnTo>
                <a:lnTo>
                  <a:pt x="5841" y="8346"/>
                </a:lnTo>
                <a:lnTo>
                  <a:pt x="5865" y="8176"/>
                </a:lnTo>
                <a:lnTo>
                  <a:pt x="5841" y="8006"/>
                </a:lnTo>
                <a:lnTo>
                  <a:pt x="5816" y="7835"/>
                </a:lnTo>
                <a:lnTo>
                  <a:pt x="5768" y="7689"/>
                </a:lnTo>
                <a:lnTo>
                  <a:pt x="5695" y="7519"/>
                </a:lnTo>
                <a:lnTo>
                  <a:pt x="5573" y="7397"/>
                </a:lnTo>
                <a:lnTo>
                  <a:pt x="5427" y="7251"/>
                </a:lnTo>
                <a:lnTo>
                  <a:pt x="5281" y="7154"/>
                </a:lnTo>
                <a:lnTo>
                  <a:pt x="5111" y="7105"/>
                </a:lnTo>
                <a:lnTo>
                  <a:pt x="4940" y="7081"/>
                </a:lnTo>
                <a:close/>
                <a:moveTo>
                  <a:pt x="11145" y="7081"/>
                </a:moveTo>
                <a:lnTo>
                  <a:pt x="10975" y="7105"/>
                </a:lnTo>
                <a:lnTo>
                  <a:pt x="10804" y="7178"/>
                </a:lnTo>
                <a:lnTo>
                  <a:pt x="10683" y="7300"/>
                </a:lnTo>
                <a:lnTo>
                  <a:pt x="10561" y="7446"/>
                </a:lnTo>
                <a:lnTo>
                  <a:pt x="10488" y="7568"/>
                </a:lnTo>
                <a:lnTo>
                  <a:pt x="10439" y="7714"/>
                </a:lnTo>
                <a:lnTo>
                  <a:pt x="10391" y="7835"/>
                </a:lnTo>
                <a:lnTo>
                  <a:pt x="10391" y="7981"/>
                </a:lnTo>
                <a:lnTo>
                  <a:pt x="10342" y="8225"/>
                </a:lnTo>
                <a:lnTo>
                  <a:pt x="10342" y="8395"/>
                </a:lnTo>
                <a:lnTo>
                  <a:pt x="10391" y="8565"/>
                </a:lnTo>
                <a:lnTo>
                  <a:pt x="10439" y="8711"/>
                </a:lnTo>
                <a:lnTo>
                  <a:pt x="10537" y="8833"/>
                </a:lnTo>
                <a:lnTo>
                  <a:pt x="10634" y="8955"/>
                </a:lnTo>
                <a:lnTo>
                  <a:pt x="10756" y="9028"/>
                </a:lnTo>
                <a:lnTo>
                  <a:pt x="10902" y="9101"/>
                </a:lnTo>
                <a:lnTo>
                  <a:pt x="11072" y="9149"/>
                </a:lnTo>
                <a:lnTo>
                  <a:pt x="11267" y="9174"/>
                </a:lnTo>
                <a:lnTo>
                  <a:pt x="11437" y="9149"/>
                </a:lnTo>
                <a:lnTo>
                  <a:pt x="11607" y="9101"/>
                </a:lnTo>
                <a:lnTo>
                  <a:pt x="11753" y="9028"/>
                </a:lnTo>
                <a:lnTo>
                  <a:pt x="11875" y="8930"/>
                </a:lnTo>
                <a:lnTo>
                  <a:pt x="11997" y="8809"/>
                </a:lnTo>
                <a:lnTo>
                  <a:pt x="12094" y="8663"/>
                </a:lnTo>
                <a:lnTo>
                  <a:pt x="12167" y="8517"/>
                </a:lnTo>
                <a:lnTo>
                  <a:pt x="12216" y="8346"/>
                </a:lnTo>
                <a:lnTo>
                  <a:pt x="12240" y="8176"/>
                </a:lnTo>
                <a:lnTo>
                  <a:pt x="12216" y="8006"/>
                </a:lnTo>
                <a:lnTo>
                  <a:pt x="12191" y="7835"/>
                </a:lnTo>
                <a:lnTo>
                  <a:pt x="12143" y="7689"/>
                </a:lnTo>
                <a:lnTo>
                  <a:pt x="12070" y="7519"/>
                </a:lnTo>
                <a:lnTo>
                  <a:pt x="11948" y="7397"/>
                </a:lnTo>
                <a:lnTo>
                  <a:pt x="11802" y="7251"/>
                </a:lnTo>
                <a:lnTo>
                  <a:pt x="11656" y="7154"/>
                </a:lnTo>
                <a:lnTo>
                  <a:pt x="11486" y="7105"/>
                </a:lnTo>
                <a:lnTo>
                  <a:pt x="11315" y="7081"/>
                </a:lnTo>
                <a:close/>
                <a:moveTo>
                  <a:pt x="11972" y="10925"/>
                </a:moveTo>
                <a:lnTo>
                  <a:pt x="11875" y="10974"/>
                </a:lnTo>
                <a:lnTo>
                  <a:pt x="11778" y="11047"/>
                </a:lnTo>
                <a:lnTo>
                  <a:pt x="11607" y="11290"/>
                </a:lnTo>
                <a:lnTo>
                  <a:pt x="11413" y="11485"/>
                </a:lnTo>
                <a:lnTo>
                  <a:pt x="11194" y="11680"/>
                </a:lnTo>
                <a:lnTo>
                  <a:pt x="10950" y="11850"/>
                </a:lnTo>
                <a:lnTo>
                  <a:pt x="10707" y="11996"/>
                </a:lnTo>
                <a:lnTo>
                  <a:pt x="10439" y="12118"/>
                </a:lnTo>
                <a:lnTo>
                  <a:pt x="10172" y="12215"/>
                </a:lnTo>
                <a:lnTo>
                  <a:pt x="9880" y="12312"/>
                </a:lnTo>
                <a:lnTo>
                  <a:pt x="9588" y="12385"/>
                </a:lnTo>
                <a:lnTo>
                  <a:pt x="9296" y="12434"/>
                </a:lnTo>
                <a:lnTo>
                  <a:pt x="8712" y="12507"/>
                </a:lnTo>
                <a:lnTo>
                  <a:pt x="8128" y="12531"/>
                </a:lnTo>
                <a:lnTo>
                  <a:pt x="7568" y="12507"/>
                </a:lnTo>
                <a:lnTo>
                  <a:pt x="7325" y="12483"/>
                </a:lnTo>
                <a:lnTo>
                  <a:pt x="7106" y="12434"/>
                </a:lnTo>
                <a:lnTo>
                  <a:pt x="6668" y="12312"/>
                </a:lnTo>
                <a:lnTo>
                  <a:pt x="6230" y="12166"/>
                </a:lnTo>
                <a:lnTo>
                  <a:pt x="5816" y="11996"/>
                </a:lnTo>
                <a:lnTo>
                  <a:pt x="5427" y="11826"/>
                </a:lnTo>
                <a:lnTo>
                  <a:pt x="5013" y="11631"/>
                </a:lnTo>
                <a:lnTo>
                  <a:pt x="4794" y="11509"/>
                </a:lnTo>
                <a:lnTo>
                  <a:pt x="4600" y="11388"/>
                </a:lnTo>
                <a:lnTo>
                  <a:pt x="4454" y="11242"/>
                </a:lnTo>
                <a:lnTo>
                  <a:pt x="4308" y="11096"/>
                </a:lnTo>
                <a:lnTo>
                  <a:pt x="4259" y="11047"/>
                </a:lnTo>
                <a:lnTo>
                  <a:pt x="4210" y="11023"/>
                </a:lnTo>
                <a:lnTo>
                  <a:pt x="4089" y="11023"/>
                </a:lnTo>
                <a:lnTo>
                  <a:pt x="4040" y="11071"/>
                </a:lnTo>
                <a:lnTo>
                  <a:pt x="3991" y="11096"/>
                </a:lnTo>
                <a:lnTo>
                  <a:pt x="3991" y="11169"/>
                </a:lnTo>
                <a:lnTo>
                  <a:pt x="3991" y="11242"/>
                </a:lnTo>
                <a:lnTo>
                  <a:pt x="4016" y="11339"/>
                </a:lnTo>
                <a:lnTo>
                  <a:pt x="4064" y="11436"/>
                </a:lnTo>
                <a:lnTo>
                  <a:pt x="4210" y="11631"/>
                </a:lnTo>
                <a:lnTo>
                  <a:pt x="4381" y="11801"/>
                </a:lnTo>
                <a:lnTo>
                  <a:pt x="4575" y="11947"/>
                </a:lnTo>
                <a:lnTo>
                  <a:pt x="4794" y="12069"/>
                </a:lnTo>
                <a:lnTo>
                  <a:pt x="5038" y="12191"/>
                </a:lnTo>
                <a:lnTo>
                  <a:pt x="5451" y="12385"/>
                </a:lnTo>
                <a:lnTo>
                  <a:pt x="5938" y="12604"/>
                </a:lnTo>
                <a:lnTo>
                  <a:pt x="6424" y="12799"/>
                </a:lnTo>
                <a:lnTo>
                  <a:pt x="6935" y="12945"/>
                </a:lnTo>
                <a:lnTo>
                  <a:pt x="7446" y="13042"/>
                </a:lnTo>
                <a:lnTo>
                  <a:pt x="7763" y="13067"/>
                </a:lnTo>
                <a:lnTo>
                  <a:pt x="8079" y="13091"/>
                </a:lnTo>
                <a:lnTo>
                  <a:pt x="8420" y="13091"/>
                </a:lnTo>
                <a:lnTo>
                  <a:pt x="8760" y="13067"/>
                </a:lnTo>
                <a:lnTo>
                  <a:pt x="9101" y="13042"/>
                </a:lnTo>
                <a:lnTo>
                  <a:pt x="9442" y="12969"/>
                </a:lnTo>
                <a:lnTo>
                  <a:pt x="9758" y="12896"/>
                </a:lnTo>
                <a:lnTo>
                  <a:pt x="10099" y="12799"/>
                </a:lnTo>
                <a:lnTo>
                  <a:pt x="10415" y="12702"/>
                </a:lnTo>
                <a:lnTo>
                  <a:pt x="10731" y="12556"/>
                </a:lnTo>
                <a:lnTo>
                  <a:pt x="11023" y="12410"/>
                </a:lnTo>
                <a:lnTo>
                  <a:pt x="11315" y="12239"/>
                </a:lnTo>
                <a:lnTo>
                  <a:pt x="11583" y="12045"/>
                </a:lnTo>
                <a:lnTo>
                  <a:pt x="11826" y="11826"/>
                </a:lnTo>
                <a:lnTo>
                  <a:pt x="12045" y="11582"/>
                </a:lnTo>
                <a:lnTo>
                  <a:pt x="12264" y="11339"/>
                </a:lnTo>
                <a:lnTo>
                  <a:pt x="12313" y="11217"/>
                </a:lnTo>
                <a:lnTo>
                  <a:pt x="12289" y="11120"/>
                </a:lnTo>
                <a:lnTo>
                  <a:pt x="12240" y="11047"/>
                </a:lnTo>
                <a:lnTo>
                  <a:pt x="12167" y="10974"/>
                </a:lnTo>
                <a:lnTo>
                  <a:pt x="12070" y="10950"/>
                </a:lnTo>
                <a:lnTo>
                  <a:pt x="11972" y="10925"/>
                </a:lnTo>
                <a:close/>
                <a:moveTo>
                  <a:pt x="8493" y="682"/>
                </a:moveTo>
                <a:lnTo>
                  <a:pt x="8663" y="706"/>
                </a:lnTo>
                <a:lnTo>
                  <a:pt x="9101" y="755"/>
                </a:lnTo>
                <a:lnTo>
                  <a:pt x="9539" y="803"/>
                </a:lnTo>
                <a:lnTo>
                  <a:pt x="10001" y="901"/>
                </a:lnTo>
                <a:lnTo>
                  <a:pt x="10439" y="1022"/>
                </a:lnTo>
                <a:lnTo>
                  <a:pt x="10780" y="1120"/>
                </a:lnTo>
                <a:lnTo>
                  <a:pt x="11121" y="1241"/>
                </a:lnTo>
                <a:lnTo>
                  <a:pt x="11437" y="1411"/>
                </a:lnTo>
                <a:lnTo>
                  <a:pt x="11753" y="1557"/>
                </a:lnTo>
                <a:lnTo>
                  <a:pt x="11753" y="1582"/>
                </a:lnTo>
                <a:lnTo>
                  <a:pt x="11729" y="1655"/>
                </a:lnTo>
                <a:lnTo>
                  <a:pt x="11729" y="1752"/>
                </a:lnTo>
                <a:lnTo>
                  <a:pt x="11753" y="1801"/>
                </a:lnTo>
                <a:lnTo>
                  <a:pt x="11826" y="1825"/>
                </a:lnTo>
                <a:lnTo>
                  <a:pt x="11899" y="1825"/>
                </a:lnTo>
                <a:lnTo>
                  <a:pt x="11948" y="1776"/>
                </a:lnTo>
                <a:lnTo>
                  <a:pt x="11972" y="1752"/>
                </a:lnTo>
                <a:lnTo>
                  <a:pt x="11997" y="1752"/>
                </a:lnTo>
                <a:lnTo>
                  <a:pt x="11997" y="1728"/>
                </a:lnTo>
                <a:lnTo>
                  <a:pt x="12021" y="1728"/>
                </a:lnTo>
                <a:lnTo>
                  <a:pt x="12143" y="1801"/>
                </a:lnTo>
                <a:lnTo>
                  <a:pt x="12094" y="1874"/>
                </a:lnTo>
                <a:lnTo>
                  <a:pt x="12094" y="1947"/>
                </a:lnTo>
                <a:lnTo>
                  <a:pt x="12094" y="1995"/>
                </a:lnTo>
                <a:lnTo>
                  <a:pt x="12143" y="2020"/>
                </a:lnTo>
                <a:lnTo>
                  <a:pt x="12167" y="2044"/>
                </a:lnTo>
                <a:lnTo>
                  <a:pt x="12216" y="2020"/>
                </a:lnTo>
                <a:lnTo>
                  <a:pt x="12240" y="1995"/>
                </a:lnTo>
                <a:lnTo>
                  <a:pt x="12313" y="1922"/>
                </a:lnTo>
                <a:lnTo>
                  <a:pt x="12337" y="1922"/>
                </a:lnTo>
                <a:lnTo>
                  <a:pt x="12532" y="2068"/>
                </a:lnTo>
                <a:lnTo>
                  <a:pt x="12483" y="2190"/>
                </a:lnTo>
                <a:lnTo>
                  <a:pt x="12483" y="2239"/>
                </a:lnTo>
                <a:lnTo>
                  <a:pt x="12508" y="2336"/>
                </a:lnTo>
                <a:lnTo>
                  <a:pt x="12532" y="2385"/>
                </a:lnTo>
                <a:lnTo>
                  <a:pt x="12556" y="2409"/>
                </a:lnTo>
                <a:lnTo>
                  <a:pt x="12581" y="2409"/>
                </a:lnTo>
                <a:lnTo>
                  <a:pt x="12629" y="2385"/>
                </a:lnTo>
                <a:lnTo>
                  <a:pt x="12678" y="2360"/>
                </a:lnTo>
                <a:lnTo>
                  <a:pt x="12751" y="2287"/>
                </a:lnTo>
                <a:lnTo>
                  <a:pt x="12775" y="2239"/>
                </a:lnTo>
                <a:lnTo>
                  <a:pt x="12970" y="2409"/>
                </a:lnTo>
                <a:lnTo>
                  <a:pt x="12873" y="2531"/>
                </a:lnTo>
                <a:lnTo>
                  <a:pt x="12848" y="2604"/>
                </a:lnTo>
                <a:lnTo>
                  <a:pt x="12824" y="2677"/>
                </a:lnTo>
                <a:lnTo>
                  <a:pt x="12824" y="2725"/>
                </a:lnTo>
                <a:lnTo>
                  <a:pt x="12873" y="2750"/>
                </a:lnTo>
                <a:lnTo>
                  <a:pt x="12921" y="2774"/>
                </a:lnTo>
                <a:lnTo>
                  <a:pt x="12946" y="2774"/>
                </a:lnTo>
                <a:lnTo>
                  <a:pt x="13067" y="2701"/>
                </a:lnTo>
                <a:lnTo>
                  <a:pt x="13189" y="2604"/>
                </a:lnTo>
                <a:lnTo>
                  <a:pt x="13311" y="2725"/>
                </a:lnTo>
                <a:lnTo>
                  <a:pt x="13384" y="2823"/>
                </a:lnTo>
                <a:lnTo>
                  <a:pt x="13262" y="3017"/>
                </a:lnTo>
                <a:lnTo>
                  <a:pt x="13213" y="3066"/>
                </a:lnTo>
                <a:lnTo>
                  <a:pt x="13189" y="3163"/>
                </a:lnTo>
                <a:lnTo>
                  <a:pt x="13165" y="3236"/>
                </a:lnTo>
                <a:lnTo>
                  <a:pt x="13189" y="3285"/>
                </a:lnTo>
                <a:lnTo>
                  <a:pt x="13238" y="3309"/>
                </a:lnTo>
                <a:lnTo>
                  <a:pt x="13335" y="3285"/>
                </a:lnTo>
                <a:lnTo>
                  <a:pt x="13408" y="3236"/>
                </a:lnTo>
                <a:lnTo>
                  <a:pt x="13554" y="3115"/>
                </a:lnTo>
                <a:lnTo>
                  <a:pt x="13578" y="3042"/>
                </a:lnTo>
                <a:lnTo>
                  <a:pt x="13773" y="3309"/>
                </a:lnTo>
                <a:lnTo>
                  <a:pt x="13676" y="3407"/>
                </a:lnTo>
                <a:lnTo>
                  <a:pt x="13554" y="3504"/>
                </a:lnTo>
                <a:lnTo>
                  <a:pt x="13505" y="3577"/>
                </a:lnTo>
                <a:lnTo>
                  <a:pt x="13481" y="3650"/>
                </a:lnTo>
                <a:lnTo>
                  <a:pt x="13481" y="3699"/>
                </a:lnTo>
                <a:lnTo>
                  <a:pt x="13505" y="3723"/>
                </a:lnTo>
                <a:lnTo>
                  <a:pt x="13603" y="3747"/>
                </a:lnTo>
                <a:lnTo>
                  <a:pt x="13700" y="3723"/>
                </a:lnTo>
                <a:lnTo>
                  <a:pt x="13773" y="3674"/>
                </a:lnTo>
                <a:lnTo>
                  <a:pt x="13870" y="3626"/>
                </a:lnTo>
                <a:lnTo>
                  <a:pt x="13968" y="3577"/>
                </a:lnTo>
                <a:lnTo>
                  <a:pt x="14162" y="3918"/>
                </a:lnTo>
                <a:lnTo>
                  <a:pt x="14065" y="3991"/>
                </a:lnTo>
                <a:lnTo>
                  <a:pt x="13870" y="4161"/>
                </a:lnTo>
                <a:lnTo>
                  <a:pt x="13773" y="4234"/>
                </a:lnTo>
                <a:lnTo>
                  <a:pt x="13700" y="4331"/>
                </a:lnTo>
                <a:lnTo>
                  <a:pt x="13700" y="4356"/>
                </a:lnTo>
                <a:lnTo>
                  <a:pt x="13724" y="4380"/>
                </a:lnTo>
                <a:lnTo>
                  <a:pt x="13846" y="4380"/>
                </a:lnTo>
                <a:lnTo>
                  <a:pt x="13943" y="4356"/>
                </a:lnTo>
                <a:lnTo>
                  <a:pt x="14065" y="4307"/>
                </a:lnTo>
                <a:lnTo>
                  <a:pt x="14162" y="4234"/>
                </a:lnTo>
                <a:lnTo>
                  <a:pt x="14284" y="4161"/>
                </a:lnTo>
                <a:lnTo>
                  <a:pt x="14503" y="4696"/>
                </a:lnTo>
                <a:lnTo>
                  <a:pt x="14332" y="4769"/>
                </a:lnTo>
                <a:lnTo>
                  <a:pt x="14211" y="4842"/>
                </a:lnTo>
                <a:lnTo>
                  <a:pt x="14065" y="4940"/>
                </a:lnTo>
                <a:lnTo>
                  <a:pt x="13968" y="5061"/>
                </a:lnTo>
                <a:lnTo>
                  <a:pt x="13919" y="5134"/>
                </a:lnTo>
                <a:lnTo>
                  <a:pt x="13895" y="5207"/>
                </a:lnTo>
                <a:lnTo>
                  <a:pt x="13895" y="5256"/>
                </a:lnTo>
                <a:lnTo>
                  <a:pt x="13919" y="5280"/>
                </a:lnTo>
                <a:lnTo>
                  <a:pt x="13968" y="5305"/>
                </a:lnTo>
                <a:lnTo>
                  <a:pt x="14016" y="5305"/>
                </a:lnTo>
                <a:lnTo>
                  <a:pt x="14114" y="5256"/>
                </a:lnTo>
                <a:lnTo>
                  <a:pt x="14235" y="5183"/>
                </a:lnTo>
                <a:lnTo>
                  <a:pt x="14551" y="5037"/>
                </a:lnTo>
                <a:lnTo>
                  <a:pt x="14600" y="5013"/>
                </a:lnTo>
                <a:lnTo>
                  <a:pt x="14770" y="5524"/>
                </a:lnTo>
                <a:lnTo>
                  <a:pt x="14430" y="5670"/>
                </a:lnTo>
                <a:lnTo>
                  <a:pt x="14162" y="5791"/>
                </a:lnTo>
                <a:lnTo>
                  <a:pt x="13919" y="5937"/>
                </a:lnTo>
                <a:lnTo>
                  <a:pt x="13919" y="5986"/>
                </a:lnTo>
                <a:lnTo>
                  <a:pt x="13943" y="6010"/>
                </a:lnTo>
                <a:lnTo>
                  <a:pt x="14089" y="6035"/>
                </a:lnTo>
                <a:lnTo>
                  <a:pt x="14235" y="6059"/>
                </a:lnTo>
                <a:lnTo>
                  <a:pt x="14381" y="6035"/>
                </a:lnTo>
                <a:lnTo>
                  <a:pt x="14527" y="6010"/>
                </a:lnTo>
                <a:lnTo>
                  <a:pt x="14843" y="5889"/>
                </a:lnTo>
                <a:lnTo>
                  <a:pt x="14965" y="6424"/>
                </a:lnTo>
                <a:lnTo>
                  <a:pt x="14795" y="6497"/>
                </a:lnTo>
                <a:lnTo>
                  <a:pt x="14405" y="6619"/>
                </a:lnTo>
                <a:lnTo>
                  <a:pt x="14041" y="6740"/>
                </a:lnTo>
                <a:lnTo>
                  <a:pt x="13992" y="6789"/>
                </a:lnTo>
                <a:lnTo>
                  <a:pt x="13992" y="6813"/>
                </a:lnTo>
                <a:lnTo>
                  <a:pt x="13992" y="6862"/>
                </a:lnTo>
                <a:lnTo>
                  <a:pt x="14041" y="6886"/>
                </a:lnTo>
                <a:lnTo>
                  <a:pt x="14235" y="6886"/>
                </a:lnTo>
                <a:lnTo>
                  <a:pt x="14430" y="6862"/>
                </a:lnTo>
                <a:lnTo>
                  <a:pt x="14795" y="6813"/>
                </a:lnTo>
                <a:lnTo>
                  <a:pt x="15038" y="6740"/>
                </a:lnTo>
                <a:lnTo>
                  <a:pt x="15111" y="7178"/>
                </a:lnTo>
                <a:lnTo>
                  <a:pt x="14843" y="7227"/>
                </a:lnTo>
                <a:lnTo>
                  <a:pt x="14430" y="7349"/>
                </a:lnTo>
                <a:lnTo>
                  <a:pt x="14235" y="7422"/>
                </a:lnTo>
                <a:lnTo>
                  <a:pt x="14065" y="7543"/>
                </a:lnTo>
                <a:lnTo>
                  <a:pt x="14041" y="7592"/>
                </a:lnTo>
                <a:lnTo>
                  <a:pt x="14041" y="7665"/>
                </a:lnTo>
                <a:lnTo>
                  <a:pt x="14089" y="7714"/>
                </a:lnTo>
                <a:lnTo>
                  <a:pt x="14138" y="7738"/>
                </a:lnTo>
                <a:lnTo>
                  <a:pt x="14357" y="7714"/>
                </a:lnTo>
                <a:lnTo>
                  <a:pt x="14551" y="7665"/>
                </a:lnTo>
                <a:lnTo>
                  <a:pt x="14941" y="7568"/>
                </a:lnTo>
                <a:lnTo>
                  <a:pt x="15135" y="7519"/>
                </a:lnTo>
                <a:lnTo>
                  <a:pt x="15184" y="7981"/>
                </a:lnTo>
                <a:lnTo>
                  <a:pt x="14868" y="8030"/>
                </a:lnTo>
                <a:lnTo>
                  <a:pt x="14624" y="8054"/>
                </a:lnTo>
                <a:lnTo>
                  <a:pt x="14381" y="8079"/>
                </a:lnTo>
                <a:lnTo>
                  <a:pt x="14235" y="8103"/>
                </a:lnTo>
                <a:lnTo>
                  <a:pt x="14138" y="8152"/>
                </a:lnTo>
                <a:lnTo>
                  <a:pt x="14016" y="8200"/>
                </a:lnTo>
                <a:lnTo>
                  <a:pt x="13943" y="8298"/>
                </a:lnTo>
                <a:lnTo>
                  <a:pt x="13919" y="8322"/>
                </a:lnTo>
                <a:lnTo>
                  <a:pt x="13919" y="8346"/>
                </a:lnTo>
                <a:lnTo>
                  <a:pt x="13943" y="8395"/>
                </a:lnTo>
                <a:lnTo>
                  <a:pt x="13968" y="8395"/>
                </a:lnTo>
                <a:lnTo>
                  <a:pt x="14089" y="8419"/>
                </a:lnTo>
                <a:lnTo>
                  <a:pt x="14211" y="8444"/>
                </a:lnTo>
                <a:lnTo>
                  <a:pt x="14478" y="8444"/>
                </a:lnTo>
                <a:lnTo>
                  <a:pt x="14989" y="8395"/>
                </a:lnTo>
                <a:lnTo>
                  <a:pt x="15208" y="8395"/>
                </a:lnTo>
                <a:lnTo>
                  <a:pt x="15208" y="8857"/>
                </a:lnTo>
                <a:lnTo>
                  <a:pt x="14722" y="8882"/>
                </a:lnTo>
                <a:lnTo>
                  <a:pt x="14503" y="8882"/>
                </a:lnTo>
                <a:lnTo>
                  <a:pt x="14284" y="8906"/>
                </a:lnTo>
                <a:lnTo>
                  <a:pt x="14065" y="8955"/>
                </a:lnTo>
                <a:lnTo>
                  <a:pt x="13968" y="8979"/>
                </a:lnTo>
                <a:lnTo>
                  <a:pt x="13870" y="9028"/>
                </a:lnTo>
                <a:lnTo>
                  <a:pt x="13870" y="9052"/>
                </a:lnTo>
                <a:lnTo>
                  <a:pt x="13870" y="9076"/>
                </a:lnTo>
                <a:lnTo>
                  <a:pt x="13968" y="9125"/>
                </a:lnTo>
                <a:lnTo>
                  <a:pt x="14065" y="9174"/>
                </a:lnTo>
                <a:lnTo>
                  <a:pt x="14284" y="9222"/>
                </a:lnTo>
                <a:lnTo>
                  <a:pt x="14722" y="9222"/>
                </a:lnTo>
                <a:lnTo>
                  <a:pt x="14941" y="9247"/>
                </a:lnTo>
                <a:lnTo>
                  <a:pt x="15184" y="9247"/>
                </a:lnTo>
                <a:lnTo>
                  <a:pt x="15160" y="9465"/>
                </a:lnTo>
                <a:lnTo>
                  <a:pt x="14965" y="9514"/>
                </a:lnTo>
                <a:lnTo>
                  <a:pt x="14722" y="9563"/>
                </a:lnTo>
                <a:lnTo>
                  <a:pt x="14503" y="9660"/>
                </a:lnTo>
                <a:lnTo>
                  <a:pt x="14260" y="9757"/>
                </a:lnTo>
                <a:lnTo>
                  <a:pt x="14041" y="9879"/>
                </a:lnTo>
                <a:lnTo>
                  <a:pt x="14016" y="9903"/>
                </a:lnTo>
                <a:lnTo>
                  <a:pt x="14016" y="9952"/>
                </a:lnTo>
                <a:lnTo>
                  <a:pt x="14041" y="9976"/>
                </a:lnTo>
                <a:lnTo>
                  <a:pt x="14089" y="9976"/>
                </a:lnTo>
                <a:lnTo>
                  <a:pt x="14308" y="10001"/>
                </a:lnTo>
                <a:lnTo>
                  <a:pt x="14527" y="9976"/>
                </a:lnTo>
                <a:lnTo>
                  <a:pt x="14965" y="9903"/>
                </a:lnTo>
                <a:lnTo>
                  <a:pt x="15087" y="9879"/>
                </a:lnTo>
                <a:lnTo>
                  <a:pt x="14989" y="10390"/>
                </a:lnTo>
                <a:lnTo>
                  <a:pt x="14527" y="10463"/>
                </a:lnTo>
                <a:lnTo>
                  <a:pt x="14357" y="10487"/>
                </a:lnTo>
                <a:lnTo>
                  <a:pt x="14162" y="10512"/>
                </a:lnTo>
                <a:lnTo>
                  <a:pt x="13992" y="10560"/>
                </a:lnTo>
                <a:lnTo>
                  <a:pt x="13919" y="10609"/>
                </a:lnTo>
                <a:lnTo>
                  <a:pt x="13870" y="10682"/>
                </a:lnTo>
                <a:lnTo>
                  <a:pt x="13846" y="10731"/>
                </a:lnTo>
                <a:lnTo>
                  <a:pt x="13846" y="10804"/>
                </a:lnTo>
                <a:lnTo>
                  <a:pt x="13870" y="10852"/>
                </a:lnTo>
                <a:lnTo>
                  <a:pt x="13919" y="10901"/>
                </a:lnTo>
                <a:lnTo>
                  <a:pt x="13992" y="10925"/>
                </a:lnTo>
                <a:lnTo>
                  <a:pt x="14065" y="10950"/>
                </a:lnTo>
                <a:lnTo>
                  <a:pt x="14235" y="10950"/>
                </a:lnTo>
                <a:lnTo>
                  <a:pt x="14600" y="10901"/>
                </a:lnTo>
                <a:lnTo>
                  <a:pt x="14819" y="10877"/>
                </a:lnTo>
                <a:lnTo>
                  <a:pt x="14819" y="10877"/>
                </a:lnTo>
                <a:lnTo>
                  <a:pt x="14624" y="11339"/>
                </a:lnTo>
                <a:lnTo>
                  <a:pt x="14478" y="11339"/>
                </a:lnTo>
                <a:lnTo>
                  <a:pt x="14308" y="11315"/>
                </a:lnTo>
                <a:lnTo>
                  <a:pt x="14114" y="11339"/>
                </a:lnTo>
                <a:lnTo>
                  <a:pt x="13919" y="11363"/>
                </a:lnTo>
                <a:lnTo>
                  <a:pt x="13749" y="11436"/>
                </a:lnTo>
                <a:lnTo>
                  <a:pt x="13724" y="11461"/>
                </a:lnTo>
                <a:lnTo>
                  <a:pt x="13749" y="11485"/>
                </a:lnTo>
                <a:lnTo>
                  <a:pt x="13919" y="11558"/>
                </a:lnTo>
                <a:lnTo>
                  <a:pt x="14089" y="11607"/>
                </a:lnTo>
                <a:lnTo>
                  <a:pt x="14430" y="11655"/>
                </a:lnTo>
                <a:lnTo>
                  <a:pt x="14454" y="11655"/>
                </a:lnTo>
                <a:lnTo>
                  <a:pt x="14211" y="12069"/>
                </a:lnTo>
                <a:lnTo>
                  <a:pt x="13968" y="12069"/>
                </a:lnTo>
                <a:lnTo>
                  <a:pt x="13724" y="12093"/>
                </a:lnTo>
                <a:lnTo>
                  <a:pt x="13603" y="12069"/>
                </a:lnTo>
                <a:lnTo>
                  <a:pt x="13481" y="12045"/>
                </a:lnTo>
                <a:lnTo>
                  <a:pt x="13335" y="12020"/>
                </a:lnTo>
                <a:lnTo>
                  <a:pt x="13213" y="12020"/>
                </a:lnTo>
                <a:lnTo>
                  <a:pt x="13189" y="12045"/>
                </a:lnTo>
                <a:lnTo>
                  <a:pt x="13189" y="12069"/>
                </a:lnTo>
                <a:lnTo>
                  <a:pt x="13189" y="12166"/>
                </a:lnTo>
                <a:lnTo>
                  <a:pt x="13238" y="12239"/>
                </a:lnTo>
                <a:lnTo>
                  <a:pt x="13311" y="12312"/>
                </a:lnTo>
                <a:lnTo>
                  <a:pt x="13408" y="12361"/>
                </a:lnTo>
                <a:lnTo>
                  <a:pt x="13530" y="12385"/>
                </a:lnTo>
                <a:lnTo>
                  <a:pt x="13651" y="12410"/>
                </a:lnTo>
                <a:lnTo>
                  <a:pt x="13943" y="12434"/>
                </a:lnTo>
                <a:lnTo>
                  <a:pt x="13603" y="12823"/>
                </a:lnTo>
                <a:lnTo>
                  <a:pt x="13067" y="12726"/>
                </a:lnTo>
                <a:lnTo>
                  <a:pt x="12848" y="12677"/>
                </a:lnTo>
                <a:lnTo>
                  <a:pt x="12727" y="12677"/>
                </a:lnTo>
                <a:lnTo>
                  <a:pt x="12629" y="12702"/>
                </a:lnTo>
                <a:lnTo>
                  <a:pt x="12605" y="12726"/>
                </a:lnTo>
                <a:lnTo>
                  <a:pt x="12605" y="12775"/>
                </a:lnTo>
                <a:lnTo>
                  <a:pt x="12629" y="12848"/>
                </a:lnTo>
                <a:lnTo>
                  <a:pt x="12678" y="12921"/>
                </a:lnTo>
                <a:lnTo>
                  <a:pt x="12751" y="12969"/>
                </a:lnTo>
                <a:lnTo>
                  <a:pt x="12824" y="13018"/>
                </a:lnTo>
                <a:lnTo>
                  <a:pt x="13043" y="13115"/>
                </a:lnTo>
                <a:lnTo>
                  <a:pt x="13262" y="13164"/>
                </a:lnTo>
                <a:lnTo>
                  <a:pt x="13116" y="13286"/>
                </a:lnTo>
                <a:lnTo>
                  <a:pt x="13067" y="13286"/>
                </a:lnTo>
                <a:lnTo>
                  <a:pt x="12605" y="13261"/>
                </a:lnTo>
                <a:lnTo>
                  <a:pt x="12362" y="13213"/>
                </a:lnTo>
                <a:lnTo>
                  <a:pt x="12240" y="13188"/>
                </a:lnTo>
                <a:lnTo>
                  <a:pt x="12094" y="13188"/>
                </a:lnTo>
                <a:lnTo>
                  <a:pt x="12021" y="13213"/>
                </a:lnTo>
                <a:lnTo>
                  <a:pt x="11997" y="13261"/>
                </a:lnTo>
                <a:lnTo>
                  <a:pt x="11972" y="13334"/>
                </a:lnTo>
                <a:lnTo>
                  <a:pt x="12021" y="13383"/>
                </a:lnTo>
                <a:lnTo>
                  <a:pt x="12143" y="13505"/>
                </a:lnTo>
                <a:lnTo>
                  <a:pt x="12289" y="13578"/>
                </a:lnTo>
                <a:lnTo>
                  <a:pt x="12483" y="13626"/>
                </a:lnTo>
                <a:lnTo>
                  <a:pt x="12654" y="13651"/>
                </a:lnTo>
                <a:lnTo>
                  <a:pt x="12240" y="13943"/>
                </a:lnTo>
                <a:lnTo>
                  <a:pt x="12143" y="13918"/>
                </a:lnTo>
                <a:lnTo>
                  <a:pt x="11680" y="13821"/>
                </a:lnTo>
                <a:lnTo>
                  <a:pt x="11461" y="13772"/>
                </a:lnTo>
                <a:lnTo>
                  <a:pt x="11267" y="13724"/>
                </a:lnTo>
                <a:lnTo>
                  <a:pt x="11218" y="13748"/>
                </a:lnTo>
                <a:lnTo>
                  <a:pt x="11218" y="13821"/>
                </a:lnTo>
                <a:lnTo>
                  <a:pt x="11242" y="13894"/>
                </a:lnTo>
                <a:lnTo>
                  <a:pt x="11315" y="13967"/>
                </a:lnTo>
                <a:lnTo>
                  <a:pt x="11437" y="14064"/>
                </a:lnTo>
                <a:lnTo>
                  <a:pt x="11607" y="14137"/>
                </a:lnTo>
                <a:lnTo>
                  <a:pt x="11802" y="14210"/>
                </a:lnTo>
                <a:lnTo>
                  <a:pt x="11437" y="14381"/>
                </a:lnTo>
                <a:lnTo>
                  <a:pt x="11388" y="14332"/>
                </a:lnTo>
                <a:lnTo>
                  <a:pt x="11315" y="14308"/>
                </a:lnTo>
                <a:lnTo>
                  <a:pt x="11194" y="14259"/>
                </a:lnTo>
                <a:lnTo>
                  <a:pt x="10902" y="14235"/>
                </a:lnTo>
                <a:lnTo>
                  <a:pt x="10634" y="14210"/>
                </a:lnTo>
                <a:lnTo>
                  <a:pt x="10512" y="14210"/>
                </a:lnTo>
                <a:lnTo>
                  <a:pt x="10391" y="14235"/>
                </a:lnTo>
                <a:lnTo>
                  <a:pt x="10366" y="14235"/>
                </a:lnTo>
                <a:lnTo>
                  <a:pt x="10366" y="14283"/>
                </a:lnTo>
                <a:lnTo>
                  <a:pt x="10366" y="14332"/>
                </a:lnTo>
                <a:lnTo>
                  <a:pt x="10391" y="14381"/>
                </a:lnTo>
                <a:lnTo>
                  <a:pt x="10488" y="14478"/>
                </a:lnTo>
                <a:lnTo>
                  <a:pt x="10610" y="14551"/>
                </a:lnTo>
                <a:lnTo>
                  <a:pt x="10731" y="14575"/>
                </a:lnTo>
                <a:lnTo>
                  <a:pt x="10877" y="14624"/>
                </a:lnTo>
                <a:lnTo>
                  <a:pt x="10512" y="14746"/>
                </a:lnTo>
                <a:lnTo>
                  <a:pt x="10318" y="14673"/>
                </a:lnTo>
                <a:lnTo>
                  <a:pt x="10123" y="14624"/>
                </a:lnTo>
                <a:lnTo>
                  <a:pt x="9904" y="14600"/>
                </a:lnTo>
                <a:lnTo>
                  <a:pt x="9807" y="14600"/>
                </a:lnTo>
                <a:lnTo>
                  <a:pt x="9709" y="14648"/>
                </a:lnTo>
                <a:lnTo>
                  <a:pt x="9661" y="14673"/>
                </a:lnTo>
                <a:lnTo>
                  <a:pt x="9685" y="14721"/>
                </a:lnTo>
                <a:lnTo>
                  <a:pt x="9734" y="14794"/>
                </a:lnTo>
                <a:lnTo>
                  <a:pt x="9807" y="14843"/>
                </a:lnTo>
                <a:lnTo>
                  <a:pt x="9928" y="14916"/>
                </a:lnTo>
                <a:lnTo>
                  <a:pt x="9612" y="14989"/>
                </a:lnTo>
                <a:lnTo>
                  <a:pt x="9588" y="14940"/>
                </a:lnTo>
                <a:lnTo>
                  <a:pt x="9539" y="14916"/>
                </a:lnTo>
                <a:lnTo>
                  <a:pt x="9417" y="14867"/>
                </a:lnTo>
                <a:lnTo>
                  <a:pt x="9223" y="14843"/>
                </a:lnTo>
                <a:lnTo>
                  <a:pt x="9150" y="14843"/>
                </a:lnTo>
                <a:lnTo>
                  <a:pt x="9052" y="14867"/>
                </a:lnTo>
                <a:lnTo>
                  <a:pt x="9004" y="14916"/>
                </a:lnTo>
                <a:lnTo>
                  <a:pt x="8979" y="14965"/>
                </a:lnTo>
                <a:lnTo>
                  <a:pt x="8979" y="15013"/>
                </a:lnTo>
                <a:lnTo>
                  <a:pt x="9004" y="15062"/>
                </a:lnTo>
                <a:lnTo>
                  <a:pt x="9004" y="15086"/>
                </a:lnTo>
                <a:lnTo>
                  <a:pt x="8663" y="15135"/>
                </a:lnTo>
                <a:lnTo>
                  <a:pt x="8298" y="15159"/>
                </a:lnTo>
                <a:lnTo>
                  <a:pt x="7227" y="15159"/>
                </a:lnTo>
                <a:lnTo>
                  <a:pt x="6862" y="15111"/>
                </a:lnTo>
                <a:lnTo>
                  <a:pt x="6497" y="15062"/>
                </a:lnTo>
                <a:lnTo>
                  <a:pt x="6157" y="14989"/>
                </a:lnTo>
                <a:lnTo>
                  <a:pt x="5816" y="14916"/>
                </a:lnTo>
                <a:lnTo>
                  <a:pt x="5451" y="14819"/>
                </a:lnTo>
                <a:lnTo>
                  <a:pt x="5135" y="14697"/>
                </a:lnTo>
                <a:lnTo>
                  <a:pt x="4794" y="14575"/>
                </a:lnTo>
                <a:lnTo>
                  <a:pt x="4478" y="14405"/>
                </a:lnTo>
                <a:lnTo>
                  <a:pt x="4162" y="14259"/>
                </a:lnTo>
                <a:lnTo>
                  <a:pt x="3845" y="14064"/>
                </a:lnTo>
                <a:lnTo>
                  <a:pt x="3553" y="13870"/>
                </a:lnTo>
                <a:lnTo>
                  <a:pt x="3286" y="13675"/>
                </a:lnTo>
                <a:lnTo>
                  <a:pt x="3018" y="13456"/>
                </a:lnTo>
                <a:lnTo>
                  <a:pt x="2775" y="13237"/>
                </a:lnTo>
                <a:lnTo>
                  <a:pt x="2531" y="12994"/>
                </a:lnTo>
                <a:lnTo>
                  <a:pt x="2312" y="12775"/>
                </a:lnTo>
                <a:lnTo>
                  <a:pt x="2118" y="12507"/>
                </a:lnTo>
                <a:lnTo>
                  <a:pt x="1899" y="12239"/>
                </a:lnTo>
                <a:lnTo>
                  <a:pt x="1728" y="11972"/>
                </a:lnTo>
                <a:lnTo>
                  <a:pt x="1558" y="11704"/>
                </a:lnTo>
                <a:lnTo>
                  <a:pt x="1412" y="11412"/>
                </a:lnTo>
                <a:lnTo>
                  <a:pt x="1266" y="11120"/>
                </a:lnTo>
                <a:lnTo>
                  <a:pt x="1144" y="10828"/>
                </a:lnTo>
                <a:lnTo>
                  <a:pt x="1047" y="10512"/>
                </a:lnTo>
                <a:lnTo>
                  <a:pt x="950" y="10195"/>
                </a:lnTo>
                <a:lnTo>
                  <a:pt x="877" y="9879"/>
                </a:lnTo>
                <a:lnTo>
                  <a:pt x="828" y="9538"/>
                </a:lnTo>
                <a:lnTo>
                  <a:pt x="779" y="9003"/>
                </a:lnTo>
                <a:lnTo>
                  <a:pt x="755" y="8468"/>
                </a:lnTo>
                <a:lnTo>
                  <a:pt x="755" y="7933"/>
                </a:lnTo>
                <a:lnTo>
                  <a:pt x="779" y="7397"/>
                </a:lnTo>
                <a:lnTo>
                  <a:pt x="852" y="6862"/>
                </a:lnTo>
                <a:lnTo>
                  <a:pt x="950" y="6351"/>
                </a:lnTo>
                <a:lnTo>
                  <a:pt x="1096" y="5840"/>
                </a:lnTo>
                <a:lnTo>
                  <a:pt x="1266" y="5353"/>
                </a:lnTo>
                <a:lnTo>
                  <a:pt x="1388" y="5061"/>
                </a:lnTo>
                <a:lnTo>
                  <a:pt x="1558" y="4745"/>
                </a:lnTo>
                <a:lnTo>
                  <a:pt x="1753" y="4404"/>
                </a:lnTo>
                <a:lnTo>
                  <a:pt x="1996" y="4064"/>
                </a:lnTo>
                <a:lnTo>
                  <a:pt x="2264" y="3699"/>
                </a:lnTo>
                <a:lnTo>
                  <a:pt x="2556" y="3334"/>
                </a:lnTo>
                <a:lnTo>
                  <a:pt x="2896" y="2944"/>
                </a:lnTo>
                <a:lnTo>
                  <a:pt x="3261" y="2604"/>
                </a:lnTo>
                <a:lnTo>
                  <a:pt x="3651" y="2263"/>
                </a:lnTo>
                <a:lnTo>
                  <a:pt x="4089" y="1922"/>
                </a:lnTo>
                <a:lnTo>
                  <a:pt x="4527" y="1630"/>
                </a:lnTo>
                <a:lnTo>
                  <a:pt x="5013" y="1363"/>
                </a:lnTo>
                <a:lnTo>
                  <a:pt x="5524" y="1144"/>
                </a:lnTo>
                <a:lnTo>
                  <a:pt x="6035" y="974"/>
                </a:lnTo>
                <a:lnTo>
                  <a:pt x="6327" y="925"/>
                </a:lnTo>
                <a:lnTo>
                  <a:pt x="6595" y="876"/>
                </a:lnTo>
                <a:lnTo>
                  <a:pt x="6887" y="828"/>
                </a:lnTo>
                <a:lnTo>
                  <a:pt x="7179" y="803"/>
                </a:lnTo>
                <a:lnTo>
                  <a:pt x="7544" y="779"/>
                </a:lnTo>
                <a:lnTo>
                  <a:pt x="7933" y="730"/>
                </a:lnTo>
                <a:lnTo>
                  <a:pt x="8322" y="682"/>
                </a:lnTo>
                <a:close/>
                <a:moveTo>
                  <a:pt x="8152" y="0"/>
                </a:moveTo>
                <a:lnTo>
                  <a:pt x="7763" y="25"/>
                </a:lnTo>
                <a:lnTo>
                  <a:pt x="7373" y="73"/>
                </a:lnTo>
                <a:lnTo>
                  <a:pt x="7081" y="49"/>
                </a:lnTo>
                <a:lnTo>
                  <a:pt x="6789" y="49"/>
                </a:lnTo>
                <a:lnTo>
                  <a:pt x="6473" y="73"/>
                </a:lnTo>
                <a:lnTo>
                  <a:pt x="6157" y="146"/>
                </a:lnTo>
                <a:lnTo>
                  <a:pt x="5841" y="219"/>
                </a:lnTo>
                <a:lnTo>
                  <a:pt x="5549" y="317"/>
                </a:lnTo>
                <a:lnTo>
                  <a:pt x="5232" y="438"/>
                </a:lnTo>
                <a:lnTo>
                  <a:pt x="4916" y="560"/>
                </a:lnTo>
                <a:lnTo>
                  <a:pt x="4332" y="876"/>
                </a:lnTo>
                <a:lnTo>
                  <a:pt x="3748" y="1217"/>
                </a:lnTo>
                <a:lnTo>
                  <a:pt x="3237" y="1606"/>
                </a:lnTo>
                <a:lnTo>
                  <a:pt x="2775" y="1995"/>
                </a:lnTo>
                <a:lnTo>
                  <a:pt x="2507" y="2239"/>
                </a:lnTo>
                <a:lnTo>
                  <a:pt x="2264" y="2482"/>
                </a:lnTo>
                <a:lnTo>
                  <a:pt x="2045" y="2725"/>
                </a:lnTo>
                <a:lnTo>
                  <a:pt x="1826" y="2993"/>
                </a:lnTo>
                <a:lnTo>
                  <a:pt x="1631" y="3261"/>
                </a:lnTo>
                <a:lnTo>
                  <a:pt x="1461" y="3528"/>
                </a:lnTo>
                <a:lnTo>
                  <a:pt x="1120" y="4088"/>
                </a:lnTo>
                <a:lnTo>
                  <a:pt x="852" y="4696"/>
                </a:lnTo>
                <a:lnTo>
                  <a:pt x="609" y="5305"/>
                </a:lnTo>
                <a:lnTo>
                  <a:pt x="414" y="5962"/>
                </a:lnTo>
                <a:lnTo>
                  <a:pt x="220" y="6643"/>
                </a:lnTo>
                <a:lnTo>
                  <a:pt x="122" y="7008"/>
                </a:lnTo>
                <a:lnTo>
                  <a:pt x="74" y="7373"/>
                </a:lnTo>
                <a:lnTo>
                  <a:pt x="25" y="7738"/>
                </a:lnTo>
                <a:lnTo>
                  <a:pt x="1" y="8103"/>
                </a:lnTo>
                <a:lnTo>
                  <a:pt x="1" y="8468"/>
                </a:lnTo>
                <a:lnTo>
                  <a:pt x="25" y="8809"/>
                </a:lnTo>
                <a:lnTo>
                  <a:pt x="49" y="9174"/>
                </a:lnTo>
                <a:lnTo>
                  <a:pt x="98" y="9514"/>
                </a:lnTo>
                <a:lnTo>
                  <a:pt x="195" y="9879"/>
                </a:lnTo>
                <a:lnTo>
                  <a:pt x="268" y="10220"/>
                </a:lnTo>
                <a:lnTo>
                  <a:pt x="390" y="10560"/>
                </a:lnTo>
                <a:lnTo>
                  <a:pt x="512" y="10901"/>
                </a:lnTo>
                <a:lnTo>
                  <a:pt x="658" y="11242"/>
                </a:lnTo>
                <a:lnTo>
                  <a:pt x="804" y="11582"/>
                </a:lnTo>
                <a:lnTo>
                  <a:pt x="1169" y="12264"/>
                </a:lnTo>
                <a:lnTo>
                  <a:pt x="1388" y="12629"/>
                </a:lnTo>
                <a:lnTo>
                  <a:pt x="1631" y="12994"/>
                </a:lnTo>
                <a:lnTo>
                  <a:pt x="1899" y="13334"/>
                </a:lnTo>
                <a:lnTo>
                  <a:pt x="2166" y="13651"/>
                </a:lnTo>
                <a:lnTo>
                  <a:pt x="2434" y="13943"/>
                </a:lnTo>
                <a:lnTo>
                  <a:pt x="2750" y="14235"/>
                </a:lnTo>
                <a:lnTo>
                  <a:pt x="3042" y="14502"/>
                </a:lnTo>
                <a:lnTo>
                  <a:pt x="3383" y="14746"/>
                </a:lnTo>
                <a:lnTo>
                  <a:pt x="3699" y="14965"/>
                </a:lnTo>
                <a:lnTo>
                  <a:pt x="4064" y="15159"/>
                </a:lnTo>
                <a:lnTo>
                  <a:pt x="4429" y="15354"/>
                </a:lnTo>
                <a:lnTo>
                  <a:pt x="4794" y="15500"/>
                </a:lnTo>
                <a:lnTo>
                  <a:pt x="5184" y="15622"/>
                </a:lnTo>
                <a:lnTo>
                  <a:pt x="5597" y="15743"/>
                </a:lnTo>
                <a:lnTo>
                  <a:pt x="6011" y="15816"/>
                </a:lnTo>
                <a:lnTo>
                  <a:pt x="6424" y="15889"/>
                </a:lnTo>
                <a:lnTo>
                  <a:pt x="6862" y="15914"/>
                </a:lnTo>
                <a:lnTo>
                  <a:pt x="7300" y="15938"/>
                </a:lnTo>
                <a:lnTo>
                  <a:pt x="7738" y="15938"/>
                </a:lnTo>
                <a:lnTo>
                  <a:pt x="8152" y="15914"/>
                </a:lnTo>
                <a:lnTo>
                  <a:pt x="8590" y="15889"/>
                </a:lnTo>
                <a:lnTo>
                  <a:pt x="9004" y="15841"/>
                </a:lnTo>
                <a:lnTo>
                  <a:pt x="9442" y="15768"/>
                </a:lnTo>
                <a:lnTo>
                  <a:pt x="9855" y="15670"/>
                </a:lnTo>
                <a:lnTo>
                  <a:pt x="10245" y="15573"/>
                </a:lnTo>
                <a:lnTo>
                  <a:pt x="10658" y="15451"/>
                </a:lnTo>
                <a:lnTo>
                  <a:pt x="11048" y="15305"/>
                </a:lnTo>
                <a:lnTo>
                  <a:pt x="11461" y="15135"/>
                </a:lnTo>
                <a:lnTo>
                  <a:pt x="11826" y="14940"/>
                </a:lnTo>
                <a:lnTo>
                  <a:pt x="12216" y="14721"/>
                </a:lnTo>
                <a:lnTo>
                  <a:pt x="12581" y="14478"/>
                </a:lnTo>
                <a:lnTo>
                  <a:pt x="12921" y="14235"/>
                </a:lnTo>
                <a:lnTo>
                  <a:pt x="13286" y="13943"/>
                </a:lnTo>
                <a:lnTo>
                  <a:pt x="13603" y="13651"/>
                </a:lnTo>
                <a:lnTo>
                  <a:pt x="13895" y="13334"/>
                </a:lnTo>
                <a:lnTo>
                  <a:pt x="14187" y="13018"/>
                </a:lnTo>
                <a:lnTo>
                  <a:pt x="14454" y="12702"/>
                </a:lnTo>
                <a:lnTo>
                  <a:pt x="14697" y="12361"/>
                </a:lnTo>
                <a:lnTo>
                  <a:pt x="14916" y="11996"/>
                </a:lnTo>
                <a:lnTo>
                  <a:pt x="15111" y="11631"/>
                </a:lnTo>
                <a:lnTo>
                  <a:pt x="15135" y="11631"/>
                </a:lnTo>
                <a:lnTo>
                  <a:pt x="15160" y="11582"/>
                </a:lnTo>
                <a:lnTo>
                  <a:pt x="15160" y="11534"/>
                </a:lnTo>
                <a:lnTo>
                  <a:pt x="15330" y="11096"/>
                </a:lnTo>
                <a:lnTo>
                  <a:pt x="15500" y="10658"/>
                </a:lnTo>
                <a:lnTo>
                  <a:pt x="15622" y="10195"/>
                </a:lnTo>
                <a:lnTo>
                  <a:pt x="15719" y="9733"/>
                </a:lnTo>
                <a:lnTo>
                  <a:pt x="15744" y="9709"/>
                </a:lnTo>
                <a:lnTo>
                  <a:pt x="15768" y="9684"/>
                </a:lnTo>
                <a:lnTo>
                  <a:pt x="15792" y="9636"/>
                </a:lnTo>
                <a:lnTo>
                  <a:pt x="15768" y="9611"/>
                </a:lnTo>
                <a:lnTo>
                  <a:pt x="15744" y="9563"/>
                </a:lnTo>
                <a:lnTo>
                  <a:pt x="15792" y="9174"/>
                </a:lnTo>
                <a:lnTo>
                  <a:pt x="15841" y="8760"/>
                </a:lnTo>
                <a:lnTo>
                  <a:pt x="15841" y="8371"/>
                </a:lnTo>
                <a:lnTo>
                  <a:pt x="15817" y="7957"/>
                </a:lnTo>
                <a:lnTo>
                  <a:pt x="15744" y="7105"/>
                </a:lnTo>
                <a:lnTo>
                  <a:pt x="15671" y="6667"/>
                </a:lnTo>
                <a:lnTo>
                  <a:pt x="15598" y="6254"/>
                </a:lnTo>
                <a:lnTo>
                  <a:pt x="15525" y="5840"/>
                </a:lnTo>
                <a:lnTo>
                  <a:pt x="15403" y="5426"/>
                </a:lnTo>
                <a:lnTo>
                  <a:pt x="15281" y="5013"/>
                </a:lnTo>
                <a:lnTo>
                  <a:pt x="15160" y="4623"/>
                </a:lnTo>
                <a:lnTo>
                  <a:pt x="14989" y="4234"/>
                </a:lnTo>
                <a:lnTo>
                  <a:pt x="14819" y="3845"/>
                </a:lnTo>
                <a:lnTo>
                  <a:pt x="14624" y="3480"/>
                </a:lnTo>
                <a:lnTo>
                  <a:pt x="14405" y="3115"/>
                </a:lnTo>
                <a:lnTo>
                  <a:pt x="14162" y="2774"/>
                </a:lnTo>
                <a:lnTo>
                  <a:pt x="13895" y="2458"/>
                </a:lnTo>
                <a:lnTo>
                  <a:pt x="13603" y="2141"/>
                </a:lnTo>
                <a:lnTo>
                  <a:pt x="13286" y="1849"/>
                </a:lnTo>
                <a:lnTo>
                  <a:pt x="12970" y="1582"/>
                </a:lnTo>
                <a:lnTo>
                  <a:pt x="12654" y="1363"/>
                </a:lnTo>
                <a:lnTo>
                  <a:pt x="12313" y="1144"/>
                </a:lnTo>
                <a:lnTo>
                  <a:pt x="11948" y="949"/>
                </a:lnTo>
                <a:lnTo>
                  <a:pt x="11607" y="779"/>
                </a:lnTo>
                <a:lnTo>
                  <a:pt x="11218" y="609"/>
                </a:lnTo>
                <a:lnTo>
                  <a:pt x="10853" y="487"/>
                </a:lnTo>
                <a:lnTo>
                  <a:pt x="10464" y="365"/>
                </a:lnTo>
                <a:lnTo>
                  <a:pt x="10099" y="268"/>
                </a:lnTo>
                <a:lnTo>
                  <a:pt x="9709" y="171"/>
                </a:lnTo>
                <a:lnTo>
                  <a:pt x="9320" y="98"/>
                </a:lnTo>
                <a:lnTo>
                  <a:pt x="8931" y="49"/>
                </a:lnTo>
                <a:lnTo>
                  <a:pt x="8541" y="25"/>
                </a:lnTo>
                <a:lnTo>
                  <a:pt x="815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610;p48"/>
          <p:cNvSpPr/>
          <p:nvPr/>
        </p:nvSpPr>
        <p:spPr>
          <a:xfrm>
            <a:off x="7601829" y="961878"/>
            <a:ext cx="772375" cy="685800"/>
          </a:xfrm>
          <a:custGeom>
            <a:avLst/>
            <a:gdLst/>
            <a:ahLst/>
            <a:cxnLst/>
            <a:rect l="l" t="t" r="r" b="b"/>
            <a:pathLst>
              <a:path w="17714" h="15647" extrusionOk="0">
                <a:moveTo>
                  <a:pt x="9806" y="2118"/>
                </a:moveTo>
                <a:lnTo>
                  <a:pt x="9782" y="2166"/>
                </a:lnTo>
                <a:lnTo>
                  <a:pt x="9757" y="2239"/>
                </a:lnTo>
                <a:lnTo>
                  <a:pt x="9757" y="2312"/>
                </a:lnTo>
                <a:lnTo>
                  <a:pt x="9782" y="2483"/>
                </a:lnTo>
                <a:lnTo>
                  <a:pt x="9855" y="2677"/>
                </a:lnTo>
                <a:lnTo>
                  <a:pt x="9903" y="2872"/>
                </a:lnTo>
                <a:lnTo>
                  <a:pt x="9952" y="2945"/>
                </a:lnTo>
                <a:lnTo>
                  <a:pt x="10001" y="2969"/>
                </a:lnTo>
                <a:lnTo>
                  <a:pt x="10049" y="2994"/>
                </a:lnTo>
                <a:lnTo>
                  <a:pt x="10122" y="3018"/>
                </a:lnTo>
                <a:lnTo>
                  <a:pt x="10195" y="2994"/>
                </a:lnTo>
                <a:lnTo>
                  <a:pt x="10244" y="2945"/>
                </a:lnTo>
                <a:lnTo>
                  <a:pt x="10293" y="2896"/>
                </a:lnTo>
                <a:lnTo>
                  <a:pt x="10293" y="2823"/>
                </a:lnTo>
                <a:lnTo>
                  <a:pt x="10293" y="2702"/>
                </a:lnTo>
                <a:lnTo>
                  <a:pt x="10244" y="2580"/>
                </a:lnTo>
                <a:lnTo>
                  <a:pt x="10171" y="2361"/>
                </a:lnTo>
                <a:lnTo>
                  <a:pt x="10122" y="2264"/>
                </a:lnTo>
                <a:lnTo>
                  <a:pt x="10049" y="2191"/>
                </a:lnTo>
                <a:lnTo>
                  <a:pt x="9952" y="2118"/>
                </a:lnTo>
                <a:close/>
                <a:moveTo>
                  <a:pt x="13821" y="2312"/>
                </a:moveTo>
                <a:lnTo>
                  <a:pt x="13748" y="2385"/>
                </a:lnTo>
                <a:lnTo>
                  <a:pt x="13602" y="2531"/>
                </a:lnTo>
                <a:lnTo>
                  <a:pt x="13456" y="2677"/>
                </a:lnTo>
                <a:lnTo>
                  <a:pt x="13407" y="2775"/>
                </a:lnTo>
                <a:lnTo>
                  <a:pt x="13383" y="2872"/>
                </a:lnTo>
                <a:lnTo>
                  <a:pt x="13407" y="2921"/>
                </a:lnTo>
                <a:lnTo>
                  <a:pt x="13431" y="2945"/>
                </a:lnTo>
                <a:lnTo>
                  <a:pt x="13456" y="2994"/>
                </a:lnTo>
                <a:lnTo>
                  <a:pt x="13504" y="3018"/>
                </a:lnTo>
                <a:lnTo>
                  <a:pt x="13602" y="3018"/>
                </a:lnTo>
                <a:lnTo>
                  <a:pt x="13699" y="2969"/>
                </a:lnTo>
                <a:lnTo>
                  <a:pt x="13796" y="2921"/>
                </a:lnTo>
                <a:lnTo>
                  <a:pt x="13894" y="2848"/>
                </a:lnTo>
                <a:lnTo>
                  <a:pt x="14040" y="2702"/>
                </a:lnTo>
                <a:lnTo>
                  <a:pt x="14113" y="2604"/>
                </a:lnTo>
                <a:lnTo>
                  <a:pt x="14137" y="2507"/>
                </a:lnTo>
                <a:lnTo>
                  <a:pt x="14113" y="2434"/>
                </a:lnTo>
                <a:lnTo>
                  <a:pt x="14064" y="2361"/>
                </a:lnTo>
                <a:lnTo>
                  <a:pt x="13991" y="2312"/>
                </a:lnTo>
                <a:close/>
                <a:moveTo>
                  <a:pt x="15232" y="4600"/>
                </a:moveTo>
                <a:lnTo>
                  <a:pt x="15037" y="4648"/>
                </a:lnTo>
                <a:lnTo>
                  <a:pt x="14867" y="4697"/>
                </a:lnTo>
                <a:lnTo>
                  <a:pt x="14672" y="4770"/>
                </a:lnTo>
                <a:lnTo>
                  <a:pt x="14575" y="4794"/>
                </a:lnTo>
                <a:lnTo>
                  <a:pt x="14478" y="4843"/>
                </a:lnTo>
                <a:lnTo>
                  <a:pt x="14429" y="4916"/>
                </a:lnTo>
                <a:lnTo>
                  <a:pt x="14429" y="4965"/>
                </a:lnTo>
                <a:lnTo>
                  <a:pt x="14453" y="5038"/>
                </a:lnTo>
                <a:lnTo>
                  <a:pt x="14502" y="5086"/>
                </a:lnTo>
                <a:lnTo>
                  <a:pt x="14721" y="5135"/>
                </a:lnTo>
                <a:lnTo>
                  <a:pt x="14964" y="5135"/>
                </a:lnTo>
                <a:lnTo>
                  <a:pt x="15086" y="5111"/>
                </a:lnTo>
                <a:lnTo>
                  <a:pt x="15183" y="5086"/>
                </a:lnTo>
                <a:lnTo>
                  <a:pt x="15281" y="5038"/>
                </a:lnTo>
                <a:lnTo>
                  <a:pt x="15378" y="4965"/>
                </a:lnTo>
                <a:lnTo>
                  <a:pt x="15402" y="4916"/>
                </a:lnTo>
                <a:lnTo>
                  <a:pt x="15427" y="4867"/>
                </a:lnTo>
                <a:lnTo>
                  <a:pt x="15427" y="4794"/>
                </a:lnTo>
                <a:lnTo>
                  <a:pt x="15427" y="4746"/>
                </a:lnTo>
                <a:lnTo>
                  <a:pt x="15402" y="4673"/>
                </a:lnTo>
                <a:lnTo>
                  <a:pt x="15354" y="4648"/>
                </a:lnTo>
                <a:lnTo>
                  <a:pt x="15305" y="4624"/>
                </a:lnTo>
                <a:lnTo>
                  <a:pt x="15232" y="4600"/>
                </a:lnTo>
                <a:close/>
                <a:moveTo>
                  <a:pt x="9052" y="4721"/>
                </a:moveTo>
                <a:lnTo>
                  <a:pt x="8954" y="4746"/>
                </a:lnTo>
                <a:lnTo>
                  <a:pt x="8711" y="4794"/>
                </a:lnTo>
                <a:lnTo>
                  <a:pt x="8516" y="4819"/>
                </a:lnTo>
                <a:lnTo>
                  <a:pt x="8419" y="4867"/>
                </a:lnTo>
                <a:lnTo>
                  <a:pt x="8346" y="4916"/>
                </a:lnTo>
                <a:lnTo>
                  <a:pt x="8273" y="4989"/>
                </a:lnTo>
                <a:lnTo>
                  <a:pt x="8249" y="5062"/>
                </a:lnTo>
                <a:lnTo>
                  <a:pt x="8273" y="5159"/>
                </a:lnTo>
                <a:lnTo>
                  <a:pt x="8297" y="5184"/>
                </a:lnTo>
                <a:lnTo>
                  <a:pt x="8346" y="5208"/>
                </a:lnTo>
                <a:lnTo>
                  <a:pt x="8443" y="5257"/>
                </a:lnTo>
                <a:lnTo>
                  <a:pt x="8930" y="5257"/>
                </a:lnTo>
                <a:lnTo>
                  <a:pt x="9076" y="5232"/>
                </a:lnTo>
                <a:lnTo>
                  <a:pt x="9198" y="5184"/>
                </a:lnTo>
                <a:lnTo>
                  <a:pt x="9319" y="5086"/>
                </a:lnTo>
                <a:lnTo>
                  <a:pt x="9344" y="5038"/>
                </a:lnTo>
                <a:lnTo>
                  <a:pt x="9344" y="4989"/>
                </a:lnTo>
                <a:lnTo>
                  <a:pt x="9319" y="4892"/>
                </a:lnTo>
                <a:lnTo>
                  <a:pt x="9246" y="4794"/>
                </a:lnTo>
                <a:lnTo>
                  <a:pt x="9173" y="4746"/>
                </a:lnTo>
                <a:lnTo>
                  <a:pt x="9052" y="4721"/>
                </a:lnTo>
                <a:close/>
                <a:moveTo>
                  <a:pt x="11801" y="3505"/>
                </a:moveTo>
                <a:lnTo>
                  <a:pt x="12020" y="3529"/>
                </a:lnTo>
                <a:lnTo>
                  <a:pt x="12263" y="3578"/>
                </a:lnTo>
                <a:lnTo>
                  <a:pt x="12482" y="3651"/>
                </a:lnTo>
                <a:lnTo>
                  <a:pt x="12701" y="3772"/>
                </a:lnTo>
                <a:lnTo>
                  <a:pt x="12872" y="3918"/>
                </a:lnTo>
                <a:lnTo>
                  <a:pt x="13042" y="4089"/>
                </a:lnTo>
                <a:lnTo>
                  <a:pt x="13212" y="4283"/>
                </a:lnTo>
                <a:lnTo>
                  <a:pt x="13334" y="4478"/>
                </a:lnTo>
                <a:lnTo>
                  <a:pt x="13431" y="4697"/>
                </a:lnTo>
                <a:lnTo>
                  <a:pt x="13480" y="4867"/>
                </a:lnTo>
                <a:lnTo>
                  <a:pt x="13504" y="5038"/>
                </a:lnTo>
                <a:lnTo>
                  <a:pt x="13504" y="5208"/>
                </a:lnTo>
                <a:lnTo>
                  <a:pt x="13480" y="5378"/>
                </a:lnTo>
                <a:lnTo>
                  <a:pt x="13456" y="5549"/>
                </a:lnTo>
                <a:lnTo>
                  <a:pt x="13407" y="5719"/>
                </a:lnTo>
                <a:lnTo>
                  <a:pt x="13334" y="5889"/>
                </a:lnTo>
                <a:lnTo>
                  <a:pt x="13237" y="6035"/>
                </a:lnTo>
                <a:lnTo>
                  <a:pt x="13139" y="6181"/>
                </a:lnTo>
                <a:lnTo>
                  <a:pt x="13042" y="6303"/>
                </a:lnTo>
                <a:lnTo>
                  <a:pt x="12920" y="6425"/>
                </a:lnTo>
                <a:lnTo>
                  <a:pt x="12774" y="6546"/>
                </a:lnTo>
                <a:lnTo>
                  <a:pt x="12628" y="6644"/>
                </a:lnTo>
                <a:lnTo>
                  <a:pt x="12482" y="6741"/>
                </a:lnTo>
                <a:lnTo>
                  <a:pt x="12336" y="6814"/>
                </a:lnTo>
                <a:lnTo>
                  <a:pt x="12166" y="6863"/>
                </a:lnTo>
                <a:lnTo>
                  <a:pt x="11996" y="6911"/>
                </a:lnTo>
                <a:lnTo>
                  <a:pt x="11801" y="6936"/>
                </a:lnTo>
                <a:lnTo>
                  <a:pt x="11631" y="6936"/>
                </a:lnTo>
                <a:lnTo>
                  <a:pt x="11485" y="6911"/>
                </a:lnTo>
                <a:lnTo>
                  <a:pt x="11315" y="6863"/>
                </a:lnTo>
                <a:lnTo>
                  <a:pt x="11169" y="6814"/>
                </a:lnTo>
                <a:lnTo>
                  <a:pt x="11023" y="6741"/>
                </a:lnTo>
                <a:lnTo>
                  <a:pt x="10901" y="6644"/>
                </a:lnTo>
                <a:lnTo>
                  <a:pt x="10779" y="6546"/>
                </a:lnTo>
                <a:lnTo>
                  <a:pt x="10658" y="6425"/>
                </a:lnTo>
                <a:lnTo>
                  <a:pt x="10560" y="6303"/>
                </a:lnTo>
                <a:lnTo>
                  <a:pt x="10463" y="6157"/>
                </a:lnTo>
                <a:lnTo>
                  <a:pt x="10317" y="5865"/>
                </a:lnTo>
                <a:lnTo>
                  <a:pt x="10195" y="5524"/>
                </a:lnTo>
                <a:lnTo>
                  <a:pt x="10147" y="5208"/>
                </a:lnTo>
                <a:lnTo>
                  <a:pt x="10147" y="4892"/>
                </a:lnTo>
                <a:lnTo>
                  <a:pt x="10195" y="4575"/>
                </a:lnTo>
                <a:lnTo>
                  <a:pt x="10244" y="4405"/>
                </a:lnTo>
                <a:lnTo>
                  <a:pt x="10317" y="4259"/>
                </a:lnTo>
                <a:lnTo>
                  <a:pt x="10414" y="4089"/>
                </a:lnTo>
                <a:lnTo>
                  <a:pt x="10560" y="3943"/>
                </a:lnTo>
                <a:lnTo>
                  <a:pt x="10901" y="3772"/>
                </a:lnTo>
                <a:lnTo>
                  <a:pt x="11242" y="3602"/>
                </a:lnTo>
                <a:lnTo>
                  <a:pt x="11436" y="3553"/>
                </a:lnTo>
                <a:lnTo>
                  <a:pt x="11607" y="3529"/>
                </a:lnTo>
                <a:lnTo>
                  <a:pt x="11801" y="3505"/>
                </a:lnTo>
                <a:close/>
                <a:moveTo>
                  <a:pt x="11753" y="2969"/>
                </a:moveTo>
                <a:lnTo>
                  <a:pt x="11461" y="2994"/>
                </a:lnTo>
                <a:lnTo>
                  <a:pt x="11169" y="3042"/>
                </a:lnTo>
                <a:lnTo>
                  <a:pt x="10901" y="3115"/>
                </a:lnTo>
                <a:lnTo>
                  <a:pt x="10633" y="3237"/>
                </a:lnTo>
                <a:lnTo>
                  <a:pt x="10390" y="3407"/>
                </a:lnTo>
                <a:lnTo>
                  <a:pt x="10195" y="3578"/>
                </a:lnTo>
                <a:lnTo>
                  <a:pt x="10074" y="3724"/>
                </a:lnTo>
                <a:lnTo>
                  <a:pt x="9952" y="3845"/>
                </a:lnTo>
                <a:lnTo>
                  <a:pt x="9830" y="4040"/>
                </a:lnTo>
                <a:lnTo>
                  <a:pt x="9757" y="4235"/>
                </a:lnTo>
                <a:lnTo>
                  <a:pt x="9684" y="4429"/>
                </a:lnTo>
                <a:lnTo>
                  <a:pt x="9636" y="4648"/>
                </a:lnTo>
                <a:lnTo>
                  <a:pt x="9611" y="4843"/>
                </a:lnTo>
                <a:lnTo>
                  <a:pt x="9611" y="5062"/>
                </a:lnTo>
                <a:lnTo>
                  <a:pt x="9611" y="5281"/>
                </a:lnTo>
                <a:lnTo>
                  <a:pt x="9636" y="5476"/>
                </a:lnTo>
                <a:lnTo>
                  <a:pt x="9684" y="5719"/>
                </a:lnTo>
                <a:lnTo>
                  <a:pt x="9757" y="5962"/>
                </a:lnTo>
                <a:lnTo>
                  <a:pt x="9830" y="6181"/>
                </a:lnTo>
                <a:lnTo>
                  <a:pt x="9952" y="6376"/>
                </a:lnTo>
                <a:lnTo>
                  <a:pt x="10074" y="6571"/>
                </a:lnTo>
                <a:lnTo>
                  <a:pt x="10220" y="6765"/>
                </a:lnTo>
                <a:lnTo>
                  <a:pt x="10366" y="6911"/>
                </a:lnTo>
                <a:lnTo>
                  <a:pt x="10536" y="7057"/>
                </a:lnTo>
                <a:lnTo>
                  <a:pt x="10731" y="7203"/>
                </a:lnTo>
                <a:lnTo>
                  <a:pt x="10925" y="7301"/>
                </a:lnTo>
                <a:lnTo>
                  <a:pt x="11120" y="7374"/>
                </a:lnTo>
                <a:lnTo>
                  <a:pt x="11363" y="7447"/>
                </a:lnTo>
                <a:lnTo>
                  <a:pt x="11582" y="7471"/>
                </a:lnTo>
                <a:lnTo>
                  <a:pt x="11826" y="7471"/>
                </a:lnTo>
                <a:lnTo>
                  <a:pt x="12069" y="7447"/>
                </a:lnTo>
                <a:lnTo>
                  <a:pt x="12312" y="7398"/>
                </a:lnTo>
                <a:lnTo>
                  <a:pt x="12531" y="7349"/>
                </a:lnTo>
                <a:lnTo>
                  <a:pt x="12750" y="7252"/>
                </a:lnTo>
                <a:lnTo>
                  <a:pt x="12945" y="7130"/>
                </a:lnTo>
                <a:lnTo>
                  <a:pt x="13139" y="6984"/>
                </a:lnTo>
                <a:lnTo>
                  <a:pt x="13310" y="6838"/>
                </a:lnTo>
                <a:lnTo>
                  <a:pt x="13480" y="6644"/>
                </a:lnTo>
                <a:lnTo>
                  <a:pt x="13602" y="6473"/>
                </a:lnTo>
                <a:lnTo>
                  <a:pt x="13723" y="6254"/>
                </a:lnTo>
                <a:lnTo>
                  <a:pt x="13821" y="6060"/>
                </a:lnTo>
                <a:lnTo>
                  <a:pt x="13894" y="5841"/>
                </a:lnTo>
                <a:lnTo>
                  <a:pt x="13967" y="5597"/>
                </a:lnTo>
                <a:lnTo>
                  <a:pt x="13991" y="5378"/>
                </a:lnTo>
                <a:lnTo>
                  <a:pt x="14015" y="5135"/>
                </a:lnTo>
                <a:lnTo>
                  <a:pt x="13991" y="4916"/>
                </a:lnTo>
                <a:lnTo>
                  <a:pt x="13942" y="4673"/>
                </a:lnTo>
                <a:lnTo>
                  <a:pt x="13894" y="4454"/>
                </a:lnTo>
                <a:lnTo>
                  <a:pt x="13772" y="4210"/>
                </a:lnTo>
                <a:lnTo>
                  <a:pt x="13626" y="3967"/>
                </a:lnTo>
                <a:lnTo>
                  <a:pt x="13456" y="3748"/>
                </a:lnTo>
                <a:lnTo>
                  <a:pt x="13261" y="3553"/>
                </a:lnTo>
                <a:lnTo>
                  <a:pt x="13042" y="3383"/>
                </a:lnTo>
                <a:lnTo>
                  <a:pt x="12799" y="3237"/>
                </a:lnTo>
                <a:lnTo>
                  <a:pt x="12555" y="3115"/>
                </a:lnTo>
                <a:lnTo>
                  <a:pt x="12288" y="3042"/>
                </a:lnTo>
                <a:lnTo>
                  <a:pt x="12045" y="2994"/>
                </a:lnTo>
                <a:lnTo>
                  <a:pt x="11753" y="2969"/>
                </a:lnTo>
                <a:close/>
                <a:moveTo>
                  <a:pt x="9903" y="7057"/>
                </a:moveTo>
                <a:lnTo>
                  <a:pt x="9806" y="7082"/>
                </a:lnTo>
                <a:lnTo>
                  <a:pt x="9733" y="7130"/>
                </a:lnTo>
                <a:lnTo>
                  <a:pt x="9587" y="7276"/>
                </a:lnTo>
                <a:lnTo>
                  <a:pt x="9465" y="7471"/>
                </a:lnTo>
                <a:lnTo>
                  <a:pt x="9392" y="7641"/>
                </a:lnTo>
                <a:lnTo>
                  <a:pt x="9368" y="7739"/>
                </a:lnTo>
                <a:lnTo>
                  <a:pt x="9392" y="7836"/>
                </a:lnTo>
                <a:lnTo>
                  <a:pt x="9441" y="7909"/>
                </a:lnTo>
                <a:lnTo>
                  <a:pt x="9514" y="7958"/>
                </a:lnTo>
                <a:lnTo>
                  <a:pt x="9587" y="7982"/>
                </a:lnTo>
                <a:lnTo>
                  <a:pt x="9684" y="7958"/>
                </a:lnTo>
                <a:lnTo>
                  <a:pt x="9757" y="7909"/>
                </a:lnTo>
                <a:lnTo>
                  <a:pt x="9806" y="7812"/>
                </a:lnTo>
                <a:lnTo>
                  <a:pt x="9879" y="7690"/>
                </a:lnTo>
                <a:lnTo>
                  <a:pt x="9952" y="7568"/>
                </a:lnTo>
                <a:lnTo>
                  <a:pt x="10098" y="7301"/>
                </a:lnTo>
                <a:lnTo>
                  <a:pt x="10098" y="7252"/>
                </a:lnTo>
                <a:lnTo>
                  <a:pt x="10098" y="7203"/>
                </a:lnTo>
                <a:lnTo>
                  <a:pt x="10074" y="7106"/>
                </a:lnTo>
                <a:lnTo>
                  <a:pt x="10001" y="7057"/>
                </a:lnTo>
                <a:close/>
                <a:moveTo>
                  <a:pt x="13504" y="7276"/>
                </a:moveTo>
                <a:lnTo>
                  <a:pt x="13456" y="7301"/>
                </a:lnTo>
                <a:lnTo>
                  <a:pt x="13407" y="7349"/>
                </a:lnTo>
                <a:lnTo>
                  <a:pt x="13383" y="7422"/>
                </a:lnTo>
                <a:lnTo>
                  <a:pt x="13383" y="7544"/>
                </a:lnTo>
                <a:lnTo>
                  <a:pt x="13407" y="7666"/>
                </a:lnTo>
                <a:lnTo>
                  <a:pt x="13456" y="7787"/>
                </a:lnTo>
                <a:lnTo>
                  <a:pt x="13504" y="7909"/>
                </a:lnTo>
                <a:lnTo>
                  <a:pt x="13602" y="8006"/>
                </a:lnTo>
                <a:lnTo>
                  <a:pt x="13723" y="8104"/>
                </a:lnTo>
                <a:lnTo>
                  <a:pt x="13821" y="8177"/>
                </a:lnTo>
                <a:lnTo>
                  <a:pt x="13918" y="8201"/>
                </a:lnTo>
                <a:lnTo>
                  <a:pt x="14015" y="8201"/>
                </a:lnTo>
                <a:lnTo>
                  <a:pt x="14088" y="8152"/>
                </a:lnTo>
                <a:lnTo>
                  <a:pt x="14137" y="8079"/>
                </a:lnTo>
                <a:lnTo>
                  <a:pt x="14161" y="8006"/>
                </a:lnTo>
                <a:lnTo>
                  <a:pt x="14161" y="7909"/>
                </a:lnTo>
                <a:lnTo>
                  <a:pt x="14137" y="7836"/>
                </a:lnTo>
                <a:lnTo>
                  <a:pt x="14064" y="7763"/>
                </a:lnTo>
                <a:lnTo>
                  <a:pt x="13918" y="7666"/>
                </a:lnTo>
                <a:lnTo>
                  <a:pt x="13821" y="7520"/>
                </a:lnTo>
                <a:lnTo>
                  <a:pt x="13699" y="7374"/>
                </a:lnTo>
                <a:lnTo>
                  <a:pt x="13650" y="7325"/>
                </a:lnTo>
                <a:lnTo>
                  <a:pt x="13553" y="7276"/>
                </a:lnTo>
                <a:close/>
                <a:moveTo>
                  <a:pt x="2312" y="11242"/>
                </a:moveTo>
                <a:lnTo>
                  <a:pt x="2287" y="11267"/>
                </a:lnTo>
                <a:lnTo>
                  <a:pt x="2263" y="11291"/>
                </a:lnTo>
                <a:lnTo>
                  <a:pt x="2287" y="11437"/>
                </a:lnTo>
                <a:lnTo>
                  <a:pt x="2312" y="11559"/>
                </a:lnTo>
                <a:lnTo>
                  <a:pt x="2360" y="11705"/>
                </a:lnTo>
                <a:lnTo>
                  <a:pt x="2409" y="11826"/>
                </a:lnTo>
                <a:lnTo>
                  <a:pt x="2555" y="12070"/>
                </a:lnTo>
                <a:lnTo>
                  <a:pt x="2701" y="12313"/>
                </a:lnTo>
                <a:lnTo>
                  <a:pt x="2871" y="12556"/>
                </a:lnTo>
                <a:lnTo>
                  <a:pt x="3042" y="12800"/>
                </a:lnTo>
                <a:lnTo>
                  <a:pt x="3236" y="13019"/>
                </a:lnTo>
                <a:lnTo>
                  <a:pt x="3455" y="13238"/>
                </a:lnTo>
                <a:lnTo>
                  <a:pt x="3528" y="13262"/>
                </a:lnTo>
                <a:lnTo>
                  <a:pt x="3650" y="13262"/>
                </a:lnTo>
                <a:lnTo>
                  <a:pt x="3699" y="13213"/>
                </a:lnTo>
                <a:lnTo>
                  <a:pt x="3747" y="13165"/>
                </a:lnTo>
                <a:lnTo>
                  <a:pt x="3772" y="13092"/>
                </a:lnTo>
                <a:lnTo>
                  <a:pt x="3747" y="13043"/>
                </a:lnTo>
                <a:lnTo>
                  <a:pt x="3699" y="12970"/>
                </a:lnTo>
                <a:lnTo>
                  <a:pt x="3504" y="12751"/>
                </a:lnTo>
                <a:lnTo>
                  <a:pt x="3309" y="12532"/>
                </a:lnTo>
                <a:lnTo>
                  <a:pt x="2944" y="12045"/>
                </a:lnTo>
                <a:lnTo>
                  <a:pt x="2652" y="11632"/>
                </a:lnTo>
                <a:lnTo>
                  <a:pt x="2506" y="11437"/>
                </a:lnTo>
                <a:lnTo>
                  <a:pt x="2336" y="11267"/>
                </a:lnTo>
                <a:lnTo>
                  <a:pt x="2312" y="11242"/>
                </a:lnTo>
                <a:close/>
                <a:moveTo>
                  <a:pt x="2336" y="12678"/>
                </a:moveTo>
                <a:lnTo>
                  <a:pt x="2287" y="12702"/>
                </a:lnTo>
                <a:lnTo>
                  <a:pt x="2263" y="12751"/>
                </a:lnTo>
                <a:lnTo>
                  <a:pt x="2239" y="12800"/>
                </a:lnTo>
                <a:lnTo>
                  <a:pt x="2287" y="12897"/>
                </a:lnTo>
                <a:lnTo>
                  <a:pt x="2360" y="13019"/>
                </a:lnTo>
                <a:lnTo>
                  <a:pt x="2531" y="13213"/>
                </a:lnTo>
                <a:lnTo>
                  <a:pt x="2604" y="13286"/>
                </a:lnTo>
                <a:lnTo>
                  <a:pt x="2725" y="13384"/>
                </a:lnTo>
                <a:lnTo>
                  <a:pt x="2823" y="13432"/>
                </a:lnTo>
                <a:lnTo>
                  <a:pt x="2896" y="13457"/>
                </a:lnTo>
                <a:lnTo>
                  <a:pt x="2944" y="13457"/>
                </a:lnTo>
                <a:lnTo>
                  <a:pt x="3017" y="13408"/>
                </a:lnTo>
                <a:lnTo>
                  <a:pt x="3042" y="13359"/>
                </a:lnTo>
                <a:lnTo>
                  <a:pt x="3066" y="13286"/>
                </a:lnTo>
                <a:lnTo>
                  <a:pt x="3042" y="13238"/>
                </a:lnTo>
                <a:lnTo>
                  <a:pt x="2969" y="13165"/>
                </a:lnTo>
                <a:lnTo>
                  <a:pt x="2896" y="13116"/>
                </a:lnTo>
                <a:lnTo>
                  <a:pt x="2750" y="12994"/>
                </a:lnTo>
                <a:lnTo>
                  <a:pt x="2579" y="12824"/>
                </a:lnTo>
                <a:lnTo>
                  <a:pt x="2482" y="12727"/>
                </a:lnTo>
                <a:lnTo>
                  <a:pt x="2385" y="12678"/>
                </a:lnTo>
                <a:close/>
                <a:moveTo>
                  <a:pt x="5645" y="6084"/>
                </a:moveTo>
                <a:lnTo>
                  <a:pt x="5499" y="6108"/>
                </a:lnTo>
                <a:lnTo>
                  <a:pt x="5353" y="6157"/>
                </a:lnTo>
                <a:lnTo>
                  <a:pt x="5231" y="6230"/>
                </a:lnTo>
                <a:lnTo>
                  <a:pt x="5085" y="6327"/>
                </a:lnTo>
                <a:lnTo>
                  <a:pt x="4818" y="6546"/>
                </a:lnTo>
                <a:lnTo>
                  <a:pt x="4599" y="6790"/>
                </a:lnTo>
                <a:lnTo>
                  <a:pt x="4355" y="7082"/>
                </a:lnTo>
                <a:lnTo>
                  <a:pt x="4161" y="7349"/>
                </a:lnTo>
                <a:lnTo>
                  <a:pt x="3796" y="7860"/>
                </a:lnTo>
                <a:lnTo>
                  <a:pt x="3382" y="8420"/>
                </a:lnTo>
                <a:lnTo>
                  <a:pt x="3163" y="8688"/>
                </a:lnTo>
                <a:lnTo>
                  <a:pt x="2920" y="8931"/>
                </a:lnTo>
                <a:lnTo>
                  <a:pt x="2433" y="9393"/>
                </a:lnTo>
                <a:lnTo>
                  <a:pt x="2190" y="9636"/>
                </a:lnTo>
                <a:lnTo>
                  <a:pt x="1971" y="9880"/>
                </a:lnTo>
                <a:lnTo>
                  <a:pt x="1922" y="9953"/>
                </a:lnTo>
                <a:lnTo>
                  <a:pt x="1922" y="10050"/>
                </a:lnTo>
                <a:lnTo>
                  <a:pt x="1922" y="10123"/>
                </a:lnTo>
                <a:lnTo>
                  <a:pt x="1971" y="10172"/>
                </a:lnTo>
                <a:lnTo>
                  <a:pt x="2044" y="10220"/>
                </a:lnTo>
                <a:lnTo>
                  <a:pt x="2117" y="10245"/>
                </a:lnTo>
                <a:lnTo>
                  <a:pt x="2190" y="10245"/>
                </a:lnTo>
                <a:lnTo>
                  <a:pt x="2263" y="10196"/>
                </a:lnTo>
                <a:lnTo>
                  <a:pt x="2312" y="10147"/>
                </a:lnTo>
                <a:lnTo>
                  <a:pt x="2360" y="10293"/>
                </a:lnTo>
                <a:lnTo>
                  <a:pt x="2409" y="10439"/>
                </a:lnTo>
                <a:lnTo>
                  <a:pt x="2555" y="10756"/>
                </a:lnTo>
                <a:lnTo>
                  <a:pt x="2823" y="11169"/>
                </a:lnTo>
                <a:lnTo>
                  <a:pt x="3042" y="11583"/>
                </a:lnTo>
                <a:lnTo>
                  <a:pt x="3309" y="12021"/>
                </a:lnTo>
                <a:lnTo>
                  <a:pt x="3455" y="12240"/>
                </a:lnTo>
                <a:lnTo>
                  <a:pt x="3601" y="12435"/>
                </a:lnTo>
                <a:lnTo>
                  <a:pt x="3772" y="12605"/>
                </a:lnTo>
                <a:lnTo>
                  <a:pt x="3942" y="12751"/>
                </a:lnTo>
                <a:lnTo>
                  <a:pt x="4015" y="12775"/>
                </a:lnTo>
                <a:lnTo>
                  <a:pt x="4088" y="12775"/>
                </a:lnTo>
                <a:lnTo>
                  <a:pt x="4161" y="12751"/>
                </a:lnTo>
                <a:lnTo>
                  <a:pt x="4209" y="12727"/>
                </a:lnTo>
                <a:lnTo>
                  <a:pt x="4282" y="12629"/>
                </a:lnTo>
                <a:lnTo>
                  <a:pt x="4282" y="12556"/>
                </a:lnTo>
                <a:lnTo>
                  <a:pt x="4282" y="12508"/>
                </a:lnTo>
                <a:lnTo>
                  <a:pt x="4258" y="12459"/>
                </a:lnTo>
                <a:lnTo>
                  <a:pt x="4209" y="12410"/>
                </a:lnTo>
                <a:lnTo>
                  <a:pt x="4039" y="12240"/>
                </a:lnTo>
                <a:lnTo>
                  <a:pt x="3893" y="12070"/>
                </a:lnTo>
                <a:lnTo>
                  <a:pt x="3626" y="11680"/>
                </a:lnTo>
                <a:lnTo>
                  <a:pt x="3358" y="11291"/>
                </a:lnTo>
                <a:lnTo>
                  <a:pt x="3139" y="10877"/>
                </a:lnTo>
                <a:lnTo>
                  <a:pt x="2920" y="10464"/>
                </a:lnTo>
                <a:lnTo>
                  <a:pt x="2750" y="10172"/>
                </a:lnTo>
                <a:lnTo>
                  <a:pt x="2579" y="9928"/>
                </a:lnTo>
                <a:lnTo>
                  <a:pt x="2920" y="9612"/>
                </a:lnTo>
                <a:lnTo>
                  <a:pt x="3066" y="9904"/>
                </a:lnTo>
                <a:lnTo>
                  <a:pt x="3212" y="10172"/>
                </a:lnTo>
                <a:lnTo>
                  <a:pt x="3528" y="10658"/>
                </a:lnTo>
                <a:lnTo>
                  <a:pt x="3747" y="10999"/>
                </a:lnTo>
                <a:lnTo>
                  <a:pt x="3966" y="11340"/>
                </a:lnTo>
                <a:lnTo>
                  <a:pt x="4112" y="11510"/>
                </a:lnTo>
                <a:lnTo>
                  <a:pt x="4234" y="11656"/>
                </a:lnTo>
                <a:lnTo>
                  <a:pt x="4380" y="11778"/>
                </a:lnTo>
                <a:lnTo>
                  <a:pt x="4550" y="11875"/>
                </a:lnTo>
                <a:lnTo>
                  <a:pt x="4623" y="11899"/>
                </a:lnTo>
                <a:lnTo>
                  <a:pt x="4672" y="11899"/>
                </a:lnTo>
                <a:lnTo>
                  <a:pt x="4745" y="11875"/>
                </a:lnTo>
                <a:lnTo>
                  <a:pt x="4793" y="11851"/>
                </a:lnTo>
                <a:lnTo>
                  <a:pt x="4842" y="11778"/>
                </a:lnTo>
                <a:lnTo>
                  <a:pt x="4866" y="11729"/>
                </a:lnTo>
                <a:lnTo>
                  <a:pt x="4866" y="11656"/>
                </a:lnTo>
                <a:lnTo>
                  <a:pt x="4842" y="11607"/>
                </a:lnTo>
                <a:lnTo>
                  <a:pt x="4599" y="11267"/>
                </a:lnTo>
                <a:lnTo>
                  <a:pt x="4331" y="10950"/>
                </a:lnTo>
                <a:lnTo>
                  <a:pt x="4088" y="10634"/>
                </a:lnTo>
                <a:lnTo>
                  <a:pt x="3845" y="10318"/>
                </a:lnTo>
                <a:lnTo>
                  <a:pt x="3528" y="9855"/>
                </a:lnTo>
                <a:lnTo>
                  <a:pt x="3334" y="9612"/>
                </a:lnTo>
                <a:lnTo>
                  <a:pt x="3139" y="9417"/>
                </a:lnTo>
                <a:lnTo>
                  <a:pt x="3480" y="9077"/>
                </a:lnTo>
                <a:lnTo>
                  <a:pt x="3577" y="9223"/>
                </a:lnTo>
                <a:lnTo>
                  <a:pt x="3674" y="9344"/>
                </a:lnTo>
                <a:lnTo>
                  <a:pt x="3893" y="9661"/>
                </a:lnTo>
                <a:lnTo>
                  <a:pt x="4112" y="9977"/>
                </a:lnTo>
                <a:lnTo>
                  <a:pt x="4282" y="10196"/>
                </a:lnTo>
                <a:lnTo>
                  <a:pt x="4501" y="10415"/>
                </a:lnTo>
                <a:lnTo>
                  <a:pt x="4599" y="10512"/>
                </a:lnTo>
                <a:lnTo>
                  <a:pt x="4720" y="10610"/>
                </a:lnTo>
                <a:lnTo>
                  <a:pt x="4866" y="10658"/>
                </a:lnTo>
                <a:lnTo>
                  <a:pt x="4988" y="10707"/>
                </a:lnTo>
                <a:lnTo>
                  <a:pt x="5085" y="10707"/>
                </a:lnTo>
                <a:lnTo>
                  <a:pt x="5183" y="10683"/>
                </a:lnTo>
                <a:lnTo>
                  <a:pt x="5231" y="10610"/>
                </a:lnTo>
                <a:lnTo>
                  <a:pt x="5256" y="10537"/>
                </a:lnTo>
                <a:lnTo>
                  <a:pt x="5280" y="10464"/>
                </a:lnTo>
                <a:lnTo>
                  <a:pt x="5256" y="10391"/>
                </a:lnTo>
                <a:lnTo>
                  <a:pt x="5207" y="10318"/>
                </a:lnTo>
                <a:lnTo>
                  <a:pt x="5110" y="10269"/>
                </a:lnTo>
                <a:lnTo>
                  <a:pt x="4988" y="10220"/>
                </a:lnTo>
                <a:lnTo>
                  <a:pt x="4866" y="10147"/>
                </a:lnTo>
                <a:lnTo>
                  <a:pt x="4745" y="10050"/>
                </a:lnTo>
                <a:lnTo>
                  <a:pt x="4647" y="9953"/>
                </a:lnTo>
                <a:lnTo>
                  <a:pt x="4453" y="9734"/>
                </a:lnTo>
                <a:lnTo>
                  <a:pt x="4282" y="9515"/>
                </a:lnTo>
                <a:lnTo>
                  <a:pt x="3991" y="9174"/>
                </a:lnTo>
                <a:lnTo>
                  <a:pt x="3845" y="9004"/>
                </a:lnTo>
                <a:lnTo>
                  <a:pt x="3747" y="8931"/>
                </a:lnTo>
                <a:lnTo>
                  <a:pt x="3650" y="8882"/>
                </a:lnTo>
                <a:lnTo>
                  <a:pt x="3966" y="8517"/>
                </a:lnTo>
                <a:lnTo>
                  <a:pt x="4039" y="8420"/>
                </a:lnTo>
                <a:lnTo>
                  <a:pt x="4185" y="8615"/>
                </a:lnTo>
                <a:lnTo>
                  <a:pt x="4331" y="8809"/>
                </a:lnTo>
                <a:lnTo>
                  <a:pt x="4647" y="9150"/>
                </a:lnTo>
                <a:lnTo>
                  <a:pt x="5183" y="9709"/>
                </a:lnTo>
                <a:lnTo>
                  <a:pt x="5304" y="9807"/>
                </a:lnTo>
                <a:lnTo>
                  <a:pt x="5426" y="9904"/>
                </a:lnTo>
                <a:lnTo>
                  <a:pt x="5548" y="9977"/>
                </a:lnTo>
                <a:lnTo>
                  <a:pt x="5718" y="9977"/>
                </a:lnTo>
                <a:lnTo>
                  <a:pt x="5767" y="9953"/>
                </a:lnTo>
                <a:lnTo>
                  <a:pt x="5791" y="9904"/>
                </a:lnTo>
                <a:lnTo>
                  <a:pt x="5840" y="9855"/>
                </a:lnTo>
                <a:lnTo>
                  <a:pt x="5840" y="9807"/>
                </a:lnTo>
                <a:lnTo>
                  <a:pt x="5815" y="9685"/>
                </a:lnTo>
                <a:lnTo>
                  <a:pt x="5767" y="9588"/>
                </a:lnTo>
                <a:lnTo>
                  <a:pt x="5669" y="9515"/>
                </a:lnTo>
                <a:lnTo>
                  <a:pt x="5572" y="9417"/>
                </a:lnTo>
                <a:lnTo>
                  <a:pt x="5304" y="9174"/>
                </a:lnTo>
                <a:lnTo>
                  <a:pt x="5012" y="8907"/>
                </a:lnTo>
                <a:lnTo>
                  <a:pt x="4647" y="8542"/>
                </a:lnTo>
                <a:lnTo>
                  <a:pt x="4282" y="8201"/>
                </a:lnTo>
                <a:lnTo>
                  <a:pt x="4234" y="8152"/>
                </a:lnTo>
                <a:lnTo>
                  <a:pt x="4599" y="7690"/>
                </a:lnTo>
                <a:lnTo>
                  <a:pt x="4696" y="7885"/>
                </a:lnTo>
                <a:lnTo>
                  <a:pt x="4842" y="8079"/>
                </a:lnTo>
                <a:lnTo>
                  <a:pt x="5134" y="8396"/>
                </a:lnTo>
                <a:lnTo>
                  <a:pt x="5329" y="8590"/>
                </a:lnTo>
                <a:lnTo>
                  <a:pt x="5548" y="8809"/>
                </a:lnTo>
                <a:lnTo>
                  <a:pt x="5791" y="9004"/>
                </a:lnTo>
                <a:lnTo>
                  <a:pt x="5913" y="9077"/>
                </a:lnTo>
                <a:lnTo>
                  <a:pt x="6034" y="9150"/>
                </a:lnTo>
                <a:lnTo>
                  <a:pt x="6180" y="9150"/>
                </a:lnTo>
                <a:lnTo>
                  <a:pt x="6205" y="9101"/>
                </a:lnTo>
                <a:lnTo>
                  <a:pt x="6253" y="9052"/>
                </a:lnTo>
                <a:lnTo>
                  <a:pt x="6278" y="9004"/>
                </a:lnTo>
                <a:lnTo>
                  <a:pt x="6278" y="8931"/>
                </a:lnTo>
                <a:lnTo>
                  <a:pt x="6253" y="8882"/>
                </a:lnTo>
                <a:lnTo>
                  <a:pt x="6229" y="8834"/>
                </a:lnTo>
                <a:lnTo>
                  <a:pt x="6034" y="8639"/>
                </a:lnTo>
                <a:lnTo>
                  <a:pt x="5840" y="8469"/>
                </a:lnTo>
                <a:lnTo>
                  <a:pt x="5621" y="8298"/>
                </a:lnTo>
                <a:lnTo>
                  <a:pt x="5402" y="8104"/>
                </a:lnTo>
                <a:lnTo>
                  <a:pt x="5110" y="7787"/>
                </a:lnTo>
                <a:lnTo>
                  <a:pt x="4939" y="7641"/>
                </a:lnTo>
                <a:lnTo>
                  <a:pt x="4745" y="7495"/>
                </a:lnTo>
                <a:lnTo>
                  <a:pt x="4915" y="7301"/>
                </a:lnTo>
                <a:lnTo>
                  <a:pt x="5061" y="7155"/>
                </a:lnTo>
                <a:lnTo>
                  <a:pt x="5402" y="7495"/>
                </a:lnTo>
                <a:lnTo>
                  <a:pt x="5718" y="7885"/>
                </a:lnTo>
                <a:lnTo>
                  <a:pt x="5888" y="8104"/>
                </a:lnTo>
                <a:lnTo>
                  <a:pt x="6132" y="8323"/>
                </a:lnTo>
                <a:lnTo>
                  <a:pt x="6253" y="8420"/>
                </a:lnTo>
                <a:lnTo>
                  <a:pt x="6375" y="8469"/>
                </a:lnTo>
                <a:lnTo>
                  <a:pt x="6497" y="8493"/>
                </a:lnTo>
                <a:lnTo>
                  <a:pt x="6643" y="8493"/>
                </a:lnTo>
                <a:lnTo>
                  <a:pt x="6716" y="8444"/>
                </a:lnTo>
                <a:lnTo>
                  <a:pt x="6764" y="8371"/>
                </a:lnTo>
                <a:lnTo>
                  <a:pt x="6764" y="8298"/>
                </a:lnTo>
                <a:lnTo>
                  <a:pt x="6740" y="8225"/>
                </a:lnTo>
                <a:lnTo>
                  <a:pt x="6643" y="8128"/>
                </a:lnTo>
                <a:lnTo>
                  <a:pt x="6545" y="8055"/>
                </a:lnTo>
                <a:lnTo>
                  <a:pt x="6424" y="7982"/>
                </a:lnTo>
                <a:lnTo>
                  <a:pt x="6326" y="7885"/>
                </a:lnTo>
                <a:lnTo>
                  <a:pt x="6205" y="7787"/>
                </a:lnTo>
                <a:lnTo>
                  <a:pt x="6083" y="7641"/>
                </a:lnTo>
                <a:lnTo>
                  <a:pt x="5864" y="7398"/>
                </a:lnTo>
                <a:lnTo>
                  <a:pt x="5742" y="7252"/>
                </a:lnTo>
                <a:lnTo>
                  <a:pt x="5621" y="7130"/>
                </a:lnTo>
                <a:lnTo>
                  <a:pt x="5450" y="7009"/>
                </a:lnTo>
                <a:lnTo>
                  <a:pt x="5304" y="6936"/>
                </a:lnTo>
                <a:lnTo>
                  <a:pt x="5718" y="6595"/>
                </a:lnTo>
                <a:lnTo>
                  <a:pt x="6326" y="7203"/>
                </a:lnTo>
                <a:lnTo>
                  <a:pt x="6643" y="7520"/>
                </a:lnTo>
                <a:lnTo>
                  <a:pt x="6910" y="7860"/>
                </a:lnTo>
                <a:lnTo>
                  <a:pt x="7251" y="8274"/>
                </a:lnTo>
                <a:lnTo>
                  <a:pt x="7543" y="8688"/>
                </a:lnTo>
                <a:lnTo>
                  <a:pt x="8176" y="9539"/>
                </a:lnTo>
                <a:lnTo>
                  <a:pt x="8954" y="10512"/>
                </a:lnTo>
                <a:lnTo>
                  <a:pt x="9733" y="11486"/>
                </a:lnTo>
                <a:lnTo>
                  <a:pt x="10098" y="11997"/>
                </a:lnTo>
                <a:lnTo>
                  <a:pt x="10463" y="12508"/>
                </a:lnTo>
                <a:lnTo>
                  <a:pt x="10828" y="13019"/>
                </a:lnTo>
                <a:lnTo>
                  <a:pt x="11023" y="13262"/>
                </a:lnTo>
                <a:lnTo>
                  <a:pt x="11242" y="13481"/>
                </a:lnTo>
                <a:lnTo>
                  <a:pt x="11339" y="13554"/>
                </a:lnTo>
                <a:lnTo>
                  <a:pt x="11436" y="13578"/>
                </a:lnTo>
                <a:lnTo>
                  <a:pt x="11509" y="13554"/>
                </a:lnTo>
                <a:lnTo>
                  <a:pt x="11582" y="13505"/>
                </a:lnTo>
                <a:lnTo>
                  <a:pt x="11655" y="13432"/>
                </a:lnTo>
                <a:lnTo>
                  <a:pt x="11680" y="13359"/>
                </a:lnTo>
                <a:lnTo>
                  <a:pt x="11704" y="13238"/>
                </a:lnTo>
                <a:lnTo>
                  <a:pt x="11680" y="13140"/>
                </a:lnTo>
                <a:lnTo>
                  <a:pt x="11558" y="12897"/>
                </a:lnTo>
                <a:lnTo>
                  <a:pt x="11388" y="12629"/>
                </a:lnTo>
                <a:lnTo>
                  <a:pt x="11217" y="12386"/>
                </a:lnTo>
                <a:lnTo>
                  <a:pt x="11047" y="12143"/>
                </a:lnTo>
                <a:lnTo>
                  <a:pt x="10268" y="11194"/>
                </a:lnTo>
                <a:lnTo>
                  <a:pt x="10001" y="10853"/>
                </a:lnTo>
                <a:lnTo>
                  <a:pt x="10147" y="10756"/>
                </a:lnTo>
                <a:lnTo>
                  <a:pt x="10220" y="10877"/>
                </a:lnTo>
                <a:lnTo>
                  <a:pt x="10317" y="10999"/>
                </a:lnTo>
                <a:lnTo>
                  <a:pt x="10463" y="11169"/>
                </a:lnTo>
                <a:lnTo>
                  <a:pt x="10633" y="11364"/>
                </a:lnTo>
                <a:lnTo>
                  <a:pt x="10828" y="11510"/>
                </a:lnTo>
                <a:lnTo>
                  <a:pt x="11023" y="11656"/>
                </a:lnTo>
                <a:lnTo>
                  <a:pt x="11071" y="11680"/>
                </a:lnTo>
                <a:lnTo>
                  <a:pt x="11144" y="11680"/>
                </a:lnTo>
                <a:lnTo>
                  <a:pt x="11217" y="11656"/>
                </a:lnTo>
                <a:lnTo>
                  <a:pt x="11266" y="11632"/>
                </a:lnTo>
                <a:lnTo>
                  <a:pt x="11315" y="11559"/>
                </a:lnTo>
                <a:lnTo>
                  <a:pt x="11339" y="11510"/>
                </a:lnTo>
                <a:lnTo>
                  <a:pt x="11339" y="11437"/>
                </a:lnTo>
                <a:lnTo>
                  <a:pt x="11315" y="11364"/>
                </a:lnTo>
                <a:lnTo>
                  <a:pt x="11169" y="11218"/>
                </a:lnTo>
                <a:lnTo>
                  <a:pt x="11023" y="11072"/>
                </a:lnTo>
                <a:lnTo>
                  <a:pt x="10682" y="10804"/>
                </a:lnTo>
                <a:lnTo>
                  <a:pt x="10390" y="10512"/>
                </a:lnTo>
                <a:lnTo>
                  <a:pt x="10390" y="10488"/>
                </a:lnTo>
                <a:lnTo>
                  <a:pt x="10731" y="10026"/>
                </a:lnTo>
                <a:lnTo>
                  <a:pt x="10828" y="10172"/>
                </a:lnTo>
                <a:lnTo>
                  <a:pt x="10901" y="10293"/>
                </a:lnTo>
                <a:lnTo>
                  <a:pt x="11023" y="10439"/>
                </a:lnTo>
                <a:lnTo>
                  <a:pt x="11169" y="10610"/>
                </a:lnTo>
                <a:lnTo>
                  <a:pt x="11315" y="10756"/>
                </a:lnTo>
                <a:lnTo>
                  <a:pt x="11412" y="10926"/>
                </a:lnTo>
                <a:lnTo>
                  <a:pt x="11485" y="10999"/>
                </a:lnTo>
                <a:lnTo>
                  <a:pt x="11534" y="11048"/>
                </a:lnTo>
                <a:lnTo>
                  <a:pt x="11607" y="11048"/>
                </a:lnTo>
                <a:lnTo>
                  <a:pt x="11680" y="11023"/>
                </a:lnTo>
                <a:lnTo>
                  <a:pt x="11753" y="10975"/>
                </a:lnTo>
                <a:lnTo>
                  <a:pt x="11777" y="10902"/>
                </a:lnTo>
                <a:lnTo>
                  <a:pt x="11801" y="10829"/>
                </a:lnTo>
                <a:lnTo>
                  <a:pt x="11777" y="10731"/>
                </a:lnTo>
                <a:lnTo>
                  <a:pt x="11680" y="10585"/>
                </a:lnTo>
                <a:lnTo>
                  <a:pt x="11582" y="10439"/>
                </a:lnTo>
                <a:lnTo>
                  <a:pt x="11315" y="10196"/>
                </a:lnTo>
                <a:lnTo>
                  <a:pt x="11169" y="10050"/>
                </a:lnTo>
                <a:lnTo>
                  <a:pt x="11023" y="9904"/>
                </a:lnTo>
                <a:lnTo>
                  <a:pt x="10925" y="9807"/>
                </a:lnTo>
                <a:lnTo>
                  <a:pt x="11217" y="9539"/>
                </a:lnTo>
                <a:lnTo>
                  <a:pt x="11315" y="9636"/>
                </a:lnTo>
                <a:lnTo>
                  <a:pt x="11412" y="9782"/>
                </a:lnTo>
                <a:lnTo>
                  <a:pt x="11582" y="10026"/>
                </a:lnTo>
                <a:lnTo>
                  <a:pt x="11655" y="10172"/>
                </a:lnTo>
                <a:lnTo>
                  <a:pt x="11753" y="10293"/>
                </a:lnTo>
                <a:lnTo>
                  <a:pt x="11874" y="10391"/>
                </a:lnTo>
                <a:lnTo>
                  <a:pt x="11996" y="10488"/>
                </a:lnTo>
                <a:lnTo>
                  <a:pt x="12093" y="10512"/>
                </a:lnTo>
                <a:lnTo>
                  <a:pt x="12190" y="10512"/>
                </a:lnTo>
                <a:lnTo>
                  <a:pt x="12239" y="10464"/>
                </a:lnTo>
                <a:lnTo>
                  <a:pt x="12312" y="10391"/>
                </a:lnTo>
                <a:lnTo>
                  <a:pt x="12336" y="10318"/>
                </a:lnTo>
                <a:lnTo>
                  <a:pt x="12336" y="10245"/>
                </a:lnTo>
                <a:lnTo>
                  <a:pt x="12288" y="10172"/>
                </a:lnTo>
                <a:lnTo>
                  <a:pt x="12215" y="10099"/>
                </a:lnTo>
                <a:lnTo>
                  <a:pt x="12117" y="10026"/>
                </a:lnTo>
                <a:lnTo>
                  <a:pt x="12020" y="9928"/>
                </a:lnTo>
                <a:lnTo>
                  <a:pt x="11850" y="9709"/>
                </a:lnTo>
                <a:lnTo>
                  <a:pt x="11680" y="9466"/>
                </a:lnTo>
                <a:lnTo>
                  <a:pt x="11607" y="9369"/>
                </a:lnTo>
                <a:lnTo>
                  <a:pt x="11485" y="9271"/>
                </a:lnTo>
                <a:lnTo>
                  <a:pt x="11704" y="9077"/>
                </a:lnTo>
                <a:lnTo>
                  <a:pt x="11972" y="9223"/>
                </a:lnTo>
                <a:lnTo>
                  <a:pt x="12215" y="9417"/>
                </a:lnTo>
                <a:lnTo>
                  <a:pt x="12409" y="9636"/>
                </a:lnTo>
                <a:lnTo>
                  <a:pt x="12628" y="9880"/>
                </a:lnTo>
                <a:lnTo>
                  <a:pt x="12993" y="10415"/>
                </a:lnTo>
                <a:lnTo>
                  <a:pt x="13334" y="10902"/>
                </a:lnTo>
                <a:lnTo>
                  <a:pt x="13845" y="11559"/>
                </a:lnTo>
                <a:lnTo>
                  <a:pt x="14356" y="12240"/>
                </a:lnTo>
                <a:lnTo>
                  <a:pt x="14551" y="12556"/>
                </a:lnTo>
                <a:lnTo>
                  <a:pt x="14770" y="12921"/>
                </a:lnTo>
                <a:lnTo>
                  <a:pt x="14891" y="13092"/>
                </a:lnTo>
                <a:lnTo>
                  <a:pt x="15037" y="13262"/>
                </a:lnTo>
                <a:lnTo>
                  <a:pt x="15159" y="13384"/>
                </a:lnTo>
                <a:lnTo>
                  <a:pt x="15305" y="13481"/>
                </a:lnTo>
                <a:lnTo>
                  <a:pt x="15427" y="13505"/>
                </a:lnTo>
                <a:lnTo>
                  <a:pt x="15548" y="13481"/>
                </a:lnTo>
                <a:lnTo>
                  <a:pt x="15597" y="13432"/>
                </a:lnTo>
                <a:lnTo>
                  <a:pt x="15621" y="13408"/>
                </a:lnTo>
                <a:lnTo>
                  <a:pt x="15646" y="13359"/>
                </a:lnTo>
                <a:lnTo>
                  <a:pt x="15646" y="13286"/>
                </a:lnTo>
                <a:lnTo>
                  <a:pt x="15597" y="13092"/>
                </a:lnTo>
                <a:lnTo>
                  <a:pt x="15524" y="12897"/>
                </a:lnTo>
                <a:lnTo>
                  <a:pt x="15427" y="12702"/>
                </a:lnTo>
                <a:lnTo>
                  <a:pt x="15281" y="12532"/>
                </a:lnTo>
                <a:lnTo>
                  <a:pt x="15013" y="12167"/>
                </a:lnTo>
                <a:lnTo>
                  <a:pt x="14745" y="11826"/>
                </a:lnTo>
                <a:lnTo>
                  <a:pt x="14478" y="11461"/>
                </a:lnTo>
                <a:lnTo>
                  <a:pt x="14210" y="11121"/>
                </a:lnTo>
                <a:lnTo>
                  <a:pt x="13650" y="10415"/>
                </a:lnTo>
                <a:lnTo>
                  <a:pt x="13310" y="9880"/>
                </a:lnTo>
                <a:lnTo>
                  <a:pt x="13091" y="9588"/>
                </a:lnTo>
                <a:lnTo>
                  <a:pt x="12872" y="9296"/>
                </a:lnTo>
                <a:lnTo>
                  <a:pt x="12604" y="9052"/>
                </a:lnTo>
                <a:lnTo>
                  <a:pt x="12482" y="8931"/>
                </a:lnTo>
                <a:lnTo>
                  <a:pt x="12336" y="8834"/>
                </a:lnTo>
                <a:lnTo>
                  <a:pt x="12215" y="8761"/>
                </a:lnTo>
                <a:lnTo>
                  <a:pt x="12069" y="8688"/>
                </a:lnTo>
                <a:lnTo>
                  <a:pt x="11899" y="8663"/>
                </a:lnTo>
                <a:lnTo>
                  <a:pt x="11753" y="8663"/>
                </a:lnTo>
                <a:lnTo>
                  <a:pt x="11655" y="8615"/>
                </a:lnTo>
                <a:lnTo>
                  <a:pt x="11558" y="8615"/>
                </a:lnTo>
                <a:lnTo>
                  <a:pt x="11388" y="8688"/>
                </a:lnTo>
                <a:lnTo>
                  <a:pt x="11242" y="8785"/>
                </a:lnTo>
                <a:lnTo>
                  <a:pt x="11071" y="8907"/>
                </a:lnTo>
                <a:lnTo>
                  <a:pt x="10950" y="9028"/>
                </a:lnTo>
                <a:lnTo>
                  <a:pt x="10682" y="9320"/>
                </a:lnTo>
                <a:lnTo>
                  <a:pt x="10463" y="9612"/>
                </a:lnTo>
                <a:lnTo>
                  <a:pt x="10074" y="10050"/>
                </a:lnTo>
                <a:lnTo>
                  <a:pt x="9903" y="10318"/>
                </a:lnTo>
                <a:lnTo>
                  <a:pt x="9830" y="10464"/>
                </a:lnTo>
                <a:lnTo>
                  <a:pt x="9782" y="10585"/>
                </a:lnTo>
                <a:lnTo>
                  <a:pt x="8589" y="9125"/>
                </a:lnTo>
                <a:lnTo>
                  <a:pt x="8249" y="8688"/>
                </a:lnTo>
                <a:lnTo>
                  <a:pt x="7908" y="8225"/>
                </a:lnTo>
                <a:lnTo>
                  <a:pt x="7567" y="7787"/>
                </a:lnTo>
                <a:lnTo>
                  <a:pt x="7227" y="7349"/>
                </a:lnTo>
                <a:lnTo>
                  <a:pt x="6935" y="7009"/>
                </a:lnTo>
                <a:lnTo>
                  <a:pt x="6594" y="6668"/>
                </a:lnTo>
                <a:lnTo>
                  <a:pt x="6424" y="6498"/>
                </a:lnTo>
                <a:lnTo>
                  <a:pt x="6229" y="6376"/>
                </a:lnTo>
                <a:lnTo>
                  <a:pt x="6034" y="6254"/>
                </a:lnTo>
                <a:lnTo>
                  <a:pt x="5815" y="6157"/>
                </a:lnTo>
                <a:lnTo>
                  <a:pt x="5742" y="6108"/>
                </a:lnTo>
                <a:lnTo>
                  <a:pt x="5645" y="6084"/>
                </a:lnTo>
                <a:close/>
                <a:moveTo>
                  <a:pt x="5864" y="1388"/>
                </a:moveTo>
                <a:lnTo>
                  <a:pt x="6837" y="1412"/>
                </a:lnTo>
                <a:lnTo>
                  <a:pt x="7811" y="1436"/>
                </a:lnTo>
                <a:lnTo>
                  <a:pt x="8784" y="1485"/>
                </a:lnTo>
                <a:lnTo>
                  <a:pt x="9757" y="1534"/>
                </a:lnTo>
                <a:lnTo>
                  <a:pt x="10755" y="1558"/>
                </a:lnTo>
                <a:lnTo>
                  <a:pt x="12726" y="1558"/>
                </a:lnTo>
                <a:lnTo>
                  <a:pt x="14429" y="1485"/>
                </a:lnTo>
                <a:lnTo>
                  <a:pt x="16181" y="1485"/>
                </a:lnTo>
                <a:lnTo>
                  <a:pt x="16181" y="1558"/>
                </a:lnTo>
                <a:lnTo>
                  <a:pt x="16157" y="1801"/>
                </a:lnTo>
                <a:lnTo>
                  <a:pt x="16132" y="2045"/>
                </a:lnTo>
                <a:lnTo>
                  <a:pt x="16132" y="2507"/>
                </a:lnTo>
                <a:lnTo>
                  <a:pt x="16132" y="2945"/>
                </a:lnTo>
                <a:lnTo>
                  <a:pt x="16181" y="3821"/>
                </a:lnTo>
                <a:lnTo>
                  <a:pt x="16181" y="5062"/>
                </a:lnTo>
                <a:lnTo>
                  <a:pt x="16132" y="6303"/>
                </a:lnTo>
                <a:lnTo>
                  <a:pt x="16059" y="8809"/>
                </a:lnTo>
                <a:lnTo>
                  <a:pt x="16059" y="10561"/>
                </a:lnTo>
                <a:lnTo>
                  <a:pt x="16084" y="12313"/>
                </a:lnTo>
                <a:lnTo>
                  <a:pt x="16108" y="12946"/>
                </a:lnTo>
                <a:lnTo>
                  <a:pt x="16132" y="13603"/>
                </a:lnTo>
                <a:lnTo>
                  <a:pt x="16157" y="13724"/>
                </a:lnTo>
                <a:lnTo>
                  <a:pt x="15524" y="13773"/>
                </a:lnTo>
                <a:lnTo>
                  <a:pt x="14916" y="13797"/>
                </a:lnTo>
                <a:lnTo>
                  <a:pt x="13675" y="13822"/>
                </a:lnTo>
                <a:lnTo>
                  <a:pt x="11193" y="13822"/>
                </a:lnTo>
                <a:lnTo>
                  <a:pt x="8614" y="13846"/>
                </a:lnTo>
                <a:lnTo>
                  <a:pt x="6010" y="13895"/>
                </a:lnTo>
                <a:lnTo>
                  <a:pt x="4793" y="13895"/>
                </a:lnTo>
                <a:lnTo>
                  <a:pt x="3577" y="13870"/>
                </a:lnTo>
                <a:lnTo>
                  <a:pt x="2263" y="13846"/>
                </a:lnTo>
                <a:lnTo>
                  <a:pt x="1801" y="13846"/>
                </a:lnTo>
                <a:lnTo>
                  <a:pt x="1728" y="12873"/>
                </a:lnTo>
                <a:lnTo>
                  <a:pt x="1655" y="11899"/>
                </a:lnTo>
                <a:lnTo>
                  <a:pt x="1606" y="10950"/>
                </a:lnTo>
                <a:lnTo>
                  <a:pt x="1582" y="9977"/>
                </a:lnTo>
                <a:lnTo>
                  <a:pt x="1582" y="8882"/>
                </a:lnTo>
                <a:lnTo>
                  <a:pt x="1606" y="7787"/>
                </a:lnTo>
                <a:lnTo>
                  <a:pt x="1606" y="6668"/>
                </a:lnTo>
                <a:lnTo>
                  <a:pt x="1582" y="5573"/>
                </a:lnTo>
                <a:lnTo>
                  <a:pt x="1533" y="4356"/>
                </a:lnTo>
                <a:lnTo>
                  <a:pt x="1484" y="3115"/>
                </a:lnTo>
                <a:lnTo>
                  <a:pt x="1460" y="2483"/>
                </a:lnTo>
                <a:lnTo>
                  <a:pt x="1460" y="1850"/>
                </a:lnTo>
                <a:lnTo>
                  <a:pt x="1436" y="1631"/>
                </a:lnTo>
                <a:lnTo>
                  <a:pt x="1411" y="1412"/>
                </a:lnTo>
                <a:lnTo>
                  <a:pt x="1557" y="1412"/>
                </a:lnTo>
                <a:lnTo>
                  <a:pt x="1703" y="1436"/>
                </a:lnTo>
                <a:lnTo>
                  <a:pt x="1849" y="1485"/>
                </a:lnTo>
                <a:lnTo>
                  <a:pt x="1995" y="1509"/>
                </a:lnTo>
                <a:lnTo>
                  <a:pt x="2433" y="1558"/>
                </a:lnTo>
                <a:lnTo>
                  <a:pt x="2871" y="1558"/>
                </a:lnTo>
                <a:lnTo>
                  <a:pt x="3358" y="1534"/>
                </a:lnTo>
                <a:lnTo>
                  <a:pt x="3869" y="1485"/>
                </a:lnTo>
                <a:lnTo>
                  <a:pt x="4866" y="1412"/>
                </a:lnTo>
                <a:lnTo>
                  <a:pt x="5864" y="1388"/>
                </a:lnTo>
                <a:close/>
                <a:moveTo>
                  <a:pt x="6375" y="925"/>
                </a:moveTo>
                <a:lnTo>
                  <a:pt x="5353" y="950"/>
                </a:lnTo>
                <a:lnTo>
                  <a:pt x="4331" y="998"/>
                </a:lnTo>
                <a:lnTo>
                  <a:pt x="3334" y="1071"/>
                </a:lnTo>
                <a:lnTo>
                  <a:pt x="2823" y="1096"/>
                </a:lnTo>
                <a:lnTo>
                  <a:pt x="2190" y="1096"/>
                </a:lnTo>
                <a:lnTo>
                  <a:pt x="2020" y="1071"/>
                </a:lnTo>
                <a:lnTo>
                  <a:pt x="1728" y="1023"/>
                </a:lnTo>
                <a:lnTo>
                  <a:pt x="1582" y="1023"/>
                </a:lnTo>
                <a:lnTo>
                  <a:pt x="1436" y="1047"/>
                </a:lnTo>
                <a:lnTo>
                  <a:pt x="1314" y="1120"/>
                </a:lnTo>
                <a:lnTo>
                  <a:pt x="1241" y="1242"/>
                </a:lnTo>
                <a:lnTo>
                  <a:pt x="1192" y="1290"/>
                </a:lnTo>
                <a:lnTo>
                  <a:pt x="1144" y="1339"/>
                </a:lnTo>
                <a:lnTo>
                  <a:pt x="1095" y="1509"/>
                </a:lnTo>
                <a:lnTo>
                  <a:pt x="1071" y="1680"/>
                </a:lnTo>
                <a:lnTo>
                  <a:pt x="1046" y="1899"/>
                </a:lnTo>
                <a:lnTo>
                  <a:pt x="1046" y="2288"/>
                </a:lnTo>
                <a:lnTo>
                  <a:pt x="1046" y="2531"/>
                </a:lnTo>
                <a:lnTo>
                  <a:pt x="1046" y="3213"/>
                </a:lnTo>
                <a:lnTo>
                  <a:pt x="1071" y="3918"/>
                </a:lnTo>
                <a:lnTo>
                  <a:pt x="1119" y="5330"/>
                </a:lnTo>
                <a:lnTo>
                  <a:pt x="1144" y="6352"/>
                </a:lnTo>
                <a:lnTo>
                  <a:pt x="1144" y="7374"/>
                </a:lnTo>
                <a:lnTo>
                  <a:pt x="1119" y="9417"/>
                </a:lnTo>
                <a:lnTo>
                  <a:pt x="1144" y="10634"/>
                </a:lnTo>
                <a:lnTo>
                  <a:pt x="1192" y="11851"/>
                </a:lnTo>
                <a:lnTo>
                  <a:pt x="1290" y="13043"/>
                </a:lnTo>
                <a:lnTo>
                  <a:pt x="1387" y="14260"/>
                </a:lnTo>
                <a:lnTo>
                  <a:pt x="1411" y="14357"/>
                </a:lnTo>
                <a:lnTo>
                  <a:pt x="1460" y="14406"/>
                </a:lnTo>
                <a:lnTo>
                  <a:pt x="1533" y="14454"/>
                </a:lnTo>
                <a:lnTo>
                  <a:pt x="1606" y="14479"/>
                </a:lnTo>
                <a:lnTo>
                  <a:pt x="1679" y="14479"/>
                </a:lnTo>
                <a:lnTo>
                  <a:pt x="1752" y="14430"/>
                </a:lnTo>
                <a:lnTo>
                  <a:pt x="1801" y="14381"/>
                </a:lnTo>
                <a:lnTo>
                  <a:pt x="1825" y="14308"/>
                </a:lnTo>
                <a:lnTo>
                  <a:pt x="2141" y="14357"/>
                </a:lnTo>
                <a:lnTo>
                  <a:pt x="2969" y="14357"/>
                </a:lnTo>
                <a:lnTo>
                  <a:pt x="4282" y="14406"/>
                </a:lnTo>
                <a:lnTo>
                  <a:pt x="5572" y="14430"/>
                </a:lnTo>
                <a:lnTo>
                  <a:pt x="6837" y="14406"/>
                </a:lnTo>
                <a:lnTo>
                  <a:pt x="8103" y="14406"/>
                </a:lnTo>
                <a:lnTo>
                  <a:pt x="10633" y="14357"/>
                </a:lnTo>
                <a:lnTo>
                  <a:pt x="12045" y="14333"/>
                </a:lnTo>
                <a:lnTo>
                  <a:pt x="13480" y="14333"/>
                </a:lnTo>
                <a:lnTo>
                  <a:pt x="14891" y="14308"/>
                </a:lnTo>
                <a:lnTo>
                  <a:pt x="15597" y="14284"/>
                </a:lnTo>
                <a:lnTo>
                  <a:pt x="16303" y="14235"/>
                </a:lnTo>
                <a:lnTo>
                  <a:pt x="16400" y="14211"/>
                </a:lnTo>
                <a:lnTo>
                  <a:pt x="16473" y="14211"/>
                </a:lnTo>
                <a:lnTo>
                  <a:pt x="16546" y="14187"/>
                </a:lnTo>
                <a:lnTo>
                  <a:pt x="16619" y="14138"/>
                </a:lnTo>
                <a:lnTo>
                  <a:pt x="16643" y="14065"/>
                </a:lnTo>
                <a:lnTo>
                  <a:pt x="16668" y="13992"/>
                </a:lnTo>
                <a:lnTo>
                  <a:pt x="16668" y="13895"/>
                </a:lnTo>
                <a:lnTo>
                  <a:pt x="16643" y="13822"/>
                </a:lnTo>
                <a:lnTo>
                  <a:pt x="16570" y="13773"/>
                </a:lnTo>
                <a:lnTo>
                  <a:pt x="16570" y="13773"/>
                </a:lnTo>
                <a:lnTo>
                  <a:pt x="16643" y="13797"/>
                </a:lnTo>
                <a:lnTo>
                  <a:pt x="16668" y="13797"/>
                </a:lnTo>
                <a:lnTo>
                  <a:pt x="16643" y="13700"/>
                </a:lnTo>
                <a:lnTo>
                  <a:pt x="16619" y="13603"/>
                </a:lnTo>
                <a:lnTo>
                  <a:pt x="16595" y="13043"/>
                </a:lnTo>
                <a:lnTo>
                  <a:pt x="16546" y="11729"/>
                </a:lnTo>
                <a:lnTo>
                  <a:pt x="16546" y="9685"/>
                </a:lnTo>
                <a:lnTo>
                  <a:pt x="16570" y="7666"/>
                </a:lnTo>
                <a:lnTo>
                  <a:pt x="16643" y="5184"/>
                </a:lnTo>
                <a:lnTo>
                  <a:pt x="16643" y="3943"/>
                </a:lnTo>
                <a:lnTo>
                  <a:pt x="16595" y="2702"/>
                </a:lnTo>
                <a:lnTo>
                  <a:pt x="16619" y="2312"/>
                </a:lnTo>
                <a:lnTo>
                  <a:pt x="16619" y="2045"/>
                </a:lnTo>
                <a:lnTo>
                  <a:pt x="16643" y="1753"/>
                </a:lnTo>
                <a:lnTo>
                  <a:pt x="16619" y="1485"/>
                </a:lnTo>
                <a:lnTo>
                  <a:pt x="16546" y="1266"/>
                </a:lnTo>
                <a:lnTo>
                  <a:pt x="16522" y="1169"/>
                </a:lnTo>
                <a:lnTo>
                  <a:pt x="16449" y="1120"/>
                </a:lnTo>
                <a:lnTo>
                  <a:pt x="16400" y="1071"/>
                </a:lnTo>
                <a:lnTo>
                  <a:pt x="16278" y="1071"/>
                </a:lnTo>
                <a:lnTo>
                  <a:pt x="16205" y="1047"/>
                </a:lnTo>
                <a:lnTo>
                  <a:pt x="15792" y="974"/>
                </a:lnTo>
                <a:lnTo>
                  <a:pt x="15354" y="950"/>
                </a:lnTo>
                <a:lnTo>
                  <a:pt x="14916" y="925"/>
                </a:lnTo>
                <a:lnTo>
                  <a:pt x="14478" y="950"/>
                </a:lnTo>
                <a:lnTo>
                  <a:pt x="13577" y="998"/>
                </a:lnTo>
                <a:lnTo>
                  <a:pt x="12726" y="1071"/>
                </a:lnTo>
                <a:lnTo>
                  <a:pt x="11631" y="1096"/>
                </a:lnTo>
                <a:lnTo>
                  <a:pt x="10560" y="1096"/>
                </a:lnTo>
                <a:lnTo>
                  <a:pt x="9490" y="1047"/>
                </a:lnTo>
                <a:lnTo>
                  <a:pt x="8395" y="998"/>
                </a:lnTo>
                <a:lnTo>
                  <a:pt x="7373" y="950"/>
                </a:lnTo>
                <a:lnTo>
                  <a:pt x="6375" y="925"/>
                </a:lnTo>
                <a:close/>
                <a:moveTo>
                  <a:pt x="3480" y="415"/>
                </a:moveTo>
                <a:lnTo>
                  <a:pt x="4647" y="463"/>
                </a:lnTo>
                <a:lnTo>
                  <a:pt x="8200" y="463"/>
                </a:lnTo>
                <a:lnTo>
                  <a:pt x="10390" y="439"/>
                </a:lnTo>
                <a:lnTo>
                  <a:pt x="12604" y="439"/>
                </a:lnTo>
                <a:lnTo>
                  <a:pt x="17033" y="463"/>
                </a:lnTo>
                <a:lnTo>
                  <a:pt x="16935" y="731"/>
                </a:lnTo>
                <a:lnTo>
                  <a:pt x="16887" y="1023"/>
                </a:lnTo>
                <a:lnTo>
                  <a:pt x="16862" y="1315"/>
                </a:lnTo>
                <a:lnTo>
                  <a:pt x="16862" y="1631"/>
                </a:lnTo>
                <a:lnTo>
                  <a:pt x="16887" y="2239"/>
                </a:lnTo>
                <a:lnTo>
                  <a:pt x="16960" y="2799"/>
                </a:lnTo>
                <a:lnTo>
                  <a:pt x="17057" y="3797"/>
                </a:lnTo>
                <a:lnTo>
                  <a:pt x="17154" y="4770"/>
                </a:lnTo>
                <a:lnTo>
                  <a:pt x="17179" y="5768"/>
                </a:lnTo>
                <a:lnTo>
                  <a:pt x="17203" y="6765"/>
                </a:lnTo>
                <a:lnTo>
                  <a:pt x="17154" y="8031"/>
                </a:lnTo>
                <a:lnTo>
                  <a:pt x="17106" y="9296"/>
                </a:lnTo>
                <a:lnTo>
                  <a:pt x="17033" y="10561"/>
                </a:lnTo>
                <a:lnTo>
                  <a:pt x="16960" y="11802"/>
                </a:lnTo>
                <a:lnTo>
                  <a:pt x="16960" y="12289"/>
                </a:lnTo>
                <a:lnTo>
                  <a:pt x="16960" y="12775"/>
                </a:lnTo>
                <a:lnTo>
                  <a:pt x="16984" y="13749"/>
                </a:lnTo>
                <a:lnTo>
                  <a:pt x="16960" y="14187"/>
                </a:lnTo>
                <a:lnTo>
                  <a:pt x="16960" y="14406"/>
                </a:lnTo>
                <a:lnTo>
                  <a:pt x="16984" y="14625"/>
                </a:lnTo>
                <a:lnTo>
                  <a:pt x="16497" y="14722"/>
                </a:lnTo>
                <a:lnTo>
                  <a:pt x="15986" y="14771"/>
                </a:lnTo>
                <a:lnTo>
                  <a:pt x="15500" y="14795"/>
                </a:lnTo>
                <a:lnTo>
                  <a:pt x="14989" y="14819"/>
                </a:lnTo>
                <a:lnTo>
                  <a:pt x="13991" y="14795"/>
                </a:lnTo>
                <a:lnTo>
                  <a:pt x="12969" y="14771"/>
                </a:lnTo>
                <a:lnTo>
                  <a:pt x="11874" y="14771"/>
                </a:lnTo>
                <a:lnTo>
                  <a:pt x="10779" y="14795"/>
                </a:lnTo>
                <a:lnTo>
                  <a:pt x="9684" y="14844"/>
                </a:lnTo>
                <a:lnTo>
                  <a:pt x="8589" y="14941"/>
                </a:lnTo>
                <a:lnTo>
                  <a:pt x="7470" y="15038"/>
                </a:lnTo>
                <a:lnTo>
                  <a:pt x="6375" y="15160"/>
                </a:lnTo>
                <a:lnTo>
                  <a:pt x="5815" y="15184"/>
                </a:lnTo>
                <a:lnTo>
                  <a:pt x="5256" y="15184"/>
                </a:lnTo>
                <a:lnTo>
                  <a:pt x="4696" y="15160"/>
                </a:lnTo>
                <a:lnTo>
                  <a:pt x="4136" y="15111"/>
                </a:lnTo>
                <a:lnTo>
                  <a:pt x="3212" y="15014"/>
                </a:lnTo>
                <a:lnTo>
                  <a:pt x="2750" y="14965"/>
                </a:lnTo>
                <a:lnTo>
                  <a:pt x="2287" y="14965"/>
                </a:lnTo>
                <a:lnTo>
                  <a:pt x="1192" y="15014"/>
                </a:lnTo>
                <a:lnTo>
                  <a:pt x="633" y="15087"/>
                </a:lnTo>
                <a:lnTo>
                  <a:pt x="633" y="15038"/>
                </a:lnTo>
                <a:lnTo>
                  <a:pt x="657" y="14990"/>
                </a:lnTo>
                <a:lnTo>
                  <a:pt x="633" y="14941"/>
                </a:lnTo>
                <a:lnTo>
                  <a:pt x="633" y="14892"/>
                </a:lnTo>
                <a:lnTo>
                  <a:pt x="584" y="14844"/>
                </a:lnTo>
                <a:lnTo>
                  <a:pt x="608" y="14600"/>
                </a:lnTo>
                <a:lnTo>
                  <a:pt x="608" y="14381"/>
                </a:lnTo>
                <a:lnTo>
                  <a:pt x="584" y="14162"/>
                </a:lnTo>
                <a:lnTo>
                  <a:pt x="535" y="13749"/>
                </a:lnTo>
                <a:lnTo>
                  <a:pt x="511" y="13262"/>
                </a:lnTo>
                <a:lnTo>
                  <a:pt x="511" y="12751"/>
                </a:lnTo>
                <a:lnTo>
                  <a:pt x="511" y="11753"/>
                </a:lnTo>
                <a:lnTo>
                  <a:pt x="560" y="9709"/>
                </a:lnTo>
                <a:lnTo>
                  <a:pt x="584" y="8688"/>
                </a:lnTo>
                <a:lnTo>
                  <a:pt x="560" y="7666"/>
                </a:lnTo>
                <a:lnTo>
                  <a:pt x="535" y="5695"/>
                </a:lnTo>
                <a:lnTo>
                  <a:pt x="462" y="3724"/>
                </a:lnTo>
                <a:lnTo>
                  <a:pt x="438" y="2799"/>
                </a:lnTo>
                <a:lnTo>
                  <a:pt x="414" y="1874"/>
                </a:lnTo>
                <a:lnTo>
                  <a:pt x="414" y="1534"/>
                </a:lnTo>
                <a:lnTo>
                  <a:pt x="438" y="1193"/>
                </a:lnTo>
                <a:lnTo>
                  <a:pt x="462" y="828"/>
                </a:lnTo>
                <a:lnTo>
                  <a:pt x="438" y="488"/>
                </a:lnTo>
                <a:lnTo>
                  <a:pt x="706" y="536"/>
                </a:lnTo>
                <a:lnTo>
                  <a:pt x="998" y="536"/>
                </a:lnTo>
                <a:lnTo>
                  <a:pt x="1582" y="463"/>
                </a:lnTo>
                <a:lnTo>
                  <a:pt x="2044" y="439"/>
                </a:lnTo>
                <a:lnTo>
                  <a:pt x="2531" y="415"/>
                </a:lnTo>
                <a:close/>
                <a:moveTo>
                  <a:pt x="2360" y="1"/>
                </a:moveTo>
                <a:lnTo>
                  <a:pt x="1874" y="50"/>
                </a:lnTo>
                <a:lnTo>
                  <a:pt x="1071" y="123"/>
                </a:lnTo>
                <a:lnTo>
                  <a:pt x="681" y="147"/>
                </a:lnTo>
                <a:lnTo>
                  <a:pt x="243" y="147"/>
                </a:lnTo>
                <a:lnTo>
                  <a:pt x="195" y="171"/>
                </a:lnTo>
                <a:lnTo>
                  <a:pt x="146" y="244"/>
                </a:lnTo>
                <a:lnTo>
                  <a:pt x="146" y="342"/>
                </a:lnTo>
                <a:lnTo>
                  <a:pt x="170" y="390"/>
                </a:lnTo>
                <a:lnTo>
                  <a:pt x="219" y="415"/>
                </a:lnTo>
                <a:lnTo>
                  <a:pt x="146" y="561"/>
                </a:lnTo>
                <a:lnTo>
                  <a:pt x="97" y="707"/>
                </a:lnTo>
                <a:lnTo>
                  <a:pt x="49" y="1047"/>
                </a:lnTo>
                <a:lnTo>
                  <a:pt x="24" y="1388"/>
                </a:lnTo>
                <a:lnTo>
                  <a:pt x="0" y="1704"/>
                </a:lnTo>
                <a:lnTo>
                  <a:pt x="0" y="2215"/>
                </a:lnTo>
                <a:lnTo>
                  <a:pt x="0" y="2702"/>
                </a:lnTo>
                <a:lnTo>
                  <a:pt x="49" y="3724"/>
                </a:lnTo>
                <a:lnTo>
                  <a:pt x="122" y="5792"/>
                </a:lnTo>
                <a:lnTo>
                  <a:pt x="146" y="7860"/>
                </a:lnTo>
                <a:lnTo>
                  <a:pt x="146" y="8931"/>
                </a:lnTo>
                <a:lnTo>
                  <a:pt x="122" y="10001"/>
                </a:lnTo>
                <a:lnTo>
                  <a:pt x="73" y="12143"/>
                </a:lnTo>
                <a:lnTo>
                  <a:pt x="73" y="13116"/>
                </a:lnTo>
                <a:lnTo>
                  <a:pt x="97" y="13603"/>
                </a:lnTo>
                <a:lnTo>
                  <a:pt x="122" y="14089"/>
                </a:lnTo>
                <a:lnTo>
                  <a:pt x="122" y="14333"/>
                </a:lnTo>
                <a:lnTo>
                  <a:pt x="122" y="14600"/>
                </a:lnTo>
                <a:lnTo>
                  <a:pt x="146" y="14868"/>
                </a:lnTo>
                <a:lnTo>
                  <a:pt x="170" y="14990"/>
                </a:lnTo>
                <a:lnTo>
                  <a:pt x="195" y="15111"/>
                </a:lnTo>
                <a:lnTo>
                  <a:pt x="170" y="15111"/>
                </a:lnTo>
                <a:lnTo>
                  <a:pt x="146" y="15160"/>
                </a:lnTo>
                <a:lnTo>
                  <a:pt x="122" y="15209"/>
                </a:lnTo>
                <a:lnTo>
                  <a:pt x="146" y="15282"/>
                </a:lnTo>
                <a:lnTo>
                  <a:pt x="195" y="15355"/>
                </a:lnTo>
                <a:lnTo>
                  <a:pt x="292" y="15403"/>
                </a:lnTo>
                <a:lnTo>
                  <a:pt x="779" y="15428"/>
                </a:lnTo>
                <a:lnTo>
                  <a:pt x="1290" y="15428"/>
                </a:lnTo>
                <a:lnTo>
                  <a:pt x="2287" y="15403"/>
                </a:lnTo>
                <a:lnTo>
                  <a:pt x="2823" y="15428"/>
                </a:lnTo>
                <a:lnTo>
                  <a:pt x="3358" y="15452"/>
                </a:lnTo>
                <a:lnTo>
                  <a:pt x="4453" y="15598"/>
                </a:lnTo>
                <a:lnTo>
                  <a:pt x="4988" y="15647"/>
                </a:lnTo>
                <a:lnTo>
                  <a:pt x="6083" y="15647"/>
                </a:lnTo>
                <a:lnTo>
                  <a:pt x="6618" y="15598"/>
                </a:lnTo>
                <a:lnTo>
                  <a:pt x="7713" y="15476"/>
                </a:lnTo>
                <a:lnTo>
                  <a:pt x="8784" y="15379"/>
                </a:lnTo>
                <a:lnTo>
                  <a:pt x="9879" y="15282"/>
                </a:lnTo>
                <a:lnTo>
                  <a:pt x="10974" y="15233"/>
                </a:lnTo>
                <a:lnTo>
                  <a:pt x="13164" y="15233"/>
                </a:lnTo>
                <a:lnTo>
                  <a:pt x="14161" y="15282"/>
                </a:lnTo>
                <a:lnTo>
                  <a:pt x="15183" y="15257"/>
                </a:lnTo>
                <a:lnTo>
                  <a:pt x="15694" y="15257"/>
                </a:lnTo>
                <a:lnTo>
                  <a:pt x="16181" y="15209"/>
                </a:lnTo>
                <a:lnTo>
                  <a:pt x="16692" y="15160"/>
                </a:lnTo>
                <a:lnTo>
                  <a:pt x="17203" y="15063"/>
                </a:lnTo>
                <a:lnTo>
                  <a:pt x="17276" y="15038"/>
                </a:lnTo>
                <a:lnTo>
                  <a:pt x="17325" y="14990"/>
                </a:lnTo>
                <a:lnTo>
                  <a:pt x="17349" y="14917"/>
                </a:lnTo>
                <a:lnTo>
                  <a:pt x="17349" y="14844"/>
                </a:lnTo>
                <a:lnTo>
                  <a:pt x="17373" y="14844"/>
                </a:lnTo>
                <a:lnTo>
                  <a:pt x="17422" y="14722"/>
                </a:lnTo>
                <a:lnTo>
                  <a:pt x="17471" y="14625"/>
                </a:lnTo>
                <a:lnTo>
                  <a:pt x="17519" y="14357"/>
                </a:lnTo>
                <a:lnTo>
                  <a:pt x="17495" y="13870"/>
                </a:lnTo>
                <a:lnTo>
                  <a:pt x="17495" y="13432"/>
                </a:lnTo>
                <a:lnTo>
                  <a:pt x="17495" y="13019"/>
                </a:lnTo>
                <a:lnTo>
                  <a:pt x="17471" y="12167"/>
                </a:lnTo>
                <a:lnTo>
                  <a:pt x="17519" y="10950"/>
                </a:lnTo>
                <a:lnTo>
                  <a:pt x="17568" y="9734"/>
                </a:lnTo>
                <a:lnTo>
                  <a:pt x="17665" y="8517"/>
                </a:lnTo>
                <a:lnTo>
                  <a:pt x="17714" y="7301"/>
                </a:lnTo>
                <a:lnTo>
                  <a:pt x="17714" y="6352"/>
                </a:lnTo>
                <a:lnTo>
                  <a:pt x="17714" y="5378"/>
                </a:lnTo>
                <a:lnTo>
                  <a:pt x="17665" y="4429"/>
                </a:lnTo>
                <a:lnTo>
                  <a:pt x="17544" y="3480"/>
                </a:lnTo>
                <a:lnTo>
                  <a:pt x="17446" y="2629"/>
                </a:lnTo>
                <a:lnTo>
                  <a:pt x="17373" y="1777"/>
                </a:lnTo>
                <a:lnTo>
                  <a:pt x="17349" y="1461"/>
                </a:lnTo>
                <a:lnTo>
                  <a:pt x="17349" y="1120"/>
                </a:lnTo>
                <a:lnTo>
                  <a:pt x="17373" y="780"/>
                </a:lnTo>
                <a:lnTo>
                  <a:pt x="17446" y="463"/>
                </a:lnTo>
                <a:lnTo>
                  <a:pt x="17519" y="439"/>
                </a:lnTo>
                <a:lnTo>
                  <a:pt x="17592" y="390"/>
                </a:lnTo>
                <a:lnTo>
                  <a:pt x="17617" y="317"/>
                </a:lnTo>
                <a:lnTo>
                  <a:pt x="17641" y="244"/>
                </a:lnTo>
                <a:lnTo>
                  <a:pt x="17617" y="147"/>
                </a:lnTo>
                <a:lnTo>
                  <a:pt x="17568" y="98"/>
                </a:lnTo>
                <a:lnTo>
                  <a:pt x="17519" y="50"/>
                </a:lnTo>
                <a:lnTo>
                  <a:pt x="17422" y="25"/>
                </a:lnTo>
                <a:lnTo>
                  <a:pt x="12896" y="1"/>
                </a:lnTo>
                <a:lnTo>
                  <a:pt x="10633" y="1"/>
                </a:lnTo>
                <a:lnTo>
                  <a:pt x="8370" y="25"/>
                </a:lnTo>
                <a:lnTo>
                  <a:pt x="6107" y="50"/>
                </a:lnTo>
                <a:lnTo>
                  <a:pt x="4988" y="50"/>
                </a:lnTo>
                <a:lnTo>
                  <a:pt x="3845" y="25"/>
                </a:lnTo>
                <a:lnTo>
                  <a:pt x="2847" y="1"/>
                </a:lnTo>
                <a:close/>
              </a:path>
            </a:pathLst>
          </a:custGeom>
          <a:ln/>
        </p:spPr>
        <p:style>
          <a:lnRef idx="1">
            <a:schemeClr val="accent5"/>
          </a:lnRef>
          <a:fillRef idx="2">
            <a:schemeClr val="accent5"/>
          </a:fillRef>
          <a:effectRef idx="1">
            <a:schemeClr val="accent5"/>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43412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down)">
                                      <p:cBhvr>
                                        <p:cTn id="15" dur="500"/>
                                        <p:tgtEl>
                                          <p:spTgt spid="3">
                                            <p:txEl>
                                              <p:pRg st="1" end="1"/>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down)">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ipe(down)">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wipe(down)">
                                      <p:cBhvr>
                                        <p:cTn id="2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2" name="Rounded Rectangle 1"/>
          <p:cNvSpPr/>
          <p:nvPr/>
        </p:nvSpPr>
        <p:spPr>
          <a:xfrm>
            <a:off x="571500" y="1828800"/>
            <a:ext cx="7200900" cy="38100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vi-VN" sz="2400" dirty="0"/>
          </a:p>
        </p:txBody>
      </p:sp>
      <p:sp>
        <p:nvSpPr>
          <p:cNvPr id="3" name="TextBox 2"/>
          <p:cNvSpPr txBox="1"/>
          <p:nvPr/>
        </p:nvSpPr>
        <p:spPr>
          <a:xfrm>
            <a:off x="1676400" y="180660"/>
            <a:ext cx="4800600" cy="95410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800" dirty="0" err="1" smtClean="0">
                <a:solidFill>
                  <a:srgbClr val="FF0000"/>
                </a:solidFill>
                <a:latin typeface="Arial" pitchFamily="34" charset="0"/>
                <a:cs typeface="Arial" pitchFamily="34" charset="0"/>
              </a:rPr>
              <a:t>Vai</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trò</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của</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yếu</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tố</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miêu</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tả</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và</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biểu</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cảm</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trong</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đoạn</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trích</a:t>
            </a:r>
            <a:endParaRPr lang="vi-VN" sz="2800" dirty="0">
              <a:solidFill>
                <a:srgbClr val="FF0000"/>
              </a:solidFill>
              <a:latin typeface="Arial" pitchFamily="34" charset="0"/>
              <a:cs typeface="Arial" pitchFamily="34" charset="0"/>
            </a:endParaRPr>
          </a:p>
        </p:txBody>
      </p:sp>
      <p:sp>
        <p:nvSpPr>
          <p:cNvPr id="5" name="TextBox 4"/>
          <p:cNvSpPr txBox="1"/>
          <p:nvPr/>
        </p:nvSpPr>
        <p:spPr>
          <a:xfrm>
            <a:off x="1143000" y="2078588"/>
            <a:ext cx="6248400" cy="3539430"/>
          </a:xfrm>
          <a:prstGeom prst="rect">
            <a:avLst/>
          </a:prstGeom>
          <a:noFill/>
        </p:spPr>
        <p:txBody>
          <a:bodyPr wrap="square" rtlCol="0">
            <a:spAutoFit/>
          </a:bodyPr>
          <a:lstStyle/>
          <a:p>
            <a:pPr algn="just"/>
            <a:r>
              <a:rPr lang="en-US" sz="2800" dirty="0" smtClean="0">
                <a:latin typeface="Arial" pitchFamily="34" charset="0"/>
                <a:cs typeface="Arial" pitchFamily="34" charset="0"/>
              </a:rPr>
              <a:t>- </a:t>
            </a:r>
            <a:r>
              <a:rPr lang="en-US" sz="2800" dirty="0" err="1" smtClean="0">
                <a:latin typeface="Arial" pitchFamily="34" charset="0"/>
                <a:cs typeface="Arial" pitchFamily="34" charset="0"/>
              </a:rPr>
              <a:t>Yếu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tố</a:t>
            </a:r>
            <a:r>
              <a:rPr lang="en-US" sz="2800" dirty="0" smtClean="0">
                <a:latin typeface="Arial" pitchFamily="34" charset="0"/>
                <a:cs typeface="Arial" pitchFamily="34" charset="0"/>
              </a:rPr>
              <a:t> </a:t>
            </a:r>
            <a:r>
              <a:rPr lang="en-US" sz="2800" b="1" dirty="0" err="1" smtClean="0">
                <a:solidFill>
                  <a:srgbClr val="00B0F0"/>
                </a:solidFill>
                <a:latin typeface="Arial" pitchFamily="34" charset="0"/>
                <a:cs typeface="Arial" pitchFamily="34" charset="0"/>
              </a:rPr>
              <a:t>miêu</a:t>
            </a:r>
            <a:r>
              <a:rPr lang="en-US" sz="2800" b="1" dirty="0" smtClean="0">
                <a:solidFill>
                  <a:srgbClr val="00B0F0"/>
                </a:solidFill>
                <a:latin typeface="Arial" pitchFamily="34" charset="0"/>
                <a:cs typeface="Arial" pitchFamily="34" charset="0"/>
              </a:rPr>
              <a:t> </a:t>
            </a:r>
            <a:r>
              <a:rPr lang="en-US" sz="2800" b="1" dirty="0" err="1" smtClean="0">
                <a:solidFill>
                  <a:srgbClr val="00B0F0"/>
                </a:solidFill>
                <a:latin typeface="Arial" pitchFamily="34" charset="0"/>
                <a:cs typeface="Arial" pitchFamily="34" charset="0"/>
              </a:rPr>
              <a:t>tả</a:t>
            </a:r>
            <a:r>
              <a:rPr lang="en-US" sz="2800" b="1" dirty="0" smtClean="0">
                <a:solidFill>
                  <a:srgbClr val="00B0F0"/>
                </a:solidFill>
                <a:latin typeface="Arial" pitchFamily="34" charset="0"/>
                <a:cs typeface="Arial" pitchFamily="34" charset="0"/>
              </a:rPr>
              <a:t> </a:t>
            </a:r>
            <a:r>
              <a:rPr lang="en-US" sz="2800" dirty="0" err="1" smtClean="0">
                <a:latin typeface="Arial" pitchFamily="34" charset="0"/>
                <a:cs typeface="Arial" pitchFamily="34" charset="0"/>
              </a:rPr>
              <a:t>mang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lại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không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gian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yên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tĩnh</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của</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một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đêm</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đầy</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sao</a:t>
            </a:r>
            <a:r>
              <a:rPr lang="en-US" sz="2800" dirty="0" smtClean="0">
                <a:latin typeface="Arial" pitchFamily="34" charset="0"/>
                <a:cs typeface="Arial" pitchFamily="34" charset="0"/>
              </a:rPr>
              <a:t>.</a:t>
            </a:r>
          </a:p>
          <a:p>
            <a:pPr algn="just"/>
            <a:r>
              <a:rPr lang="en-US" sz="2800" dirty="0" smtClean="0">
                <a:latin typeface="Arial" pitchFamily="34" charset="0"/>
                <a:cs typeface="Arial" pitchFamily="34" charset="0"/>
              </a:rPr>
              <a:t>- </a:t>
            </a:r>
            <a:r>
              <a:rPr lang="en-US" sz="2800" dirty="0" err="1" smtClean="0">
                <a:latin typeface="Arial" pitchFamily="34" charset="0"/>
                <a:cs typeface="Arial" pitchFamily="34" charset="0"/>
              </a:rPr>
              <a:t>Yếu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tố</a:t>
            </a:r>
            <a:r>
              <a:rPr lang="en-US" sz="2800" dirty="0" smtClean="0">
                <a:latin typeface="Arial" pitchFamily="34" charset="0"/>
                <a:cs typeface="Arial" pitchFamily="34" charset="0"/>
              </a:rPr>
              <a:t> </a:t>
            </a:r>
            <a:r>
              <a:rPr lang="en-US" sz="2800" b="1" dirty="0" err="1" smtClean="0">
                <a:solidFill>
                  <a:srgbClr val="00B0F0"/>
                </a:solidFill>
                <a:latin typeface="Arial" pitchFamily="34" charset="0"/>
                <a:cs typeface="Arial" pitchFamily="34" charset="0"/>
              </a:rPr>
              <a:t>biểu</a:t>
            </a:r>
            <a:r>
              <a:rPr lang="en-US" sz="2800" b="1" dirty="0" smtClean="0">
                <a:solidFill>
                  <a:srgbClr val="00B0F0"/>
                </a:solidFill>
                <a:latin typeface="Arial" pitchFamily="34" charset="0"/>
                <a:cs typeface="Arial" pitchFamily="34" charset="0"/>
              </a:rPr>
              <a:t> </a:t>
            </a:r>
            <a:r>
              <a:rPr lang="en-US" sz="2800" b="1" dirty="0" err="1" smtClean="0">
                <a:solidFill>
                  <a:srgbClr val="00B0F0"/>
                </a:solidFill>
                <a:latin typeface="Arial" pitchFamily="34" charset="0"/>
                <a:cs typeface="Arial" pitchFamily="34" charset="0"/>
              </a:rPr>
              <a:t>cảm</a:t>
            </a:r>
            <a:r>
              <a:rPr lang="en-US" sz="2800" b="1" dirty="0" smtClean="0">
                <a:solidFill>
                  <a:srgbClr val="00B0F0"/>
                </a:solidFill>
                <a:latin typeface="Arial" pitchFamily="34" charset="0"/>
                <a:cs typeface="Arial" pitchFamily="34" charset="0"/>
              </a:rPr>
              <a:t> </a:t>
            </a:r>
            <a:r>
              <a:rPr lang="en-US" sz="2800" dirty="0" err="1" smtClean="0">
                <a:latin typeface="Arial" pitchFamily="34" charset="0"/>
                <a:cs typeface="Arial" pitchFamily="34" charset="0"/>
              </a:rPr>
              <a:t>làm</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nổi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bật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vẻ</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bâng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khuâng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xao</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xuyến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của</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chàng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trai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trước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cô</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tiểu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thư</a:t>
            </a:r>
            <a:r>
              <a:rPr lang="en-US" sz="2800" dirty="0" smtClean="0">
                <a:latin typeface="Arial" pitchFamily="34" charset="0"/>
                <a:cs typeface="Arial" pitchFamily="34" charset="0"/>
              </a:rPr>
              <a:t>.</a:t>
            </a:r>
          </a:p>
          <a:p>
            <a:pPr algn="just"/>
            <a:endParaRPr lang="en-US" sz="2800" dirty="0" smtClean="0">
              <a:latin typeface="Arial" pitchFamily="34" charset="0"/>
              <a:cs typeface="Arial" pitchFamily="34" charset="0"/>
            </a:endParaRPr>
          </a:p>
          <a:p>
            <a:pPr algn="ct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Tăng</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thêm</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vẻ</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đẹp</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hồn</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nhiên</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của</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cảnh</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vật</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và</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lòng</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người</a:t>
            </a:r>
            <a:endParaRPr lang="vi-VN" sz="2800" dirty="0">
              <a:solidFill>
                <a:srgbClr val="FF0000"/>
              </a:solidFill>
              <a:latin typeface="Arial" pitchFamily="34" charset="0"/>
              <a:cs typeface="Arial" pitchFamily="34" charset="0"/>
            </a:endParaRPr>
          </a:p>
        </p:txBody>
      </p:sp>
      <p:sp>
        <p:nvSpPr>
          <p:cNvPr id="6" name="Google Shape;670;p48"/>
          <p:cNvSpPr/>
          <p:nvPr/>
        </p:nvSpPr>
        <p:spPr>
          <a:xfrm>
            <a:off x="7275743" y="4038599"/>
            <a:ext cx="418112" cy="1313523"/>
          </a:xfrm>
          <a:custGeom>
            <a:avLst/>
            <a:gdLst/>
            <a:ahLst/>
            <a:cxnLst/>
            <a:rect l="l" t="t" r="r" b="b"/>
            <a:pathLst>
              <a:path w="11730" h="20002" extrusionOk="0">
                <a:moveTo>
                  <a:pt x="6425" y="414"/>
                </a:moveTo>
                <a:lnTo>
                  <a:pt x="6571" y="439"/>
                </a:lnTo>
                <a:lnTo>
                  <a:pt x="6692" y="487"/>
                </a:lnTo>
                <a:lnTo>
                  <a:pt x="6814" y="560"/>
                </a:lnTo>
                <a:lnTo>
                  <a:pt x="6936" y="633"/>
                </a:lnTo>
                <a:lnTo>
                  <a:pt x="7033" y="731"/>
                </a:lnTo>
                <a:lnTo>
                  <a:pt x="7130" y="828"/>
                </a:lnTo>
                <a:lnTo>
                  <a:pt x="7179" y="950"/>
                </a:lnTo>
                <a:lnTo>
                  <a:pt x="7228" y="1096"/>
                </a:lnTo>
                <a:lnTo>
                  <a:pt x="7252" y="1242"/>
                </a:lnTo>
                <a:lnTo>
                  <a:pt x="7276" y="1534"/>
                </a:lnTo>
                <a:lnTo>
                  <a:pt x="7228" y="1801"/>
                </a:lnTo>
                <a:lnTo>
                  <a:pt x="7155" y="2093"/>
                </a:lnTo>
                <a:lnTo>
                  <a:pt x="7033" y="2385"/>
                </a:lnTo>
                <a:lnTo>
                  <a:pt x="6790" y="2945"/>
                </a:lnTo>
                <a:lnTo>
                  <a:pt x="6522" y="3480"/>
                </a:lnTo>
                <a:lnTo>
                  <a:pt x="6303" y="3456"/>
                </a:lnTo>
                <a:lnTo>
                  <a:pt x="5938" y="3456"/>
                </a:lnTo>
                <a:lnTo>
                  <a:pt x="5646" y="2629"/>
                </a:lnTo>
                <a:lnTo>
                  <a:pt x="5427" y="2069"/>
                </a:lnTo>
                <a:lnTo>
                  <a:pt x="5305" y="1826"/>
                </a:lnTo>
                <a:lnTo>
                  <a:pt x="5208" y="1631"/>
                </a:lnTo>
                <a:lnTo>
                  <a:pt x="5184" y="1388"/>
                </a:lnTo>
                <a:lnTo>
                  <a:pt x="5208" y="1266"/>
                </a:lnTo>
                <a:lnTo>
                  <a:pt x="5232" y="1169"/>
                </a:lnTo>
                <a:lnTo>
                  <a:pt x="5281" y="1047"/>
                </a:lnTo>
                <a:lnTo>
                  <a:pt x="5330" y="925"/>
                </a:lnTo>
                <a:lnTo>
                  <a:pt x="5403" y="828"/>
                </a:lnTo>
                <a:lnTo>
                  <a:pt x="5500" y="731"/>
                </a:lnTo>
                <a:lnTo>
                  <a:pt x="5622" y="633"/>
                </a:lnTo>
                <a:lnTo>
                  <a:pt x="5743" y="536"/>
                </a:lnTo>
                <a:lnTo>
                  <a:pt x="5865" y="487"/>
                </a:lnTo>
                <a:lnTo>
                  <a:pt x="6011" y="439"/>
                </a:lnTo>
                <a:lnTo>
                  <a:pt x="6157" y="414"/>
                </a:lnTo>
                <a:close/>
                <a:moveTo>
                  <a:pt x="9052" y="1339"/>
                </a:moveTo>
                <a:lnTo>
                  <a:pt x="9198" y="1388"/>
                </a:lnTo>
                <a:lnTo>
                  <a:pt x="9344" y="1436"/>
                </a:lnTo>
                <a:lnTo>
                  <a:pt x="9490" y="1534"/>
                </a:lnTo>
                <a:lnTo>
                  <a:pt x="9588" y="1631"/>
                </a:lnTo>
                <a:lnTo>
                  <a:pt x="9709" y="1753"/>
                </a:lnTo>
                <a:lnTo>
                  <a:pt x="9782" y="1874"/>
                </a:lnTo>
                <a:lnTo>
                  <a:pt x="9855" y="2020"/>
                </a:lnTo>
                <a:lnTo>
                  <a:pt x="9904" y="2166"/>
                </a:lnTo>
                <a:lnTo>
                  <a:pt x="9928" y="2312"/>
                </a:lnTo>
                <a:lnTo>
                  <a:pt x="9928" y="2483"/>
                </a:lnTo>
                <a:lnTo>
                  <a:pt x="9928" y="2629"/>
                </a:lnTo>
                <a:lnTo>
                  <a:pt x="9904" y="2775"/>
                </a:lnTo>
                <a:lnTo>
                  <a:pt x="9831" y="2945"/>
                </a:lnTo>
                <a:lnTo>
                  <a:pt x="9758" y="3067"/>
                </a:lnTo>
                <a:lnTo>
                  <a:pt x="9661" y="3213"/>
                </a:lnTo>
                <a:lnTo>
                  <a:pt x="9442" y="3383"/>
                </a:lnTo>
                <a:lnTo>
                  <a:pt x="9198" y="3553"/>
                </a:lnTo>
                <a:lnTo>
                  <a:pt x="8931" y="3675"/>
                </a:lnTo>
                <a:lnTo>
                  <a:pt x="8615" y="3796"/>
                </a:lnTo>
                <a:lnTo>
                  <a:pt x="8323" y="3869"/>
                </a:lnTo>
                <a:lnTo>
                  <a:pt x="8006" y="3967"/>
                </a:lnTo>
                <a:lnTo>
                  <a:pt x="7447" y="4088"/>
                </a:lnTo>
                <a:lnTo>
                  <a:pt x="7349" y="3942"/>
                </a:lnTo>
                <a:lnTo>
                  <a:pt x="7228" y="3821"/>
                </a:lnTo>
                <a:lnTo>
                  <a:pt x="7106" y="3724"/>
                </a:lnTo>
                <a:lnTo>
                  <a:pt x="6960" y="3626"/>
                </a:lnTo>
                <a:lnTo>
                  <a:pt x="7228" y="3091"/>
                </a:lnTo>
                <a:lnTo>
                  <a:pt x="7447" y="2531"/>
                </a:lnTo>
                <a:lnTo>
                  <a:pt x="7568" y="2288"/>
                </a:lnTo>
                <a:lnTo>
                  <a:pt x="7690" y="2069"/>
                </a:lnTo>
                <a:lnTo>
                  <a:pt x="7836" y="1874"/>
                </a:lnTo>
                <a:lnTo>
                  <a:pt x="7982" y="1704"/>
                </a:lnTo>
                <a:lnTo>
                  <a:pt x="8177" y="1558"/>
                </a:lnTo>
                <a:lnTo>
                  <a:pt x="8371" y="1436"/>
                </a:lnTo>
                <a:lnTo>
                  <a:pt x="8590" y="1363"/>
                </a:lnTo>
                <a:lnTo>
                  <a:pt x="8858" y="1339"/>
                </a:lnTo>
                <a:close/>
                <a:moveTo>
                  <a:pt x="3991" y="1242"/>
                </a:moveTo>
                <a:lnTo>
                  <a:pt x="4162" y="1266"/>
                </a:lnTo>
                <a:lnTo>
                  <a:pt x="4308" y="1315"/>
                </a:lnTo>
                <a:lnTo>
                  <a:pt x="4454" y="1412"/>
                </a:lnTo>
                <a:lnTo>
                  <a:pt x="4575" y="1534"/>
                </a:lnTo>
                <a:lnTo>
                  <a:pt x="4697" y="1704"/>
                </a:lnTo>
                <a:lnTo>
                  <a:pt x="4819" y="1874"/>
                </a:lnTo>
                <a:lnTo>
                  <a:pt x="4916" y="2312"/>
                </a:lnTo>
                <a:lnTo>
                  <a:pt x="5086" y="2775"/>
                </a:lnTo>
                <a:lnTo>
                  <a:pt x="5184" y="2994"/>
                </a:lnTo>
                <a:lnTo>
                  <a:pt x="5305" y="3213"/>
                </a:lnTo>
                <a:lnTo>
                  <a:pt x="5427" y="3407"/>
                </a:lnTo>
                <a:lnTo>
                  <a:pt x="5573" y="3578"/>
                </a:lnTo>
                <a:lnTo>
                  <a:pt x="5476" y="3626"/>
                </a:lnTo>
                <a:lnTo>
                  <a:pt x="5305" y="3724"/>
                </a:lnTo>
                <a:lnTo>
                  <a:pt x="5135" y="3845"/>
                </a:lnTo>
                <a:lnTo>
                  <a:pt x="5013" y="4015"/>
                </a:lnTo>
                <a:lnTo>
                  <a:pt x="4892" y="4186"/>
                </a:lnTo>
                <a:lnTo>
                  <a:pt x="4794" y="4113"/>
                </a:lnTo>
                <a:lnTo>
                  <a:pt x="4697" y="4040"/>
                </a:lnTo>
                <a:lnTo>
                  <a:pt x="4478" y="3894"/>
                </a:lnTo>
                <a:lnTo>
                  <a:pt x="4016" y="3699"/>
                </a:lnTo>
                <a:lnTo>
                  <a:pt x="3578" y="3432"/>
                </a:lnTo>
                <a:lnTo>
                  <a:pt x="3213" y="3213"/>
                </a:lnTo>
                <a:lnTo>
                  <a:pt x="3115" y="3164"/>
                </a:lnTo>
                <a:lnTo>
                  <a:pt x="3018" y="3091"/>
                </a:lnTo>
                <a:lnTo>
                  <a:pt x="2969" y="2994"/>
                </a:lnTo>
                <a:lnTo>
                  <a:pt x="2921" y="2896"/>
                </a:lnTo>
                <a:lnTo>
                  <a:pt x="2921" y="2799"/>
                </a:lnTo>
                <a:lnTo>
                  <a:pt x="2921" y="2677"/>
                </a:lnTo>
                <a:lnTo>
                  <a:pt x="2969" y="2434"/>
                </a:lnTo>
                <a:lnTo>
                  <a:pt x="3067" y="2118"/>
                </a:lnTo>
                <a:lnTo>
                  <a:pt x="3213" y="1826"/>
                </a:lnTo>
                <a:lnTo>
                  <a:pt x="3310" y="1680"/>
                </a:lnTo>
                <a:lnTo>
                  <a:pt x="3432" y="1558"/>
                </a:lnTo>
                <a:lnTo>
                  <a:pt x="3529" y="1436"/>
                </a:lnTo>
                <a:lnTo>
                  <a:pt x="3675" y="1339"/>
                </a:lnTo>
                <a:lnTo>
                  <a:pt x="3845" y="1266"/>
                </a:lnTo>
                <a:lnTo>
                  <a:pt x="3991" y="1242"/>
                </a:lnTo>
                <a:close/>
                <a:moveTo>
                  <a:pt x="6157" y="3967"/>
                </a:moveTo>
                <a:lnTo>
                  <a:pt x="6181" y="4015"/>
                </a:lnTo>
                <a:lnTo>
                  <a:pt x="6084" y="4088"/>
                </a:lnTo>
                <a:lnTo>
                  <a:pt x="5962" y="4161"/>
                </a:lnTo>
                <a:lnTo>
                  <a:pt x="5768" y="4380"/>
                </a:lnTo>
                <a:lnTo>
                  <a:pt x="5597" y="4624"/>
                </a:lnTo>
                <a:lnTo>
                  <a:pt x="5451" y="4843"/>
                </a:lnTo>
                <a:lnTo>
                  <a:pt x="5305" y="5110"/>
                </a:lnTo>
                <a:lnTo>
                  <a:pt x="5281" y="4989"/>
                </a:lnTo>
                <a:lnTo>
                  <a:pt x="5281" y="4867"/>
                </a:lnTo>
                <a:lnTo>
                  <a:pt x="5281" y="4745"/>
                </a:lnTo>
                <a:lnTo>
                  <a:pt x="5330" y="4624"/>
                </a:lnTo>
                <a:lnTo>
                  <a:pt x="5378" y="4526"/>
                </a:lnTo>
                <a:lnTo>
                  <a:pt x="5524" y="4307"/>
                </a:lnTo>
                <a:lnTo>
                  <a:pt x="5695" y="4137"/>
                </a:lnTo>
                <a:lnTo>
                  <a:pt x="5816" y="4064"/>
                </a:lnTo>
                <a:lnTo>
                  <a:pt x="5914" y="4015"/>
                </a:lnTo>
                <a:lnTo>
                  <a:pt x="6035" y="3991"/>
                </a:lnTo>
                <a:lnTo>
                  <a:pt x="6157" y="3967"/>
                </a:lnTo>
                <a:close/>
                <a:moveTo>
                  <a:pt x="6425" y="4064"/>
                </a:moveTo>
                <a:lnTo>
                  <a:pt x="6595" y="4113"/>
                </a:lnTo>
                <a:lnTo>
                  <a:pt x="6741" y="4186"/>
                </a:lnTo>
                <a:lnTo>
                  <a:pt x="6571" y="4307"/>
                </a:lnTo>
                <a:lnTo>
                  <a:pt x="6400" y="4453"/>
                </a:lnTo>
                <a:lnTo>
                  <a:pt x="6254" y="4624"/>
                </a:lnTo>
                <a:lnTo>
                  <a:pt x="6108" y="4794"/>
                </a:lnTo>
                <a:lnTo>
                  <a:pt x="5987" y="4964"/>
                </a:lnTo>
                <a:lnTo>
                  <a:pt x="5841" y="5208"/>
                </a:lnTo>
                <a:lnTo>
                  <a:pt x="5743" y="5427"/>
                </a:lnTo>
                <a:lnTo>
                  <a:pt x="5695" y="5548"/>
                </a:lnTo>
                <a:lnTo>
                  <a:pt x="5670" y="5670"/>
                </a:lnTo>
                <a:lnTo>
                  <a:pt x="5573" y="5597"/>
                </a:lnTo>
                <a:lnTo>
                  <a:pt x="5500" y="5500"/>
                </a:lnTo>
                <a:lnTo>
                  <a:pt x="5549" y="5281"/>
                </a:lnTo>
                <a:lnTo>
                  <a:pt x="5646" y="5062"/>
                </a:lnTo>
                <a:lnTo>
                  <a:pt x="5768" y="4867"/>
                </a:lnTo>
                <a:lnTo>
                  <a:pt x="5914" y="4672"/>
                </a:lnTo>
                <a:lnTo>
                  <a:pt x="6157" y="4405"/>
                </a:lnTo>
                <a:lnTo>
                  <a:pt x="6303" y="4210"/>
                </a:lnTo>
                <a:lnTo>
                  <a:pt x="6425" y="4064"/>
                </a:lnTo>
                <a:close/>
                <a:moveTo>
                  <a:pt x="7009" y="4551"/>
                </a:moveTo>
                <a:lnTo>
                  <a:pt x="7033" y="4721"/>
                </a:lnTo>
                <a:lnTo>
                  <a:pt x="7009" y="4891"/>
                </a:lnTo>
                <a:lnTo>
                  <a:pt x="6960" y="5062"/>
                </a:lnTo>
                <a:lnTo>
                  <a:pt x="6887" y="5232"/>
                </a:lnTo>
                <a:lnTo>
                  <a:pt x="6790" y="5378"/>
                </a:lnTo>
                <a:lnTo>
                  <a:pt x="6644" y="5524"/>
                </a:lnTo>
                <a:lnTo>
                  <a:pt x="6498" y="5646"/>
                </a:lnTo>
                <a:lnTo>
                  <a:pt x="6327" y="5743"/>
                </a:lnTo>
                <a:lnTo>
                  <a:pt x="6376" y="5597"/>
                </a:lnTo>
                <a:lnTo>
                  <a:pt x="6692" y="4989"/>
                </a:lnTo>
                <a:lnTo>
                  <a:pt x="7009" y="4551"/>
                </a:lnTo>
                <a:close/>
                <a:moveTo>
                  <a:pt x="6814" y="4234"/>
                </a:moveTo>
                <a:lnTo>
                  <a:pt x="6911" y="4332"/>
                </a:lnTo>
                <a:lnTo>
                  <a:pt x="6790" y="4453"/>
                </a:lnTo>
                <a:lnTo>
                  <a:pt x="6692" y="4575"/>
                </a:lnTo>
                <a:lnTo>
                  <a:pt x="6571" y="4745"/>
                </a:lnTo>
                <a:lnTo>
                  <a:pt x="6376" y="5086"/>
                </a:lnTo>
                <a:lnTo>
                  <a:pt x="6206" y="5427"/>
                </a:lnTo>
                <a:lnTo>
                  <a:pt x="6108" y="5597"/>
                </a:lnTo>
                <a:lnTo>
                  <a:pt x="6011" y="5792"/>
                </a:lnTo>
                <a:lnTo>
                  <a:pt x="5865" y="5767"/>
                </a:lnTo>
                <a:lnTo>
                  <a:pt x="5962" y="5597"/>
                </a:lnTo>
                <a:lnTo>
                  <a:pt x="6035" y="5427"/>
                </a:lnTo>
                <a:lnTo>
                  <a:pt x="6108" y="5256"/>
                </a:lnTo>
                <a:lnTo>
                  <a:pt x="6181" y="5086"/>
                </a:lnTo>
                <a:lnTo>
                  <a:pt x="6303" y="4843"/>
                </a:lnTo>
                <a:lnTo>
                  <a:pt x="6473" y="4624"/>
                </a:lnTo>
                <a:lnTo>
                  <a:pt x="6619" y="4429"/>
                </a:lnTo>
                <a:lnTo>
                  <a:pt x="6814" y="4234"/>
                </a:lnTo>
                <a:close/>
                <a:moveTo>
                  <a:pt x="2848" y="3821"/>
                </a:moveTo>
                <a:lnTo>
                  <a:pt x="3067" y="3845"/>
                </a:lnTo>
                <a:lnTo>
                  <a:pt x="3310" y="3894"/>
                </a:lnTo>
                <a:lnTo>
                  <a:pt x="3456" y="3942"/>
                </a:lnTo>
                <a:lnTo>
                  <a:pt x="3626" y="4040"/>
                </a:lnTo>
                <a:lnTo>
                  <a:pt x="4016" y="4234"/>
                </a:lnTo>
                <a:lnTo>
                  <a:pt x="4210" y="4332"/>
                </a:lnTo>
                <a:lnTo>
                  <a:pt x="4405" y="4405"/>
                </a:lnTo>
                <a:lnTo>
                  <a:pt x="4575" y="4453"/>
                </a:lnTo>
                <a:lnTo>
                  <a:pt x="4770" y="4478"/>
                </a:lnTo>
                <a:lnTo>
                  <a:pt x="4697" y="4745"/>
                </a:lnTo>
                <a:lnTo>
                  <a:pt x="4697" y="4891"/>
                </a:lnTo>
                <a:lnTo>
                  <a:pt x="4697" y="5062"/>
                </a:lnTo>
                <a:lnTo>
                  <a:pt x="4527" y="5086"/>
                </a:lnTo>
                <a:lnTo>
                  <a:pt x="4356" y="5135"/>
                </a:lnTo>
                <a:lnTo>
                  <a:pt x="4186" y="5183"/>
                </a:lnTo>
                <a:lnTo>
                  <a:pt x="4040" y="5281"/>
                </a:lnTo>
                <a:lnTo>
                  <a:pt x="3724" y="5451"/>
                </a:lnTo>
                <a:lnTo>
                  <a:pt x="3432" y="5646"/>
                </a:lnTo>
                <a:lnTo>
                  <a:pt x="2896" y="5986"/>
                </a:lnTo>
                <a:lnTo>
                  <a:pt x="2604" y="6011"/>
                </a:lnTo>
                <a:lnTo>
                  <a:pt x="2312" y="6035"/>
                </a:lnTo>
                <a:lnTo>
                  <a:pt x="2191" y="6035"/>
                </a:lnTo>
                <a:lnTo>
                  <a:pt x="2069" y="5986"/>
                </a:lnTo>
                <a:lnTo>
                  <a:pt x="1947" y="5889"/>
                </a:lnTo>
                <a:lnTo>
                  <a:pt x="1826" y="5767"/>
                </a:lnTo>
                <a:lnTo>
                  <a:pt x="1753" y="5621"/>
                </a:lnTo>
                <a:lnTo>
                  <a:pt x="1680" y="5451"/>
                </a:lnTo>
                <a:lnTo>
                  <a:pt x="1655" y="5305"/>
                </a:lnTo>
                <a:lnTo>
                  <a:pt x="1631" y="5135"/>
                </a:lnTo>
                <a:lnTo>
                  <a:pt x="1631" y="4964"/>
                </a:lnTo>
                <a:lnTo>
                  <a:pt x="1655" y="4794"/>
                </a:lnTo>
                <a:lnTo>
                  <a:pt x="1704" y="4624"/>
                </a:lnTo>
                <a:lnTo>
                  <a:pt x="1753" y="4478"/>
                </a:lnTo>
                <a:lnTo>
                  <a:pt x="1874" y="4259"/>
                </a:lnTo>
                <a:lnTo>
                  <a:pt x="2020" y="4113"/>
                </a:lnTo>
                <a:lnTo>
                  <a:pt x="2215" y="3991"/>
                </a:lnTo>
                <a:lnTo>
                  <a:pt x="2410" y="3894"/>
                </a:lnTo>
                <a:lnTo>
                  <a:pt x="2629" y="3845"/>
                </a:lnTo>
                <a:lnTo>
                  <a:pt x="2848" y="3821"/>
                </a:lnTo>
                <a:close/>
                <a:moveTo>
                  <a:pt x="10220" y="3869"/>
                </a:moveTo>
                <a:lnTo>
                  <a:pt x="10488" y="3918"/>
                </a:lnTo>
                <a:lnTo>
                  <a:pt x="10658" y="3991"/>
                </a:lnTo>
                <a:lnTo>
                  <a:pt x="10756" y="4088"/>
                </a:lnTo>
                <a:lnTo>
                  <a:pt x="10853" y="4234"/>
                </a:lnTo>
                <a:lnTo>
                  <a:pt x="10902" y="4380"/>
                </a:lnTo>
                <a:lnTo>
                  <a:pt x="10950" y="4551"/>
                </a:lnTo>
                <a:lnTo>
                  <a:pt x="10975" y="4697"/>
                </a:lnTo>
                <a:lnTo>
                  <a:pt x="10975" y="5013"/>
                </a:lnTo>
                <a:lnTo>
                  <a:pt x="10950" y="5183"/>
                </a:lnTo>
                <a:lnTo>
                  <a:pt x="10902" y="5354"/>
                </a:lnTo>
                <a:lnTo>
                  <a:pt x="10853" y="5548"/>
                </a:lnTo>
                <a:lnTo>
                  <a:pt x="10780" y="5694"/>
                </a:lnTo>
                <a:lnTo>
                  <a:pt x="10683" y="5865"/>
                </a:lnTo>
                <a:lnTo>
                  <a:pt x="10561" y="6011"/>
                </a:lnTo>
                <a:lnTo>
                  <a:pt x="10439" y="6108"/>
                </a:lnTo>
                <a:lnTo>
                  <a:pt x="10293" y="6205"/>
                </a:lnTo>
                <a:lnTo>
                  <a:pt x="10123" y="6230"/>
                </a:lnTo>
                <a:lnTo>
                  <a:pt x="9953" y="6254"/>
                </a:lnTo>
                <a:lnTo>
                  <a:pt x="9782" y="6230"/>
                </a:lnTo>
                <a:lnTo>
                  <a:pt x="9612" y="6181"/>
                </a:lnTo>
                <a:lnTo>
                  <a:pt x="9344" y="6035"/>
                </a:lnTo>
                <a:lnTo>
                  <a:pt x="9052" y="5889"/>
                </a:lnTo>
                <a:lnTo>
                  <a:pt x="8833" y="5792"/>
                </a:lnTo>
                <a:lnTo>
                  <a:pt x="8590" y="5646"/>
                </a:lnTo>
                <a:lnTo>
                  <a:pt x="8347" y="5475"/>
                </a:lnTo>
                <a:lnTo>
                  <a:pt x="8104" y="5305"/>
                </a:lnTo>
                <a:lnTo>
                  <a:pt x="7860" y="5183"/>
                </a:lnTo>
                <a:lnTo>
                  <a:pt x="7714" y="5135"/>
                </a:lnTo>
                <a:lnTo>
                  <a:pt x="7593" y="5110"/>
                </a:lnTo>
                <a:lnTo>
                  <a:pt x="7617" y="5062"/>
                </a:lnTo>
                <a:lnTo>
                  <a:pt x="7641" y="4867"/>
                </a:lnTo>
                <a:lnTo>
                  <a:pt x="7641" y="4672"/>
                </a:lnTo>
                <a:lnTo>
                  <a:pt x="7812" y="4502"/>
                </a:lnTo>
                <a:lnTo>
                  <a:pt x="8225" y="4405"/>
                </a:lnTo>
                <a:lnTo>
                  <a:pt x="8639" y="4283"/>
                </a:lnTo>
                <a:lnTo>
                  <a:pt x="9052" y="4137"/>
                </a:lnTo>
                <a:lnTo>
                  <a:pt x="9417" y="3967"/>
                </a:lnTo>
                <a:lnTo>
                  <a:pt x="9685" y="3894"/>
                </a:lnTo>
                <a:lnTo>
                  <a:pt x="9953" y="3869"/>
                </a:lnTo>
                <a:close/>
                <a:moveTo>
                  <a:pt x="7349" y="5646"/>
                </a:moveTo>
                <a:lnTo>
                  <a:pt x="7617" y="5767"/>
                </a:lnTo>
                <a:lnTo>
                  <a:pt x="7885" y="5913"/>
                </a:lnTo>
                <a:lnTo>
                  <a:pt x="8152" y="6059"/>
                </a:lnTo>
                <a:lnTo>
                  <a:pt x="8444" y="6205"/>
                </a:lnTo>
                <a:lnTo>
                  <a:pt x="8542" y="6278"/>
                </a:lnTo>
                <a:lnTo>
                  <a:pt x="8882" y="6424"/>
                </a:lnTo>
                <a:lnTo>
                  <a:pt x="9198" y="6546"/>
                </a:lnTo>
                <a:lnTo>
                  <a:pt x="9369" y="6643"/>
                </a:lnTo>
                <a:lnTo>
                  <a:pt x="9515" y="6741"/>
                </a:lnTo>
                <a:lnTo>
                  <a:pt x="9612" y="6838"/>
                </a:lnTo>
                <a:lnTo>
                  <a:pt x="9709" y="6984"/>
                </a:lnTo>
                <a:lnTo>
                  <a:pt x="9782" y="7106"/>
                </a:lnTo>
                <a:lnTo>
                  <a:pt x="9855" y="7252"/>
                </a:lnTo>
                <a:lnTo>
                  <a:pt x="9880" y="7398"/>
                </a:lnTo>
                <a:lnTo>
                  <a:pt x="9880" y="7568"/>
                </a:lnTo>
                <a:lnTo>
                  <a:pt x="9855" y="7738"/>
                </a:lnTo>
                <a:lnTo>
                  <a:pt x="9807" y="7860"/>
                </a:lnTo>
                <a:lnTo>
                  <a:pt x="9734" y="7957"/>
                </a:lnTo>
                <a:lnTo>
                  <a:pt x="9636" y="8055"/>
                </a:lnTo>
                <a:lnTo>
                  <a:pt x="9539" y="8152"/>
                </a:lnTo>
                <a:lnTo>
                  <a:pt x="9296" y="8274"/>
                </a:lnTo>
                <a:lnTo>
                  <a:pt x="9052" y="8347"/>
                </a:lnTo>
                <a:lnTo>
                  <a:pt x="8931" y="8371"/>
                </a:lnTo>
                <a:lnTo>
                  <a:pt x="8809" y="8395"/>
                </a:lnTo>
                <a:lnTo>
                  <a:pt x="8688" y="8371"/>
                </a:lnTo>
                <a:lnTo>
                  <a:pt x="8590" y="8371"/>
                </a:lnTo>
                <a:lnTo>
                  <a:pt x="8396" y="8298"/>
                </a:lnTo>
                <a:lnTo>
                  <a:pt x="8201" y="8176"/>
                </a:lnTo>
                <a:lnTo>
                  <a:pt x="8055" y="8006"/>
                </a:lnTo>
                <a:lnTo>
                  <a:pt x="7909" y="7836"/>
                </a:lnTo>
                <a:lnTo>
                  <a:pt x="7787" y="7641"/>
                </a:lnTo>
                <a:lnTo>
                  <a:pt x="7666" y="7446"/>
                </a:lnTo>
                <a:lnTo>
                  <a:pt x="7568" y="7227"/>
                </a:lnTo>
                <a:lnTo>
                  <a:pt x="7495" y="6984"/>
                </a:lnTo>
                <a:lnTo>
                  <a:pt x="7349" y="6546"/>
                </a:lnTo>
                <a:lnTo>
                  <a:pt x="7276" y="6205"/>
                </a:lnTo>
                <a:lnTo>
                  <a:pt x="7228" y="6035"/>
                </a:lnTo>
                <a:lnTo>
                  <a:pt x="7155" y="5889"/>
                </a:lnTo>
                <a:lnTo>
                  <a:pt x="7349" y="5646"/>
                </a:lnTo>
                <a:close/>
                <a:moveTo>
                  <a:pt x="4721" y="5256"/>
                </a:moveTo>
                <a:lnTo>
                  <a:pt x="4819" y="5475"/>
                </a:lnTo>
                <a:lnTo>
                  <a:pt x="4916" y="5719"/>
                </a:lnTo>
                <a:lnTo>
                  <a:pt x="5062" y="5913"/>
                </a:lnTo>
                <a:lnTo>
                  <a:pt x="5257" y="6084"/>
                </a:lnTo>
                <a:lnTo>
                  <a:pt x="5184" y="6351"/>
                </a:lnTo>
                <a:lnTo>
                  <a:pt x="5159" y="6668"/>
                </a:lnTo>
                <a:lnTo>
                  <a:pt x="5135" y="6935"/>
                </a:lnTo>
                <a:lnTo>
                  <a:pt x="5013" y="7325"/>
                </a:lnTo>
                <a:lnTo>
                  <a:pt x="4916" y="7690"/>
                </a:lnTo>
                <a:lnTo>
                  <a:pt x="4867" y="7787"/>
                </a:lnTo>
                <a:lnTo>
                  <a:pt x="4721" y="8030"/>
                </a:lnTo>
                <a:lnTo>
                  <a:pt x="4527" y="8225"/>
                </a:lnTo>
                <a:lnTo>
                  <a:pt x="4308" y="8395"/>
                </a:lnTo>
                <a:lnTo>
                  <a:pt x="4064" y="8493"/>
                </a:lnTo>
                <a:lnTo>
                  <a:pt x="3943" y="8541"/>
                </a:lnTo>
                <a:lnTo>
                  <a:pt x="3797" y="8566"/>
                </a:lnTo>
                <a:lnTo>
                  <a:pt x="3553" y="8566"/>
                </a:lnTo>
                <a:lnTo>
                  <a:pt x="3407" y="8541"/>
                </a:lnTo>
                <a:lnTo>
                  <a:pt x="3286" y="8493"/>
                </a:lnTo>
                <a:lnTo>
                  <a:pt x="3164" y="8420"/>
                </a:lnTo>
                <a:lnTo>
                  <a:pt x="3067" y="8322"/>
                </a:lnTo>
                <a:lnTo>
                  <a:pt x="2969" y="8225"/>
                </a:lnTo>
                <a:lnTo>
                  <a:pt x="2872" y="8128"/>
                </a:lnTo>
                <a:lnTo>
                  <a:pt x="2750" y="7884"/>
                </a:lnTo>
                <a:lnTo>
                  <a:pt x="2677" y="7641"/>
                </a:lnTo>
                <a:lnTo>
                  <a:pt x="2677" y="7398"/>
                </a:lnTo>
                <a:lnTo>
                  <a:pt x="2702" y="7154"/>
                </a:lnTo>
                <a:lnTo>
                  <a:pt x="2775" y="6911"/>
                </a:lnTo>
                <a:lnTo>
                  <a:pt x="2896" y="6692"/>
                </a:lnTo>
                <a:lnTo>
                  <a:pt x="3091" y="6497"/>
                </a:lnTo>
                <a:lnTo>
                  <a:pt x="3261" y="6327"/>
                </a:lnTo>
                <a:lnTo>
                  <a:pt x="3480" y="6157"/>
                </a:lnTo>
                <a:lnTo>
                  <a:pt x="3894" y="5865"/>
                </a:lnTo>
                <a:lnTo>
                  <a:pt x="4332" y="5573"/>
                </a:lnTo>
                <a:lnTo>
                  <a:pt x="4721" y="5256"/>
                </a:lnTo>
                <a:close/>
                <a:moveTo>
                  <a:pt x="6619" y="6278"/>
                </a:moveTo>
                <a:lnTo>
                  <a:pt x="6741" y="6522"/>
                </a:lnTo>
                <a:lnTo>
                  <a:pt x="6838" y="6789"/>
                </a:lnTo>
                <a:lnTo>
                  <a:pt x="6984" y="7252"/>
                </a:lnTo>
                <a:lnTo>
                  <a:pt x="7130" y="7690"/>
                </a:lnTo>
                <a:lnTo>
                  <a:pt x="7325" y="8201"/>
                </a:lnTo>
                <a:lnTo>
                  <a:pt x="7398" y="8444"/>
                </a:lnTo>
                <a:lnTo>
                  <a:pt x="7422" y="8712"/>
                </a:lnTo>
                <a:lnTo>
                  <a:pt x="7422" y="8906"/>
                </a:lnTo>
                <a:lnTo>
                  <a:pt x="7349" y="9052"/>
                </a:lnTo>
                <a:lnTo>
                  <a:pt x="7276" y="9174"/>
                </a:lnTo>
                <a:lnTo>
                  <a:pt x="7155" y="9296"/>
                </a:lnTo>
                <a:lnTo>
                  <a:pt x="7009" y="9369"/>
                </a:lnTo>
                <a:lnTo>
                  <a:pt x="6863" y="9417"/>
                </a:lnTo>
                <a:lnTo>
                  <a:pt x="6692" y="9442"/>
                </a:lnTo>
                <a:lnTo>
                  <a:pt x="6522" y="9442"/>
                </a:lnTo>
                <a:lnTo>
                  <a:pt x="6279" y="9417"/>
                </a:lnTo>
                <a:lnTo>
                  <a:pt x="6060" y="9369"/>
                </a:lnTo>
                <a:lnTo>
                  <a:pt x="5841" y="9296"/>
                </a:lnTo>
                <a:lnTo>
                  <a:pt x="5622" y="9174"/>
                </a:lnTo>
                <a:lnTo>
                  <a:pt x="5500" y="9077"/>
                </a:lnTo>
                <a:lnTo>
                  <a:pt x="5378" y="8979"/>
                </a:lnTo>
                <a:lnTo>
                  <a:pt x="5305" y="8858"/>
                </a:lnTo>
                <a:lnTo>
                  <a:pt x="5257" y="8736"/>
                </a:lnTo>
                <a:lnTo>
                  <a:pt x="5232" y="8590"/>
                </a:lnTo>
                <a:lnTo>
                  <a:pt x="5232" y="8444"/>
                </a:lnTo>
                <a:lnTo>
                  <a:pt x="5257" y="8128"/>
                </a:lnTo>
                <a:lnTo>
                  <a:pt x="5354" y="7957"/>
                </a:lnTo>
                <a:lnTo>
                  <a:pt x="5451" y="7763"/>
                </a:lnTo>
                <a:lnTo>
                  <a:pt x="5500" y="7568"/>
                </a:lnTo>
                <a:lnTo>
                  <a:pt x="5549" y="7398"/>
                </a:lnTo>
                <a:lnTo>
                  <a:pt x="5622" y="7008"/>
                </a:lnTo>
                <a:lnTo>
                  <a:pt x="5695" y="6741"/>
                </a:lnTo>
                <a:lnTo>
                  <a:pt x="5841" y="6376"/>
                </a:lnTo>
                <a:lnTo>
                  <a:pt x="6011" y="6400"/>
                </a:lnTo>
                <a:lnTo>
                  <a:pt x="6181" y="6400"/>
                </a:lnTo>
                <a:lnTo>
                  <a:pt x="6400" y="6351"/>
                </a:lnTo>
                <a:lnTo>
                  <a:pt x="6619" y="6278"/>
                </a:lnTo>
                <a:close/>
                <a:moveTo>
                  <a:pt x="11194" y="9734"/>
                </a:moveTo>
                <a:lnTo>
                  <a:pt x="11194" y="9782"/>
                </a:lnTo>
                <a:lnTo>
                  <a:pt x="10999" y="10512"/>
                </a:lnTo>
                <a:lnTo>
                  <a:pt x="10756" y="11461"/>
                </a:lnTo>
                <a:lnTo>
                  <a:pt x="10634" y="11923"/>
                </a:lnTo>
                <a:lnTo>
                  <a:pt x="10488" y="12361"/>
                </a:lnTo>
                <a:lnTo>
                  <a:pt x="10366" y="12653"/>
                </a:lnTo>
                <a:lnTo>
                  <a:pt x="10220" y="12897"/>
                </a:lnTo>
                <a:lnTo>
                  <a:pt x="10050" y="13116"/>
                </a:lnTo>
                <a:lnTo>
                  <a:pt x="9831" y="13335"/>
                </a:lnTo>
                <a:lnTo>
                  <a:pt x="9612" y="13529"/>
                </a:lnTo>
                <a:lnTo>
                  <a:pt x="9369" y="13675"/>
                </a:lnTo>
                <a:lnTo>
                  <a:pt x="9101" y="13821"/>
                </a:lnTo>
                <a:lnTo>
                  <a:pt x="8833" y="13943"/>
                </a:lnTo>
                <a:lnTo>
                  <a:pt x="8615" y="14016"/>
                </a:lnTo>
                <a:lnTo>
                  <a:pt x="8371" y="14040"/>
                </a:lnTo>
                <a:lnTo>
                  <a:pt x="8128" y="14040"/>
                </a:lnTo>
                <a:lnTo>
                  <a:pt x="7885" y="14016"/>
                </a:lnTo>
                <a:lnTo>
                  <a:pt x="7812" y="13992"/>
                </a:lnTo>
                <a:lnTo>
                  <a:pt x="8055" y="13846"/>
                </a:lnTo>
                <a:lnTo>
                  <a:pt x="8298" y="13675"/>
                </a:lnTo>
                <a:lnTo>
                  <a:pt x="8688" y="13359"/>
                </a:lnTo>
                <a:lnTo>
                  <a:pt x="8906" y="13140"/>
                </a:lnTo>
                <a:lnTo>
                  <a:pt x="9150" y="12897"/>
                </a:lnTo>
                <a:lnTo>
                  <a:pt x="9393" y="12629"/>
                </a:lnTo>
                <a:lnTo>
                  <a:pt x="9612" y="12313"/>
                </a:lnTo>
                <a:lnTo>
                  <a:pt x="9807" y="12021"/>
                </a:lnTo>
                <a:lnTo>
                  <a:pt x="9953" y="11680"/>
                </a:lnTo>
                <a:lnTo>
                  <a:pt x="10074" y="11364"/>
                </a:lnTo>
                <a:lnTo>
                  <a:pt x="10099" y="11194"/>
                </a:lnTo>
                <a:lnTo>
                  <a:pt x="10099" y="11048"/>
                </a:lnTo>
                <a:lnTo>
                  <a:pt x="10099" y="10975"/>
                </a:lnTo>
                <a:lnTo>
                  <a:pt x="10050" y="10902"/>
                </a:lnTo>
                <a:lnTo>
                  <a:pt x="10001" y="10853"/>
                </a:lnTo>
                <a:lnTo>
                  <a:pt x="9953" y="10829"/>
                </a:lnTo>
                <a:lnTo>
                  <a:pt x="9880" y="10829"/>
                </a:lnTo>
                <a:lnTo>
                  <a:pt x="9807" y="10853"/>
                </a:lnTo>
                <a:lnTo>
                  <a:pt x="9734" y="10877"/>
                </a:lnTo>
                <a:lnTo>
                  <a:pt x="9685" y="10926"/>
                </a:lnTo>
                <a:lnTo>
                  <a:pt x="9539" y="11169"/>
                </a:lnTo>
                <a:lnTo>
                  <a:pt x="9417" y="11413"/>
                </a:lnTo>
                <a:lnTo>
                  <a:pt x="9296" y="11680"/>
                </a:lnTo>
                <a:lnTo>
                  <a:pt x="9174" y="11923"/>
                </a:lnTo>
                <a:lnTo>
                  <a:pt x="9004" y="12167"/>
                </a:lnTo>
                <a:lnTo>
                  <a:pt x="8809" y="12410"/>
                </a:lnTo>
                <a:lnTo>
                  <a:pt x="8615" y="12653"/>
                </a:lnTo>
                <a:lnTo>
                  <a:pt x="8396" y="12872"/>
                </a:lnTo>
                <a:lnTo>
                  <a:pt x="8152" y="13067"/>
                </a:lnTo>
                <a:lnTo>
                  <a:pt x="7909" y="13262"/>
                </a:lnTo>
                <a:lnTo>
                  <a:pt x="7666" y="13432"/>
                </a:lnTo>
                <a:lnTo>
                  <a:pt x="7398" y="13578"/>
                </a:lnTo>
                <a:lnTo>
                  <a:pt x="7301" y="13627"/>
                </a:lnTo>
                <a:lnTo>
                  <a:pt x="7276" y="13432"/>
                </a:lnTo>
                <a:lnTo>
                  <a:pt x="7252" y="13262"/>
                </a:lnTo>
                <a:lnTo>
                  <a:pt x="7252" y="13018"/>
                </a:lnTo>
                <a:lnTo>
                  <a:pt x="7252" y="12799"/>
                </a:lnTo>
                <a:lnTo>
                  <a:pt x="7325" y="12337"/>
                </a:lnTo>
                <a:lnTo>
                  <a:pt x="7422" y="11972"/>
                </a:lnTo>
                <a:lnTo>
                  <a:pt x="7544" y="11607"/>
                </a:lnTo>
                <a:lnTo>
                  <a:pt x="7617" y="11461"/>
                </a:lnTo>
                <a:lnTo>
                  <a:pt x="7714" y="11291"/>
                </a:lnTo>
                <a:lnTo>
                  <a:pt x="7836" y="11145"/>
                </a:lnTo>
                <a:lnTo>
                  <a:pt x="7982" y="11023"/>
                </a:lnTo>
                <a:lnTo>
                  <a:pt x="8323" y="10756"/>
                </a:lnTo>
                <a:lnTo>
                  <a:pt x="8688" y="10512"/>
                </a:lnTo>
                <a:lnTo>
                  <a:pt x="9077" y="10318"/>
                </a:lnTo>
                <a:lnTo>
                  <a:pt x="9490" y="10147"/>
                </a:lnTo>
                <a:lnTo>
                  <a:pt x="9904" y="10001"/>
                </a:lnTo>
                <a:lnTo>
                  <a:pt x="10342" y="9880"/>
                </a:lnTo>
                <a:lnTo>
                  <a:pt x="10780" y="9782"/>
                </a:lnTo>
                <a:lnTo>
                  <a:pt x="11194" y="9734"/>
                </a:lnTo>
                <a:close/>
                <a:moveTo>
                  <a:pt x="390" y="11218"/>
                </a:moveTo>
                <a:lnTo>
                  <a:pt x="731" y="11267"/>
                </a:lnTo>
                <a:lnTo>
                  <a:pt x="1071" y="11291"/>
                </a:lnTo>
                <a:lnTo>
                  <a:pt x="1412" y="11315"/>
                </a:lnTo>
                <a:lnTo>
                  <a:pt x="1753" y="11364"/>
                </a:lnTo>
                <a:lnTo>
                  <a:pt x="2239" y="11437"/>
                </a:lnTo>
                <a:lnTo>
                  <a:pt x="2702" y="11583"/>
                </a:lnTo>
                <a:lnTo>
                  <a:pt x="3164" y="11729"/>
                </a:lnTo>
                <a:lnTo>
                  <a:pt x="3602" y="11948"/>
                </a:lnTo>
                <a:lnTo>
                  <a:pt x="3797" y="12069"/>
                </a:lnTo>
                <a:lnTo>
                  <a:pt x="3991" y="12215"/>
                </a:lnTo>
                <a:lnTo>
                  <a:pt x="4162" y="12361"/>
                </a:lnTo>
                <a:lnTo>
                  <a:pt x="4332" y="12556"/>
                </a:lnTo>
                <a:lnTo>
                  <a:pt x="4478" y="12726"/>
                </a:lnTo>
                <a:lnTo>
                  <a:pt x="4624" y="12921"/>
                </a:lnTo>
                <a:lnTo>
                  <a:pt x="4867" y="13335"/>
                </a:lnTo>
                <a:lnTo>
                  <a:pt x="4989" y="13578"/>
                </a:lnTo>
                <a:lnTo>
                  <a:pt x="5038" y="13797"/>
                </a:lnTo>
                <a:lnTo>
                  <a:pt x="5062" y="14040"/>
                </a:lnTo>
                <a:lnTo>
                  <a:pt x="5038" y="14284"/>
                </a:lnTo>
                <a:lnTo>
                  <a:pt x="4989" y="14746"/>
                </a:lnTo>
                <a:lnTo>
                  <a:pt x="4916" y="15233"/>
                </a:lnTo>
                <a:lnTo>
                  <a:pt x="4746" y="15160"/>
                </a:lnTo>
                <a:lnTo>
                  <a:pt x="4551" y="15062"/>
                </a:lnTo>
                <a:lnTo>
                  <a:pt x="4210" y="14843"/>
                </a:lnTo>
                <a:lnTo>
                  <a:pt x="3870" y="14576"/>
                </a:lnTo>
                <a:lnTo>
                  <a:pt x="3529" y="14284"/>
                </a:lnTo>
                <a:lnTo>
                  <a:pt x="3091" y="13919"/>
                </a:lnTo>
                <a:lnTo>
                  <a:pt x="2702" y="13529"/>
                </a:lnTo>
                <a:lnTo>
                  <a:pt x="2531" y="13335"/>
                </a:lnTo>
                <a:lnTo>
                  <a:pt x="2385" y="13116"/>
                </a:lnTo>
                <a:lnTo>
                  <a:pt x="2239" y="12897"/>
                </a:lnTo>
                <a:lnTo>
                  <a:pt x="2069" y="12726"/>
                </a:lnTo>
                <a:lnTo>
                  <a:pt x="2020" y="12702"/>
                </a:lnTo>
                <a:lnTo>
                  <a:pt x="1972" y="12702"/>
                </a:lnTo>
                <a:lnTo>
                  <a:pt x="1923" y="12726"/>
                </a:lnTo>
                <a:lnTo>
                  <a:pt x="1899" y="12775"/>
                </a:lnTo>
                <a:lnTo>
                  <a:pt x="1874" y="12921"/>
                </a:lnTo>
                <a:lnTo>
                  <a:pt x="1874" y="13043"/>
                </a:lnTo>
                <a:lnTo>
                  <a:pt x="1899" y="13189"/>
                </a:lnTo>
                <a:lnTo>
                  <a:pt x="1947" y="13335"/>
                </a:lnTo>
                <a:lnTo>
                  <a:pt x="2020" y="13456"/>
                </a:lnTo>
                <a:lnTo>
                  <a:pt x="2118" y="13602"/>
                </a:lnTo>
                <a:lnTo>
                  <a:pt x="2337" y="13870"/>
                </a:lnTo>
                <a:lnTo>
                  <a:pt x="2580" y="14113"/>
                </a:lnTo>
                <a:lnTo>
                  <a:pt x="2823" y="14357"/>
                </a:lnTo>
                <a:lnTo>
                  <a:pt x="3261" y="14722"/>
                </a:lnTo>
                <a:lnTo>
                  <a:pt x="3578" y="14989"/>
                </a:lnTo>
                <a:lnTo>
                  <a:pt x="3918" y="15257"/>
                </a:lnTo>
                <a:lnTo>
                  <a:pt x="4259" y="15476"/>
                </a:lnTo>
                <a:lnTo>
                  <a:pt x="4600" y="15671"/>
                </a:lnTo>
                <a:lnTo>
                  <a:pt x="4210" y="15841"/>
                </a:lnTo>
                <a:lnTo>
                  <a:pt x="3797" y="15938"/>
                </a:lnTo>
                <a:lnTo>
                  <a:pt x="3383" y="15987"/>
                </a:lnTo>
                <a:lnTo>
                  <a:pt x="3188" y="16011"/>
                </a:lnTo>
                <a:lnTo>
                  <a:pt x="2994" y="15987"/>
                </a:lnTo>
                <a:lnTo>
                  <a:pt x="2799" y="15963"/>
                </a:lnTo>
                <a:lnTo>
                  <a:pt x="2604" y="15914"/>
                </a:lnTo>
                <a:lnTo>
                  <a:pt x="2410" y="15865"/>
                </a:lnTo>
                <a:lnTo>
                  <a:pt x="2215" y="15768"/>
                </a:lnTo>
                <a:lnTo>
                  <a:pt x="2045" y="15671"/>
                </a:lnTo>
                <a:lnTo>
                  <a:pt x="1850" y="15549"/>
                </a:lnTo>
                <a:lnTo>
                  <a:pt x="1680" y="15403"/>
                </a:lnTo>
                <a:lnTo>
                  <a:pt x="1509" y="15233"/>
                </a:lnTo>
                <a:lnTo>
                  <a:pt x="1339" y="15038"/>
                </a:lnTo>
                <a:lnTo>
                  <a:pt x="1193" y="14819"/>
                </a:lnTo>
                <a:lnTo>
                  <a:pt x="1071" y="14600"/>
                </a:lnTo>
                <a:lnTo>
                  <a:pt x="950" y="14357"/>
                </a:lnTo>
                <a:lnTo>
                  <a:pt x="852" y="14113"/>
                </a:lnTo>
                <a:lnTo>
                  <a:pt x="779" y="13846"/>
                </a:lnTo>
                <a:lnTo>
                  <a:pt x="658" y="13335"/>
                </a:lnTo>
                <a:lnTo>
                  <a:pt x="585" y="12799"/>
                </a:lnTo>
                <a:lnTo>
                  <a:pt x="512" y="12288"/>
                </a:lnTo>
                <a:lnTo>
                  <a:pt x="463" y="11753"/>
                </a:lnTo>
                <a:lnTo>
                  <a:pt x="390" y="11218"/>
                </a:lnTo>
                <a:close/>
                <a:moveTo>
                  <a:pt x="6230" y="1"/>
                </a:moveTo>
                <a:lnTo>
                  <a:pt x="5914" y="25"/>
                </a:lnTo>
                <a:lnTo>
                  <a:pt x="5622" y="122"/>
                </a:lnTo>
                <a:lnTo>
                  <a:pt x="5451" y="195"/>
                </a:lnTo>
                <a:lnTo>
                  <a:pt x="5305" y="293"/>
                </a:lnTo>
                <a:lnTo>
                  <a:pt x="5159" y="390"/>
                </a:lnTo>
                <a:lnTo>
                  <a:pt x="5062" y="536"/>
                </a:lnTo>
                <a:lnTo>
                  <a:pt x="4965" y="658"/>
                </a:lnTo>
                <a:lnTo>
                  <a:pt x="4892" y="804"/>
                </a:lnTo>
                <a:lnTo>
                  <a:pt x="4843" y="974"/>
                </a:lnTo>
                <a:lnTo>
                  <a:pt x="4794" y="1120"/>
                </a:lnTo>
                <a:lnTo>
                  <a:pt x="4648" y="998"/>
                </a:lnTo>
                <a:lnTo>
                  <a:pt x="4454" y="877"/>
                </a:lnTo>
                <a:lnTo>
                  <a:pt x="4283" y="804"/>
                </a:lnTo>
                <a:lnTo>
                  <a:pt x="4089" y="779"/>
                </a:lnTo>
                <a:lnTo>
                  <a:pt x="3894" y="779"/>
                </a:lnTo>
                <a:lnTo>
                  <a:pt x="3675" y="804"/>
                </a:lnTo>
                <a:lnTo>
                  <a:pt x="3480" y="877"/>
                </a:lnTo>
                <a:lnTo>
                  <a:pt x="3286" y="998"/>
                </a:lnTo>
                <a:lnTo>
                  <a:pt x="3115" y="1144"/>
                </a:lnTo>
                <a:lnTo>
                  <a:pt x="2945" y="1315"/>
                </a:lnTo>
                <a:lnTo>
                  <a:pt x="2799" y="1509"/>
                </a:lnTo>
                <a:lnTo>
                  <a:pt x="2677" y="1704"/>
                </a:lnTo>
                <a:lnTo>
                  <a:pt x="2580" y="1923"/>
                </a:lnTo>
                <a:lnTo>
                  <a:pt x="2507" y="2142"/>
                </a:lnTo>
                <a:lnTo>
                  <a:pt x="2458" y="2385"/>
                </a:lnTo>
                <a:lnTo>
                  <a:pt x="2410" y="2604"/>
                </a:lnTo>
                <a:lnTo>
                  <a:pt x="2410" y="2799"/>
                </a:lnTo>
                <a:lnTo>
                  <a:pt x="2434" y="2994"/>
                </a:lnTo>
                <a:lnTo>
                  <a:pt x="2483" y="3188"/>
                </a:lnTo>
                <a:lnTo>
                  <a:pt x="2556" y="3359"/>
                </a:lnTo>
                <a:lnTo>
                  <a:pt x="2312" y="3407"/>
                </a:lnTo>
                <a:lnTo>
                  <a:pt x="2093" y="3480"/>
                </a:lnTo>
                <a:lnTo>
                  <a:pt x="1899" y="3602"/>
                </a:lnTo>
                <a:lnTo>
                  <a:pt x="1728" y="3748"/>
                </a:lnTo>
                <a:lnTo>
                  <a:pt x="1558" y="3918"/>
                </a:lnTo>
                <a:lnTo>
                  <a:pt x="1436" y="4113"/>
                </a:lnTo>
                <a:lnTo>
                  <a:pt x="1315" y="4307"/>
                </a:lnTo>
                <a:lnTo>
                  <a:pt x="1217" y="4526"/>
                </a:lnTo>
                <a:lnTo>
                  <a:pt x="1169" y="4745"/>
                </a:lnTo>
                <a:lnTo>
                  <a:pt x="1144" y="4964"/>
                </a:lnTo>
                <a:lnTo>
                  <a:pt x="1144" y="5183"/>
                </a:lnTo>
                <a:lnTo>
                  <a:pt x="1169" y="5402"/>
                </a:lnTo>
                <a:lnTo>
                  <a:pt x="1242" y="5597"/>
                </a:lnTo>
                <a:lnTo>
                  <a:pt x="1315" y="5816"/>
                </a:lnTo>
                <a:lnTo>
                  <a:pt x="1412" y="5986"/>
                </a:lnTo>
                <a:lnTo>
                  <a:pt x="1534" y="6181"/>
                </a:lnTo>
                <a:lnTo>
                  <a:pt x="1607" y="6254"/>
                </a:lnTo>
                <a:lnTo>
                  <a:pt x="1704" y="6327"/>
                </a:lnTo>
                <a:lnTo>
                  <a:pt x="1899" y="6449"/>
                </a:lnTo>
                <a:lnTo>
                  <a:pt x="2142" y="6522"/>
                </a:lnTo>
                <a:lnTo>
                  <a:pt x="2385" y="6570"/>
                </a:lnTo>
                <a:lnTo>
                  <a:pt x="2264" y="6814"/>
                </a:lnTo>
                <a:lnTo>
                  <a:pt x="2191" y="7081"/>
                </a:lnTo>
                <a:lnTo>
                  <a:pt x="2166" y="7349"/>
                </a:lnTo>
                <a:lnTo>
                  <a:pt x="2191" y="7617"/>
                </a:lnTo>
                <a:lnTo>
                  <a:pt x="2239" y="7884"/>
                </a:lnTo>
                <a:lnTo>
                  <a:pt x="2337" y="8152"/>
                </a:lnTo>
                <a:lnTo>
                  <a:pt x="2458" y="8395"/>
                </a:lnTo>
                <a:lnTo>
                  <a:pt x="2629" y="8614"/>
                </a:lnTo>
                <a:lnTo>
                  <a:pt x="2750" y="8712"/>
                </a:lnTo>
                <a:lnTo>
                  <a:pt x="2848" y="8809"/>
                </a:lnTo>
                <a:lnTo>
                  <a:pt x="2969" y="8906"/>
                </a:lnTo>
                <a:lnTo>
                  <a:pt x="3115" y="8955"/>
                </a:lnTo>
                <a:lnTo>
                  <a:pt x="3237" y="9004"/>
                </a:lnTo>
                <a:lnTo>
                  <a:pt x="3359" y="9052"/>
                </a:lnTo>
                <a:lnTo>
                  <a:pt x="3651" y="9077"/>
                </a:lnTo>
                <a:lnTo>
                  <a:pt x="3918" y="9052"/>
                </a:lnTo>
                <a:lnTo>
                  <a:pt x="4186" y="9004"/>
                </a:lnTo>
                <a:lnTo>
                  <a:pt x="4478" y="8882"/>
                </a:lnTo>
                <a:lnTo>
                  <a:pt x="4721" y="8736"/>
                </a:lnTo>
                <a:lnTo>
                  <a:pt x="4794" y="8687"/>
                </a:lnTo>
                <a:lnTo>
                  <a:pt x="4843" y="8906"/>
                </a:lnTo>
                <a:lnTo>
                  <a:pt x="4940" y="9101"/>
                </a:lnTo>
                <a:lnTo>
                  <a:pt x="5062" y="9296"/>
                </a:lnTo>
                <a:lnTo>
                  <a:pt x="5232" y="9442"/>
                </a:lnTo>
                <a:lnTo>
                  <a:pt x="5403" y="9588"/>
                </a:lnTo>
                <a:lnTo>
                  <a:pt x="5622" y="9685"/>
                </a:lnTo>
                <a:lnTo>
                  <a:pt x="5841" y="9782"/>
                </a:lnTo>
                <a:lnTo>
                  <a:pt x="6084" y="9855"/>
                </a:lnTo>
                <a:lnTo>
                  <a:pt x="6011" y="10074"/>
                </a:lnTo>
                <a:lnTo>
                  <a:pt x="5987" y="10293"/>
                </a:lnTo>
                <a:lnTo>
                  <a:pt x="5962" y="10537"/>
                </a:lnTo>
                <a:lnTo>
                  <a:pt x="5962" y="10780"/>
                </a:lnTo>
                <a:lnTo>
                  <a:pt x="5987" y="11267"/>
                </a:lnTo>
                <a:lnTo>
                  <a:pt x="6011" y="11705"/>
                </a:lnTo>
                <a:lnTo>
                  <a:pt x="5987" y="12459"/>
                </a:lnTo>
                <a:lnTo>
                  <a:pt x="5962" y="13213"/>
                </a:lnTo>
                <a:lnTo>
                  <a:pt x="5889" y="13943"/>
                </a:lnTo>
                <a:lnTo>
                  <a:pt x="5792" y="14697"/>
                </a:lnTo>
                <a:lnTo>
                  <a:pt x="5670" y="15403"/>
                </a:lnTo>
                <a:lnTo>
                  <a:pt x="5451" y="15379"/>
                </a:lnTo>
                <a:lnTo>
                  <a:pt x="5524" y="14843"/>
                </a:lnTo>
                <a:lnTo>
                  <a:pt x="5573" y="14308"/>
                </a:lnTo>
                <a:lnTo>
                  <a:pt x="5573" y="14065"/>
                </a:lnTo>
                <a:lnTo>
                  <a:pt x="5549" y="13797"/>
                </a:lnTo>
                <a:lnTo>
                  <a:pt x="5500" y="13529"/>
                </a:lnTo>
                <a:lnTo>
                  <a:pt x="5403" y="13262"/>
                </a:lnTo>
                <a:lnTo>
                  <a:pt x="5305" y="13043"/>
                </a:lnTo>
                <a:lnTo>
                  <a:pt x="5159" y="12799"/>
                </a:lnTo>
                <a:lnTo>
                  <a:pt x="5013" y="12580"/>
                </a:lnTo>
                <a:lnTo>
                  <a:pt x="4843" y="12361"/>
                </a:lnTo>
                <a:lnTo>
                  <a:pt x="4673" y="12167"/>
                </a:lnTo>
                <a:lnTo>
                  <a:pt x="4478" y="11972"/>
                </a:lnTo>
                <a:lnTo>
                  <a:pt x="4259" y="11802"/>
                </a:lnTo>
                <a:lnTo>
                  <a:pt x="4064" y="11656"/>
                </a:lnTo>
                <a:lnTo>
                  <a:pt x="3845" y="11510"/>
                </a:lnTo>
                <a:lnTo>
                  <a:pt x="3626" y="11388"/>
                </a:lnTo>
                <a:lnTo>
                  <a:pt x="3383" y="11291"/>
                </a:lnTo>
                <a:lnTo>
                  <a:pt x="3140" y="11218"/>
                </a:lnTo>
                <a:lnTo>
                  <a:pt x="2653" y="11072"/>
                </a:lnTo>
                <a:lnTo>
                  <a:pt x="2142" y="10975"/>
                </a:lnTo>
                <a:lnTo>
                  <a:pt x="1655" y="10877"/>
                </a:lnTo>
                <a:lnTo>
                  <a:pt x="1120" y="10804"/>
                </a:lnTo>
                <a:lnTo>
                  <a:pt x="852" y="10780"/>
                </a:lnTo>
                <a:lnTo>
                  <a:pt x="585" y="10780"/>
                </a:lnTo>
                <a:lnTo>
                  <a:pt x="342" y="10804"/>
                </a:lnTo>
                <a:lnTo>
                  <a:pt x="98" y="10877"/>
                </a:lnTo>
                <a:lnTo>
                  <a:pt x="25" y="10926"/>
                </a:lnTo>
                <a:lnTo>
                  <a:pt x="1" y="10999"/>
                </a:lnTo>
                <a:lnTo>
                  <a:pt x="1" y="11072"/>
                </a:lnTo>
                <a:lnTo>
                  <a:pt x="50" y="11145"/>
                </a:lnTo>
                <a:lnTo>
                  <a:pt x="25" y="11437"/>
                </a:lnTo>
                <a:lnTo>
                  <a:pt x="1" y="11729"/>
                </a:lnTo>
                <a:lnTo>
                  <a:pt x="1" y="12045"/>
                </a:lnTo>
                <a:lnTo>
                  <a:pt x="1" y="12337"/>
                </a:lnTo>
                <a:lnTo>
                  <a:pt x="25" y="12678"/>
                </a:lnTo>
                <a:lnTo>
                  <a:pt x="74" y="12994"/>
                </a:lnTo>
                <a:lnTo>
                  <a:pt x="123" y="13310"/>
                </a:lnTo>
                <a:lnTo>
                  <a:pt x="196" y="13627"/>
                </a:lnTo>
                <a:lnTo>
                  <a:pt x="293" y="13919"/>
                </a:lnTo>
                <a:lnTo>
                  <a:pt x="415" y="14235"/>
                </a:lnTo>
                <a:lnTo>
                  <a:pt x="536" y="14527"/>
                </a:lnTo>
                <a:lnTo>
                  <a:pt x="658" y="14819"/>
                </a:lnTo>
                <a:lnTo>
                  <a:pt x="828" y="15087"/>
                </a:lnTo>
                <a:lnTo>
                  <a:pt x="974" y="15330"/>
                </a:lnTo>
                <a:lnTo>
                  <a:pt x="1169" y="15549"/>
                </a:lnTo>
                <a:lnTo>
                  <a:pt x="1363" y="15768"/>
                </a:lnTo>
                <a:lnTo>
                  <a:pt x="1558" y="15938"/>
                </a:lnTo>
                <a:lnTo>
                  <a:pt x="1777" y="16060"/>
                </a:lnTo>
                <a:lnTo>
                  <a:pt x="1996" y="16182"/>
                </a:lnTo>
                <a:lnTo>
                  <a:pt x="2215" y="16303"/>
                </a:lnTo>
                <a:lnTo>
                  <a:pt x="2458" y="16376"/>
                </a:lnTo>
                <a:lnTo>
                  <a:pt x="2702" y="16425"/>
                </a:lnTo>
                <a:lnTo>
                  <a:pt x="2945" y="16474"/>
                </a:lnTo>
                <a:lnTo>
                  <a:pt x="3213" y="16498"/>
                </a:lnTo>
                <a:lnTo>
                  <a:pt x="3456" y="16474"/>
                </a:lnTo>
                <a:lnTo>
                  <a:pt x="3724" y="16474"/>
                </a:lnTo>
                <a:lnTo>
                  <a:pt x="3967" y="16425"/>
                </a:lnTo>
                <a:lnTo>
                  <a:pt x="4210" y="16352"/>
                </a:lnTo>
                <a:lnTo>
                  <a:pt x="4454" y="16279"/>
                </a:lnTo>
                <a:lnTo>
                  <a:pt x="4673" y="16157"/>
                </a:lnTo>
                <a:lnTo>
                  <a:pt x="4892" y="16036"/>
                </a:lnTo>
                <a:lnTo>
                  <a:pt x="5086" y="15890"/>
                </a:lnTo>
                <a:lnTo>
                  <a:pt x="5257" y="15890"/>
                </a:lnTo>
                <a:lnTo>
                  <a:pt x="5549" y="15914"/>
                </a:lnTo>
                <a:lnTo>
                  <a:pt x="5330" y="16693"/>
                </a:lnTo>
                <a:lnTo>
                  <a:pt x="5111" y="17471"/>
                </a:lnTo>
                <a:lnTo>
                  <a:pt x="4867" y="18128"/>
                </a:lnTo>
                <a:lnTo>
                  <a:pt x="4746" y="18445"/>
                </a:lnTo>
                <a:lnTo>
                  <a:pt x="4575" y="18761"/>
                </a:lnTo>
                <a:lnTo>
                  <a:pt x="4429" y="19004"/>
                </a:lnTo>
                <a:lnTo>
                  <a:pt x="4259" y="19272"/>
                </a:lnTo>
                <a:lnTo>
                  <a:pt x="4186" y="19394"/>
                </a:lnTo>
                <a:lnTo>
                  <a:pt x="4113" y="19540"/>
                </a:lnTo>
                <a:lnTo>
                  <a:pt x="4089" y="19686"/>
                </a:lnTo>
                <a:lnTo>
                  <a:pt x="4064" y="19832"/>
                </a:lnTo>
                <a:lnTo>
                  <a:pt x="4089" y="19880"/>
                </a:lnTo>
                <a:lnTo>
                  <a:pt x="4089" y="19929"/>
                </a:lnTo>
                <a:lnTo>
                  <a:pt x="4162" y="19977"/>
                </a:lnTo>
                <a:lnTo>
                  <a:pt x="4259" y="20002"/>
                </a:lnTo>
                <a:lnTo>
                  <a:pt x="4356" y="19953"/>
                </a:lnTo>
                <a:lnTo>
                  <a:pt x="4575" y="19734"/>
                </a:lnTo>
                <a:lnTo>
                  <a:pt x="4770" y="19491"/>
                </a:lnTo>
                <a:lnTo>
                  <a:pt x="4940" y="19223"/>
                </a:lnTo>
                <a:lnTo>
                  <a:pt x="5086" y="18931"/>
                </a:lnTo>
                <a:lnTo>
                  <a:pt x="5208" y="18639"/>
                </a:lnTo>
                <a:lnTo>
                  <a:pt x="5330" y="18347"/>
                </a:lnTo>
                <a:lnTo>
                  <a:pt x="5549" y="17763"/>
                </a:lnTo>
                <a:lnTo>
                  <a:pt x="5768" y="17082"/>
                </a:lnTo>
                <a:lnTo>
                  <a:pt x="5962" y="16376"/>
                </a:lnTo>
                <a:lnTo>
                  <a:pt x="6108" y="15695"/>
                </a:lnTo>
                <a:lnTo>
                  <a:pt x="6254" y="14989"/>
                </a:lnTo>
                <a:lnTo>
                  <a:pt x="6352" y="14308"/>
                </a:lnTo>
                <a:lnTo>
                  <a:pt x="6571" y="14357"/>
                </a:lnTo>
                <a:lnTo>
                  <a:pt x="6814" y="14357"/>
                </a:lnTo>
                <a:lnTo>
                  <a:pt x="7033" y="14332"/>
                </a:lnTo>
                <a:lnTo>
                  <a:pt x="7276" y="14259"/>
                </a:lnTo>
                <a:lnTo>
                  <a:pt x="7422" y="14332"/>
                </a:lnTo>
                <a:lnTo>
                  <a:pt x="7593" y="14405"/>
                </a:lnTo>
                <a:lnTo>
                  <a:pt x="7763" y="14454"/>
                </a:lnTo>
                <a:lnTo>
                  <a:pt x="7933" y="14478"/>
                </a:lnTo>
                <a:lnTo>
                  <a:pt x="8298" y="14527"/>
                </a:lnTo>
                <a:lnTo>
                  <a:pt x="8615" y="14478"/>
                </a:lnTo>
                <a:lnTo>
                  <a:pt x="8882" y="14430"/>
                </a:lnTo>
                <a:lnTo>
                  <a:pt x="9150" y="14332"/>
                </a:lnTo>
                <a:lnTo>
                  <a:pt x="9442" y="14211"/>
                </a:lnTo>
                <a:lnTo>
                  <a:pt x="9685" y="14065"/>
                </a:lnTo>
                <a:lnTo>
                  <a:pt x="9928" y="13894"/>
                </a:lnTo>
                <a:lnTo>
                  <a:pt x="10172" y="13724"/>
                </a:lnTo>
                <a:lnTo>
                  <a:pt x="10366" y="13505"/>
                </a:lnTo>
                <a:lnTo>
                  <a:pt x="10537" y="13286"/>
                </a:lnTo>
                <a:lnTo>
                  <a:pt x="10731" y="12994"/>
                </a:lnTo>
                <a:lnTo>
                  <a:pt x="10877" y="12702"/>
                </a:lnTo>
                <a:lnTo>
                  <a:pt x="10999" y="12386"/>
                </a:lnTo>
                <a:lnTo>
                  <a:pt x="11121" y="12069"/>
                </a:lnTo>
                <a:lnTo>
                  <a:pt x="11291" y="11413"/>
                </a:lnTo>
                <a:lnTo>
                  <a:pt x="11461" y="10756"/>
                </a:lnTo>
                <a:lnTo>
                  <a:pt x="11559" y="10391"/>
                </a:lnTo>
                <a:lnTo>
                  <a:pt x="11632" y="10172"/>
                </a:lnTo>
                <a:lnTo>
                  <a:pt x="11705" y="9928"/>
                </a:lnTo>
                <a:lnTo>
                  <a:pt x="11729" y="9709"/>
                </a:lnTo>
                <a:lnTo>
                  <a:pt x="11729" y="9490"/>
                </a:lnTo>
                <a:lnTo>
                  <a:pt x="11729" y="9393"/>
                </a:lnTo>
                <a:lnTo>
                  <a:pt x="11680" y="9296"/>
                </a:lnTo>
                <a:lnTo>
                  <a:pt x="11632" y="9223"/>
                </a:lnTo>
                <a:lnTo>
                  <a:pt x="11583" y="9174"/>
                </a:lnTo>
                <a:lnTo>
                  <a:pt x="11486" y="9125"/>
                </a:lnTo>
                <a:lnTo>
                  <a:pt x="11413" y="9150"/>
                </a:lnTo>
                <a:lnTo>
                  <a:pt x="11340" y="9174"/>
                </a:lnTo>
                <a:lnTo>
                  <a:pt x="11291" y="9247"/>
                </a:lnTo>
                <a:lnTo>
                  <a:pt x="11072" y="9223"/>
                </a:lnTo>
                <a:lnTo>
                  <a:pt x="10829" y="9247"/>
                </a:lnTo>
                <a:lnTo>
                  <a:pt x="10610" y="9296"/>
                </a:lnTo>
                <a:lnTo>
                  <a:pt x="10366" y="9344"/>
                </a:lnTo>
                <a:lnTo>
                  <a:pt x="9904" y="9490"/>
                </a:lnTo>
                <a:lnTo>
                  <a:pt x="9466" y="9661"/>
                </a:lnTo>
                <a:lnTo>
                  <a:pt x="8955" y="9880"/>
                </a:lnTo>
                <a:lnTo>
                  <a:pt x="8444" y="10147"/>
                </a:lnTo>
                <a:lnTo>
                  <a:pt x="8177" y="10293"/>
                </a:lnTo>
                <a:lnTo>
                  <a:pt x="7958" y="10439"/>
                </a:lnTo>
                <a:lnTo>
                  <a:pt x="7714" y="10610"/>
                </a:lnTo>
                <a:lnTo>
                  <a:pt x="7495" y="10804"/>
                </a:lnTo>
                <a:lnTo>
                  <a:pt x="7349" y="10950"/>
                </a:lnTo>
                <a:lnTo>
                  <a:pt x="7228" y="11145"/>
                </a:lnTo>
                <a:lnTo>
                  <a:pt x="7130" y="11340"/>
                </a:lnTo>
                <a:lnTo>
                  <a:pt x="7033" y="11559"/>
                </a:lnTo>
                <a:lnTo>
                  <a:pt x="6984" y="11778"/>
                </a:lnTo>
                <a:lnTo>
                  <a:pt x="6911" y="12021"/>
                </a:lnTo>
                <a:lnTo>
                  <a:pt x="6838" y="12459"/>
                </a:lnTo>
                <a:lnTo>
                  <a:pt x="6814" y="12726"/>
                </a:lnTo>
                <a:lnTo>
                  <a:pt x="6790" y="13091"/>
                </a:lnTo>
                <a:lnTo>
                  <a:pt x="6814" y="13286"/>
                </a:lnTo>
                <a:lnTo>
                  <a:pt x="6838" y="13481"/>
                </a:lnTo>
                <a:lnTo>
                  <a:pt x="6887" y="13627"/>
                </a:lnTo>
                <a:lnTo>
                  <a:pt x="6984" y="13748"/>
                </a:lnTo>
                <a:lnTo>
                  <a:pt x="6692" y="13846"/>
                </a:lnTo>
                <a:lnTo>
                  <a:pt x="6400" y="13967"/>
                </a:lnTo>
                <a:lnTo>
                  <a:pt x="6449" y="13116"/>
                </a:lnTo>
                <a:lnTo>
                  <a:pt x="6473" y="12240"/>
                </a:lnTo>
                <a:lnTo>
                  <a:pt x="6449" y="11656"/>
                </a:lnTo>
                <a:lnTo>
                  <a:pt x="6400" y="11072"/>
                </a:lnTo>
                <a:lnTo>
                  <a:pt x="6352" y="10488"/>
                </a:lnTo>
                <a:lnTo>
                  <a:pt x="6352" y="9904"/>
                </a:lnTo>
                <a:lnTo>
                  <a:pt x="6522" y="9928"/>
                </a:lnTo>
                <a:lnTo>
                  <a:pt x="6668" y="9928"/>
                </a:lnTo>
                <a:lnTo>
                  <a:pt x="6814" y="9904"/>
                </a:lnTo>
                <a:lnTo>
                  <a:pt x="6960" y="9880"/>
                </a:lnTo>
                <a:lnTo>
                  <a:pt x="7106" y="9831"/>
                </a:lnTo>
                <a:lnTo>
                  <a:pt x="7252" y="9782"/>
                </a:lnTo>
                <a:lnTo>
                  <a:pt x="7374" y="9709"/>
                </a:lnTo>
                <a:lnTo>
                  <a:pt x="7495" y="9636"/>
                </a:lnTo>
                <a:lnTo>
                  <a:pt x="7593" y="9539"/>
                </a:lnTo>
                <a:lnTo>
                  <a:pt x="7690" y="9417"/>
                </a:lnTo>
                <a:lnTo>
                  <a:pt x="7763" y="9320"/>
                </a:lnTo>
                <a:lnTo>
                  <a:pt x="7812" y="9174"/>
                </a:lnTo>
                <a:lnTo>
                  <a:pt x="7860" y="9052"/>
                </a:lnTo>
                <a:lnTo>
                  <a:pt x="7885" y="8906"/>
                </a:lnTo>
                <a:lnTo>
                  <a:pt x="7909" y="8736"/>
                </a:lnTo>
                <a:lnTo>
                  <a:pt x="7885" y="8566"/>
                </a:lnTo>
                <a:lnTo>
                  <a:pt x="8079" y="8687"/>
                </a:lnTo>
                <a:lnTo>
                  <a:pt x="8250" y="8785"/>
                </a:lnTo>
                <a:lnTo>
                  <a:pt x="8444" y="8858"/>
                </a:lnTo>
                <a:lnTo>
                  <a:pt x="8639" y="8882"/>
                </a:lnTo>
                <a:lnTo>
                  <a:pt x="9077" y="8882"/>
                </a:lnTo>
                <a:lnTo>
                  <a:pt x="9296" y="8809"/>
                </a:lnTo>
                <a:lnTo>
                  <a:pt x="9515" y="8736"/>
                </a:lnTo>
                <a:lnTo>
                  <a:pt x="9661" y="8663"/>
                </a:lnTo>
                <a:lnTo>
                  <a:pt x="9807" y="8590"/>
                </a:lnTo>
                <a:lnTo>
                  <a:pt x="9928" y="8493"/>
                </a:lnTo>
                <a:lnTo>
                  <a:pt x="10026" y="8395"/>
                </a:lnTo>
                <a:lnTo>
                  <a:pt x="10123" y="8274"/>
                </a:lnTo>
                <a:lnTo>
                  <a:pt x="10220" y="8152"/>
                </a:lnTo>
                <a:lnTo>
                  <a:pt x="10269" y="8006"/>
                </a:lnTo>
                <a:lnTo>
                  <a:pt x="10318" y="7884"/>
                </a:lnTo>
                <a:lnTo>
                  <a:pt x="10366" y="7738"/>
                </a:lnTo>
                <a:lnTo>
                  <a:pt x="10391" y="7592"/>
                </a:lnTo>
                <a:lnTo>
                  <a:pt x="10391" y="7446"/>
                </a:lnTo>
                <a:lnTo>
                  <a:pt x="10391" y="7300"/>
                </a:lnTo>
                <a:lnTo>
                  <a:pt x="10366" y="7154"/>
                </a:lnTo>
                <a:lnTo>
                  <a:pt x="10318" y="7008"/>
                </a:lnTo>
                <a:lnTo>
                  <a:pt x="10245" y="6862"/>
                </a:lnTo>
                <a:lnTo>
                  <a:pt x="10172" y="6716"/>
                </a:lnTo>
                <a:lnTo>
                  <a:pt x="10172" y="6692"/>
                </a:lnTo>
                <a:lnTo>
                  <a:pt x="10342" y="6668"/>
                </a:lnTo>
                <a:lnTo>
                  <a:pt x="10488" y="6619"/>
                </a:lnTo>
                <a:lnTo>
                  <a:pt x="10634" y="6546"/>
                </a:lnTo>
                <a:lnTo>
                  <a:pt x="10780" y="6449"/>
                </a:lnTo>
                <a:lnTo>
                  <a:pt x="10877" y="6327"/>
                </a:lnTo>
                <a:lnTo>
                  <a:pt x="10999" y="6205"/>
                </a:lnTo>
                <a:lnTo>
                  <a:pt x="11096" y="6059"/>
                </a:lnTo>
                <a:lnTo>
                  <a:pt x="11169" y="5913"/>
                </a:lnTo>
                <a:lnTo>
                  <a:pt x="11291" y="5597"/>
                </a:lnTo>
                <a:lnTo>
                  <a:pt x="11364" y="5256"/>
                </a:lnTo>
                <a:lnTo>
                  <a:pt x="11388" y="4916"/>
                </a:lnTo>
                <a:lnTo>
                  <a:pt x="11388" y="4599"/>
                </a:lnTo>
                <a:lnTo>
                  <a:pt x="11315" y="4307"/>
                </a:lnTo>
                <a:lnTo>
                  <a:pt x="11218" y="4088"/>
                </a:lnTo>
                <a:lnTo>
                  <a:pt x="11096" y="3894"/>
                </a:lnTo>
                <a:lnTo>
                  <a:pt x="10926" y="3748"/>
                </a:lnTo>
                <a:lnTo>
                  <a:pt x="10731" y="3626"/>
                </a:lnTo>
                <a:lnTo>
                  <a:pt x="10512" y="3553"/>
                </a:lnTo>
                <a:lnTo>
                  <a:pt x="10269" y="3529"/>
                </a:lnTo>
                <a:lnTo>
                  <a:pt x="10026" y="3505"/>
                </a:lnTo>
                <a:lnTo>
                  <a:pt x="10196" y="3310"/>
                </a:lnTo>
                <a:lnTo>
                  <a:pt x="10269" y="3188"/>
                </a:lnTo>
                <a:lnTo>
                  <a:pt x="10342" y="3042"/>
                </a:lnTo>
                <a:lnTo>
                  <a:pt x="10391" y="2896"/>
                </a:lnTo>
                <a:lnTo>
                  <a:pt x="10415" y="2726"/>
                </a:lnTo>
                <a:lnTo>
                  <a:pt x="10439" y="2580"/>
                </a:lnTo>
                <a:lnTo>
                  <a:pt x="10439" y="2434"/>
                </a:lnTo>
                <a:lnTo>
                  <a:pt x="10415" y="2264"/>
                </a:lnTo>
                <a:lnTo>
                  <a:pt x="10366" y="2118"/>
                </a:lnTo>
                <a:lnTo>
                  <a:pt x="10269" y="1826"/>
                </a:lnTo>
                <a:lnTo>
                  <a:pt x="10123" y="1534"/>
                </a:lnTo>
                <a:lnTo>
                  <a:pt x="9928" y="1290"/>
                </a:lnTo>
                <a:lnTo>
                  <a:pt x="9807" y="1193"/>
                </a:lnTo>
                <a:lnTo>
                  <a:pt x="9685" y="1096"/>
                </a:lnTo>
                <a:lnTo>
                  <a:pt x="9563" y="1023"/>
                </a:lnTo>
                <a:lnTo>
                  <a:pt x="9442" y="974"/>
                </a:lnTo>
                <a:lnTo>
                  <a:pt x="9198" y="901"/>
                </a:lnTo>
                <a:lnTo>
                  <a:pt x="8931" y="877"/>
                </a:lnTo>
                <a:lnTo>
                  <a:pt x="8663" y="901"/>
                </a:lnTo>
                <a:lnTo>
                  <a:pt x="8396" y="974"/>
                </a:lnTo>
                <a:lnTo>
                  <a:pt x="8152" y="1071"/>
                </a:lnTo>
                <a:lnTo>
                  <a:pt x="7909" y="1217"/>
                </a:lnTo>
                <a:lnTo>
                  <a:pt x="7714" y="1388"/>
                </a:lnTo>
                <a:lnTo>
                  <a:pt x="7714" y="1120"/>
                </a:lnTo>
                <a:lnTo>
                  <a:pt x="7666" y="852"/>
                </a:lnTo>
                <a:lnTo>
                  <a:pt x="7617" y="706"/>
                </a:lnTo>
                <a:lnTo>
                  <a:pt x="7568" y="560"/>
                </a:lnTo>
                <a:lnTo>
                  <a:pt x="7471" y="439"/>
                </a:lnTo>
                <a:lnTo>
                  <a:pt x="7374" y="317"/>
                </a:lnTo>
                <a:lnTo>
                  <a:pt x="7252" y="220"/>
                </a:lnTo>
                <a:lnTo>
                  <a:pt x="7130" y="147"/>
                </a:lnTo>
                <a:lnTo>
                  <a:pt x="6984" y="98"/>
                </a:lnTo>
                <a:lnTo>
                  <a:pt x="6838" y="49"/>
                </a:lnTo>
                <a:lnTo>
                  <a:pt x="6546" y="1"/>
                </a:lnTo>
                <a:close/>
              </a:path>
            </a:pathLst>
          </a:custGeom>
          <a:ln/>
        </p:spPr>
        <p:style>
          <a:lnRef idx="1">
            <a:schemeClr val="accent2"/>
          </a:lnRef>
          <a:fillRef idx="2">
            <a:schemeClr val="accent2"/>
          </a:fillRef>
          <a:effectRef idx="1">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11067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76200"/>
            <a:ext cx="8991600" cy="67056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TextBox 4"/>
          <p:cNvSpPr txBox="1"/>
          <p:nvPr/>
        </p:nvSpPr>
        <p:spPr>
          <a:xfrm>
            <a:off x="2590800" y="1752600"/>
            <a:ext cx="6324600" cy="3046988"/>
          </a:xfrm>
          <a:prstGeom prst="rect">
            <a:avLst/>
          </a:prstGeom>
          <a:noFill/>
        </p:spPr>
        <p:txBody>
          <a:bodyPr wrap="square" rtlCol="0">
            <a:spAutoFit/>
          </a:bodyPr>
          <a:lstStyle/>
          <a:p>
            <a:pPr algn="ctr"/>
            <a:r>
              <a:rPr lang="en-US" sz="4800" b="1" dirty="0" smtClean="0">
                <a:solidFill>
                  <a:srgbClr val="0070C0"/>
                </a:solidFill>
                <a:latin typeface="Andy" pitchFamily="66" charset="0"/>
              </a:rPr>
              <a:t>II. </a:t>
            </a:r>
            <a:r>
              <a:rPr lang="en-US" sz="4800" b="1" dirty="0" err="1" smtClean="0">
                <a:solidFill>
                  <a:srgbClr val="0070C0"/>
                </a:solidFill>
                <a:latin typeface="Andy" pitchFamily="66" charset="0"/>
              </a:rPr>
              <a:t>Quan</a:t>
            </a:r>
            <a:r>
              <a:rPr lang="en-US" sz="4800" b="1" dirty="0" smtClean="0">
                <a:solidFill>
                  <a:srgbClr val="0070C0"/>
                </a:solidFill>
                <a:latin typeface="Andy" pitchFamily="66" charset="0"/>
              </a:rPr>
              <a:t> </a:t>
            </a:r>
            <a:r>
              <a:rPr lang="en-US" sz="4800" b="1" dirty="0" err="1" smtClean="0">
                <a:solidFill>
                  <a:srgbClr val="0070C0"/>
                </a:solidFill>
                <a:latin typeface="Andy" pitchFamily="66" charset="0"/>
              </a:rPr>
              <a:t>sát</a:t>
            </a:r>
            <a:r>
              <a:rPr lang="en-US" sz="4800" b="1" dirty="0" smtClean="0">
                <a:solidFill>
                  <a:srgbClr val="0070C0"/>
                </a:solidFill>
                <a:latin typeface="Andy" pitchFamily="66" charset="0"/>
              </a:rPr>
              <a:t>, </a:t>
            </a:r>
            <a:r>
              <a:rPr lang="en-US" sz="4800" b="1" dirty="0" err="1" smtClean="0">
                <a:solidFill>
                  <a:srgbClr val="0070C0"/>
                </a:solidFill>
                <a:latin typeface="Andy" pitchFamily="66" charset="0"/>
              </a:rPr>
              <a:t>liên</a:t>
            </a:r>
            <a:r>
              <a:rPr lang="en-US" sz="4800" b="1" dirty="0" smtClean="0">
                <a:solidFill>
                  <a:srgbClr val="0070C0"/>
                </a:solidFill>
                <a:latin typeface="Andy" pitchFamily="66" charset="0"/>
              </a:rPr>
              <a:t> </a:t>
            </a:r>
            <a:r>
              <a:rPr lang="en-US" sz="4800" b="1" dirty="0" err="1" smtClean="0">
                <a:solidFill>
                  <a:srgbClr val="0070C0"/>
                </a:solidFill>
                <a:latin typeface="Andy" pitchFamily="66" charset="0"/>
              </a:rPr>
              <a:t>tưởng</a:t>
            </a:r>
            <a:r>
              <a:rPr lang="en-US" sz="4800" b="1" dirty="0" smtClean="0">
                <a:solidFill>
                  <a:srgbClr val="0070C0"/>
                </a:solidFill>
                <a:latin typeface="Andy" pitchFamily="66" charset="0"/>
              </a:rPr>
              <a:t>, </a:t>
            </a:r>
            <a:r>
              <a:rPr lang="en-US" sz="4800" b="1" dirty="0" err="1" smtClean="0">
                <a:solidFill>
                  <a:srgbClr val="0070C0"/>
                </a:solidFill>
                <a:latin typeface="Andy" pitchFamily="66" charset="0"/>
              </a:rPr>
              <a:t>tưởng</a:t>
            </a:r>
            <a:r>
              <a:rPr lang="en-US" sz="4800" b="1" dirty="0" smtClean="0">
                <a:solidFill>
                  <a:srgbClr val="0070C0"/>
                </a:solidFill>
                <a:latin typeface="Andy" pitchFamily="66" charset="0"/>
              </a:rPr>
              <a:t> </a:t>
            </a:r>
            <a:r>
              <a:rPr lang="en-US" sz="4800" b="1" dirty="0" err="1" smtClean="0">
                <a:solidFill>
                  <a:srgbClr val="0070C0"/>
                </a:solidFill>
                <a:latin typeface="Andy" pitchFamily="66" charset="0"/>
              </a:rPr>
              <a:t>tượng</a:t>
            </a:r>
            <a:r>
              <a:rPr lang="en-US" sz="4800" b="1" dirty="0" smtClean="0">
                <a:solidFill>
                  <a:srgbClr val="0070C0"/>
                </a:solidFill>
                <a:latin typeface="Andy" pitchFamily="66" charset="0"/>
              </a:rPr>
              <a:t> </a:t>
            </a:r>
            <a:r>
              <a:rPr lang="en-US" sz="4800" b="1" dirty="0" err="1" smtClean="0">
                <a:solidFill>
                  <a:srgbClr val="0070C0"/>
                </a:solidFill>
                <a:latin typeface="Andy" pitchFamily="66" charset="0"/>
              </a:rPr>
              <a:t>đối</a:t>
            </a:r>
            <a:r>
              <a:rPr lang="en-US" sz="4800" b="1" dirty="0" smtClean="0">
                <a:solidFill>
                  <a:srgbClr val="0070C0"/>
                </a:solidFill>
                <a:latin typeface="Andy" pitchFamily="66" charset="0"/>
              </a:rPr>
              <a:t> </a:t>
            </a:r>
            <a:r>
              <a:rPr lang="en-US" sz="4800" b="1" dirty="0" err="1" smtClean="0">
                <a:solidFill>
                  <a:srgbClr val="0070C0"/>
                </a:solidFill>
                <a:latin typeface="Andy" pitchFamily="66" charset="0"/>
              </a:rPr>
              <a:t>với</a:t>
            </a:r>
            <a:r>
              <a:rPr lang="en-US" sz="4800" b="1" dirty="0" smtClean="0">
                <a:solidFill>
                  <a:srgbClr val="0070C0"/>
                </a:solidFill>
                <a:latin typeface="Andy" pitchFamily="66" charset="0"/>
              </a:rPr>
              <a:t> </a:t>
            </a:r>
            <a:r>
              <a:rPr lang="en-US" sz="4800" b="1" dirty="0" err="1" smtClean="0">
                <a:solidFill>
                  <a:srgbClr val="0070C0"/>
                </a:solidFill>
                <a:latin typeface="Andy" pitchFamily="66" charset="0"/>
              </a:rPr>
              <a:t>việc</a:t>
            </a:r>
            <a:r>
              <a:rPr lang="en-US" sz="4800" b="1" dirty="0" smtClean="0">
                <a:solidFill>
                  <a:srgbClr val="0070C0"/>
                </a:solidFill>
                <a:latin typeface="Andy" pitchFamily="66" charset="0"/>
              </a:rPr>
              <a:t> </a:t>
            </a:r>
            <a:r>
              <a:rPr lang="en-US" sz="4800" b="1" dirty="0" err="1" smtClean="0">
                <a:solidFill>
                  <a:srgbClr val="0070C0"/>
                </a:solidFill>
                <a:latin typeface="Andy" pitchFamily="66" charset="0"/>
              </a:rPr>
              <a:t>miêu</a:t>
            </a:r>
            <a:r>
              <a:rPr lang="en-US" sz="4800" b="1" dirty="0" smtClean="0">
                <a:solidFill>
                  <a:srgbClr val="0070C0"/>
                </a:solidFill>
                <a:latin typeface="Andy" pitchFamily="66" charset="0"/>
              </a:rPr>
              <a:t> </a:t>
            </a:r>
            <a:r>
              <a:rPr lang="en-US" sz="4800" b="1" dirty="0" err="1" smtClean="0">
                <a:solidFill>
                  <a:srgbClr val="0070C0"/>
                </a:solidFill>
                <a:latin typeface="Andy" pitchFamily="66" charset="0"/>
              </a:rPr>
              <a:t>tả</a:t>
            </a:r>
            <a:r>
              <a:rPr lang="en-US" sz="4800" b="1" dirty="0" smtClean="0">
                <a:solidFill>
                  <a:srgbClr val="0070C0"/>
                </a:solidFill>
                <a:latin typeface="Andy" pitchFamily="66" charset="0"/>
              </a:rPr>
              <a:t> </a:t>
            </a:r>
            <a:r>
              <a:rPr lang="en-US" sz="4800" b="1" dirty="0" err="1" smtClean="0">
                <a:solidFill>
                  <a:srgbClr val="0070C0"/>
                </a:solidFill>
                <a:latin typeface="Andy" pitchFamily="66" charset="0"/>
              </a:rPr>
              <a:t>và</a:t>
            </a:r>
            <a:r>
              <a:rPr lang="en-US" sz="4800" b="1" dirty="0" smtClean="0">
                <a:solidFill>
                  <a:srgbClr val="0070C0"/>
                </a:solidFill>
                <a:latin typeface="Andy" pitchFamily="66" charset="0"/>
              </a:rPr>
              <a:t> </a:t>
            </a:r>
            <a:r>
              <a:rPr lang="en-US" sz="4800" b="1" dirty="0" err="1" smtClean="0">
                <a:solidFill>
                  <a:srgbClr val="0070C0"/>
                </a:solidFill>
                <a:latin typeface="Andy" pitchFamily="66" charset="0"/>
              </a:rPr>
              <a:t>biểu</a:t>
            </a:r>
            <a:r>
              <a:rPr lang="en-US" sz="4800" b="1" dirty="0" smtClean="0">
                <a:solidFill>
                  <a:srgbClr val="0070C0"/>
                </a:solidFill>
                <a:latin typeface="Andy" pitchFamily="66" charset="0"/>
              </a:rPr>
              <a:t> </a:t>
            </a:r>
            <a:r>
              <a:rPr lang="en-US" sz="4800" b="1" dirty="0" err="1" smtClean="0">
                <a:solidFill>
                  <a:srgbClr val="0070C0"/>
                </a:solidFill>
                <a:latin typeface="Andy" pitchFamily="66" charset="0"/>
              </a:rPr>
              <a:t>cảm</a:t>
            </a:r>
            <a:r>
              <a:rPr lang="en-US" sz="4800" b="1" dirty="0" smtClean="0">
                <a:solidFill>
                  <a:srgbClr val="0070C0"/>
                </a:solidFill>
                <a:latin typeface="Andy" pitchFamily="66" charset="0"/>
              </a:rPr>
              <a:t> </a:t>
            </a:r>
            <a:r>
              <a:rPr lang="en-US" sz="4800" b="1" dirty="0" err="1" smtClean="0">
                <a:solidFill>
                  <a:srgbClr val="0070C0"/>
                </a:solidFill>
                <a:latin typeface="Andy" pitchFamily="66" charset="0"/>
              </a:rPr>
              <a:t>trong</a:t>
            </a:r>
            <a:r>
              <a:rPr lang="en-US" sz="4800" b="1" dirty="0" smtClean="0">
                <a:solidFill>
                  <a:srgbClr val="0070C0"/>
                </a:solidFill>
                <a:latin typeface="Andy" pitchFamily="66" charset="0"/>
              </a:rPr>
              <a:t> </a:t>
            </a:r>
            <a:r>
              <a:rPr lang="en-US" sz="4800" b="1" dirty="0" err="1" smtClean="0">
                <a:solidFill>
                  <a:srgbClr val="0070C0"/>
                </a:solidFill>
                <a:latin typeface="Andy" pitchFamily="66" charset="0"/>
              </a:rPr>
              <a:t>bài</a:t>
            </a:r>
            <a:r>
              <a:rPr lang="en-US" sz="4800" b="1" dirty="0" smtClean="0">
                <a:solidFill>
                  <a:srgbClr val="0070C0"/>
                </a:solidFill>
                <a:latin typeface="Andy" pitchFamily="66" charset="0"/>
              </a:rPr>
              <a:t> </a:t>
            </a:r>
            <a:r>
              <a:rPr lang="en-US" sz="4800" b="1" dirty="0" err="1" smtClean="0">
                <a:solidFill>
                  <a:srgbClr val="0070C0"/>
                </a:solidFill>
                <a:latin typeface="Andy" pitchFamily="66" charset="0"/>
              </a:rPr>
              <a:t>văn</a:t>
            </a:r>
            <a:r>
              <a:rPr lang="en-US" sz="4800" b="1" dirty="0" smtClean="0">
                <a:solidFill>
                  <a:srgbClr val="0070C0"/>
                </a:solidFill>
                <a:latin typeface="Andy" pitchFamily="66" charset="0"/>
              </a:rPr>
              <a:t> </a:t>
            </a:r>
            <a:r>
              <a:rPr lang="en-US" sz="4800" b="1" dirty="0" err="1" smtClean="0">
                <a:solidFill>
                  <a:srgbClr val="0070C0"/>
                </a:solidFill>
                <a:latin typeface="Andy" pitchFamily="66" charset="0"/>
              </a:rPr>
              <a:t>tự</a:t>
            </a:r>
            <a:r>
              <a:rPr lang="en-US" sz="4800" b="1" dirty="0" smtClean="0">
                <a:solidFill>
                  <a:srgbClr val="0070C0"/>
                </a:solidFill>
                <a:latin typeface="Andy" pitchFamily="66" charset="0"/>
              </a:rPr>
              <a:t> </a:t>
            </a:r>
            <a:r>
              <a:rPr lang="en-US" sz="4800" b="1" dirty="0" err="1" smtClean="0">
                <a:solidFill>
                  <a:srgbClr val="0070C0"/>
                </a:solidFill>
                <a:latin typeface="Andy" pitchFamily="66" charset="0"/>
              </a:rPr>
              <a:t>sự</a:t>
            </a:r>
            <a:endParaRPr lang="vi-VN" sz="4800" b="1" dirty="0">
              <a:solidFill>
                <a:srgbClr val="0070C0"/>
              </a:solidFill>
            </a:endParaRPr>
          </a:p>
        </p:txBody>
      </p:sp>
    </p:spTree>
    <p:extLst>
      <p:ext uri="{BB962C8B-B14F-4D97-AF65-F5344CB8AC3E}">
        <p14:creationId xmlns:p14="http://schemas.microsoft.com/office/powerpoint/2010/main" val="42284786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TotalTime>
  <Words>772</Words>
  <Application>Microsoft Office PowerPoint</Application>
  <PresentationFormat>On-screen Show (4:3)</PresentationFormat>
  <Paragraphs>83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Đoạn trích của tác phẩm “Những vì sao”– A.Đô - đê</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Thu Ha</dc:creator>
  <cp:lastModifiedBy>Nguyen Thu Ha</cp:lastModifiedBy>
  <cp:revision>14</cp:revision>
  <dcterms:created xsi:type="dcterms:W3CDTF">2021-09-19T04:02:40Z</dcterms:created>
  <dcterms:modified xsi:type="dcterms:W3CDTF">2021-09-23T13:26:07Z</dcterms:modified>
</cp:coreProperties>
</file>