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F809-02B1-47DF-A549-EDA10269C1C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B8B90-DEAE-4874-9B18-05CC8089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62A025-19F6-4C5D-B7AE-B709DC77BDB6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D82534-4C78-4914-8ABE-634DEAFE3B84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A492DF-161E-4694-9A86-840A7226709B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516A92-AA42-47F5-9CEE-F1D162A284CF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2354AE-19E2-41D3-9627-5724C10FA787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683B40-BA0A-4C3C-8966-3590A938AEEC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8C75B-B32C-4271-A919-680931B0D06F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089EAB-A28D-4FBD-AB45-44821ADB6DE6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44968B-BBD9-4815-B82C-92F5362DD7A9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18988E-6459-495B-8787-A892222FAD72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858EA4-AC58-4BD2-A782-400DBC61E053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2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3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8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1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6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3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BD89E-F205-4E23-91DB-A55944BF811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A42D-4F43-4539-86C8-6FC6B66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-61913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CooperH" pitchFamily="34" charset="0"/>
              </a:rPr>
              <a:t>Unit 12: a vacation abroad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2819400" y="990600"/>
            <a:ext cx="38862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394075" y="990600"/>
            <a:ext cx="277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.VnCooperH" pitchFamily="34" charset="0"/>
              </a:rPr>
              <a:t>1. New words</a:t>
            </a:r>
          </a:p>
        </p:txBody>
      </p:sp>
      <p:pic>
        <p:nvPicPr>
          <p:cNvPr id="2056" name="Picture 8" descr="vtc_113640_nui-lua@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6938"/>
            <a:ext cx="41148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</a:rPr>
              <a:t>- volcano (n):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-76200" y="2452688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- (to) carve: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-76200" y="38242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- to be situated: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-76200" y="5043488"/>
            <a:ext cx="2644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- lava (n):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 flipV="1">
            <a:off x="5791200" y="1905000"/>
            <a:ext cx="1219200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495800" y="1447800"/>
            <a:ext cx="279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- (to) pour out: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-76200" y="6262688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- overhead (adv)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743200" y="6262688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above your head: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981200" y="24384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chạm khắc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010400" y="14478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phun trào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600200" y="5043488"/>
            <a:ext cx="335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dung nham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667000" y="380365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tọa lạc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6096000" y="62484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ở phía trên đầu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7543800" y="55626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</a:rPr>
              <a:t>núi lửa</a:t>
            </a: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6248400" y="5334000"/>
            <a:ext cx="457200" cy="3810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rot="10800000" flipH="1">
            <a:off x="685800" y="4724400"/>
            <a:ext cx="53340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3766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 animBg="1"/>
      <p:bldP spid="2055" grpId="0"/>
      <p:bldP spid="2058" grpId="0"/>
      <p:bldP spid="2059" grpId="0"/>
      <p:bldP spid="2060" grpId="0"/>
      <p:bldP spid="2062" grpId="0"/>
      <p:bldP spid="2063" grpId="0" animBg="1"/>
      <p:bldP spid="2064" grpId="0"/>
      <p:bldP spid="2065" grpId="0"/>
      <p:bldP spid="2066" grpId="0"/>
      <p:bldP spid="2068" grpId="0"/>
      <p:bldP spid="2069" grpId="0"/>
      <p:bldP spid="2070" grpId="0"/>
      <p:bldP spid="2071" grpId="0"/>
      <p:bldP spid="2072" grpId="0"/>
      <p:bldP spid="2073" grpId="0"/>
      <p:bldP spid="2075" grpId="0" animBg="1"/>
      <p:bldP spid="2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71600" y="-61913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CooperH" pitchFamily="34" charset="0"/>
              </a:rPr>
              <a:t>Unit 12: a vacation abroad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819400" y="990600"/>
            <a:ext cx="38862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79438" y="990600"/>
            <a:ext cx="810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.VnCooperH" pitchFamily="34" charset="0"/>
              </a:rPr>
              <a:t>4. Fill in the gaps with the given words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-41275" y="2743200"/>
            <a:ext cx="9448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669900"/>
                </a:solidFill>
              </a:rPr>
              <a:t>    Mrs.Quyen and her husband were in the USA. for vacation. They ________ to Kilauea Volcano by _______. They also went for a _______ at Waikiki Beach of Hawaii.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669900"/>
                </a:solidFill>
              </a:rPr>
              <a:t>  After that they visited Fisherman’s_______ the wine growing area in Napa _______ and the _______ prison in San Francisco. The tour lasted _______ hours. They enjoyed seeing the four           _______of presidents in Mount Rushmore and the _______ city on the shore of Lake Michigan.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669900"/>
                </a:solidFill>
              </a:rPr>
              <a:t>  Finally, they went on seeing the sights  and buying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309688" y="30892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(1)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872163" y="310356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(2)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135063" y="34575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(3)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595938" y="40036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(4)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271713" y="436403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(5)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702175" y="4343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(6)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51125" y="4724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(7)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57200" y="50704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(8)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751763" y="5105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(9)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457200" y="1447800"/>
            <a:ext cx="8153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914400" y="1524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Went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1828800" y="1524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valley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819400" y="1524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heads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886200" y="1524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Chicago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5257800" y="1524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air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791200" y="1524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Alcatraz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7162800" y="1524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windy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1371600" y="2057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Washington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3276600" y="2057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swim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1910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Wharf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5181600" y="2057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eight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6019800" y="2057400"/>
            <a:ext cx="1752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New York</a:t>
            </a:r>
          </a:p>
          <a:p>
            <a:pPr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1143000" y="6400800"/>
            <a:ext cx="5181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669900"/>
                </a:solidFill>
              </a:rPr>
              <a:t>souvenirs in __________.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3352800" y="635952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(10)</a:t>
            </a:r>
          </a:p>
        </p:txBody>
      </p:sp>
    </p:spTree>
    <p:extLst>
      <p:ext uri="{BB962C8B-B14F-4D97-AF65-F5344CB8AC3E}">
        <p14:creationId xmlns:p14="http://schemas.microsoft.com/office/powerpoint/2010/main" val="392801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112 L 0.0125 0.23333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625 0.23333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1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111 L -0.24583 0.21111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111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1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2917 0.28889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444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2083 0.42222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111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834 0.42222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2111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9166 0.38889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944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1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9167 0.52222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611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1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3334 0.52222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6111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125 0.62685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3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54"/>
                  </p:tgtEl>
                </p:cond>
              </p:nextCondLst>
            </p:seq>
          </p:childTnLst>
        </p:cTn>
      </p:par>
    </p:tnLst>
    <p:bldLst>
      <p:bldP spid="21509" grpId="0"/>
      <p:bldP spid="21515" grpId="0"/>
      <p:bldP spid="21517" grpId="0"/>
      <p:bldP spid="21517" grpId="1"/>
      <p:bldP spid="21518" grpId="0"/>
      <p:bldP spid="21518" grpId="1"/>
      <p:bldP spid="21519" grpId="0"/>
      <p:bldP spid="21519" grpId="1"/>
      <p:bldP spid="21520" grpId="0"/>
      <p:bldP spid="21520" grpId="1"/>
      <p:bldP spid="21521" grpId="0"/>
      <p:bldP spid="21521" grpId="1"/>
      <p:bldP spid="21522" grpId="0"/>
      <p:bldP spid="21522" grpId="1"/>
      <p:bldP spid="21523" grpId="0"/>
      <p:bldP spid="21523" grpId="1"/>
      <p:bldP spid="21524" grpId="0"/>
      <p:bldP spid="21524" grpId="1"/>
      <p:bldP spid="21526" grpId="0"/>
      <p:bldP spid="21526" grpId="1"/>
      <p:bldP spid="21527" grpId="0" animBg="1"/>
      <p:bldP spid="21528" grpId="0"/>
      <p:bldP spid="21528" grpId="1"/>
      <p:bldP spid="21529" grpId="0"/>
      <p:bldP spid="21529" grpId="1"/>
      <p:bldP spid="21530" grpId="0"/>
      <p:bldP spid="21530" grpId="1"/>
      <p:bldP spid="21531" grpId="0"/>
      <p:bldP spid="21532" grpId="0"/>
      <p:bldP spid="21532" grpId="1"/>
      <p:bldP spid="21533" grpId="0"/>
      <p:bldP spid="21533" grpId="1"/>
      <p:bldP spid="21534" grpId="0"/>
      <p:bldP spid="21534" grpId="1"/>
      <p:bldP spid="21535" grpId="0"/>
      <p:bldP spid="21536" grpId="0"/>
      <p:bldP spid="21536" grpId="1"/>
      <p:bldP spid="21537" grpId="0"/>
      <p:bldP spid="21537" grpId="1"/>
      <p:bldP spid="21538" grpId="0"/>
      <p:bldP spid="21538" grpId="1"/>
      <p:bldP spid="21539" grpId="0"/>
      <p:bldP spid="21539" grpId="1"/>
      <p:bldP spid="21553" grpId="0"/>
      <p:bldP spid="21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71600" y="90488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CooperH" pitchFamily="34" charset="0"/>
              </a:rPr>
              <a:t>Unit 12: a vacation abroad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819400" y="1295400"/>
            <a:ext cx="38862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29000" y="14478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.VnCooperH" pitchFamily="34" charset="0"/>
              </a:rPr>
              <a:t>5. homework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667000" y="2209800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- Learn the new words.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752600" y="2971800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- Rewrite the hand out and the answers of questions in your notebook.</a:t>
            </a:r>
          </a:p>
        </p:txBody>
      </p:sp>
      <p:pic>
        <p:nvPicPr>
          <p:cNvPr id="19464" name="Picture 11" descr="weatherwoman_without_map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590800"/>
            <a:ext cx="2333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38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1" grpId="0"/>
      <p:bldP spid="235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0" name="Line 28"/>
          <p:cNvSpPr>
            <a:spLocks noChangeShapeType="1"/>
          </p:cNvSpPr>
          <p:nvPr/>
        </p:nvSpPr>
        <p:spPr bwMode="auto">
          <a:xfrm flipV="1">
            <a:off x="6172200" y="3505200"/>
            <a:ext cx="762000" cy="2514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371600" y="-61913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CooperH" pitchFamily="34" charset="0"/>
              </a:rPr>
              <a:t>Unit 12: a vacation abroad</a:t>
            </a: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2819400" y="990600"/>
            <a:ext cx="38862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19488" y="990600"/>
            <a:ext cx="242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.VnCooperH" pitchFamily="34" charset="0"/>
              </a:rPr>
              <a:t>* Matching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-76200" y="49530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</a:rPr>
              <a:t>5. volcano (n):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-76200" y="2224088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2. (to) carve: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-76200" y="31242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3. to be situated: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-76200" y="4038600"/>
            <a:ext cx="2644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4. lava (n):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-76200" y="14478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1. (to) pour out: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-76200" y="57912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6. overhead (adv)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895600" y="5811838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above your head: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824663" y="49672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e. chạm khắc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969125" y="21478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</a:rPr>
              <a:t>b. phun trào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742113" y="40386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d. dung nham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086600" y="5805488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f. tọa lạc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865938" y="31242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c. ở phía đầu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34200" y="1447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a. núi lửa</a:t>
            </a: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2667000" y="1752600"/>
            <a:ext cx="4343400" cy="6858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2133600" y="2514600"/>
            <a:ext cx="4800600" cy="2667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2819400" y="3429000"/>
            <a:ext cx="4267200" cy="2667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1905000" y="4343400"/>
            <a:ext cx="4876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2438400" y="1676400"/>
            <a:ext cx="4495800" cy="3505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82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8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82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8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82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82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82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82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8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4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</p:childTnLst>
        </p:cTn>
      </p:par>
    </p:tnLst>
    <p:bldLst>
      <p:bldP spid="8220" grpId="0" animBg="1"/>
      <p:bldP spid="2" grpId="0"/>
      <p:bldP spid="8199" grpId="0"/>
      <p:bldP spid="8200" grpId="0"/>
      <p:bldP spid="8201" grpId="0"/>
      <p:bldP spid="8202" grpId="0"/>
      <p:bldP spid="8204" grpId="0"/>
      <p:bldP spid="8205" grpId="0"/>
      <p:bldP spid="8206" grpId="0"/>
      <p:bldP spid="8207" grpId="0"/>
      <p:bldP spid="8208" grpId="0"/>
      <p:bldP spid="8209" grpId="0"/>
      <p:bldP spid="8210" grpId="0"/>
      <p:bldP spid="8211" grpId="0"/>
      <p:bldP spid="8212" grpId="0"/>
      <p:bldP spid="8215" grpId="0" animBg="1"/>
      <p:bldP spid="8216" grpId="0" animBg="1"/>
      <p:bldP spid="8217" grpId="0" animBg="1"/>
      <p:bldP spid="8218" grpId="0" animBg="1"/>
      <p:bldP spid="8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71600" y="-61913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CooperH" pitchFamily="34" charset="0"/>
              </a:rPr>
              <a:t>Unit 12: a vacation abroad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819400" y="838200"/>
            <a:ext cx="38862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9" name="Picture 23" descr="45357_wallpaper2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2289">
            <a:off x="304800" y="3581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Akashi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45">
            <a:off x="5181600" y="1447800"/>
            <a:ext cx="25146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empire-state-building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/>
          <a:stretch>
            <a:fillRect/>
          </a:stretch>
        </p:blipFill>
        <p:spPr bwMode="auto">
          <a:xfrm>
            <a:off x="3276600" y="3962400"/>
            <a:ext cx="22050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 descr="image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048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1752600" y="6096000"/>
            <a:ext cx="0" cy="152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219200" y="6172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.VnLucida sans" pitchFamily="34" charset="0"/>
              </a:rPr>
              <a:t>Hawaii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3124200" y="1616075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66"/>
                </a:solidFill>
                <a:latin typeface=".VnLucida sans" pitchFamily="34" charset="0"/>
              </a:rPr>
              <a:t>Mount Rushmore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3048000" y="1981200"/>
            <a:ext cx="15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6400800" y="6096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Lucida sans" pitchFamily="34" charset="0"/>
              </a:rPr>
              <a:t>San Francisco</a:t>
            </a:r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V="1">
            <a:off x="6934200" y="1371600"/>
            <a:ext cx="15240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V="1">
            <a:off x="4343400" y="3810000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2743200" y="3063875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.VnLucida sans" pitchFamily="34" charset="0"/>
              </a:rPr>
              <a:t>Empire State Building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6705600" y="3886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33"/>
                </a:solidFill>
                <a:latin typeface=".VnLucida sans" pitchFamily="34" charset="0"/>
              </a:rPr>
              <a:t>Chicago</a:t>
            </a:r>
          </a:p>
        </p:txBody>
      </p:sp>
      <p:pic>
        <p:nvPicPr>
          <p:cNvPr id="9255" name="Picture 39" descr="Untitled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73914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7391400" y="4267200"/>
            <a:ext cx="0" cy="2286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9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5" grpId="0" animBg="1"/>
      <p:bldP spid="9246" grpId="0"/>
      <p:bldP spid="9247" grpId="0"/>
      <p:bldP spid="9248" grpId="0" animBg="1"/>
      <p:bldP spid="9249" grpId="0"/>
      <p:bldP spid="9251" grpId="0" animBg="1"/>
      <p:bldP spid="9252" grpId="0" animBg="1"/>
      <p:bldP spid="9253" grpId="0"/>
      <p:bldP spid="9254" grpId="0"/>
      <p:bldP spid="92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0" y="1447800"/>
            <a:ext cx="4648200" cy="5410200"/>
          </a:xfrm>
          <a:prstGeom prst="cloudCallout">
            <a:avLst>
              <a:gd name="adj1" fmla="val -38421"/>
              <a:gd name="adj2" fmla="val 22301"/>
            </a:avLst>
          </a:prstGeom>
          <a:solidFill>
            <a:srgbClr val="F6FD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371600" y="-61913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CooperH" pitchFamily="34" charset="0"/>
              </a:rPr>
              <a:t>Unit 12: a vacation abroad</a:t>
            </a: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2819400" y="990600"/>
            <a:ext cx="38862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19488" y="990600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.VnCooperH" pitchFamily="34" charset="0"/>
              </a:rPr>
              <a:t>2. Reading</a:t>
            </a:r>
          </a:p>
        </p:txBody>
      </p:sp>
      <p:pic>
        <p:nvPicPr>
          <p:cNvPr id="10265" name="Picture 25" descr="45357_wallpaper28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230">
            <a:off x="4343400" y="1476375"/>
            <a:ext cx="4411663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28600" y="1905000"/>
            <a:ext cx="39624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.VnAristote" pitchFamily="34" charset="0"/>
              </a:rPr>
              <a:t>We went swimming at Waikiki Beach as soon as we arrived on the Hawaiian island of Oahu. We took a small plane to Kilauea Volcano this afternoon. The lava was pouring out when we flew overhead. It was very exciting</a:t>
            </a:r>
            <a:r>
              <a:rPr lang="en-US" sz="2800">
                <a:latin typeface=".VnAristot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502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0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nimBg="1"/>
      <p:bldP spid="2" grpId="0"/>
      <p:bldP spid="102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371600" y="-61913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CooperH" pitchFamily="34" charset="0"/>
              </a:rPr>
              <a:t>Unit 12: a vacation abroad</a:t>
            </a: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2819400" y="990600"/>
            <a:ext cx="38862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519488" y="990600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.VnCooperH" pitchFamily="34" charset="0"/>
              </a:rPr>
              <a:t>2. Reading</a:t>
            </a:r>
          </a:p>
        </p:txBody>
      </p:sp>
      <p:pic>
        <p:nvPicPr>
          <p:cNvPr id="11273" name="Picture 9" descr="Akashi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257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71800" y="1752600"/>
            <a:ext cx="6172200" cy="3200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276600" y="2222500"/>
            <a:ext cx="5638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Aristote" pitchFamily="34" charset="0"/>
              </a:rPr>
              <a:t>Today we went on an eight-hour tour which included Fisherman’s Wharf, the Napa Valley wine-growing area, and the famous prison on the island of Alcatraz in the middle of San Francisco Bay</a:t>
            </a:r>
            <a:endParaRPr lang="en-US" sz="2800">
              <a:solidFill>
                <a:srgbClr val="0000FF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371600" y="-61913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CooperH" pitchFamily="34" charset="0"/>
              </a:rPr>
              <a:t>Unit 12: a vacation abroad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819400" y="990600"/>
            <a:ext cx="38862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519488" y="990600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.VnCooperH" pitchFamily="34" charset="0"/>
              </a:rPr>
              <a:t>2. Reading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81000" y="1600200"/>
            <a:ext cx="8153400" cy="4876800"/>
          </a:xfrm>
          <a:prstGeom prst="flowChartPunchedTape">
            <a:avLst/>
          </a:prstGeom>
          <a:solidFill>
            <a:srgbClr val="FFCC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8" name="Picture 10" descr="ima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8100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 rot="-869965">
            <a:off x="609600" y="2847975"/>
            <a:ext cx="38100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  <a:latin typeface=".VnAristote" pitchFamily="34" charset="0"/>
              </a:rPr>
              <a:t>This is a picture of Mount Rushmore where the heads of four American presidents are carved into the rock. Mount Rushmore can be seen more than 100 kilometers away.</a:t>
            </a:r>
          </a:p>
        </p:txBody>
      </p:sp>
    </p:spTree>
    <p:extLst>
      <p:ext uri="{BB962C8B-B14F-4D97-AF65-F5344CB8AC3E}">
        <p14:creationId xmlns:p14="http://schemas.microsoft.com/office/powerpoint/2010/main" val="225957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371600" y="-61913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CooperH" pitchFamily="34" charset="0"/>
              </a:rPr>
              <a:t>Unit 12: a vacation abroad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819400" y="990600"/>
            <a:ext cx="38862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78225" y="990600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.VnCooperH" pitchFamily="34" charset="0"/>
              </a:rPr>
              <a:t>2. Reading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rot="-521435">
            <a:off x="1066800" y="1600200"/>
            <a:ext cx="7391400" cy="4724400"/>
          </a:xfrm>
          <a:prstGeom prst="horizontalScroll">
            <a:avLst>
              <a:gd name="adj" fmla="val 6685"/>
            </a:avLst>
          </a:prstGeom>
          <a:solidFill>
            <a:srgbClr val="FF66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486400" y="2438400"/>
            <a:ext cx="3048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.VnAristote" pitchFamily="34" charset="0"/>
              </a:rPr>
              <a:t>Chicago is often called “The Windy City”. It’s situated right on the shore of Lake Michigan, one of the Great Lakes.</a:t>
            </a:r>
          </a:p>
        </p:txBody>
      </p:sp>
      <p:pic>
        <p:nvPicPr>
          <p:cNvPr id="13323" name="Picture 11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2588"/>
            <a:ext cx="434340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5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71600" y="-61913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CooperH" pitchFamily="34" charset="0"/>
              </a:rPr>
              <a:t>Unit 12: a vacation abroad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819400" y="990600"/>
            <a:ext cx="38862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78225" y="990600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.VnCooperH" pitchFamily="34" charset="0"/>
              </a:rPr>
              <a:t>2. Reading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-723446">
            <a:off x="0" y="1752600"/>
            <a:ext cx="5410200" cy="51054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6" name="Picture 10" descr="empire-state-buildin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/>
          <a:stretch>
            <a:fillRect/>
          </a:stretch>
        </p:blipFill>
        <p:spPr bwMode="auto">
          <a:xfrm rot="-466377">
            <a:off x="4953000" y="1371600"/>
            <a:ext cx="388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914400" y="2971800"/>
            <a:ext cx="3733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  <a:latin typeface=".VnAristote" pitchFamily="34" charset="0"/>
              </a:rPr>
              <a:t>Yesterday, while Dad was visiting the Statue of Liberty and the Empire State Building, I went shopping. I bought lots of souvenirs of our trip</a:t>
            </a:r>
            <a:r>
              <a:rPr lang="en-US" sz="2800" b="1">
                <a:latin typeface=".VnAristot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25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71600" y="-61913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CooperH" pitchFamily="34" charset="0"/>
              </a:rPr>
              <a:t>Unit 12: a vacation abroad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819400" y="990600"/>
            <a:ext cx="38862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1193800"/>
            <a:ext cx="878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  <a:latin typeface=".VnCooperH" pitchFamily="34" charset="0"/>
              </a:rPr>
              <a:t>* Fill in the blanks with the information you read</a:t>
            </a:r>
          </a:p>
        </p:txBody>
      </p:sp>
      <p:graphicFrame>
        <p:nvGraphicFramePr>
          <p:cNvPr id="15408" name="Group 48"/>
          <p:cNvGraphicFramePr>
            <a:graphicFrameLocks noGrp="1"/>
          </p:cNvGraphicFramePr>
          <p:nvPr/>
        </p:nvGraphicFramePr>
        <p:xfrm>
          <a:off x="228600" y="1905000"/>
          <a:ext cx="8686800" cy="4724400"/>
        </p:xfrm>
        <a:graphic>
          <a:graphicData uri="http://schemas.openxmlformats.org/drawingml/2006/table">
            <a:tbl>
              <a:tblPr/>
              <a:tblGrid>
                <a:gridCol w="2654300"/>
                <a:gridCol w="6032500"/>
              </a:tblGrid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990600" y="2057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Exotic" pitchFamily="34" charset="0"/>
              </a:rPr>
              <a:t>Place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3048000" y="20574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Exotic" pitchFamily="34" charset="0"/>
              </a:rPr>
              <a:t>What she did and saw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838200" y="2819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Hawaii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2895600" y="28194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Went swimming, visited Kilauea Volcano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685800" y="3657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New York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2860675" y="3630613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Went shopping, bought lots of souvenirs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762000" y="4419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Chicago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4308475" y="4433888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Saw Michigan lake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228600" y="5181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Mount Rushmore</a:t>
            </a:r>
          </a:p>
        </p:txBody>
      </p:sp>
      <p:sp>
        <p:nvSpPr>
          <p:cNvPr id="2" name="Text Box 44"/>
          <p:cNvSpPr txBox="1">
            <a:spLocks noChangeArrowheads="1"/>
          </p:cNvSpPr>
          <p:nvPr/>
        </p:nvSpPr>
        <p:spPr bwMode="auto">
          <a:xfrm>
            <a:off x="3048000" y="5181600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2895600" y="5181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Saw the heads of 4 American presidents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381000" y="5943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CC66"/>
                </a:solidFill>
              </a:rPr>
              <a:t>San Francisco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2819400" y="5811838"/>
            <a:ext cx="617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CC66"/>
                </a:solidFill>
              </a:rPr>
              <a:t>Visited Fisherman’s Wharf, the Napa valley and the Alcatraz Prison</a:t>
            </a:r>
          </a:p>
        </p:txBody>
      </p:sp>
    </p:spTree>
    <p:extLst>
      <p:ext uri="{BB962C8B-B14F-4D97-AF65-F5344CB8AC3E}">
        <p14:creationId xmlns:p14="http://schemas.microsoft.com/office/powerpoint/2010/main" val="291656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6"/>
                  </p:tgtEl>
                </p:cond>
              </p:nextCondLst>
            </p:seq>
          </p:childTnLst>
        </p:cTn>
      </p:par>
    </p:tnLst>
    <p:bldLst>
      <p:bldP spid="15365" grpId="0"/>
      <p:bldP spid="15395" grpId="0"/>
      <p:bldP spid="15396" grpId="0"/>
      <p:bldP spid="15397" grpId="0"/>
      <p:bldP spid="15398" grpId="0"/>
      <p:bldP spid="15399" grpId="0"/>
      <p:bldP spid="15400" grpId="0"/>
      <p:bldP spid="15401" grpId="0"/>
      <p:bldP spid="15402" grpId="0"/>
      <p:bldP spid="15403" grpId="0"/>
      <p:bldP spid="15405" grpId="0"/>
      <p:bldP spid="15406" grpId="0"/>
      <p:bldP spid="154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621</Words>
  <Application>Microsoft Office PowerPoint</Application>
  <PresentationFormat>On-screen Show (4:3)</PresentationFormat>
  <Paragraphs>108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2022-03-27T16:21:06Z</dcterms:created>
  <dcterms:modified xsi:type="dcterms:W3CDTF">2022-03-27T16:24:00Z</dcterms:modified>
</cp:coreProperties>
</file>