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87" r:id="rId3"/>
    <p:sldId id="290" r:id="rId5"/>
    <p:sldId id="359" r:id="rId6"/>
    <p:sldId id="360" r:id="rId7"/>
    <p:sldId id="361" r:id="rId8"/>
    <p:sldId id="363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6" r:id="rId17"/>
    <p:sldId id="374" r:id="rId18"/>
    <p:sldId id="365" r:id="rId19"/>
    <p:sldId id="38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9E61"/>
    <a:srgbClr val="000000"/>
    <a:srgbClr val="DDDDDD"/>
    <a:srgbClr val="99CC00"/>
    <a:srgbClr val="1966B3"/>
    <a:srgbClr val="C1D1D3"/>
    <a:srgbClr val="5AA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691" autoAdjust="0"/>
    <p:restoredTop sz="94660" autoAdjust="0"/>
  </p:normalViewPr>
  <p:slideViewPr>
    <p:cSldViewPr>
      <p:cViewPr>
        <p:scale>
          <a:sx n="75" d="100"/>
          <a:sy n="75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Rectangle 78"/>
          <p:cNvSpPr>
            <a:spLocks noChangeArrowheads="1"/>
          </p:cNvSpPr>
          <p:nvPr/>
        </p:nvSpPr>
        <p:spPr bwMode="gray">
          <a:xfrm rot="5400000">
            <a:off x="7904162" y="1163638"/>
            <a:ext cx="2098675" cy="38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54510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5791200" cy="16986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990975"/>
            <a:ext cx="5791200" cy="4572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886200" y="5715000"/>
            <a:ext cx="16129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Verdana" panose="020B0604030504040204" pitchFamily="34" charset="0"/>
              </a:rPr>
              <a:t>LOGO</a:t>
            </a:r>
            <a:endParaRPr lang="en-US" sz="2800" b="1">
              <a:latin typeface="Verdana" panose="020B0604030504040204" pitchFamily="34" charset="0"/>
            </a:endParaRPr>
          </a:p>
        </p:txBody>
      </p:sp>
      <p:grpSp>
        <p:nvGrpSpPr>
          <p:cNvPr id="3103" name="Group 31"/>
          <p:cNvGrpSpPr/>
          <p:nvPr/>
        </p:nvGrpSpPr>
        <p:grpSpPr bwMode="auto">
          <a:xfrm rot="421294">
            <a:off x="971550" y="692150"/>
            <a:ext cx="1871663" cy="1944688"/>
            <a:chOff x="521" y="482"/>
            <a:chExt cx="1134" cy="1142"/>
          </a:xfrm>
        </p:grpSpPr>
        <p:sp>
          <p:nvSpPr>
            <p:cNvPr id="3104" name="Oval 32"/>
            <p:cNvSpPr>
              <a:spLocks noChangeArrowheads="1"/>
            </p:cNvSpPr>
            <p:nvPr userDrawn="1"/>
          </p:nvSpPr>
          <p:spPr bwMode="gray">
            <a:xfrm rot="-128649">
              <a:off x="851" y="811"/>
              <a:ext cx="479" cy="49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05" name="Group 33"/>
            <p:cNvGrpSpPr/>
            <p:nvPr userDrawn="1"/>
          </p:nvGrpSpPr>
          <p:grpSpPr bwMode="auto">
            <a:xfrm rot="56277">
              <a:off x="1311" y="1224"/>
              <a:ext cx="266" cy="218"/>
              <a:chOff x="3452" y="878"/>
              <a:chExt cx="402" cy="342"/>
            </a:xfrm>
          </p:grpSpPr>
          <p:sp>
            <p:nvSpPr>
              <p:cNvPr id="3106" name="Oval 3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" name="Oval 3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8" name="Oval 3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09" name="Group 37"/>
            <p:cNvGrpSpPr/>
            <p:nvPr userDrawn="1"/>
          </p:nvGrpSpPr>
          <p:grpSpPr bwMode="auto">
            <a:xfrm rot="-23983151">
              <a:off x="1390" y="942"/>
              <a:ext cx="265" cy="219"/>
              <a:chOff x="3452" y="878"/>
              <a:chExt cx="402" cy="342"/>
            </a:xfrm>
          </p:grpSpPr>
          <p:sp>
            <p:nvSpPr>
              <p:cNvPr id="3110" name="Oval 3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1" name="Oval 3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2" name="Oval 4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13" name="Group 41"/>
            <p:cNvGrpSpPr/>
            <p:nvPr userDrawn="1"/>
          </p:nvGrpSpPr>
          <p:grpSpPr bwMode="auto">
            <a:xfrm rot="-4925197">
              <a:off x="1293" y="630"/>
              <a:ext cx="257" cy="226"/>
              <a:chOff x="3452" y="878"/>
              <a:chExt cx="402" cy="342"/>
            </a:xfrm>
          </p:grpSpPr>
          <p:sp>
            <p:nvSpPr>
              <p:cNvPr id="3114" name="Oval 4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5" name="Oval 4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6" name="Oval 4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17" name="Group 45"/>
            <p:cNvGrpSpPr/>
            <p:nvPr userDrawn="1"/>
          </p:nvGrpSpPr>
          <p:grpSpPr bwMode="auto">
            <a:xfrm rot="3149186">
              <a:off x="985" y="1383"/>
              <a:ext cx="257" cy="226"/>
              <a:chOff x="3452" y="878"/>
              <a:chExt cx="402" cy="342"/>
            </a:xfrm>
          </p:grpSpPr>
          <p:sp>
            <p:nvSpPr>
              <p:cNvPr id="3118" name="Oval 46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9" name="Oval 47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0" name="Oval 48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21" name="Group 49"/>
            <p:cNvGrpSpPr/>
            <p:nvPr userDrawn="1"/>
          </p:nvGrpSpPr>
          <p:grpSpPr bwMode="auto">
            <a:xfrm rot="-29276986">
              <a:off x="966" y="498"/>
              <a:ext cx="257" cy="226"/>
              <a:chOff x="3452" y="878"/>
              <a:chExt cx="402" cy="342"/>
            </a:xfrm>
          </p:grpSpPr>
          <p:sp>
            <p:nvSpPr>
              <p:cNvPr id="3122" name="Oval 50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3" name="Oval 51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" name="Oval 52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25" name="Group 53"/>
            <p:cNvGrpSpPr/>
            <p:nvPr userDrawn="1"/>
          </p:nvGrpSpPr>
          <p:grpSpPr bwMode="auto">
            <a:xfrm rot="-10348150">
              <a:off x="628" y="649"/>
              <a:ext cx="266" cy="219"/>
              <a:chOff x="3452" y="878"/>
              <a:chExt cx="402" cy="342"/>
            </a:xfrm>
          </p:grpSpPr>
          <p:sp>
            <p:nvSpPr>
              <p:cNvPr id="3126" name="Oval 5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" name="Oval 5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" name="Oval 5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29" name="Group 57"/>
            <p:cNvGrpSpPr/>
            <p:nvPr userDrawn="1"/>
          </p:nvGrpSpPr>
          <p:grpSpPr bwMode="auto">
            <a:xfrm rot="-34593241">
              <a:off x="521" y="973"/>
              <a:ext cx="265" cy="218"/>
              <a:chOff x="3452" y="878"/>
              <a:chExt cx="402" cy="342"/>
            </a:xfrm>
          </p:grpSpPr>
          <p:sp>
            <p:nvSpPr>
              <p:cNvPr id="3130" name="Oval 5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1" name="Oval 5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2" name="Oval 6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33" name="Group 61"/>
            <p:cNvGrpSpPr/>
            <p:nvPr userDrawn="1"/>
          </p:nvGrpSpPr>
          <p:grpSpPr bwMode="auto">
            <a:xfrm rot="-15320246">
              <a:off x="654" y="1263"/>
              <a:ext cx="257" cy="226"/>
              <a:chOff x="3452" y="878"/>
              <a:chExt cx="402" cy="342"/>
            </a:xfrm>
          </p:grpSpPr>
          <p:sp>
            <p:nvSpPr>
              <p:cNvPr id="3134" name="Oval 6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5" name="Oval 6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6" name="Oval 6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37" name="Rectangle 65"/>
          <p:cNvSpPr>
            <a:spLocks noChangeArrowheads="1"/>
          </p:cNvSpPr>
          <p:nvPr/>
        </p:nvSpPr>
        <p:spPr bwMode="gray">
          <a:xfrm>
            <a:off x="457200" y="0"/>
            <a:ext cx="7620000" cy="304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24314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6664325" y="-7938"/>
            <a:ext cx="2098675" cy="3127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gray">
          <a:xfrm rot="10800000">
            <a:off x="2549525" y="6553200"/>
            <a:ext cx="6230938" cy="3175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gray">
          <a:xfrm>
            <a:off x="8763000" y="-7938"/>
            <a:ext cx="381000" cy="31432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4314"/>
                  <a:invGamma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457200" y="6554788"/>
            <a:ext cx="2098675" cy="3175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3647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3" name="Rectangle 71"/>
          <p:cNvSpPr>
            <a:spLocks noChangeArrowheads="1"/>
          </p:cNvSpPr>
          <p:nvPr/>
        </p:nvSpPr>
        <p:spPr bwMode="gray">
          <a:xfrm>
            <a:off x="0" y="6553200"/>
            <a:ext cx="457200" cy="3190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gray">
          <a:xfrm>
            <a:off x="0" y="0"/>
            <a:ext cx="457200" cy="30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5" name="Rectangle 73"/>
          <p:cNvSpPr>
            <a:spLocks noChangeArrowheads="1"/>
          </p:cNvSpPr>
          <p:nvPr/>
        </p:nvSpPr>
        <p:spPr bwMode="gray">
          <a:xfrm rot="5400000">
            <a:off x="-2213769" y="2510631"/>
            <a:ext cx="4876800" cy="4651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gray">
          <a:xfrm rot="5400000">
            <a:off x="-575469" y="5520531"/>
            <a:ext cx="1600200" cy="4651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ltGray">
          <a:xfrm>
            <a:off x="8769350" y="6538913"/>
            <a:ext cx="374650" cy="327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8824"/>
                  <a:invGamma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8" name="Rectangle 76"/>
          <p:cNvSpPr>
            <a:spLocks noChangeArrowheads="1"/>
          </p:cNvSpPr>
          <p:nvPr/>
        </p:nvSpPr>
        <p:spPr bwMode="gray">
          <a:xfrm rot="5400000">
            <a:off x="6557962" y="3967163"/>
            <a:ext cx="4791075" cy="381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gray">
          <a:xfrm>
            <a:off x="8763000" y="1752600"/>
            <a:ext cx="381000" cy="1524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2549"/>
                  <a:invGamma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2" name="Line 80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" name="Line 82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5" name="Line 83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6" name="Line 84"/>
          <p:cNvSpPr>
            <a:spLocks noChangeShapeType="1"/>
          </p:cNvSpPr>
          <p:nvPr/>
        </p:nvSpPr>
        <p:spPr bwMode="auto">
          <a:xfrm flipH="1">
            <a:off x="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7" name="Line 85"/>
          <p:cNvSpPr>
            <a:spLocks noChangeShapeType="1"/>
          </p:cNvSpPr>
          <p:nvPr/>
        </p:nvSpPr>
        <p:spPr bwMode="auto">
          <a:xfrm>
            <a:off x="8763000" y="1752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8" name="Line 86"/>
          <p:cNvSpPr>
            <a:spLocks noChangeShapeType="1"/>
          </p:cNvSpPr>
          <p:nvPr/>
        </p:nvSpPr>
        <p:spPr bwMode="auto">
          <a:xfrm>
            <a:off x="87630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9" name="Line 87"/>
          <p:cNvSpPr>
            <a:spLocks noChangeShapeType="1"/>
          </p:cNvSpPr>
          <p:nvPr/>
        </p:nvSpPr>
        <p:spPr bwMode="auto">
          <a:xfrm>
            <a:off x="2543175" y="655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60" name="Line 88"/>
          <p:cNvSpPr>
            <a:spLocks noChangeShapeType="1"/>
          </p:cNvSpPr>
          <p:nvPr/>
        </p:nvSpPr>
        <p:spPr bwMode="auto">
          <a:xfrm flipV="1">
            <a:off x="6672263" y="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B3D18F-DA74-40A4-A501-DD0EE0332F93}" type="slidenum">
              <a:rPr lang="en-US"/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22238"/>
            <a:ext cx="2005012" cy="6027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2238"/>
            <a:ext cx="5865813" cy="6027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402E8B-997A-4423-8B4F-14FA53D39EFB}" type="slidenum">
              <a:rPr lang="en-US"/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2238"/>
            <a:ext cx="6705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 hasCustomPrompt="1"/>
          </p:nvPr>
        </p:nvSpPr>
        <p:spPr>
          <a:xfrm>
            <a:off x="609600" y="1228725"/>
            <a:ext cx="8023225" cy="492125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791200" y="6248400"/>
            <a:ext cx="2895600" cy="3349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429000" y="6338888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7FBF022A-2357-4969-BEC7-2C00BC07B295}" type="slidenum">
              <a:rPr lang="en-US"/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3246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006019-FB14-4B90-A56B-4342EE5FA382}" type="slidenum">
              <a:rPr lang="en-US"/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0192D8-DED6-4AA5-AA6A-0F57A7282831}" type="slidenum">
              <a:rPr lang="en-US"/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28725"/>
            <a:ext cx="3935413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228725"/>
            <a:ext cx="3935412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14B1C3-B5D2-4C09-B17E-FF2954985357}" type="slidenum">
              <a:rPr lang="en-US"/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71A612-B457-4434-B202-EFB9E28AEF7C}" type="slidenum">
              <a:rPr lang="en-US"/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7B938D-D70E-4E46-BD6B-3BA4E28A1EEC}" type="slidenum">
              <a:rPr lang="en-US"/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20D5FB-09BF-4266-9868-3D80AB2C64FF}" type="slidenum">
              <a:rPr lang="en-US"/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D0A0B6-C014-4AAC-BD96-5C366210C8B5}" type="slidenum">
              <a:rPr lang="en-US"/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CD1E3A-9D4A-47E0-BEC5-6AE30DD3B10B}" type="slidenum">
              <a:rPr lang="en-US"/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Rectangle 69"/>
          <p:cNvSpPr>
            <a:spLocks noChangeArrowheads="1"/>
          </p:cNvSpPr>
          <p:nvPr/>
        </p:nvSpPr>
        <p:spPr bwMode="gray">
          <a:xfrm>
            <a:off x="457200" y="0"/>
            <a:ext cx="8477250" cy="7683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228725"/>
            <a:ext cx="8023225" cy="4921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91200" y="6248400"/>
            <a:ext cx="2895600" cy="334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latin typeface="+mn-lt"/>
              </a:defRPr>
            </a:lvl1pPr>
          </a:lstStyle>
          <a:p>
            <a:r>
              <a:rPr lang="en-US"/>
              <a:t>Company  Logo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29000" y="6338888"/>
            <a:ext cx="21336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B968EC4-8FA2-4FC8-9A97-54665927B075}" type="slidenum">
              <a:rPr lang="en-US"/>
            </a:fld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0" y="0"/>
            <a:ext cx="457200" cy="768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0" y="762000"/>
            <a:ext cx="457200" cy="152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0" y="914400"/>
            <a:ext cx="457200" cy="419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42353"/>
                  <a:invGamma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gray">
          <a:xfrm>
            <a:off x="0" y="5105400"/>
            <a:ext cx="457200" cy="15446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gray">
          <a:xfrm>
            <a:off x="0" y="6656388"/>
            <a:ext cx="457200" cy="209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457200" y="6650038"/>
            <a:ext cx="1304925" cy="2159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752600" y="6650038"/>
            <a:ext cx="7391400" cy="2159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5451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8777288" y="6656388"/>
            <a:ext cx="366712" cy="209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4706"/>
                  <a:invGamma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gray">
          <a:xfrm>
            <a:off x="8769350" y="6019800"/>
            <a:ext cx="374650" cy="6429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gray">
          <a:xfrm>
            <a:off x="8763000" y="914400"/>
            <a:ext cx="381000" cy="51054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1373"/>
                  <a:invGamma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gray">
          <a:xfrm>
            <a:off x="8763000" y="762000"/>
            <a:ext cx="381000" cy="152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gray">
          <a:xfrm>
            <a:off x="8770938" y="0"/>
            <a:ext cx="373062" cy="762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gray">
          <a:xfrm>
            <a:off x="457200" y="762000"/>
            <a:ext cx="8315325" cy="152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22238"/>
            <a:ext cx="6705600" cy="563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grpSp>
        <p:nvGrpSpPr>
          <p:cNvPr id="1128" name="Group 104"/>
          <p:cNvGrpSpPr/>
          <p:nvPr/>
        </p:nvGrpSpPr>
        <p:grpSpPr bwMode="auto">
          <a:xfrm>
            <a:off x="8002588" y="69850"/>
            <a:ext cx="657225" cy="636588"/>
            <a:chOff x="5041" y="44"/>
            <a:chExt cx="414" cy="401"/>
          </a:xfrm>
        </p:grpSpPr>
        <p:sp>
          <p:nvSpPr>
            <p:cNvPr id="1129" name="Oval 105"/>
            <p:cNvSpPr>
              <a:spLocks noChangeArrowheads="1"/>
            </p:cNvSpPr>
            <p:nvPr userDrawn="1"/>
          </p:nvSpPr>
          <p:spPr bwMode="gray">
            <a:xfrm rot="149948">
              <a:off x="5161" y="161"/>
              <a:ext cx="175" cy="17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30" name="Group 106"/>
            <p:cNvGrpSpPr/>
            <p:nvPr userDrawn="1"/>
          </p:nvGrpSpPr>
          <p:grpSpPr bwMode="auto">
            <a:xfrm rot="334874">
              <a:off x="5321" y="313"/>
              <a:ext cx="98" cy="75"/>
              <a:chOff x="3452" y="878"/>
              <a:chExt cx="402" cy="342"/>
            </a:xfrm>
          </p:grpSpPr>
          <p:sp>
            <p:nvSpPr>
              <p:cNvPr id="1131" name="Oval 10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" name="Oval 10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" name="Oval 10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4" name="Group 110"/>
            <p:cNvGrpSpPr/>
            <p:nvPr userDrawn="1"/>
          </p:nvGrpSpPr>
          <p:grpSpPr bwMode="auto">
            <a:xfrm rot="-23704554">
              <a:off x="5358" y="218"/>
              <a:ext cx="97" cy="75"/>
              <a:chOff x="3452" y="878"/>
              <a:chExt cx="402" cy="342"/>
            </a:xfrm>
          </p:grpSpPr>
          <p:sp>
            <p:nvSpPr>
              <p:cNvPr id="1135" name="Oval 11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" name="Oval 11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" name="Oval 11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" name="Group 114"/>
            <p:cNvGrpSpPr/>
            <p:nvPr userDrawn="1"/>
          </p:nvGrpSpPr>
          <p:grpSpPr bwMode="auto">
            <a:xfrm rot="-4646600">
              <a:off x="5335" y="107"/>
              <a:ext cx="88" cy="82"/>
              <a:chOff x="3452" y="878"/>
              <a:chExt cx="402" cy="342"/>
            </a:xfrm>
          </p:grpSpPr>
          <p:sp>
            <p:nvSpPr>
              <p:cNvPr id="1139" name="Oval 11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0" name="Oval 11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1" name="Oval 11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42" name="Group 118"/>
            <p:cNvGrpSpPr/>
            <p:nvPr userDrawn="1"/>
          </p:nvGrpSpPr>
          <p:grpSpPr bwMode="auto">
            <a:xfrm rot="2913403">
              <a:off x="5210" y="359"/>
              <a:ext cx="88" cy="83"/>
              <a:chOff x="3452" y="878"/>
              <a:chExt cx="402" cy="342"/>
            </a:xfrm>
          </p:grpSpPr>
          <p:sp>
            <p:nvSpPr>
              <p:cNvPr id="1143" name="Oval 119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4" name="Oval 120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5" name="Oval 121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46" name="Group 122"/>
            <p:cNvGrpSpPr/>
            <p:nvPr userDrawn="1"/>
          </p:nvGrpSpPr>
          <p:grpSpPr bwMode="auto">
            <a:xfrm rot="-29488389">
              <a:off x="5212" y="46"/>
              <a:ext cx="88" cy="83"/>
              <a:chOff x="3452" y="878"/>
              <a:chExt cx="402" cy="342"/>
            </a:xfrm>
          </p:grpSpPr>
          <p:sp>
            <p:nvSpPr>
              <p:cNvPr id="1147" name="Oval 123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" name="Oval 124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9" name="Oval 125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0" name="Group 126"/>
            <p:cNvGrpSpPr/>
            <p:nvPr userDrawn="1"/>
          </p:nvGrpSpPr>
          <p:grpSpPr bwMode="auto">
            <a:xfrm rot="-10069553">
              <a:off x="5089" y="95"/>
              <a:ext cx="97" cy="76"/>
              <a:chOff x="3452" y="878"/>
              <a:chExt cx="402" cy="342"/>
            </a:xfrm>
          </p:grpSpPr>
          <p:sp>
            <p:nvSpPr>
              <p:cNvPr id="1151" name="Oval 12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" name="Oval 12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3" name="Oval 12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4" name="Group 130"/>
            <p:cNvGrpSpPr/>
            <p:nvPr userDrawn="1"/>
          </p:nvGrpSpPr>
          <p:grpSpPr bwMode="auto">
            <a:xfrm rot="-34314642">
              <a:off x="5041" y="204"/>
              <a:ext cx="97" cy="75"/>
              <a:chOff x="3452" y="878"/>
              <a:chExt cx="402" cy="342"/>
            </a:xfrm>
          </p:grpSpPr>
          <p:sp>
            <p:nvSpPr>
              <p:cNvPr id="1155" name="Oval 13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" name="Oval 13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" name="Oval 13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8" name="Group 134"/>
            <p:cNvGrpSpPr/>
            <p:nvPr userDrawn="1"/>
          </p:nvGrpSpPr>
          <p:grpSpPr bwMode="auto">
            <a:xfrm rot="-15041649">
              <a:off x="5085" y="304"/>
              <a:ext cx="88" cy="82"/>
              <a:chOff x="3452" y="878"/>
              <a:chExt cx="402" cy="342"/>
            </a:xfrm>
          </p:grpSpPr>
          <p:sp>
            <p:nvSpPr>
              <p:cNvPr id="1159" name="Oval 13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0" name="Oval 13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1" name="Oval 13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62" name="Rectangle 13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24600"/>
            <a:ext cx="21336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00" b="1">
                <a:latin typeface="+mn-lt"/>
              </a:defRPr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  <p:sp>
        <p:nvSpPr>
          <p:cNvPr id="1175" name="Line 151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6" name="Line 15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7" name="Line 153"/>
          <p:cNvSpPr>
            <a:spLocks noChangeShapeType="1"/>
          </p:cNvSpPr>
          <p:nvPr/>
        </p:nvSpPr>
        <p:spPr bwMode="auto">
          <a:xfrm>
            <a:off x="0" y="66484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8" name="Line 154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9" name="Line 15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1" name="Line 157"/>
          <p:cNvSpPr>
            <a:spLocks noChangeShapeType="1"/>
          </p:cNvSpPr>
          <p:nvPr/>
        </p:nvSpPr>
        <p:spPr bwMode="auto">
          <a:xfrm flipH="1">
            <a:off x="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2" name="Line 158"/>
          <p:cNvSpPr>
            <a:spLocks noChangeShapeType="1"/>
          </p:cNvSpPr>
          <p:nvPr/>
        </p:nvSpPr>
        <p:spPr bwMode="auto">
          <a:xfrm>
            <a:off x="1752600" y="6648450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3" name="Line 159"/>
          <p:cNvSpPr>
            <a:spLocks noChangeShapeType="1"/>
          </p:cNvSpPr>
          <p:nvPr/>
        </p:nvSpPr>
        <p:spPr bwMode="auto">
          <a:xfrm>
            <a:off x="87630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 noChangeArrowheads="1"/>
          </p:cNvSpPr>
          <p:nvPr>
            <p:ph type="ctrTitle"/>
          </p:nvPr>
        </p:nvSpPr>
        <p:spPr>
          <a:xfrm>
            <a:off x="1987550" y="772160"/>
            <a:ext cx="5791200" cy="67056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GIÁO DỤC TÀI CHÍNH</a:t>
            </a:r>
            <a:endParaRPr 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Picture 11" descr="book_w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639820" y="5213350"/>
            <a:ext cx="2082165" cy="16617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431165" y="1962150"/>
            <a:ext cx="7861935" cy="3886200"/>
          </a:xfrm>
        </p:spPr>
        <p:txBody>
          <a:bodyPr/>
          <a:p>
            <a:pPr algn="ctr"/>
            <a:r>
              <a:rPr lang="en-US" sz="2200"/>
              <a:t>Bài 1: Tìm hiểu về tiền và tầm quan trọng của việc quản lý tiền bạc hiệu quả</a:t>
            </a:r>
            <a:endParaRPr lang="en-US" sz="2200"/>
          </a:p>
          <a:p>
            <a:pPr algn="ctr"/>
            <a:r>
              <a:rPr lang="en-US" sz="2200"/>
              <a:t>  Bài 2: Nhu cầu - Mong muốn. Ra quyết định chi tiêu.</a:t>
            </a:r>
            <a:endParaRPr lang="en-US" sz="2200"/>
          </a:p>
          <a:p>
            <a:pPr algn="l"/>
            <a:r>
              <a:rPr lang="en-US" sz="2200"/>
              <a:t>   Bài 3: Tiết kiệm.</a:t>
            </a:r>
            <a:endParaRPr lang="en-US" sz="2200"/>
          </a:p>
          <a:p>
            <a:pPr algn="ctr"/>
            <a:r>
              <a:rPr lang="en-US" sz="2200"/>
              <a:t>Bài 4: Thu nhập - Chi tiêu. Lập kế hoạch ngân sách cá nhân.</a:t>
            </a:r>
            <a:endParaRPr lang="en-US" sz="2200"/>
          </a:p>
          <a:p>
            <a:pPr algn="l"/>
            <a:r>
              <a:rPr lang="en-US" sz="2200"/>
              <a:t>   Bài 5: Các dịch vụ tài chính ngân hàng.</a:t>
            </a:r>
            <a:endParaRPr lang="en-US" sz="2200"/>
          </a:p>
          <a:p>
            <a:pPr algn="ctr"/>
            <a:r>
              <a:rPr lang="en-US" sz="2200"/>
              <a:t> Bài 6: Giao tiếp giữa cha mẹ và con cái về vấn đề liên quan tới tiền bạc</a:t>
            </a:r>
            <a:endParaRPr lang="en-US" sz="220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ChangeArrowheads="1"/>
          </p:cNvSpPr>
          <p:nvPr/>
        </p:nvSpPr>
        <p:spPr bwMode="gray">
          <a:xfrm>
            <a:off x="457200" y="0"/>
            <a:ext cx="4419600" cy="659006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endParaRPr 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914400"/>
            <a:ext cx="8305800" cy="83099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CHIHIRO\Documents\money5-1-1367029218_500x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7200" y="1752600"/>
            <a:ext cx="4286250" cy="4114800"/>
          </a:xfrm>
          <a:prstGeom prst="rect">
            <a:avLst/>
          </a:prstGeom>
          <a:noFill/>
        </p:spPr>
      </p:pic>
      <p:pic>
        <p:nvPicPr>
          <p:cNvPr id="2052" name="Picture 4" descr="C:\Users\CHIHIRO\Documents\money6-1367029218_500x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905000"/>
            <a:ext cx="3810000" cy="2819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5791200"/>
            <a:ext cx="50292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Lydia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500 – 600 TCN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5029200"/>
            <a:ext cx="26670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800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HIHIRO\Documents\images (7)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7200" y="0"/>
            <a:ext cx="4338637" cy="3007287"/>
          </a:xfrm>
          <a:prstGeom prst="rect">
            <a:avLst/>
          </a:prstGeom>
          <a:noFill/>
        </p:spPr>
      </p:pic>
      <p:pic>
        <p:nvPicPr>
          <p:cNvPr id="5123" name="Picture 3" descr="C:\Users\CHIHIRO\Documents\tải xuống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124200"/>
            <a:ext cx="3505200" cy="2743200"/>
          </a:xfrm>
          <a:prstGeom prst="rect">
            <a:avLst/>
          </a:prstGeom>
          <a:noFill/>
        </p:spPr>
      </p:pic>
      <p:pic>
        <p:nvPicPr>
          <p:cNvPr id="5124" name="Picture 4" descr="C:\Users\CHIHIRO\Documents\do-la-uc-au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0"/>
            <a:ext cx="3218197" cy="2819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953000" y="914400"/>
            <a:ext cx="3657600" cy="169277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6027003"/>
            <a:ext cx="48768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Polymer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0"/>
            <a:ext cx="7924800" cy="707886"/>
            <a:chOff x="665672" y="3886865"/>
            <a:chExt cx="6878128" cy="707886"/>
          </a:xfrm>
        </p:grpSpPr>
        <p:grpSp>
          <p:nvGrpSpPr>
            <p:cNvPr id="3" name="Group 36"/>
            <p:cNvGrpSpPr/>
            <p:nvPr/>
          </p:nvGrpSpPr>
          <p:grpSpPr>
            <a:xfrm>
              <a:off x="665672" y="3886865"/>
              <a:ext cx="6878128" cy="707886"/>
              <a:chOff x="665672" y="3886865"/>
              <a:chExt cx="6878128" cy="707886"/>
            </a:xfrm>
          </p:grpSpPr>
          <p:sp>
            <p:nvSpPr>
              <p:cNvPr id="5" name="Rectangle 17"/>
              <p:cNvSpPr>
                <a:spLocks noChangeArrowheads="1"/>
              </p:cNvSpPr>
              <p:nvPr/>
            </p:nvSpPr>
            <p:spPr bwMode="gray">
              <a:xfrm>
                <a:off x="665672" y="3886865"/>
                <a:ext cx="6878128" cy="661988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Text Box 22"/>
              <p:cNvSpPr txBox="1">
                <a:spLocks noChangeArrowheads="1"/>
              </p:cNvSpPr>
              <p:nvPr/>
            </p:nvSpPr>
            <p:spPr bwMode="gray">
              <a:xfrm>
                <a:off x="4952083" y="3886865"/>
                <a:ext cx="184730" cy="707886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sz="4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 Box 32"/>
            <p:cNvSpPr txBox="1">
              <a:spLocks noChangeArrowheads="1"/>
            </p:cNvSpPr>
            <p:nvPr/>
          </p:nvSpPr>
          <p:spPr bwMode="gray">
            <a:xfrm>
              <a:off x="996351" y="3886865"/>
              <a:ext cx="5819954" cy="64633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r" eaLnBrk="0" hangingPunct="0"/>
              <a:r>
                <a:rPr lang="en-US" sz="360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3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3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3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3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endPara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146" name="Picture 2" descr="C:\Users\CHIHIRO\Documents\images (11)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47800" y="3200400"/>
            <a:ext cx="6257108" cy="1371600"/>
          </a:xfrm>
          <a:prstGeom prst="rect">
            <a:avLst/>
          </a:prstGeom>
          <a:noFill/>
        </p:spPr>
      </p:pic>
      <p:pic>
        <p:nvPicPr>
          <p:cNvPr id="6147" name="Picture 3" descr="C:\Users\CHIHIRO\Documents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572000"/>
            <a:ext cx="3322286" cy="2057400"/>
          </a:xfrm>
          <a:prstGeom prst="rect">
            <a:avLst/>
          </a:prstGeom>
          <a:noFill/>
        </p:spPr>
      </p:pic>
      <p:pic>
        <p:nvPicPr>
          <p:cNvPr id="6149" name="Picture 5" descr="C:\Users\CHIHIRO\Documents\tải xuống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399" y="1066800"/>
            <a:ext cx="4050733" cy="1981200"/>
          </a:xfrm>
          <a:prstGeom prst="rect">
            <a:avLst/>
          </a:prstGeom>
          <a:noFill/>
        </p:spPr>
      </p:pic>
      <p:pic>
        <p:nvPicPr>
          <p:cNvPr id="6150" name="Picture 6" descr="C:\Users\CHIHIRO\Documents\tải xuống (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914400"/>
            <a:ext cx="3810000" cy="2286000"/>
          </a:xfrm>
          <a:prstGeom prst="rect">
            <a:avLst/>
          </a:prstGeom>
          <a:noFill/>
        </p:spPr>
      </p:pic>
      <p:pic>
        <p:nvPicPr>
          <p:cNvPr id="6151" name="Picture 7" descr="C:\Users\CHIHIRO\Documents\tải xuống (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648199"/>
            <a:ext cx="3417862" cy="198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838200" y="1524000"/>
            <a:ext cx="7543800" cy="1815882"/>
          </a:xfrm>
          <a:prstGeom prst="rect">
            <a:avLst/>
          </a:prstGeom>
          <a:ln w="19050">
            <a:solidFill>
              <a:srgbClr val="BD9E6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nay.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838200" y="3657600"/>
            <a:ext cx="7162800" cy="2246769"/>
          </a:xfrm>
          <a:prstGeom prst="rect">
            <a:avLst/>
          </a:prstGeom>
          <a:ln w="19050">
            <a:solidFill>
              <a:srgbClr val="BD9E6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gray">
          <a:xfrm>
            <a:off x="714375" y="71755"/>
            <a:ext cx="6829425" cy="65913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</a:ln>
          <a:effectLst/>
        </p:spPr>
        <p:txBody>
          <a:bodyPr wrap="none" anchor="ctr"/>
          <a:p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Vai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animBg="1"/>
      <p:bldP spid="81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88"/>
          <p:cNvGrpSpPr/>
          <p:nvPr/>
        </p:nvGrpSpPr>
        <p:grpSpPr bwMode="auto">
          <a:xfrm>
            <a:off x="838200" y="1905000"/>
            <a:ext cx="7853688" cy="1076098"/>
            <a:chOff x="1390" y="1248"/>
            <a:chExt cx="3087" cy="382"/>
          </a:xfrm>
        </p:grpSpPr>
        <p:sp>
          <p:nvSpPr>
            <p:cNvPr id="11" name="Rectangle 294"/>
            <p:cNvSpPr>
              <a:spLocks noChangeArrowheads="1"/>
            </p:cNvSpPr>
            <p:nvPr/>
          </p:nvSpPr>
          <p:spPr bwMode="gray">
            <a:xfrm>
              <a:off x="1645" y="1314"/>
              <a:ext cx="2832" cy="192"/>
            </a:xfrm>
            <a:prstGeom prst="rect">
              <a:avLst/>
            </a:prstGeom>
            <a:gradFill rotWithShape="1">
              <a:gsLst>
                <a:gs pos="0">
                  <a:srgbClr val="8EC9FE"/>
                </a:gs>
                <a:gs pos="100000">
                  <a:srgbClr val="FFFFFF"/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421"/>
            <p:cNvGrpSpPr/>
            <p:nvPr/>
          </p:nvGrpSpPr>
          <p:grpSpPr bwMode="auto">
            <a:xfrm>
              <a:off x="1390" y="1248"/>
              <a:ext cx="2604" cy="382"/>
              <a:chOff x="1390" y="1728"/>
              <a:chExt cx="2604" cy="382"/>
            </a:xfrm>
          </p:grpSpPr>
          <p:grpSp>
            <p:nvGrpSpPr>
              <p:cNvPr id="13" name="Group 295"/>
              <p:cNvGrpSpPr/>
              <p:nvPr/>
            </p:nvGrpSpPr>
            <p:grpSpPr bwMode="auto">
              <a:xfrm>
                <a:off x="1390" y="1744"/>
                <a:ext cx="299" cy="284"/>
                <a:chOff x="448" y="243"/>
                <a:chExt cx="527" cy="525"/>
              </a:xfrm>
            </p:grpSpPr>
            <p:sp>
              <p:nvSpPr>
                <p:cNvPr id="15" name="Rectangle 296"/>
                <p:cNvSpPr>
                  <a:spLocks noChangeArrowheads="1"/>
                </p:cNvSpPr>
                <p:nvPr/>
              </p:nvSpPr>
              <p:spPr bwMode="gray">
                <a:xfrm rot="20642">
                  <a:off x="448" y="288"/>
                  <a:ext cx="144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>
                  <a:outerShdw dist="17961" dir="27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Rectangle 297"/>
                <p:cNvSpPr>
                  <a:spLocks noChangeArrowheads="1"/>
                </p:cNvSpPr>
                <p:nvPr/>
              </p:nvSpPr>
              <p:spPr bwMode="gray">
                <a:xfrm rot="20642">
                  <a:off x="450" y="672"/>
                  <a:ext cx="14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>
                  <a:outerShdw dist="17961" dir="27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Rectangle 298"/>
                <p:cNvSpPr>
                  <a:spLocks noChangeArrowheads="1"/>
                </p:cNvSpPr>
                <p:nvPr/>
              </p:nvSpPr>
              <p:spPr bwMode="gray">
                <a:xfrm rot="20642">
                  <a:off x="646" y="481"/>
                  <a:ext cx="139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>
                  <a:outerShdw dist="12700" dir="54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Rectangle 299"/>
                <p:cNvSpPr>
                  <a:spLocks noChangeArrowheads="1"/>
                </p:cNvSpPr>
                <p:nvPr/>
              </p:nvSpPr>
              <p:spPr bwMode="gray">
                <a:xfrm rot="20642">
                  <a:off x="636" y="288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>
                  <a:outerShdw dist="12700" dir="54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Rectangle 300"/>
                <p:cNvSpPr>
                  <a:spLocks noChangeArrowheads="1"/>
                </p:cNvSpPr>
                <p:nvPr/>
              </p:nvSpPr>
              <p:spPr bwMode="gray">
                <a:xfrm rot="20642">
                  <a:off x="645" y="671"/>
                  <a:ext cx="140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>
                  <a:outerShdw dist="12700" dir="54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Rectangle 301"/>
                <p:cNvSpPr>
                  <a:spLocks noChangeArrowheads="1"/>
                </p:cNvSpPr>
                <p:nvPr/>
              </p:nvSpPr>
              <p:spPr bwMode="gray">
                <a:xfrm rot="-5400000">
                  <a:off x="449" y="389"/>
                  <a:ext cx="135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>
                  <a:outerShdw dist="127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Rectangle 302"/>
                <p:cNvSpPr>
                  <a:spLocks noChangeArrowheads="1"/>
                </p:cNvSpPr>
                <p:nvPr/>
              </p:nvSpPr>
              <p:spPr bwMode="gray">
                <a:xfrm rot="-5400000">
                  <a:off x="445" y="576"/>
                  <a:ext cx="144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>
                  <a:outerShdw dist="127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Rectangle 303"/>
                <p:cNvSpPr>
                  <a:spLocks noChangeArrowheads="1"/>
                </p:cNvSpPr>
                <p:nvPr/>
              </p:nvSpPr>
              <p:spPr bwMode="gray">
                <a:xfrm rot="-5400000">
                  <a:off x="833" y="388"/>
                  <a:ext cx="136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>
                  <a:outerShdw dist="127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Rectangle 304"/>
                <p:cNvSpPr>
                  <a:spLocks noChangeArrowheads="1"/>
                </p:cNvSpPr>
                <p:nvPr/>
              </p:nvSpPr>
              <p:spPr bwMode="gray">
                <a:xfrm rot="-5400000">
                  <a:off x="829" y="576"/>
                  <a:ext cx="144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>
                  <a:outerShdw dist="127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Rectangle 305"/>
                <p:cNvSpPr>
                  <a:spLocks noChangeArrowheads="1"/>
                </p:cNvSpPr>
                <p:nvPr/>
              </p:nvSpPr>
              <p:spPr bwMode="gray">
                <a:xfrm rot="20642">
                  <a:off x="450" y="481"/>
                  <a:ext cx="14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>
                  <a:outerShdw dist="17961" dir="27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Rectangle 306"/>
                <p:cNvSpPr>
                  <a:spLocks noChangeArrowheads="1"/>
                </p:cNvSpPr>
                <p:nvPr/>
              </p:nvSpPr>
              <p:spPr bwMode="gray">
                <a:xfrm rot="-5400000">
                  <a:off x="544" y="291"/>
                  <a:ext cx="144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>
                  <a:outerShdw dist="17961" dir="27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Rectangle 307"/>
                <p:cNvSpPr>
                  <a:spLocks noChangeArrowheads="1"/>
                </p:cNvSpPr>
                <p:nvPr/>
              </p:nvSpPr>
              <p:spPr bwMode="gray">
                <a:xfrm rot="-5400000">
                  <a:off x="546" y="670"/>
                  <a:ext cx="144" cy="5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>
                  <a:outerShdw dist="17961" dir="27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Rectangle 308"/>
                <p:cNvSpPr>
                  <a:spLocks noChangeArrowheads="1"/>
                </p:cNvSpPr>
                <p:nvPr/>
              </p:nvSpPr>
              <p:spPr bwMode="gray">
                <a:xfrm rot="-5400000">
                  <a:off x="544" y="480"/>
                  <a:ext cx="144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>
                  <a:outerShdw dist="127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Rectangle 309"/>
                <p:cNvSpPr>
                  <a:spLocks noChangeArrowheads="1"/>
                </p:cNvSpPr>
                <p:nvPr/>
              </p:nvSpPr>
              <p:spPr bwMode="gray">
                <a:xfrm rot="-5400000">
                  <a:off x="736" y="292"/>
                  <a:ext cx="144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>
                  <a:outerShdw dist="17961" dir="27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Rectangle 310"/>
                <p:cNvSpPr>
                  <a:spLocks noChangeArrowheads="1"/>
                </p:cNvSpPr>
                <p:nvPr/>
              </p:nvSpPr>
              <p:spPr bwMode="gray">
                <a:xfrm rot="-5400000">
                  <a:off x="736" y="669"/>
                  <a:ext cx="144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>
                  <a:outerShdw dist="17961" dir="27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Rectangle 311"/>
                <p:cNvSpPr>
                  <a:spLocks noChangeArrowheads="1"/>
                </p:cNvSpPr>
                <p:nvPr/>
              </p:nvSpPr>
              <p:spPr bwMode="gray">
                <a:xfrm rot="20642">
                  <a:off x="829" y="480"/>
                  <a:ext cx="146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>
                  <a:outerShdw dist="17961" dir="27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Rectangle 312"/>
                <p:cNvSpPr>
                  <a:spLocks noChangeArrowheads="1"/>
                </p:cNvSpPr>
                <p:nvPr/>
              </p:nvSpPr>
              <p:spPr bwMode="gray">
                <a:xfrm rot="-5400000">
                  <a:off x="736" y="480"/>
                  <a:ext cx="144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>
                  <a:outerShdw dist="17961" dir="27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Rectangle 313"/>
                <p:cNvSpPr>
                  <a:spLocks noChangeArrowheads="1"/>
                </p:cNvSpPr>
                <p:nvPr/>
              </p:nvSpPr>
              <p:spPr bwMode="gray">
                <a:xfrm rot="20642">
                  <a:off x="734" y="577"/>
                  <a:ext cx="143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>
                  <a:outerShdw dist="12700" dir="54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Rectangle 314"/>
                <p:cNvSpPr>
                  <a:spLocks noChangeArrowheads="1"/>
                </p:cNvSpPr>
                <p:nvPr/>
              </p:nvSpPr>
              <p:spPr bwMode="gray">
                <a:xfrm rot="20642">
                  <a:off x="549" y="576"/>
                  <a:ext cx="139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>
                  <a:outerShdw dist="12700" dir="54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Rectangle 315"/>
                <p:cNvSpPr>
                  <a:spLocks noChangeArrowheads="1"/>
                </p:cNvSpPr>
                <p:nvPr/>
              </p:nvSpPr>
              <p:spPr bwMode="gray">
                <a:xfrm rot="20642">
                  <a:off x="839" y="671"/>
                  <a:ext cx="135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>
                  <a:outerShdw dist="12700" dir="54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Rectangle 316"/>
                <p:cNvSpPr>
                  <a:spLocks noChangeArrowheads="1"/>
                </p:cNvSpPr>
                <p:nvPr/>
              </p:nvSpPr>
              <p:spPr bwMode="gray">
                <a:xfrm rot="20642">
                  <a:off x="840" y="287"/>
                  <a:ext cx="134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>
                  <a:outerShdw dist="12700" dir="54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6" name="Group 317"/>
                <p:cNvGrpSpPr/>
                <p:nvPr/>
              </p:nvGrpSpPr>
              <p:grpSpPr bwMode="auto">
                <a:xfrm rot="60814">
                  <a:off x="548" y="384"/>
                  <a:ext cx="326" cy="51"/>
                  <a:chOff x="586" y="575"/>
                  <a:chExt cx="326" cy="51"/>
                </a:xfrm>
              </p:grpSpPr>
              <p:sp>
                <p:nvSpPr>
                  <p:cNvPr id="41" name="Rectangle 318"/>
                  <p:cNvSpPr>
                    <a:spLocks noChangeArrowheads="1"/>
                  </p:cNvSpPr>
                  <p:nvPr/>
                </p:nvSpPr>
                <p:spPr bwMode="gray">
                  <a:xfrm rot="-40172">
                    <a:off x="772" y="575"/>
                    <a:ext cx="140" cy="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66CC"/>
                      </a:gs>
                      <a:gs pos="100000">
                        <a:srgbClr val="0066CC">
                          <a:gamma/>
                          <a:tint val="63529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</a:ln>
                  <a:effectLst>
                    <a:outerShdw dist="12700" dir="54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Rectangle 319"/>
                  <p:cNvSpPr>
                    <a:spLocks noChangeArrowheads="1"/>
                  </p:cNvSpPr>
                  <p:nvPr/>
                </p:nvSpPr>
                <p:spPr bwMode="gray">
                  <a:xfrm rot="-40172">
                    <a:off x="586" y="578"/>
                    <a:ext cx="140" cy="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66CC"/>
                      </a:gs>
                      <a:gs pos="100000">
                        <a:srgbClr val="0066CC">
                          <a:gamma/>
                          <a:tint val="63529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</a:ln>
                  <a:effectLst>
                    <a:outerShdw dist="12700" dir="54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" name="Group 320"/>
                <p:cNvGrpSpPr/>
                <p:nvPr/>
              </p:nvGrpSpPr>
              <p:grpSpPr bwMode="auto">
                <a:xfrm>
                  <a:off x="688" y="352"/>
                  <a:ext cx="48" cy="327"/>
                  <a:chOff x="648" y="2736"/>
                  <a:chExt cx="48" cy="336"/>
                </a:xfrm>
              </p:grpSpPr>
              <p:sp>
                <p:nvSpPr>
                  <p:cNvPr id="39" name="Rectangle 321"/>
                  <p:cNvSpPr>
                    <a:spLocks noChangeArrowheads="1"/>
                  </p:cNvSpPr>
                  <p:nvPr/>
                </p:nvSpPr>
                <p:spPr bwMode="gray">
                  <a:xfrm rot="-5400000">
                    <a:off x="600" y="2784"/>
                    <a:ext cx="144" cy="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66CC"/>
                      </a:gs>
                      <a:gs pos="100000">
                        <a:srgbClr val="0066CC">
                          <a:gamma/>
                          <a:tint val="63529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</a:ln>
                  <a:effectLst>
                    <a:outerShdw dist="127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Rectangle 322"/>
                  <p:cNvSpPr>
                    <a:spLocks noChangeArrowheads="1"/>
                  </p:cNvSpPr>
                  <p:nvPr/>
                </p:nvSpPr>
                <p:spPr bwMode="gray">
                  <a:xfrm rot="-5400000">
                    <a:off x="600" y="2976"/>
                    <a:ext cx="144" cy="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66CC"/>
                      </a:gs>
                      <a:gs pos="100000">
                        <a:srgbClr val="0066CC">
                          <a:gamma/>
                          <a:tint val="63529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</a:ln>
                  <a:effectLst>
                    <a:outerShdw dist="127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8" name="Freeform 323"/>
                <p:cNvSpPr/>
                <p:nvPr/>
              </p:nvSpPr>
              <p:spPr bwMode="gray">
                <a:xfrm>
                  <a:off x="630" y="438"/>
                  <a:ext cx="153" cy="138"/>
                </a:xfrm>
                <a:custGeom>
                  <a:avLst/>
                  <a:gdLst/>
                  <a:ahLst/>
                  <a:cxnLst>
                    <a:cxn ang="0">
                      <a:pos x="12" y="2"/>
                    </a:cxn>
                    <a:cxn ang="0">
                      <a:pos x="63" y="68"/>
                    </a:cxn>
                    <a:cxn ang="0">
                      <a:pos x="12" y="138"/>
                    </a:cxn>
                    <a:cxn ang="0">
                      <a:pos x="53" y="136"/>
                    </a:cxn>
                    <a:cxn ang="0">
                      <a:pos x="84" y="96"/>
                    </a:cxn>
                    <a:cxn ang="0">
                      <a:pos x="109" y="137"/>
                    </a:cxn>
                    <a:cxn ang="0">
                      <a:pos x="151" y="138"/>
                    </a:cxn>
                    <a:cxn ang="0">
                      <a:pos x="105" y="68"/>
                    </a:cxn>
                    <a:cxn ang="0">
                      <a:pos x="153" y="3"/>
                    </a:cxn>
                    <a:cxn ang="0">
                      <a:pos x="112" y="2"/>
                    </a:cxn>
                    <a:cxn ang="0">
                      <a:pos x="84" y="45"/>
                    </a:cxn>
                    <a:cxn ang="0">
                      <a:pos x="49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53" h="138">
                      <a:moveTo>
                        <a:pt x="12" y="2"/>
                      </a:moveTo>
                      <a:lnTo>
                        <a:pt x="63" y="68"/>
                      </a:lnTo>
                      <a:lnTo>
                        <a:pt x="12" y="138"/>
                      </a:lnTo>
                      <a:lnTo>
                        <a:pt x="53" y="136"/>
                      </a:lnTo>
                      <a:lnTo>
                        <a:pt x="84" y="96"/>
                      </a:lnTo>
                      <a:lnTo>
                        <a:pt x="109" y="137"/>
                      </a:lnTo>
                      <a:lnTo>
                        <a:pt x="151" y="138"/>
                      </a:lnTo>
                      <a:lnTo>
                        <a:pt x="105" y="68"/>
                      </a:lnTo>
                      <a:lnTo>
                        <a:pt x="153" y="3"/>
                      </a:lnTo>
                      <a:lnTo>
                        <a:pt x="112" y="2"/>
                      </a:lnTo>
                      <a:lnTo>
                        <a:pt x="84" y="45"/>
                      </a:lnTo>
                      <a:lnTo>
                        <a:pt x="49" y="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FF6600"/>
                </a:solidFill>
                <a:ln w="9525">
                  <a:noFill/>
                  <a:round/>
                </a:ln>
                <a:effectLst>
                  <a:outerShdw dist="127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" name="Rectangle 324"/>
              <p:cNvSpPr>
                <a:spLocks noChangeArrowheads="1"/>
              </p:cNvSpPr>
              <p:nvPr/>
            </p:nvSpPr>
            <p:spPr bwMode="gray">
              <a:xfrm>
                <a:off x="1690" y="1728"/>
                <a:ext cx="2304" cy="382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Học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sinh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sẽ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hiểu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hơn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về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các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khái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niệm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liên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quan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đến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tiền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3" name="Group 589"/>
          <p:cNvGrpSpPr/>
          <p:nvPr/>
        </p:nvGrpSpPr>
        <p:grpSpPr bwMode="auto">
          <a:xfrm>
            <a:off x="762000" y="3276600"/>
            <a:ext cx="7853688" cy="800031"/>
            <a:chOff x="1390" y="1696"/>
            <a:chExt cx="3087" cy="284"/>
          </a:xfrm>
        </p:grpSpPr>
        <p:sp>
          <p:nvSpPr>
            <p:cNvPr id="44" name="Rectangle 424"/>
            <p:cNvSpPr>
              <a:spLocks noChangeArrowheads="1"/>
            </p:cNvSpPr>
            <p:nvPr/>
          </p:nvSpPr>
          <p:spPr bwMode="gray">
            <a:xfrm>
              <a:off x="1645" y="1746"/>
              <a:ext cx="2832" cy="192"/>
            </a:xfrm>
            <a:prstGeom prst="rect">
              <a:avLst/>
            </a:prstGeom>
            <a:gradFill rotWithShape="1">
              <a:gsLst>
                <a:gs pos="0">
                  <a:srgbClr val="A0ECBF"/>
                </a:gs>
                <a:gs pos="100000">
                  <a:srgbClr val="FFFFFF"/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" name="Group 426"/>
            <p:cNvGrpSpPr/>
            <p:nvPr/>
          </p:nvGrpSpPr>
          <p:grpSpPr bwMode="auto">
            <a:xfrm>
              <a:off x="1390" y="1696"/>
              <a:ext cx="299" cy="284"/>
              <a:chOff x="448" y="243"/>
              <a:chExt cx="527" cy="525"/>
            </a:xfrm>
          </p:grpSpPr>
          <p:sp>
            <p:nvSpPr>
              <p:cNvPr id="47" name="Rectangle 427"/>
              <p:cNvSpPr>
                <a:spLocks noChangeArrowheads="1"/>
              </p:cNvSpPr>
              <p:nvPr/>
            </p:nvSpPr>
            <p:spPr bwMode="gray">
              <a:xfrm rot="20642">
                <a:off x="448" y="288"/>
                <a:ext cx="144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428"/>
              <p:cNvSpPr>
                <a:spLocks noChangeArrowheads="1"/>
              </p:cNvSpPr>
              <p:nvPr/>
            </p:nvSpPr>
            <p:spPr bwMode="gray">
              <a:xfrm rot="20642">
                <a:off x="450" y="672"/>
                <a:ext cx="142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429"/>
              <p:cNvSpPr>
                <a:spLocks noChangeArrowheads="1"/>
              </p:cNvSpPr>
              <p:nvPr/>
            </p:nvSpPr>
            <p:spPr bwMode="gray">
              <a:xfrm rot="20642">
                <a:off x="646" y="481"/>
                <a:ext cx="139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</a:ln>
              <a:effectLst>
                <a:outerShdw dist="12700" dir="54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Rectangle 430"/>
              <p:cNvSpPr>
                <a:spLocks noChangeArrowheads="1"/>
              </p:cNvSpPr>
              <p:nvPr/>
            </p:nvSpPr>
            <p:spPr bwMode="gray">
              <a:xfrm rot="20642">
                <a:off x="636" y="288"/>
                <a:ext cx="192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</a:ln>
              <a:effectLst>
                <a:outerShdw dist="12700" dir="54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Rectangle 431"/>
              <p:cNvSpPr>
                <a:spLocks noChangeArrowheads="1"/>
              </p:cNvSpPr>
              <p:nvPr/>
            </p:nvSpPr>
            <p:spPr bwMode="gray">
              <a:xfrm rot="20642">
                <a:off x="645" y="671"/>
                <a:ext cx="140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</a:ln>
              <a:effectLst>
                <a:outerShdw dist="12700" dir="54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Rectangle 432"/>
              <p:cNvSpPr>
                <a:spLocks noChangeArrowheads="1"/>
              </p:cNvSpPr>
              <p:nvPr/>
            </p:nvSpPr>
            <p:spPr bwMode="gray">
              <a:xfrm rot="-5400000">
                <a:off x="449" y="389"/>
                <a:ext cx="135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</a:ln>
              <a:effectLst>
                <a:outerShdw dist="127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Rectangle 433"/>
              <p:cNvSpPr>
                <a:spLocks noChangeArrowheads="1"/>
              </p:cNvSpPr>
              <p:nvPr/>
            </p:nvSpPr>
            <p:spPr bwMode="gray">
              <a:xfrm rot="-5400000">
                <a:off x="445" y="576"/>
                <a:ext cx="144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</a:ln>
              <a:effectLst>
                <a:outerShdw dist="127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Rectangle 434"/>
              <p:cNvSpPr>
                <a:spLocks noChangeArrowheads="1"/>
              </p:cNvSpPr>
              <p:nvPr/>
            </p:nvSpPr>
            <p:spPr bwMode="gray">
              <a:xfrm rot="-5400000">
                <a:off x="833" y="388"/>
                <a:ext cx="136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</a:ln>
              <a:effectLst>
                <a:outerShdw dist="127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Rectangle 435"/>
              <p:cNvSpPr>
                <a:spLocks noChangeArrowheads="1"/>
              </p:cNvSpPr>
              <p:nvPr/>
            </p:nvSpPr>
            <p:spPr bwMode="gray">
              <a:xfrm rot="-5400000">
                <a:off x="829" y="576"/>
                <a:ext cx="144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</a:ln>
              <a:effectLst>
                <a:outerShdw dist="127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Rectangle 436"/>
              <p:cNvSpPr>
                <a:spLocks noChangeArrowheads="1"/>
              </p:cNvSpPr>
              <p:nvPr/>
            </p:nvSpPr>
            <p:spPr bwMode="gray">
              <a:xfrm rot="20642">
                <a:off x="450" y="481"/>
                <a:ext cx="142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Rectangle 437"/>
              <p:cNvSpPr>
                <a:spLocks noChangeArrowheads="1"/>
              </p:cNvSpPr>
              <p:nvPr/>
            </p:nvSpPr>
            <p:spPr bwMode="gray">
              <a:xfrm rot="-5400000">
                <a:off x="544" y="291"/>
                <a:ext cx="144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Rectangle 438"/>
              <p:cNvSpPr>
                <a:spLocks noChangeArrowheads="1"/>
              </p:cNvSpPr>
              <p:nvPr/>
            </p:nvSpPr>
            <p:spPr bwMode="gray">
              <a:xfrm rot="-5400000">
                <a:off x="546" y="670"/>
                <a:ext cx="144" cy="51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439"/>
              <p:cNvSpPr>
                <a:spLocks noChangeArrowheads="1"/>
              </p:cNvSpPr>
              <p:nvPr/>
            </p:nvSpPr>
            <p:spPr bwMode="gray">
              <a:xfrm rot="-5400000">
                <a:off x="544" y="480"/>
                <a:ext cx="144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</a:ln>
              <a:effectLst>
                <a:outerShdw dist="127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440"/>
              <p:cNvSpPr>
                <a:spLocks noChangeArrowheads="1"/>
              </p:cNvSpPr>
              <p:nvPr/>
            </p:nvSpPr>
            <p:spPr bwMode="gray">
              <a:xfrm rot="-5400000">
                <a:off x="736" y="292"/>
                <a:ext cx="144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441"/>
              <p:cNvSpPr>
                <a:spLocks noChangeArrowheads="1"/>
              </p:cNvSpPr>
              <p:nvPr/>
            </p:nvSpPr>
            <p:spPr bwMode="gray">
              <a:xfrm rot="-5400000">
                <a:off x="736" y="669"/>
                <a:ext cx="144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442"/>
              <p:cNvSpPr>
                <a:spLocks noChangeArrowheads="1"/>
              </p:cNvSpPr>
              <p:nvPr/>
            </p:nvSpPr>
            <p:spPr bwMode="gray">
              <a:xfrm rot="20642">
                <a:off x="829" y="480"/>
                <a:ext cx="146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Rectangle 443"/>
              <p:cNvSpPr>
                <a:spLocks noChangeArrowheads="1"/>
              </p:cNvSpPr>
              <p:nvPr/>
            </p:nvSpPr>
            <p:spPr bwMode="gray">
              <a:xfrm rot="-5400000">
                <a:off x="736" y="480"/>
                <a:ext cx="144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444"/>
              <p:cNvSpPr>
                <a:spLocks noChangeArrowheads="1"/>
              </p:cNvSpPr>
              <p:nvPr/>
            </p:nvSpPr>
            <p:spPr bwMode="gray">
              <a:xfrm rot="20642">
                <a:off x="734" y="577"/>
                <a:ext cx="143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</a:ln>
              <a:effectLst>
                <a:outerShdw dist="12700" dir="54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445"/>
              <p:cNvSpPr>
                <a:spLocks noChangeArrowheads="1"/>
              </p:cNvSpPr>
              <p:nvPr/>
            </p:nvSpPr>
            <p:spPr bwMode="gray">
              <a:xfrm rot="20642">
                <a:off x="549" y="576"/>
                <a:ext cx="139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</a:ln>
              <a:effectLst>
                <a:outerShdw dist="12700" dir="54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446"/>
              <p:cNvSpPr>
                <a:spLocks noChangeArrowheads="1"/>
              </p:cNvSpPr>
              <p:nvPr/>
            </p:nvSpPr>
            <p:spPr bwMode="gray">
              <a:xfrm rot="20642">
                <a:off x="839" y="671"/>
                <a:ext cx="135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</a:ln>
              <a:effectLst>
                <a:outerShdw dist="12700" dir="54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Rectangle 447"/>
              <p:cNvSpPr>
                <a:spLocks noChangeArrowheads="1"/>
              </p:cNvSpPr>
              <p:nvPr/>
            </p:nvSpPr>
            <p:spPr bwMode="gray">
              <a:xfrm rot="20642">
                <a:off x="840" y="287"/>
                <a:ext cx="134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</a:ln>
              <a:effectLst>
                <a:outerShdw dist="12700" dir="54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8" name="Group 448"/>
              <p:cNvGrpSpPr/>
              <p:nvPr/>
            </p:nvGrpSpPr>
            <p:grpSpPr bwMode="auto">
              <a:xfrm rot="60814">
                <a:off x="548" y="384"/>
                <a:ext cx="326" cy="51"/>
                <a:chOff x="586" y="575"/>
                <a:chExt cx="326" cy="51"/>
              </a:xfrm>
            </p:grpSpPr>
            <p:sp>
              <p:nvSpPr>
                <p:cNvPr id="73" name="Rectangle 449"/>
                <p:cNvSpPr>
                  <a:spLocks noChangeArrowheads="1"/>
                </p:cNvSpPr>
                <p:nvPr/>
              </p:nvSpPr>
              <p:spPr bwMode="gray">
                <a:xfrm rot="-40172">
                  <a:off x="772" y="575"/>
                  <a:ext cx="140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9999"/>
                    </a:gs>
                    <a:gs pos="100000">
                      <a:srgbClr val="009999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>
                  <a:outerShdw dist="12700" dir="54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Rectangle 450"/>
                <p:cNvSpPr>
                  <a:spLocks noChangeArrowheads="1"/>
                </p:cNvSpPr>
                <p:nvPr/>
              </p:nvSpPr>
              <p:spPr bwMode="gray">
                <a:xfrm rot="-40172">
                  <a:off x="586" y="578"/>
                  <a:ext cx="140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9999"/>
                    </a:gs>
                    <a:gs pos="100000">
                      <a:srgbClr val="009999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>
                  <a:outerShdw dist="12700" dir="54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" name="Group 451"/>
              <p:cNvGrpSpPr/>
              <p:nvPr/>
            </p:nvGrpSpPr>
            <p:grpSpPr bwMode="auto">
              <a:xfrm>
                <a:off x="688" y="352"/>
                <a:ext cx="48" cy="327"/>
                <a:chOff x="648" y="2736"/>
                <a:chExt cx="48" cy="336"/>
              </a:xfrm>
            </p:grpSpPr>
            <p:sp>
              <p:nvSpPr>
                <p:cNvPr id="71" name="Rectangle 452"/>
                <p:cNvSpPr>
                  <a:spLocks noChangeArrowheads="1"/>
                </p:cNvSpPr>
                <p:nvPr/>
              </p:nvSpPr>
              <p:spPr bwMode="gray">
                <a:xfrm rot="-5400000">
                  <a:off x="600" y="2784"/>
                  <a:ext cx="144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9999"/>
                    </a:gs>
                    <a:gs pos="100000">
                      <a:srgbClr val="009999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>
                  <a:outerShdw dist="127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Rectangle 453"/>
                <p:cNvSpPr>
                  <a:spLocks noChangeArrowheads="1"/>
                </p:cNvSpPr>
                <p:nvPr/>
              </p:nvSpPr>
              <p:spPr bwMode="gray">
                <a:xfrm rot="-5400000">
                  <a:off x="600" y="2976"/>
                  <a:ext cx="144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9999"/>
                    </a:gs>
                    <a:gs pos="100000">
                      <a:srgbClr val="009999">
                        <a:gamma/>
                        <a:tint val="63529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>
                  <a:outerShdw dist="127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0" name="Freeform 454"/>
              <p:cNvSpPr/>
              <p:nvPr/>
            </p:nvSpPr>
            <p:spPr bwMode="gray">
              <a:xfrm>
                <a:off x="630" y="438"/>
                <a:ext cx="153" cy="13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63" y="68"/>
                  </a:cxn>
                  <a:cxn ang="0">
                    <a:pos x="12" y="138"/>
                  </a:cxn>
                  <a:cxn ang="0">
                    <a:pos x="53" y="136"/>
                  </a:cxn>
                  <a:cxn ang="0">
                    <a:pos x="84" y="96"/>
                  </a:cxn>
                  <a:cxn ang="0">
                    <a:pos x="109" y="137"/>
                  </a:cxn>
                  <a:cxn ang="0">
                    <a:pos x="151" y="138"/>
                  </a:cxn>
                  <a:cxn ang="0">
                    <a:pos x="105" y="68"/>
                  </a:cxn>
                  <a:cxn ang="0">
                    <a:pos x="153" y="3"/>
                  </a:cxn>
                  <a:cxn ang="0">
                    <a:pos x="112" y="2"/>
                  </a:cxn>
                  <a:cxn ang="0">
                    <a:pos x="84" y="45"/>
                  </a:cxn>
                  <a:cxn ang="0">
                    <a:pos x="49" y="0"/>
                  </a:cxn>
                  <a:cxn ang="0">
                    <a:pos x="0" y="2"/>
                  </a:cxn>
                </a:cxnLst>
                <a:rect l="0" t="0" r="r" b="b"/>
                <a:pathLst>
                  <a:path w="153" h="138">
                    <a:moveTo>
                      <a:pt x="12" y="2"/>
                    </a:moveTo>
                    <a:lnTo>
                      <a:pt x="63" y="68"/>
                    </a:lnTo>
                    <a:lnTo>
                      <a:pt x="12" y="138"/>
                    </a:lnTo>
                    <a:lnTo>
                      <a:pt x="53" y="136"/>
                    </a:lnTo>
                    <a:lnTo>
                      <a:pt x="84" y="96"/>
                    </a:lnTo>
                    <a:lnTo>
                      <a:pt x="109" y="137"/>
                    </a:lnTo>
                    <a:lnTo>
                      <a:pt x="151" y="138"/>
                    </a:lnTo>
                    <a:lnTo>
                      <a:pt x="105" y="68"/>
                    </a:lnTo>
                    <a:lnTo>
                      <a:pt x="153" y="3"/>
                    </a:lnTo>
                    <a:lnTo>
                      <a:pt x="112" y="2"/>
                    </a:lnTo>
                    <a:lnTo>
                      <a:pt x="84" y="45"/>
                    </a:lnTo>
                    <a:lnTo>
                      <a:pt x="49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</a:ln>
              <a:effectLst>
                <a:outerShdw dist="127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" name="Rectangle 455"/>
            <p:cNvSpPr>
              <a:spLocks noChangeArrowheads="1"/>
            </p:cNvSpPr>
            <p:nvPr/>
          </p:nvSpPr>
          <p:spPr bwMode="gray">
            <a:xfrm>
              <a:off x="1690" y="1734"/>
              <a:ext cx="2784" cy="20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3200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Biết</a:t>
              </a:r>
              <a:r>
                <a:rPr lang="en-US" sz="3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các</a:t>
              </a:r>
              <a:r>
                <a:rPr lang="en-US" sz="3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kỹ</a:t>
              </a:r>
              <a:r>
                <a:rPr lang="en-US" sz="3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năng</a:t>
              </a:r>
              <a:r>
                <a:rPr lang="en-US" sz="3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quản</a:t>
              </a:r>
              <a:r>
                <a:rPr lang="en-US" sz="3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lý</a:t>
              </a:r>
              <a:r>
                <a:rPr lang="en-US" sz="3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tiền</a:t>
              </a:r>
              <a:r>
                <a:rPr lang="en-US" sz="3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hiệu</a:t>
              </a:r>
              <a:r>
                <a:rPr lang="en-US" sz="3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quả</a:t>
              </a:r>
              <a:r>
                <a:rPr lang="en-US" sz="3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.</a:t>
              </a:r>
              <a:endParaRPr lang="en-US" sz="32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8" name="Rectangle 24"/>
          <p:cNvSpPr>
            <a:spLocks noChangeArrowheads="1"/>
          </p:cNvSpPr>
          <p:nvPr/>
        </p:nvSpPr>
        <p:spPr bwMode="gray">
          <a:xfrm>
            <a:off x="785495" y="43180"/>
            <a:ext cx="7657465" cy="88773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</a:ln>
          <a:effectLst/>
        </p:spPr>
        <p:txBody>
          <a:bodyPr wrap="none" anchor="ctr"/>
          <a:p>
            <a:r>
              <a:rPr lang="vi-VN" alt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THPT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7" name="Picture 3" descr="C:\Users\CHIHIRO\Documents\3371294_Tinhte_Money_Lover_00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28875" y="4075881"/>
            <a:ext cx="3667800" cy="2314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24"/>
          <p:cNvSpPr>
            <a:spLocks noChangeArrowheads="1"/>
          </p:cNvSpPr>
          <p:nvPr/>
        </p:nvSpPr>
        <p:spPr bwMode="gray">
          <a:xfrm>
            <a:off x="533400" y="0"/>
            <a:ext cx="2819400" cy="659006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838200" y="1600200"/>
            <a:ext cx="7315200" cy="434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914400" y="1752600"/>
            <a:ext cx="7010400" cy="403187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CHIHIRO\Documents\images (14)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352801" y="1"/>
            <a:ext cx="1600199" cy="1600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01925" y="2211388"/>
            <a:ext cx="3671888" cy="3641725"/>
            <a:chOff x="2701925" y="2211388"/>
            <a:chExt cx="3671888" cy="3641725"/>
          </a:xfrm>
        </p:grpSpPr>
        <p:sp>
          <p:nvSpPr>
            <p:cNvPr id="3" name="Oval 4"/>
            <p:cNvSpPr>
              <a:spLocks noChangeArrowheads="1"/>
            </p:cNvSpPr>
            <p:nvPr/>
          </p:nvSpPr>
          <p:spPr bwMode="auto">
            <a:xfrm>
              <a:off x="2701925" y="2211388"/>
              <a:ext cx="3671888" cy="3641725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chemeClr val="accent1"/>
              </a:solidFill>
              <a:rou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24200" y="2971800"/>
              <a:ext cx="281940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phổ</a:t>
              </a:r>
              <a:r>
                <a:rPr lang="en-US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endPara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 Box 8"/>
          <p:cNvSpPr txBox="1">
            <a:spLocks noChangeArrowheads="1"/>
          </p:cNvSpPr>
          <p:nvPr/>
        </p:nvSpPr>
        <p:spPr bwMode="gray">
          <a:xfrm>
            <a:off x="3873500" y="3892550"/>
            <a:ext cx="184150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49600" y="1066800"/>
            <a:ext cx="2895600" cy="1327151"/>
            <a:chOff x="3048000" y="1143000"/>
            <a:chExt cx="2895600" cy="1327151"/>
          </a:xfrm>
        </p:grpSpPr>
        <p:grpSp>
          <p:nvGrpSpPr>
            <p:cNvPr id="7" name="Group 9"/>
            <p:cNvGrpSpPr/>
            <p:nvPr/>
          </p:nvGrpSpPr>
          <p:grpSpPr bwMode="auto">
            <a:xfrm>
              <a:off x="4152900" y="1862138"/>
              <a:ext cx="622300" cy="608013"/>
              <a:chOff x="2639" y="1087"/>
              <a:chExt cx="431" cy="415"/>
            </a:xfrm>
          </p:grpSpPr>
          <p:grpSp>
            <p:nvGrpSpPr>
              <p:cNvPr id="9" name="Group 10"/>
              <p:cNvGrpSpPr/>
              <p:nvPr/>
            </p:nvGrpSpPr>
            <p:grpSpPr bwMode="auto">
              <a:xfrm>
                <a:off x="2639" y="1087"/>
                <a:ext cx="431" cy="415"/>
                <a:chOff x="2018" y="1921"/>
                <a:chExt cx="1680" cy="1680"/>
              </a:xfrm>
            </p:grpSpPr>
            <p:sp>
              <p:nvSpPr>
                <p:cNvPr id="11" name="Oval 11"/>
                <p:cNvSpPr>
                  <a:spLocks noChangeArrowheads="1"/>
                </p:cNvSpPr>
                <p:nvPr/>
              </p:nvSpPr>
              <p:spPr bwMode="gray">
                <a:xfrm>
                  <a:off x="2018" y="1921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235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" name="Freeform 12"/>
                <p:cNvSpPr/>
                <p:nvPr/>
              </p:nvSpPr>
              <p:spPr bwMode="gray">
                <a:xfrm>
                  <a:off x="2208" y="1937"/>
                  <a:ext cx="1297" cy="631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" name="Text Box 13"/>
              <p:cNvSpPr txBox="1">
                <a:spLocks noChangeArrowheads="1"/>
              </p:cNvSpPr>
              <p:nvPr/>
            </p:nvSpPr>
            <p:spPr bwMode="gray">
              <a:xfrm>
                <a:off x="2722" y="1150"/>
                <a:ext cx="128" cy="315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8" name="Text Box 48"/>
            <p:cNvSpPr txBox="1">
              <a:spLocks noChangeArrowheads="1"/>
            </p:cNvSpPr>
            <p:nvPr/>
          </p:nvSpPr>
          <p:spPr bwMode="auto">
            <a:xfrm>
              <a:off x="3048000" y="1143000"/>
              <a:ext cx="2895600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Hòa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endPara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24000" y="5334000"/>
            <a:ext cx="2256745" cy="762705"/>
            <a:chOff x="1143000" y="5018315"/>
            <a:chExt cx="2256745" cy="762705"/>
          </a:xfrm>
        </p:grpSpPr>
        <p:grpSp>
          <p:nvGrpSpPr>
            <p:cNvPr id="14" name="Group 17"/>
            <p:cNvGrpSpPr/>
            <p:nvPr/>
          </p:nvGrpSpPr>
          <p:grpSpPr bwMode="auto">
            <a:xfrm>
              <a:off x="2775857" y="5018315"/>
              <a:ext cx="623888" cy="630238"/>
              <a:chOff x="1824" y="3357"/>
              <a:chExt cx="432" cy="432"/>
            </a:xfrm>
          </p:grpSpPr>
          <p:grpSp>
            <p:nvGrpSpPr>
              <p:cNvPr id="16" name="Group 18"/>
              <p:cNvGrpSpPr/>
              <p:nvPr/>
            </p:nvGrpSpPr>
            <p:grpSpPr bwMode="auto">
              <a:xfrm>
                <a:off x="1824" y="3357"/>
                <a:ext cx="432" cy="432"/>
                <a:chOff x="2016" y="1920"/>
                <a:chExt cx="1680" cy="1680"/>
              </a:xfrm>
            </p:grpSpPr>
            <p:sp>
              <p:nvSpPr>
                <p:cNvPr id="18" name="Oval 1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Freeform 20"/>
                <p:cNvSpPr/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" name="Text Box 21"/>
              <p:cNvSpPr txBox="1">
                <a:spLocks noChangeArrowheads="1"/>
              </p:cNvSpPr>
              <p:nvPr/>
            </p:nvSpPr>
            <p:spPr bwMode="gray">
              <a:xfrm>
                <a:off x="1899" y="3438"/>
                <a:ext cx="128" cy="316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15" name="Text Box 50"/>
            <p:cNvSpPr txBox="1">
              <a:spLocks noChangeArrowheads="1"/>
            </p:cNvSpPr>
            <p:nvPr/>
          </p:nvSpPr>
          <p:spPr bwMode="auto">
            <a:xfrm>
              <a:off x="1143000" y="5257800"/>
              <a:ext cx="1731963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do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15000" y="4648200"/>
            <a:ext cx="2819400" cy="692150"/>
            <a:chOff x="5638800" y="4724400"/>
            <a:chExt cx="2819400" cy="692150"/>
          </a:xfrm>
        </p:grpSpPr>
        <p:grpSp>
          <p:nvGrpSpPr>
            <p:cNvPr id="21" name="Group 27"/>
            <p:cNvGrpSpPr/>
            <p:nvPr/>
          </p:nvGrpSpPr>
          <p:grpSpPr bwMode="auto">
            <a:xfrm>
              <a:off x="5638800" y="4724400"/>
              <a:ext cx="595313" cy="692150"/>
              <a:chOff x="3551" y="3257"/>
              <a:chExt cx="412" cy="475"/>
            </a:xfrm>
          </p:grpSpPr>
          <p:grpSp>
            <p:nvGrpSpPr>
              <p:cNvPr id="23" name="Group 28"/>
              <p:cNvGrpSpPr/>
              <p:nvPr/>
            </p:nvGrpSpPr>
            <p:grpSpPr bwMode="auto">
              <a:xfrm>
                <a:off x="3551" y="3340"/>
                <a:ext cx="412" cy="392"/>
                <a:chOff x="2011" y="1924"/>
                <a:chExt cx="1680" cy="1681"/>
              </a:xfrm>
            </p:grpSpPr>
            <p:sp>
              <p:nvSpPr>
                <p:cNvPr id="25" name="Oval 29"/>
                <p:cNvSpPr>
                  <a:spLocks noChangeArrowheads="1"/>
                </p:cNvSpPr>
                <p:nvPr/>
              </p:nvSpPr>
              <p:spPr bwMode="gray">
                <a:xfrm>
                  <a:off x="2011" y="1924"/>
                  <a:ext cx="1680" cy="16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Freeform 30"/>
                <p:cNvSpPr/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" name="Text Box 31"/>
              <p:cNvSpPr txBox="1">
                <a:spLocks noChangeArrowheads="1"/>
              </p:cNvSpPr>
              <p:nvPr/>
            </p:nvSpPr>
            <p:spPr bwMode="gray">
              <a:xfrm>
                <a:off x="3720" y="3257"/>
                <a:ext cx="128" cy="317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2" name="Text Box 51"/>
            <p:cNvSpPr txBox="1">
              <a:spLocks noChangeArrowheads="1"/>
            </p:cNvSpPr>
            <p:nvPr/>
          </p:nvSpPr>
          <p:spPr bwMode="auto">
            <a:xfrm>
              <a:off x="6248400" y="4800600"/>
              <a:ext cx="2209800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Khoan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</a:t>
              </a:r>
              <a:endPara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867400" y="2514600"/>
            <a:ext cx="2362200" cy="941388"/>
            <a:chOff x="5867400" y="2590800"/>
            <a:chExt cx="2362200" cy="941388"/>
          </a:xfrm>
        </p:grpSpPr>
        <p:grpSp>
          <p:nvGrpSpPr>
            <p:cNvPr id="28" name="Group 22"/>
            <p:cNvGrpSpPr/>
            <p:nvPr/>
          </p:nvGrpSpPr>
          <p:grpSpPr bwMode="auto">
            <a:xfrm>
              <a:off x="5867400" y="2895600"/>
              <a:ext cx="620713" cy="636588"/>
              <a:chOff x="3938" y="1968"/>
              <a:chExt cx="430" cy="437"/>
            </a:xfrm>
          </p:grpSpPr>
          <p:grpSp>
            <p:nvGrpSpPr>
              <p:cNvPr id="30" name="Group 23"/>
              <p:cNvGrpSpPr/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32" name="Oval 2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57647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Freeform 25"/>
                <p:cNvSpPr/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" name="Text Box 26"/>
              <p:cNvSpPr txBox="1">
                <a:spLocks noChangeArrowheads="1"/>
              </p:cNvSpPr>
              <p:nvPr/>
            </p:nvSpPr>
            <p:spPr bwMode="gray">
              <a:xfrm>
                <a:off x="4007" y="2028"/>
                <a:ext cx="128" cy="317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248400" y="259080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endPara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Text Box 36"/>
          <p:cNvSpPr txBox="1">
            <a:spLocks noChangeArrowheads="1"/>
          </p:cNvSpPr>
          <p:nvPr/>
        </p:nvSpPr>
        <p:spPr bwMode="gray">
          <a:xfrm>
            <a:off x="2743200" y="3124200"/>
            <a:ext cx="184730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762000" y="2438400"/>
            <a:ext cx="2376488" cy="782638"/>
            <a:chOff x="1371600" y="2057400"/>
            <a:chExt cx="2376488" cy="782638"/>
          </a:xfrm>
        </p:grpSpPr>
        <p:sp>
          <p:nvSpPr>
            <p:cNvPr id="36" name="TextBox 35"/>
            <p:cNvSpPr txBox="1"/>
            <p:nvPr/>
          </p:nvSpPr>
          <p:spPr>
            <a:xfrm>
              <a:off x="1371600" y="2057400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dị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7" name="Group 87"/>
            <p:cNvGrpSpPr/>
            <p:nvPr/>
          </p:nvGrpSpPr>
          <p:grpSpPr>
            <a:xfrm>
              <a:off x="3124200" y="2209800"/>
              <a:ext cx="623888" cy="630238"/>
              <a:chOff x="2951163" y="3503613"/>
              <a:chExt cx="623888" cy="630238"/>
            </a:xfrm>
          </p:grpSpPr>
          <p:sp>
            <p:nvSpPr>
              <p:cNvPr id="38" name="Oval 34"/>
              <p:cNvSpPr>
                <a:spLocks noChangeArrowheads="1"/>
              </p:cNvSpPr>
              <p:nvPr/>
            </p:nvSpPr>
            <p:spPr bwMode="gray">
              <a:xfrm>
                <a:off x="2951163" y="3503613"/>
                <a:ext cx="623888" cy="63023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549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35"/>
              <p:cNvSpPr/>
              <p:nvPr/>
            </p:nvSpPr>
            <p:spPr bwMode="gray">
              <a:xfrm>
                <a:off x="3022464" y="3514117"/>
                <a:ext cx="481285" cy="237840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lin ang="5400000" scaled="1"/>
              </a:gra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5181600" y="1905000"/>
            <a:ext cx="2895600" cy="684213"/>
            <a:chOff x="5257800" y="1981200"/>
            <a:chExt cx="2895600" cy="684213"/>
          </a:xfrm>
        </p:grpSpPr>
        <p:sp>
          <p:nvSpPr>
            <p:cNvPr id="41" name="TextBox 40"/>
            <p:cNvSpPr txBox="1"/>
            <p:nvPr/>
          </p:nvSpPr>
          <p:spPr>
            <a:xfrm>
              <a:off x="5715000" y="1981200"/>
              <a:ext cx="2438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Hạnh</a:t>
              </a:r>
              <a:r>
                <a: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phúc</a:t>
              </a:r>
              <a:endPara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" name="Group 79"/>
            <p:cNvGrpSpPr/>
            <p:nvPr/>
          </p:nvGrpSpPr>
          <p:grpSpPr>
            <a:xfrm>
              <a:off x="5257800" y="2057400"/>
              <a:ext cx="622300" cy="608013"/>
              <a:chOff x="4305300" y="1938338"/>
              <a:chExt cx="622300" cy="608013"/>
            </a:xfrm>
          </p:grpSpPr>
          <p:sp>
            <p:nvSpPr>
              <p:cNvPr id="43" name="Oval 11"/>
              <p:cNvSpPr>
                <a:spLocks noChangeArrowheads="1"/>
              </p:cNvSpPr>
              <p:nvPr/>
            </p:nvSpPr>
            <p:spPr bwMode="gray">
              <a:xfrm>
                <a:off x="4305300" y="1938338"/>
                <a:ext cx="622300" cy="608013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235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Freeform 12"/>
              <p:cNvSpPr/>
              <p:nvPr/>
            </p:nvSpPr>
            <p:spPr bwMode="gray">
              <a:xfrm>
                <a:off x="4379776" y="1946857"/>
                <a:ext cx="481285" cy="228853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 Box 13"/>
              <p:cNvSpPr txBox="1">
                <a:spLocks noChangeArrowheads="1"/>
              </p:cNvSpPr>
              <p:nvPr/>
            </p:nvSpPr>
            <p:spPr bwMode="gray">
              <a:xfrm>
                <a:off x="4425454" y="2030271"/>
                <a:ext cx="184730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6096000" y="3505200"/>
            <a:ext cx="2341563" cy="865188"/>
            <a:chOff x="6096000" y="3657600"/>
            <a:chExt cx="2341563" cy="865188"/>
          </a:xfrm>
        </p:grpSpPr>
        <p:sp>
          <p:nvSpPr>
            <p:cNvPr id="47" name="Text Box 49"/>
            <p:cNvSpPr txBox="1">
              <a:spLocks noChangeArrowheads="1"/>
            </p:cNvSpPr>
            <p:nvPr/>
          </p:nvSpPr>
          <p:spPr bwMode="auto">
            <a:xfrm>
              <a:off x="6705600" y="3657600"/>
              <a:ext cx="1731963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8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Khiêm</a:t>
              </a:r>
              <a:r>
                <a: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tốn</a:t>
              </a:r>
              <a:endPara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8" name="Group 94"/>
            <p:cNvGrpSpPr/>
            <p:nvPr/>
          </p:nvGrpSpPr>
          <p:grpSpPr>
            <a:xfrm>
              <a:off x="6096000" y="3886200"/>
              <a:ext cx="620713" cy="636588"/>
              <a:chOff x="6025061" y="4104190"/>
              <a:chExt cx="620713" cy="636588"/>
            </a:xfrm>
          </p:grpSpPr>
          <p:sp>
            <p:nvSpPr>
              <p:cNvPr id="49" name="Oval 24"/>
              <p:cNvSpPr>
                <a:spLocks noChangeArrowheads="1"/>
              </p:cNvSpPr>
              <p:nvPr/>
            </p:nvSpPr>
            <p:spPr bwMode="gray">
              <a:xfrm>
                <a:off x="6025061" y="4104190"/>
                <a:ext cx="620713" cy="636588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5764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Freeform 25"/>
              <p:cNvSpPr/>
              <p:nvPr/>
            </p:nvSpPr>
            <p:spPr bwMode="gray">
              <a:xfrm>
                <a:off x="6096000" y="4114800"/>
                <a:ext cx="478836" cy="240236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5029200" y="5370493"/>
            <a:ext cx="2895600" cy="1056620"/>
            <a:chOff x="4800600" y="5486400"/>
            <a:chExt cx="2895600" cy="1056620"/>
          </a:xfrm>
        </p:grpSpPr>
        <p:sp>
          <p:nvSpPr>
            <p:cNvPr id="52" name="TextBox 51"/>
            <p:cNvSpPr txBox="1"/>
            <p:nvPr/>
          </p:nvSpPr>
          <p:spPr>
            <a:xfrm>
              <a:off x="4953000" y="6019800"/>
              <a:ext cx="2743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Trách</a:t>
              </a:r>
              <a:r>
                <a: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endPara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3" name="Group 91"/>
            <p:cNvGrpSpPr/>
            <p:nvPr/>
          </p:nvGrpSpPr>
          <p:grpSpPr>
            <a:xfrm>
              <a:off x="4800600" y="5486400"/>
              <a:ext cx="595313" cy="571500"/>
              <a:chOff x="4275364" y="5476875"/>
              <a:chExt cx="595313" cy="571500"/>
            </a:xfrm>
          </p:grpSpPr>
          <p:sp>
            <p:nvSpPr>
              <p:cNvPr id="54" name="Oval 29"/>
              <p:cNvSpPr>
                <a:spLocks noChangeArrowheads="1"/>
              </p:cNvSpPr>
              <p:nvPr/>
            </p:nvSpPr>
            <p:spPr bwMode="gray">
              <a:xfrm>
                <a:off x="4275364" y="5476875"/>
                <a:ext cx="595313" cy="571500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549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Freeform 30"/>
              <p:cNvSpPr/>
              <p:nvPr/>
            </p:nvSpPr>
            <p:spPr bwMode="gray">
              <a:xfrm>
                <a:off x="4343400" y="5486400"/>
                <a:ext cx="459241" cy="215673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bg2"/>
                  </a:gs>
                </a:gsLst>
                <a:lin ang="5400000" scaled="1"/>
              </a:gra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3352800" y="5562600"/>
            <a:ext cx="2057400" cy="1209020"/>
            <a:chOff x="2895600" y="5486400"/>
            <a:chExt cx="2057400" cy="1209020"/>
          </a:xfrm>
        </p:grpSpPr>
        <p:sp>
          <p:nvSpPr>
            <p:cNvPr id="57" name="TextBox 56"/>
            <p:cNvSpPr txBox="1"/>
            <p:nvPr/>
          </p:nvSpPr>
          <p:spPr>
            <a:xfrm>
              <a:off x="2895600" y="6172200"/>
              <a:ext cx="2057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Thương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endPara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8" name="Group 95"/>
            <p:cNvGrpSpPr/>
            <p:nvPr/>
          </p:nvGrpSpPr>
          <p:grpSpPr>
            <a:xfrm>
              <a:off x="3657600" y="5486400"/>
              <a:ext cx="623888" cy="630238"/>
              <a:chOff x="3810000" y="5562600"/>
              <a:chExt cx="623888" cy="630238"/>
            </a:xfrm>
          </p:grpSpPr>
          <p:sp>
            <p:nvSpPr>
              <p:cNvPr id="59" name="Oval 58"/>
              <p:cNvSpPr>
                <a:spLocks noChangeArrowheads="1"/>
              </p:cNvSpPr>
              <p:nvPr/>
            </p:nvSpPr>
            <p:spPr bwMode="gray">
              <a:xfrm>
                <a:off x="3810000" y="5562600"/>
                <a:ext cx="623888" cy="630238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 bwMode="gray">
              <a:xfrm>
                <a:off x="3881301" y="5573104"/>
                <a:ext cx="481285" cy="237840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 w="0">
                <a:noFill/>
                <a:prstDash val="solid"/>
                <a:rou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sp>
        <p:nvSpPr>
          <p:cNvPr id="61" name="Rectangle 24"/>
          <p:cNvSpPr>
            <a:spLocks noChangeArrowheads="1"/>
          </p:cNvSpPr>
          <p:nvPr/>
        </p:nvSpPr>
        <p:spPr bwMode="gray">
          <a:xfrm>
            <a:off x="533400" y="0"/>
            <a:ext cx="2819400" cy="659006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57200" y="3429000"/>
            <a:ext cx="2376488" cy="782638"/>
            <a:chOff x="1371600" y="2057400"/>
            <a:chExt cx="2376488" cy="782638"/>
          </a:xfrm>
        </p:grpSpPr>
        <p:sp>
          <p:nvSpPr>
            <p:cNvPr id="63" name="TextBox 62"/>
            <p:cNvSpPr txBox="1"/>
            <p:nvPr/>
          </p:nvSpPr>
          <p:spPr>
            <a:xfrm>
              <a:off x="1371600" y="2057400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Đoàn</a:t>
              </a:r>
              <a:r>
                <a: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endPara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4" name="Group 87"/>
            <p:cNvGrpSpPr/>
            <p:nvPr/>
          </p:nvGrpSpPr>
          <p:grpSpPr>
            <a:xfrm>
              <a:off x="3124200" y="2209800"/>
              <a:ext cx="623888" cy="630238"/>
              <a:chOff x="2951163" y="3503613"/>
              <a:chExt cx="623888" cy="630238"/>
            </a:xfrm>
          </p:grpSpPr>
          <p:sp>
            <p:nvSpPr>
              <p:cNvPr id="65" name="Oval 34"/>
              <p:cNvSpPr>
                <a:spLocks noChangeArrowheads="1"/>
              </p:cNvSpPr>
              <p:nvPr/>
            </p:nvSpPr>
            <p:spPr bwMode="gray">
              <a:xfrm>
                <a:off x="2951163" y="3503613"/>
                <a:ext cx="623888" cy="63023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549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Freeform 35"/>
              <p:cNvSpPr/>
              <p:nvPr/>
            </p:nvSpPr>
            <p:spPr bwMode="gray">
              <a:xfrm>
                <a:off x="3022464" y="3514117"/>
                <a:ext cx="481285" cy="237840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lin ang="5400000" scaled="1"/>
              </a:gra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1524000" y="1752600"/>
            <a:ext cx="2376488" cy="782638"/>
            <a:chOff x="1371600" y="2057400"/>
            <a:chExt cx="2376488" cy="782638"/>
          </a:xfrm>
        </p:grpSpPr>
        <p:sp>
          <p:nvSpPr>
            <p:cNvPr id="68" name="TextBox 67"/>
            <p:cNvSpPr txBox="1"/>
            <p:nvPr/>
          </p:nvSpPr>
          <p:spPr>
            <a:xfrm>
              <a:off x="1371600" y="2057400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Tôn</a:t>
              </a:r>
              <a:r>
                <a: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endPara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9" name="Group 87"/>
            <p:cNvGrpSpPr/>
            <p:nvPr/>
          </p:nvGrpSpPr>
          <p:grpSpPr>
            <a:xfrm>
              <a:off x="3124200" y="2209800"/>
              <a:ext cx="623888" cy="630238"/>
              <a:chOff x="2951163" y="3503613"/>
              <a:chExt cx="623888" cy="630238"/>
            </a:xfrm>
          </p:grpSpPr>
          <p:sp>
            <p:nvSpPr>
              <p:cNvPr id="70" name="Oval 34"/>
              <p:cNvSpPr>
                <a:spLocks noChangeArrowheads="1"/>
              </p:cNvSpPr>
              <p:nvPr/>
            </p:nvSpPr>
            <p:spPr bwMode="gray">
              <a:xfrm>
                <a:off x="2951163" y="3503613"/>
                <a:ext cx="623888" cy="63023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549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Freeform 35"/>
              <p:cNvSpPr/>
              <p:nvPr/>
            </p:nvSpPr>
            <p:spPr bwMode="gray">
              <a:xfrm>
                <a:off x="3022464" y="3514117"/>
                <a:ext cx="481285" cy="237840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lin ang="5400000" scaled="1"/>
              </a:gra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685800" y="4419600"/>
            <a:ext cx="2376488" cy="782638"/>
            <a:chOff x="1371600" y="2057400"/>
            <a:chExt cx="2376488" cy="782638"/>
          </a:xfrm>
        </p:grpSpPr>
        <p:sp>
          <p:nvSpPr>
            <p:cNvPr id="73" name="TextBox 72"/>
            <p:cNvSpPr txBox="1"/>
            <p:nvPr/>
          </p:nvSpPr>
          <p:spPr>
            <a:xfrm>
              <a:off x="1371600" y="2057400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4" name="Group 87"/>
            <p:cNvGrpSpPr/>
            <p:nvPr/>
          </p:nvGrpSpPr>
          <p:grpSpPr>
            <a:xfrm>
              <a:off x="3124200" y="2209800"/>
              <a:ext cx="623888" cy="630238"/>
              <a:chOff x="2951163" y="3503613"/>
              <a:chExt cx="623888" cy="630238"/>
            </a:xfrm>
          </p:grpSpPr>
          <p:sp>
            <p:nvSpPr>
              <p:cNvPr id="75" name="Oval 34"/>
              <p:cNvSpPr>
                <a:spLocks noChangeArrowheads="1"/>
              </p:cNvSpPr>
              <p:nvPr/>
            </p:nvSpPr>
            <p:spPr bwMode="gray">
              <a:xfrm>
                <a:off x="2951163" y="3503613"/>
                <a:ext cx="623888" cy="63023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549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Freeform 35"/>
              <p:cNvSpPr/>
              <p:nvPr/>
            </p:nvSpPr>
            <p:spPr bwMode="gray">
              <a:xfrm>
                <a:off x="3022464" y="3514117"/>
                <a:ext cx="481285" cy="237840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lin ang="5400000" scaled="1"/>
              </a:gra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405" y="916940"/>
            <a:ext cx="8312150" cy="57188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HIHIRO\Documents\images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05000" y="1371600"/>
            <a:ext cx="2514600" cy="1769370"/>
          </a:xfrm>
          <a:prstGeom prst="rect">
            <a:avLst/>
          </a:prstGeom>
          <a:noFill/>
        </p:spPr>
      </p:pic>
      <p:pic>
        <p:nvPicPr>
          <p:cNvPr id="4" name="Picture 11" descr="book_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0900" y="4648200"/>
            <a:ext cx="2362200" cy="1884839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7365" y="3124200"/>
            <a:ext cx="8298180" cy="1905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3600" dirty="0" err="1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VỀ </a:t>
            </a:r>
            <a:r>
              <a:rPr lang="en-US" sz="3600" dirty="0" err="1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VÀ TẦM QUAN TRỌNG CỦA </a:t>
            </a:r>
            <a:r>
              <a:rPr lang="en-US" sz="3600" dirty="0" err="1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HỌC CÁCH </a:t>
            </a:r>
            <a:r>
              <a:rPr lang="en-US" sz="3600" dirty="0" err="1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600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LÝ </a:t>
            </a:r>
            <a:r>
              <a:rPr lang="en-US" sz="3600" dirty="0" err="1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BẠC </a:t>
            </a:r>
            <a:r>
              <a:rPr lang="en-US" sz="3600" dirty="0" err="1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dirty="0">
              <a:ln w="10541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33400" y="304800"/>
            <a:ext cx="4209241" cy="1693981"/>
            <a:chOff x="2349611" y="517315"/>
            <a:chExt cx="4209241" cy="1693981"/>
          </a:xfrm>
        </p:grpSpPr>
        <p:sp>
          <p:nvSpPr>
            <p:cNvPr id="35" name="Rounded Rectangle 9"/>
            <p:cNvSpPr/>
            <p:nvPr/>
          </p:nvSpPr>
          <p:spPr>
            <a:xfrm rot="168783">
              <a:off x="2349611" y="641905"/>
              <a:ext cx="4209241" cy="1196323"/>
            </a:xfrm>
            <a:prstGeom prst="roundRect">
              <a:avLst/>
            </a:prstGeom>
            <a:gradFill>
              <a:gsLst>
                <a:gs pos="0">
                  <a:schemeClr val="accent2">
                    <a:tint val="62000"/>
                    <a:satMod val="180000"/>
                  </a:schemeClr>
                </a:gs>
                <a:gs pos="65000">
                  <a:schemeClr val="accent2">
                    <a:tint val="32000"/>
                    <a:satMod val="250000"/>
                  </a:schemeClr>
                </a:gs>
                <a:gs pos="100000">
                  <a:schemeClr val="accent2">
                    <a:tint val="23000"/>
                    <a:satMod val="300000"/>
                  </a:schemeClr>
                </a:gs>
              </a:gsLst>
              <a:lin ang="16200000" scaled="0"/>
            </a:gradFill>
            <a:ln>
              <a:solidFill>
                <a:schemeClr val="accent2"/>
              </a:solidFill>
            </a:ln>
            <a:effectLst>
              <a:innerShdw blurRad="381000" dist="431800" dir="18960000">
                <a:schemeClr val="tx1">
                  <a:alpha val="77000"/>
                </a:schemeClr>
              </a:innerShdw>
            </a:effectLst>
            <a:scene3d>
              <a:camera prst="isometricOffAxis1Right"/>
              <a:lightRig rig="threePt" dir="t"/>
            </a:scene3d>
            <a:sp3d>
              <a:bevelT w="0" h="12700"/>
              <a:bevelB w="0" h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 rot="21276536">
              <a:off x="3197183" y="517315"/>
              <a:ext cx="2981510" cy="16939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 DỤC TÀI CHÍNH</a:t>
              </a:r>
              <a:endPara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41" name="Picture 1" descr="C:\Users\CHIHIRO\Documents\images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81000"/>
            <a:ext cx="3886200" cy="2590800"/>
          </a:xfrm>
          <a:prstGeom prst="rect">
            <a:avLst/>
          </a:prstGeom>
          <a:noFill/>
        </p:spPr>
      </p:pic>
      <p:sp>
        <p:nvSpPr>
          <p:cNvPr id="6" name="Text Box 5"/>
          <p:cNvSpPr txBox="1"/>
          <p:nvPr/>
        </p:nvSpPr>
        <p:spPr>
          <a:xfrm>
            <a:off x="507365" y="2479040"/>
            <a:ext cx="168465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sz="36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endParaRPr lang="en-US" sz="36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206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0" y="990603"/>
          <a:ext cx="8077200" cy="5615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/>
                <a:gridCol w="3175000"/>
                <a:gridCol w="2209800"/>
              </a:tblGrid>
              <a:tr h="53221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VỊ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TỆ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KÝ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2218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VND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185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endParaRPr lang="en-US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la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USD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18537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2218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GBP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2218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tệ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CNY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2218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Yên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JPY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2218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Úc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la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AUD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2218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Singapore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la Singapore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SGD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81000" y="-152400"/>
            <a:ext cx="8229600" cy="1370612"/>
            <a:chOff x="3048000" y="1316038"/>
            <a:chExt cx="2966091" cy="1840001"/>
          </a:xfrm>
        </p:grpSpPr>
        <p:sp>
          <p:nvSpPr>
            <p:cNvPr id="6" name="Oval 13"/>
            <p:cNvSpPr>
              <a:spLocks noChangeArrowheads="1"/>
            </p:cNvSpPr>
            <p:nvPr/>
          </p:nvSpPr>
          <p:spPr bwMode="gray">
            <a:xfrm>
              <a:off x="3048000" y="1438275"/>
              <a:ext cx="2966091" cy="14122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6"/>
            <p:cNvSpPr>
              <a:spLocks noChangeArrowheads="1"/>
            </p:cNvSpPr>
            <p:nvPr/>
          </p:nvSpPr>
          <p:spPr bwMode="gray">
            <a:xfrm>
              <a:off x="3251200" y="1316038"/>
              <a:ext cx="2492375" cy="122237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algn="ctr">
              <a:noFill/>
              <a:rou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" name="Oval 17"/>
            <p:cNvSpPr>
              <a:spLocks noChangeArrowheads="1"/>
            </p:cNvSpPr>
            <p:nvPr/>
          </p:nvSpPr>
          <p:spPr bwMode="gray">
            <a:xfrm>
              <a:off x="3382963" y="1343025"/>
              <a:ext cx="2193925" cy="9906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noFill/>
              <a:rou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00400" y="1544637"/>
              <a:ext cx="2662360" cy="1611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i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6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36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phổ</a:t>
              </a:r>
              <a:r>
                <a:rPr lang="en-US" sz="36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36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6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36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endParaRPr lang="en-US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/>
          <p:cNvSpPr>
            <a:spLocks noChangeArrowheads="1"/>
          </p:cNvSpPr>
          <p:nvPr/>
        </p:nvSpPr>
        <p:spPr bwMode="gray">
          <a:xfrm>
            <a:off x="685800" y="0"/>
            <a:ext cx="3440720" cy="659006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endParaRPr lang="en-US" sz="40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gray">
          <a:xfrm>
            <a:off x="0" y="0"/>
            <a:ext cx="3886200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r" eaLnBrk="0" hangingPunct="0"/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endParaRPr 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295400" y="914400"/>
          <a:ext cx="60960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tệ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Tỷ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mua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Tỷ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USD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23,440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23,650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24,950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26,154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GBP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28,501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29,526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JPY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210.52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221.35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CNY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3,256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3,394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AUD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13,924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14,424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SGD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16,020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16,696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3886200" y="152400"/>
            <a:ext cx="4572001" cy="654254"/>
            <a:chOff x="1066800" y="3091458"/>
            <a:chExt cx="1870198" cy="2939032"/>
          </a:xfrm>
        </p:grpSpPr>
        <p:sp>
          <p:nvSpPr>
            <p:cNvPr id="15" name="AutoShape 6"/>
            <p:cNvSpPr>
              <a:spLocks noChangeArrowheads="1"/>
            </p:cNvSpPr>
            <p:nvPr/>
          </p:nvSpPr>
          <p:spPr bwMode="auto">
            <a:xfrm>
              <a:off x="1066800" y="3091458"/>
              <a:ext cx="1620838" cy="2738437"/>
            </a:xfrm>
            <a:prstGeom prst="roundRect">
              <a:avLst>
                <a:gd name="adj" fmla="val 13745"/>
              </a:avLst>
            </a:prstGeom>
            <a:noFill/>
            <a:ln w="38100">
              <a:noFill/>
              <a:rou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19200" y="3962399"/>
              <a:ext cx="1717798" cy="20680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i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Cập</a:t>
              </a:r>
              <a:r>
                <a:rPr lang="en-US" sz="2400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2400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3/04/2020)</a:t>
              </a:r>
              <a:endPara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8" name="Picture 4" descr="C:\Users\CHIHIRO\Documents\images (4)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29200" y="5105400"/>
            <a:ext cx="2307395" cy="1552575"/>
          </a:xfrm>
          <a:prstGeom prst="rect">
            <a:avLst/>
          </a:prstGeom>
          <a:noFill/>
        </p:spPr>
      </p:pic>
      <p:pic>
        <p:nvPicPr>
          <p:cNvPr id="1029" name="Picture 5" descr="C:\Users\CHIHIRO\Documents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105400"/>
            <a:ext cx="3810000" cy="150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19400" y="4114800"/>
            <a:ext cx="6324600" cy="1447800"/>
            <a:chOff x="4440" y="6480"/>
            <a:chExt cx="9960" cy="2280"/>
          </a:xfrm>
        </p:grpSpPr>
        <p:grpSp>
          <p:nvGrpSpPr>
            <p:cNvPr id="16" name="Group 15"/>
            <p:cNvGrpSpPr/>
            <p:nvPr/>
          </p:nvGrpSpPr>
          <p:grpSpPr>
            <a:xfrm>
              <a:off x="4440" y="6600"/>
              <a:ext cx="6840" cy="1211"/>
              <a:chOff x="533400" y="2940050"/>
              <a:chExt cx="3794125" cy="768925"/>
            </a:xfrm>
          </p:grpSpPr>
          <p:sp>
            <p:nvSpPr>
              <p:cNvPr id="17" name="Rectangle 10"/>
              <p:cNvSpPr>
                <a:spLocks noChangeArrowheads="1"/>
              </p:cNvSpPr>
              <p:nvPr/>
            </p:nvSpPr>
            <p:spPr bwMode="gray">
              <a:xfrm>
                <a:off x="533400" y="2940050"/>
                <a:ext cx="3794125" cy="658813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Text Box 31"/>
              <p:cNvSpPr txBox="1">
                <a:spLocks noChangeArrowheads="1"/>
              </p:cNvSpPr>
              <p:nvPr/>
            </p:nvSpPr>
            <p:spPr bwMode="gray">
              <a:xfrm>
                <a:off x="799654" y="3124200"/>
                <a:ext cx="3195053" cy="5847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algn="r" eaLnBrk="0" hangingPunct="0"/>
                <a:r>
                  <a:rPr lang="en-US" sz="3200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tiện</a:t>
                </a:r>
                <a:r>
                  <a:rPr lang="en-US" sz="3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trao</a:t>
                </a:r>
                <a:r>
                  <a:rPr lang="en-US" sz="3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endPara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173" name="Picture 5" descr="C:\Users\CHIHIRO\Documents\tải xuống (4).jpg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0808" y="6480"/>
              <a:ext cx="3592" cy="2280"/>
            </a:xfrm>
            <a:prstGeom prst="rect">
              <a:avLst/>
            </a:prstGeom>
            <a:noFill/>
          </p:spPr>
        </p:pic>
      </p:grpSp>
      <p:pic>
        <p:nvPicPr>
          <p:cNvPr id="7169" name="Picture 1" descr="C:\Users\CHIHIRO\Documents\images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2438400" cy="1903141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57200" y="1826260"/>
            <a:ext cx="7924800" cy="9531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thứ mọi người đều cam kết và đồng ý sử dụng để trao đổi lấy hàng hóa và dịch vụ cần thiết.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971800"/>
            <a:ext cx="2667000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cũng là thứ được xã hội chấp nhận một cách phổ biến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5200650"/>
            <a:ext cx="6553200" cy="1657350"/>
            <a:chOff x="720" y="8190"/>
            <a:chExt cx="10320" cy="2610"/>
          </a:xfrm>
        </p:grpSpPr>
        <p:grpSp>
          <p:nvGrpSpPr>
            <p:cNvPr id="24" name="Group 23"/>
            <p:cNvGrpSpPr/>
            <p:nvPr/>
          </p:nvGrpSpPr>
          <p:grpSpPr>
            <a:xfrm>
              <a:off x="720" y="8520"/>
              <a:ext cx="6867" cy="1043"/>
              <a:chOff x="989597" y="3963988"/>
              <a:chExt cx="4706938" cy="661988"/>
            </a:xfrm>
          </p:grpSpPr>
          <p:sp>
            <p:nvSpPr>
              <p:cNvPr id="27" name="Rectangle 17"/>
              <p:cNvSpPr>
                <a:spLocks noChangeArrowheads="1"/>
              </p:cNvSpPr>
              <p:nvPr/>
            </p:nvSpPr>
            <p:spPr bwMode="gray">
              <a:xfrm>
                <a:off x="989597" y="3963988"/>
                <a:ext cx="4706938" cy="661988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en-US" sz="4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Text Box 32"/>
              <p:cNvSpPr txBox="1">
                <a:spLocks noChangeArrowheads="1"/>
              </p:cNvSpPr>
              <p:nvPr/>
            </p:nvSpPr>
            <p:spPr bwMode="gray">
              <a:xfrm>
                <a:off x="1315453" y="4011613"/>
                <a:ext cx="3886200" cy="5847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algn="r" eaLnBrk="0" hangingPunct="0"/>
                <a:r>
                  <a:rPr lang="en-US" sz="3200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tiện</a:t>
                </a:r>
                <a:r>
                  <a:rPr lang="en-US" sz="3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lũy</a:t>
                </a:r>
                <a:endPara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174" name="Picture 6" descr="C:\Users\CHIHIRO\Documents\tải xuống (5)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80" y="8190"/>
              <a:ext cx="3360" cy="2610"/>
            </a:xfrm>
            <a:prstGeom prst="rect">
              <a:avLst/>
            </a:prstGeom>
            <a:noFill/>
          </p:spPr>
        </p:pic>
      </p:grpSp>
      <p:grpSp>
        <p:nvGrpSpPr>
          <p:cNvPr id="2" name="Group 1"/>
          <p:cNvGrpSpPr/>
          <p:nvPr/>
        </p:nvGrpSpPr>
        <p:grpSpPr>
          <a:xfrm>
            <a:off x="3048000" y="2661285"/>
            <a:ext cx="6096000" cy="1376680"/>
            <a:chOff x="4800" y="4191"/>
            <a:chExt cx="9600" cy="2168"/>
          </a:xfrm>
        </p:grpSpPr>
        <p:grpSp>
          <p:nvGrpSpPr>
            <p:cNvPr id="7" name="Group 6"/>
            <p:cNvGrpSpPr/>
            <p:nvPr/>
          </p:nvGrpSpPr>
          <p:grpSpPr>
            <a:xfrm>
              <a:off x="4800" y="4680"/>
              <a:ext cx="6360" cy="1049"/>
              <a:chOff x="-391085" y="2057400"/>
              <a:chExt cx="4365205" cy="666234"/>
            </a:xfrm>
          </p:grpSpPr>
          <p:sp>
            <p:nvSpPr>
              <p:cNvPr id="10" name="Rectangle 24"/>
              <p:cNvSpPr>
                <a:spLocks noChangeArrowheads="1"/>
              </p:cNvSpPr>
              <p:nvPr/>
            </p:nvSpPr>
            <p:spPr bwMode="gray">
              <a:xfrm>
                <a:off x="533400" y="2064628"/>
                <a:ext cx="3440720" cy="659006"/>
              </a:xfrm>
              <a:prstGeom prst="rect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en-US" sz="40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Text Box 30"/>
              <p:cNvSpPr txBox="1">
                <a:spLocks noChangeArrowheads="1"/>
              </p:cNvSpPr>
              <p:nvPr/>
            </p:nvSpPr>
            <p:spPr bwMode="gray">
              <a:xfrm>
                <a:off x="-391085" y="2057400"/>
                <a:ext cx="4191000" cy="5847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algn="r" eaLnBrk="0" hangingPunct="0"/>
                <a:r>
                  <a:rPr lang="en-US" sz="3200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tiện</a:t>
                </a:r>
                <a:r>
                  <a:rPr lang="en-US" sz="3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3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lường</a:t>
                </a:r>
                <a:endPara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172" name="Picture 4" descr="C:\Users\CHIHIRO\Documents\tải xuống (3)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920" y="4191"/>
              <a:ext cx="3480" cy="2169"/>
            </a:xfrm>
            <a:prstGeom prst="rect">
              <a:avLst/>
            </a:prstGeom>
            <a:noFill/>
          </p:spPr>
        </p:pic>
      </p:grpSp>
      <p:sp>
        <p:nvSpPr>
          <p:cNvPr id="8" name="Rectangle 24"/>
          <p:cNvSpPr>
            <a:spLocks noChangeArrowheads="1"/>
          </p:cNvSpPr>
          <p:nvPr/>
        </p:nvSpPr>
        <p:spPr bwMode="gray">
          <a:xfrm>
            <a:off x="3112770" y="100330"/>
            <a:ext cx="3757295" cy="65913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</a:ln>
          <a:effectLst/>
        </p:spPr>
        <p:txBody>
          <a:bodyPr wrap="none" anchor="ctr"/>
          <a:p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alt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tiền</a:t>
            </a:r>
            <a:endParaRPr lang="vi-VN" altLang="en-US" sz="36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5" grpId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ChangeArrowheads="1"/>
          </p:cNvSpPr>
          <p:nvPr/>
        </p:nvSpPr>
        <p:spPr bwMode="gray">
          <a:xfrm>
            <a:off x="457200" y="0"/>
            <a:ext cx="4419600" cy="659006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endParaRPr 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CHIHIRO\Documents\money1-1367029217_500x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71600" y="990600"/>
            <a:ext cx="6694063" cy="3962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5029200"/>
            <a:ext cx="73914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ChangeArrowheads="1"/>
          </p:cNvSpPr>
          <p:nvPr/>
        </p:nvSpPr>
        <p:spPr bwMode="gray">
          <a:xfrm>
            <a:off x="457200" y="0"/>
            <a:ext cx="4419600" cy="659006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endParaRPr 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685800" y="1143000"/>
            <a:ext cx="838200" cy="685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1143000"/>
            <a:ext cx="6172200" cy="1384995"/>
          </a:xfrm>
          <a:prstGeom prst="rect">
            <a:avLst/>
          </a:prstGeom>
          <a:noFill/>
          <a:ln w="28575">
            <a:solidFill>
              <a:srgbClr val="BD9E6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CHIHIRO\Documents\nhung-dong-tien-ky-la-nhat-trong-lich-su (1)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9600" y="2819400"/>
            <a:ext cx="3581399" cy="2739180"/>
          </a:xfrm>
          <a:prstGeom prst="rect">
            <a:avLst/>
          </a:prstGeom>
          <a:noFill/>
        </p:spPr>
      </p:pic>
      <p:pic>
        <p:nvPicPr>
          <p:cNvPr id="3076" name="Picture 4" descr="C:\Users\CHIHIRO\Documents\money2-1367029218_500x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19400"/>
            <a:ext cx="3657600" cy="27472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5638800"/>
            <a:ext cx="3429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(700 – 300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TCN)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5867400"/>
            <a:ext cx="35052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1200 – 800 TCN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ChangeArrowheads="1"/>
          </p:cNvSpPr>
          <p:nvPr/>
        </p:nvSpPr>
        <p:spPr bwMode="gray">
          <a:xfrm>
            <a:off x="457200" y="0"/>
            <a:ext cx="4419600" cy="659006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endParaRPr 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CHIHIRO\Documents\nhung-dong-tien-ky-la-nhat-trong-lich-su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343400" y="3505200"/>
            <a:ext cx="4054125" cy="3124200"/>
          </a:xfrm>
          <a:prstGeom prst="rect">
            <a:avLst/>
          </a:prstGeom>
          <a:noFill/>
        </p:spPr>
      </p:pic>
      <p:pic>
        <p:nvPicPr>
          <p:cNvPr id="4099" name="Picture 3" descr="C:\Users\CHIHIRO\Documents\nhung-dong-tien-ky-la-nhat-trong-lich-su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914400"/>
            <a:ext cx="3864240" cy="2895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95800" y="990600"/>
            <a:ext cx="1752600" cy="193899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Fiji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876800"/>
            <a:ext cx="3048000" cy="156966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salaryum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ChangeArrowheads="1"/>
          </p:cNvSpPr>
          <p:nvPr/>
        </p:nvSpPr>
        <p:spPr bwMode="gray">
          <a:xfrm>
            <a:off x="457200" y="0"/>
            <a:ext cx="4419600" cy="659006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endParaRPr 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914400"/>
            <a:ext cx="8305800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CHIHIRO\Documents\money3-1367029218_500x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52600" y="1828801"/>
            <a:ext cx="5334000" cy="399457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0" y="5867400"/>
            <a:ext cx="5715000" cy="83099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300 – 200 TCN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theme/theme1.xml><?xml version="1.0" encoding="utf-8"?>
<a:theme xmlns:a="http://schemas.openxmlformats.org/drawingml/2006/main" name="bai20">
  <a:themeElements>
    <a:clrScheme name="sample 2">
      <a:dk1>
        <a:srgbClr val="113F71"/>
      </a:dk1>
      <a:lt1>
        <a:srgbClr val="FFFFFF"/>
      </a:lt1>
      <a:dk2>
        <a:srgbClr val="000000"/>
      </a:dk2>
      <a:lt2>
        <a:srgbClr val="C1D1D3"/>
      </a:lt2>
      <a:accent1>
        <a:srgbClr val="2D7ACF"/>
      </a:accent1>
      <a:accent2>
        <a:srgbClr val="99CC00"/>
      </a:accent2>
      <a:accent3>
        <a:srgbClr val="FFFFFF"/>
      </a:accent3>
      <a:accent4>
        <a:srgbClr val="0D345F"/>
      </a:accent4>
      <a:accent5>
        <a:srgbClr val="ADBEE4"/>
      </a:accent5>
      <a:accent6>
        <a:srgbClr val="8AB900"/>
      </a:accent6>
      <a:hlink>
        <a:srgbClr val="5AABCC"/>
      </a:hlink>
      <a:folHlink>
        <a:srgbClr val="BD9E61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sample 1">
        <a:dk1>
          <a:srgbClr val="1F52C0"/>
        </a:dk1>
        <a:lt1>
          <a:srgbClr val="FFFFFF"/>
        </a:lt1>
        <a:dk2>
          <a:srgbClr val="000000"/>
        </a:dk2>
        <a:lt2>
          <a:srgbClr val="D6E1E2"/>
        </a:lt2>
        <a:accent1>
          <a:srgbClr val="E38B55"/>
        </a:accent1>
        <a:accent2>
          <a:srgbClr val="CB81D5"/>
        </a:accent2>
        <a:accent3>
          <a:srgbClr val="FFFFFF"/>
        </a:accent3>
        <a:accent4>
          <a:srgbClr val="1945A4"/>
        </a:accent4>
        <a:accent5>
          <a:srgbClr val="EFC4B4"/>
        </a:accent5>
        <a:accent6>
          <a:srgbClr val="B874C1"/>
        </a:accent6>
        <a:hlink>
          <a:srgbClr val="705FC3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2D7ACF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DBEE4"/>
        </a:accent5>
        <a:accent6>
          <a:srgbClr val="8AB900"/>
        </a:accent6>
        <a:hlink>
          <a:srgbClr val="5AABCC"/>
        </a:hlink>
        <a:folHlink>
          <a:srgbClr val="BD9E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2163"/>
        </a:dk1>
        <a:lt1>
          <a:srgbClr val="FFFFFF"/>
        </a:lt1>
        <a:dk2>
          <a:srgbClr val="000000"/>
        </a:dk2>
        <a:lt2>
          <a:srgbClr val="CCD8DA"/>
        </a:lt2>
        <a:accent1>
          <a:srgbClr val="4067CA"/>
        </a:accent1>
        <a:accent2>
          <a:srgbClr val="00B4B0"/>
        </a:accent2>
        <a:accent3>
          <a:srgbClr val="FFFFFF"/>
        </a:accent3>
        <a:accent4>
          <a:srgbClr val="191B53"/>
        </a:accent4>
        <a:accent5>
          <a:srgbClr val="AFB8E1"/>
        </a:accent5>
        <a:accent6>
          <a:srgbClr val="00A39F"/>
        </a:accent6>
        <a:hlink>
          <a:srgbClr val="6DB1DF"/>
        </a:hlink>
        <a:folHlink>
          <a:srgbClr val="9292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bai20</Template>
  <TotalTime>0</TotalTime>
  <Words>3316</Words>
  <Application>WPS Presentation</Application>
  <PresentationFormat>On-screen Show (4:3)</PresentationFormat>
  <Paragraphs>228</Paragraphs>
  <Slides>17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</vt:lpstr>
      <vt:lpstr>SimSun</vt:lpstr>
      <vt:lpstr>Wingdings</vt:lpstr>
      <vt:lpstr>Verdana</vt:lpstr>
      <vt:lpstr>Times New Roman</vt:lpstr>
      <vt:lpstr>Microsoft YaHei</vt:lpstr>
      <vt:lpstr>Arial Unicode MS</vt:lpstr>
      <vt:lpstr>Calibri</vt:lpstr>
      <vt:lpstr>bai20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DELL INSPIRON N4010</dc:creator>
  <cp:lastModifiedBy>CHIHIRO</cp:lastModifiedBy>
  <cp:revision>540</cp:revision>
  <dcterms:created xsi:type="dcterms:W3CDTF">2014-02-24T11:00:00Z</dcterms:created>
  <dcterms:modified xsi:type="dcterms:W3CDTF">2020-04-04T08:03:18Z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1033-11.2.0.9232</vt:lpwstr>
  </property>
</Properties>
</file>