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3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3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2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3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2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9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3D93-7E6E-4084-BFC8-A08BFFA1B21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F700-A2F9-4D02-91AC-4DE33412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/ MẠCH ĐÈN CƠ BẢN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7019" y="3886201"/>
            <a:ext cx="692727" cy="491836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6" idx="3"/>
          </p:cNvCxnSpPr>
          <p:nvPr/>
        </p:nvCxnSpPr>
        <p:spPr>
          <a:xfrm>
            <a:off x="1073727" y="2653145"/>
            <a:ext cx="831273" cy="547255"/>
          </a:xfrm>
          <a:prstGeom prst="bentConnector3">
            <a:avLst>
              <a:gd name="adj1" fmla="val 127500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1"/>
            <a:endCxn id="7" idx="1"/>
          </p:cNvCxnSpPr>
          <p:nvPr/>
        </p:nvCxnSpPr>
        <p:spPr>
          <a:xfrm rot="10800000" flipH="1" flipV="1">
            <a:off x="1371599" y="3200399"/>
            <a:ext cx="55419" cy="931719"/>
          </a:xfrm>
          <a:prstGeom prst="bentConnector3">
            <a:avLst>
              <a:gd name="adj1" fmla="val -41249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Summing Junction 35"/>
          <p:cNvSpPr/>
          <p:nvPr/>
        </p:nvSpPr>
        <p:spPr>
          <a:xfrm>
            <a:off x="6679415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endCxn id="36" idx="7"/>
          </p:cNvCxnSpPr>
          <p:nvPr/>
        </p:nvCxnSpPr>
        <p:spPr>
          <a:xfrm>
            <a:off x="1073727" y="2078182"/>
            <a:ext cx="6128616" cy="1371472"/>
          </a:xfrm>
          <a:prstGeom prst="bentConnector2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2628900" y="2438400"/>
            <a:ext cx="76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6" idx="1"/>
          </p:cNvCxnSpPr>
          <p:nvPr/>
        </p:nvCxnSpPr>
        <p:spPr>
          <a:xfrm flipV="1">
            <a:off x="6769135" y="2438400"/>
            <a:ext cx="0" cy="1011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438400" y="2438400"/>
            <a:ext cx="43307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438400" y="2438400"/>
            <a:ext cx="0" cy="1693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" idx="3"/>
          </p:cNvCxnSpPr>
          <p:nvPr/>
        </p:nvCxnSpPr>
        <p:spPr>
          <a:xfrm flipH="1">
            <a:off x="2119746" y="4132119"/>
            <a:ext cx="318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7200" y="19050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457200" y="2459118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57200" y="19050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 /MẠCH 2 ĐÈN CÙNG SÁNG MỜ ( 2 ĐÈN MẮC NỐI TIẾP  )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7019" y="3886201"/>
            <a:ext cx="692727" cy="491836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6" idx="3"/>
          </p:cNvCxnSpPr>
          <p:nvPr/>
        </p:nvCxnSpPr>
        <p:spPr>
          <a:xfrm>
            <a:off x="1073727" y="2653145"/>
            <a:ext cx="831273" cy="547255"/>
          </a:xfrm>
          <a:prstGeom prst="bentConnector3">
            <a:avLst>
              <a:gd name="adj1" fmla="val 127500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1"/>
            <a:endCxn id="7" idx="1"/>
          </p:cNvCxnSpPr>
          <p:nvPr/>
        </p:nvCxnSpPr>
        <p:spPr>
          <a:xfrm rot="10800000" flipH="1" flipV="1">
            <a:off x="1371599" y="3200399"/>
            <a:ext cx="55419" cy="931719"/>
          </a:xfrm>
          <a:prstGeom prst="bentConnector3">
            <a:avLst>
              <a:gd name="adj1" fmla="val -41249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Summing Junction 34"/>
          <p:cNvSpPr/>
          <p:nvPr/>
        </p:nvSpPr>
        <p:spPr>
          <a:xfrm>
            <a:off x="4800600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umming Junction 35"/>
          <p:cNvSpPr/>
          <p:nvPr/>
        </p:nvSpPr>
        <p:spPr>
          <a:xfrm>
            <a:off x="6679415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endCxn id="36" idx="7"/>
          </p:cNvCxnSpPr>
          <p:nvPr/>
        </p:nvCxnSpPr>
        <p:spPr>
          <a:xfrm>
            <a:off x="1073727" y="2078182"/>
            <a:ext cx="6128616" cy="1371472"/>
          </a:xfrm>
          <a:prstGeom prst="bentConnector2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2628900" y="2438400"/>
            <a:ext cx="76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953000" y="2421145"/>
            <a:ext cx="0" cy="1011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2438401" y="2438400"/>
            <a:ext cx="2514599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438400" y="2438400"/>
            <a:ext cx="0" cy="1693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" idx="3"/>
          </p:cNvCxnSpPr>
          <p:nvPr/>
        </p:nvCxnSpPr>
        <p:spPr>
          <a:xfrm flipH="1">
            <a:off x="2119746" y="4132119"/>
            <a:ext cx="318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7200" y="19050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457200" y="2459118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57200" y="19050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295484" y="2451100"/>
            <a:ext cx="0" cy="1011254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781800" y="2438400"/>
            <a:ext cx="0" cy="1011254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95484" y="2438400"/>
            <a:ext cx="1486316" cy="127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6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2/MẠCH 2 ĐÈN CÙNG SÁNG TỎ ( 2 ĐÈN MẮC SONG </a:t>
            </a:r>
            <a:r>
              <a:rPr lang="en-US" sz="2000" dirty="0" err="1" smtClean="0"/>
              <a:t>SONG</a:t>
            </a:r>
            <a:r>
              <a:rPr lang="en-US" sz="2000" dirty="0" smtClean="0"/>
              <a:t>  )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7019" y="3886201"/>
            <a:ext cx="692727" cy="491836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6" idx="3"/>
          </p:cNvCxnSpPr>
          <p:nvPr/>
        </p:nvCxnSpPr>
        <p:spPr>
          <a:xfrm>
            <a:off x="1073727" y="2653145"/>
            <a:ext cx="831273" cy="547255"/>
          </a:xfrm>
          <a:prstGeom prst="bentConnector3">
            <a:avLst>
              <a:gd name="adj1" fmla="val 127500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1"/>
            <a:endCxn id="7" idx="1"/>
          </p:cNvCxnSpPr>
          <p:nvPr/>
        </p:nvCxnSpPr>
        <p:spPr>
          <a:xfrm rot="10800000" flipH="1" flipV="1">
            <a:off x="1371599" y="3200399"/>
            <a:ext cx="55419" cy="931719"/>
          </a:xfrm>
          <a:prstGeom prst="bentConnector3">
            <a:avLst>
              <a:gd name="adj1" fmla="val -41249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Summing Junction 34"/>
          <p:cNvSpPr/>
          <p:nvPr/>
        </p:nvSpPr>
        <p:spPr>
          <a:xfrm>
            <a:off x="4800600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umming Junction 35"/>
          <p:cNvSpPr/>
          <p:nvPr/>
        </p:nvSpPr>
        <p:spPr>
          <a:xfrm>
            <a:off x="6679415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endCxn id="36" idx="7"/>
          </p:cNvCxnSpPr>
          <p:nvPr/>
        </p:nvCxnSpPr>
        <p:spPr>
          <a:xfrm>
            <a:off x="1073727" y="2078182"/>
            <a:ext cx="6128616" cy="1371472"/>
          </a:xfrm>
          <a:prstGeom prst="bentConnector2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2628900" y="2438400"/>
            <a:ext cx="76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6" idx="1"/>
          </p:cNvCxnSpPr>
          <p:nvPr/>
        </p:nvCxnSpPr>
        <p:spPr>
          <a:xfrm flipV="1">
            <a:off x="6769135" y="2438400"/>
            <a:ext cx="0" cy="1011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438400" y="2438400"/>
            <a:ext cx="43307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438400" y="2438400"/>
            <a:ext cx="0" cy="1693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" idx="3"/>
          </p:cNvCxnSpPr>
          <p:nvPr/>
        </p:nvCxnSpPr>
        <p:spPr>
          <a:xfrm flipH="1">
            <a:off x="2119746" y="4132119"/>
            <a:ext cx="318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913722" y="2451100"/>
            <a:ext cx="0" cy="964829"/>
          </a:xfrm>
          <a:prstGeom prst="line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223164" y="2092036"/>
            <a:ext cx="13854" cy="1323893"/>
          </a:xfrm>
          <a:prstGeom prst="line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7200" y="19050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457200" y="2459118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57200" y="19050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/MẠCH 2 ĐÈN SÁNG , TẮT </a:t>
            </a:r>
            <a:r>
              <a:rPr lang="vi-VN" sz="2000" dirty="0" smtClean="0"/>
              <a:t>ĐỘ</a:t>
            </a:r>
            <a:r>
              <a:rPr lang="en-US" sz="2000" dirty="0" smtClean="0"/>
              <a:t>C LẬP</a:t>
            </a:r>
            <a:r>
              <a:rPr lang="vi-VN" sz="2000" smtClean="0"/>
              <a:t/>
            </a:r>
            <a:br>
              <a:rPr lang="vi-VN" sz="2000" smtClean="0"/>
            </a:br>
            <a:r>
              <a:rPr lang="vi-VN" sz="2000" smtClean="0"/>
              <a:t>TỪ MẠCH 2 , CHỈ THÊM 1 CT ĐƠN .</a:t>
            </a:r>
            <a:r>
              <a:rPr lang="en-US" sz="2000" smtClean="0"/>
              <a:t>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7019" y="3886201"/>
            <a:ext cx="692727" cy="491836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6" idx="3"/>
          </p:cNvCxnSpPr>
          <p:nvPr/>
        </p:nvCxnSpPr>
        <p:spPr>
          <a:xfrm>
            <a:off x="1073727" y="2653145"/>
            <a:ext cx="831273" cy="547255"/>
          </a:xfrm>
          <a:prstGeom prst="bentConnector3">
            <a:avLst>
              <a:gd name="adj1" fmla="val 127500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1"/>
            <a:endCxn id="7" idx="1"/>
          </p:cNvCxnSpPr>
          <p:nvPr/>
        </p:nvCxnSpPr>
        <p:spPr>
          <a:xfrm rot="10800000" flipH="1" flipV="1">
            <a:off x="1371599" y="3200399"/>
            <a:ext cx="55419" cy="931719"/>
          </a:xfrm>
          <a:prstGeom prst="bentConnector3">
            <a:avLst>
              <a:gd name="adj1" fmla="val -41249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Summing Junction 34"/>
          <p:cNvSpPr/>
          <p:nvPr/>
        </p:nvSpPr>
        <p:spPr>
          <a:xfrm>
            <a:off x="4800600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umming Junction 35"/>
          <p:cNvSpPr/>
          <p:nvPr/>
        </p:nvSpPr>
        <p:spPr>
          <a:xfrm>
            <a:off x="6679415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endCxn id="36" idx="7"/>
          </p:cNvCxnSpPr>
          <p:nvPr/>
        </p:nvCxnSpPr>
        <p:spPr>
          <a:xfrm>
            <a:off x="1073727" y="2078182"/>
            <a:ext cx="6128616" cy="1371472"/>
          </a:xfrm>
          <a:prstGeom prst="bentConnector2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2628900" y="2438400"/>
            <a:ext cx="76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6" idx="1"/>
          </p:cNvCxnSpPr>
          <p:nvPr/>
        </p:nvCxnSpPr>
        <p:spPr>
          <a:xfrm flipV="1">
            <a:off x="6769135" y="2438400"/>
            <a:ext cx="0" cy="1011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438400" y="2438400"/>
            <a:ext cx="43307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438400" y="2438400"/>
            <a:ext cx="0" cy="1693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" idx="3"/>
          </p:cNvCxnSpPr>
          <p:nvPr/>
        </p:nvCxnSpPr>
        <p:spPr>
          <a:xfrm flipH="1">
            <a:off x="2119746" y="4132119"/>
            <a:ext cx="318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223164" y="2092036"/>
            <a:ext cx="13854" cy="1323893"/>
          </a:xfrm>
          <a:prstGeom prst="line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7200" y="19050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457200" y="2459118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57200" y="19050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27018" y="4530437"/>
            <a:ext cx="692727" cy="491836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endCxn id="20" idx="1"/>
          </p:cNvCxnSpPr>
          <p:nvPr/>
        </p:nvCxnSpPr>
        <p:spPr>
          <a:xfrm rot="16200000" flipH="1">
            <a:off x="957693" y="4307030"/>
            <a:ext cx="675412" cy="263238"/>
          </a:xfrm>
          <a:prstGeom prst="bentConnector2">
            <a:avLst/>
          </a:prstGeom>
          <a:ln w="28575">
            <a:solidFill>
              <a:srgbClr val="00206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133601" y="4765965"/>
            <a:ext cx="5333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70464" y="2763918"/>
            <a:ext cx="0" cy="2002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670464" y="2729345"/>
            <a:ext cx="2247900" cy="176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18364" y="2729345"/>
            <a:ext cx="0" cy="74102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/MẠCH </a:t>
            </a:r>
            <a:r>
              <a:rPr lang="en-US" sz="2000" dirty="0" smtClean="0"/>
              <a:t>2 ĐÈN SÁNG , TẮT </a:t>
            </a:r>
            <a:r>
              <a:rPr lang="en-US" sz="2000" dirty="0" smtClean="0"/>
              <a:t>LUÂN PHIÊN </a:t>
            </a:r>
            <a:r>
              <a:rPr lang="vi-VN" sz="2000" dirty="0" smtClean="0"/>
              <a:t/>
            </a:r>
            <a:br>
              <a:rPr lang="vi-VN" sz="2000" dirty="0" smtClean="0"/>
            </a:br>
            <a:r>
              <a:rPr lang="vi-VN" sz="2000" dirty="0" smtClean="0"/>
              <a:t>TỪ MẠCH </a:t>
            </a:r>
            <a:r>
              <a:rPr lang="en-US" sz="2000" dirty="0" smtClean="0"/>
              <a:t>4</a:t>
            </a:r>
            <a:r>
              <a:rPr lang="vi-VN" sz="2000" dirty="0" smtClean="0"/>
              <a:t> </a:t>
            </a:r>
            <a:r>
              <a:rPr lang="vi-VN" sz="2000" dirty="0" smtClean="0"/>
              <a:t>, </a:t>
            </a:r>
            <a:r>
              <a:rPr lang="en-US" sz="2000" dirty="0" smtClean="0"/>
              <a:t>BỎ </a:t>
            </a:r>
            <a:r>
              <a:rPr lang="en-US" sz="2000" dirty="0" smtClean="0"/>
              <a:t>2</a:t>
            </a:r>
            <a:r>
              <a:rPr lang="vi-VN" sz="2000" dirty="0" smtClean="0"/>
              <a:t> </a:t>
            </a:r>
            <a:r>
              <a:rPr lang="vi-VN" sz="2000" dirty="0" smtClean="0"/>
              <a:t>CT </a:t>
            </a:r>
            <a:r>
              <a:rPr lang="vi-VN" sz="2000" dirty="0" smtClean="0"/>
              <a:t>ĐƠN</a:t>
            </a:r>
            <a:r>
              <a:rPr lang="en-US" sz="2000" dirty="0" smtClean="0"/>
              <a:t> THẾ VÀO CT 3 CHẤU ( </a:t>
            </a:r>
            <a:r>
              <a:rPr lang="en-US" sz="2000" dirty="0" err="1" smtClean="0"/>
              <a:t>nhớ</a:t>
            </a:r>
            <a:r>
              <a:rPr lang="en-US" sz="2000" dirty="0" smtClean="0"/>
              <a:t> </a:t>
            </a:r>
            <a:r>
              <a:rPr lang="en-US" sz="2000" dirty="0" err="1" smtClean="0"/>
              <a:t>dây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chì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chấu</a:t>
            </a:r>
            <a:r>
              <a:rPr lang="en-US" sz="2000" dirty="0" smtClean="0"/>
              <a:t> </a:t>
            </a:r>
            <a:r>
              <a:rPr lang="en-US" sz="2000" dirty="0" err="1" smtClean="0"/>
              <a:t>giữa</a:t>
            </a:r>
            <a:r>
              <a:rPr lang="en-US" sz="2000" dirty="0" smtClean="0"/>
              <a:t> , </a:t>
            </a: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en-US" sz="2000" dirty="0" err="1" smtClean="0"/>
              <a:t>chấu</a:t>
            </a:r>
            <a:r>
              <a:rPr lang="en-US" sz="2000" dirty="0" smtClean="0"/>
              <a:t> </a:t>
            </a:r>
            <a:r>
              <a:rPr lang="en-US" sz="2000" dirty="0" err="1" smtClean="0"/>
              <a:t>bìa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en-US" sz="2000" dirty="0" err="1" smtClean="0"/>
              <a:t>đèn</a:t>
            </a:r>
            <a:r>
              <a:rPr lang="en-US" sz="2000" dirty="0" smtClean="0"/>
              <a:t> )</a:t>
            </a:r>
            <a:r>
              <a:rPr lang="vi-VN" sz="2000" dirty="0" smtClean="0"/>
              <a:t> </a:t>
            </a:r>
            <a:r>
              <a:rPr lang="vi-VN" sz="2000" dirty="0" smtClean="0"/>
              <a:t>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7019" y="3886200"/>
            <a:ext cx="692727" cy="1219199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ct3c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6" idx="3"/>
          </p:cNvCxnSpPr>
          <p:nvPr/>
        </p:nvCxnSpPr>
        <p:spPr>
          <a:xfrm>
            <a:off x="1073727" y="2653145"/>
            <a:ext cx="831273" cy="547255"/>
          </a:xfrm>
          <a:prstGeom prst="bentConnector3">
            <a:avLst>
              <a:gd name="adj1" fmla="val 127500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1"/>
            <a:endCxn id="7" idx="1"/>
          </p:cNvCxnSpPr>
          <p:nvPr/>
        </p:nvCxnSpPr>
        <p:spPr>
          <a:xfrm rot="10800000" flipH="1" flipV="1">
            <a:off x="1371599" y="3200400"/>
            <a:ext cx="55419" cy="1295400"/>
          </a:xfrm>
          <a:prstGeom prst="bentConnector3">
            <a:avLst>
              <a:gd name="adj1" fmla="val -41249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Summing Junction 34"/>
          <p:cNvSpPr/>
          <p:nvPr/>
        </p:nvSpPr>
        <p:spPr>
          <a:xfrm>
            <a:off x="4800600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umming Junction 35"/>
          <p:cNvSpPr/>
          <p:nvPr/>
        </p:nvSpPr>
        <p:spPr>
          <a:xfrm>
            <a:off x="6679415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endCxn id="36" idx="7"/>
          </p:cNvCxnSpPr>
          <p:nvPr/>
        </p:nvCxnSpPr>
        <p:spPr>
          <a:xfrm>
            <a:off x="1073727" y="2078182"/>
            <a:ext cx="6128616" cy="1371472"/>
          </a:xfrm>
          <a:prstGeom prst="bentConnector2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2628900" y="2438400"/>
            <a:ext cx="76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6" idx="1"/>
          </p:cNvCxnSpPr>
          <p:nvPr/>
        </p:nvCxnSpPr>
        <p:spPr>
          <a:xfrm flipV="1">
            <a:off x="6769135" y="2438400"/>
            <a:ext cx="0" cy="1011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438400" y="2438400"/>
            <a:ext cx="43307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438400" y="2438400"/>
            <a:ext cx="0" cy="1693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2119746" y="4132119"/>
            <a:ext cx="318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223164" y="2092036"/>
            <a:ext cx="13854" cy="1323893"/>
          </a:xfrm>
          <a:prstGeom prst="line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7200" y="19050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457200" y="2459118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57200" y="19050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133601" y="4765965"/>
            <a:ext cx="5333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70464" y="2763918"/>
            <a:ext cx="0" cy="2002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670464" y="2729345"/>
            <a:ext cx="2247900" cy="176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18364" y="2729345"/>
            <a:ext cx="0" cy="74102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9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6</a:t>
            </a:r>
            <a:r>
              <a:rPr lang="en-US" sz="2000" dirty="0" smtClean="0"/>
              <a:t>/MẠCH </a:t>
            </a:r>
            <a:r>
              <a:rPr lang="en-US" sz="2000" dirty="0" smtClean="0"/>
              <a:t>2 ĐÈN SÁNG </a:t>
            </a:r>
            <a:r>
              <a:rPr lang="en-US" sz="2000" dirty="0" smtClean="0"/>
              <a:t>TỎ , SÁNG MỜ  </a:t>
            </a:r>
            <a:r>
              <a:rPr lang="vi-VN" sz="2000" dirty="0" smtClean="0"/>
              <a:t/>
            </a:r>
            <a:br>
              <a:rPr lang="vi-VN" sz="2000" dirty="0" smtClean="0"/>
            </a:br>
            <a:r>
              <a:rPr lang="vi-VN" sz="2000" dirty="0" smtClean="0"/>
              <a:t>TỪ MẠCH </a:t>
            </a:r>
            <a:r>
              <a:rPr lang="en-US" sz="2000" dirty="0" smtClean="0"/>
              <a:t>4</a:t>
            </a:r>
            <a:r>
              <a:rPr lang="vi-VN" sz="2000" dirty="0" smtClean="0"/>
              <a:t> </a:t>
            </a:r>
            <a:r>
              <a:rPr lang="vi-VN" sz="2000" dirty="0" smtClean="0"/>
              <a:t>, </a:t>
            </a:r>
            <a:r>
              <a:rPr lang="en-US" sz="2000" dirty="0" smtClean="0"/>
              <a:t>BỎ </a:t>
            </a:r>
            <a:r>
              <a:rPr lang="en-US" sz="2000" dirty="0" smtClean="0"/>
              <a:t>2</a:t>
            </a:r>
            <a:r>
              <a:rPr lang="vi-VN" sz="2000" dirty="0" smtClean="0"/>
              <a:t> </a:t>
            </a:r>
            <a:r>
              <a:rPr lang="vi-VN" sz="2000" dirty="0" smtClean="0"/>
              <a:t>CT </a:t>
            </a:r>
            <a:r>
              <a:rPr lang="vi-VN" sz="2000" dirty="0" smtClean="0"/>
              <a:t>ĐƠN</a:t>
            </a:r>
            <a:r>
              <a:rPr lang="en-US" sz="2000" dirty="0" smtClean="0"/>
              <a:t> THẾ VÀO CT 3 CHẤU ( </a:t>
            </a:r>
            <a:r>
              <a:rPr lang="en-US" sz="2000" dirty="0" err="1" smtClean="0"/>
              <a:t>nhớ</a:t>
            </a:r>
            <a:r>
              <a:rPr lang="en-US" sz="2000" dirty="0" smtClean="0"/>
              <a:t> </a:t>
            </a:r>
            <a:r>
              <a:rPr lang="en-US" sz="2000" dirty="0" err="1" smtClean="0"/>
              <a:t>dây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chì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chấu</a:t>
            </a:r>
            <a:r>
              <a:rPr lang="en-US" sz="2000" dirty="0" smtClean="0"/>
              <a:t> </a:t>
            </a:r>
            <a:r>
              <a:rPr lang="en-US" sz="2000" dirty="0" err="1" smtClean="0"/>
              <a:t>giữa</a:t>
            </a:r>
            <a:r>
              <a:rPr lang="en-US" sz="2000" dirty="0" smtClean="0"/>
              <a:t> , </a:t>
            </a: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en-US" sz="2000" dirty="0" err="1" smtClean="0"/>
              <a:t>chấu</a:t>
            </a:r>
            <a:r>
              <a:rPr lang="en-US" sz="2000" dirty="0" smtClean="0"/>
              <a:t> </a:t>
            </a:r>
            <a:r>
              <a:rPr lang="en-US" sz="2000" dirty="0" err="1" smtClean="0"/>
              <a:t>bìa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en-US" sz="2000" dirty="0" err="1" smtClean="0"/>
              <a:t>đèn</a:t>
            </a:r>
            <a:r>
              <a:rPr lang="en-US" sz="2000" dirty="0" smtClean="0"/>
              <a:t> )</a:t>
            </a:r>
            <a:r>
              <a:rPr lang="vi-VN" sz="2000" dirty="0" smtClean="0"/>
              <a:t> </a:t>
            </a:r>
            <a:r>
              <a:rPr lang="en-US" sz="2000" dirty="0" smtClean="0"/>
              <a:t>( </a:t>
            </a:r>
            <a:r>
              <a:rPr lang="en-US" sz="2000" dirty="0" err="1" smtClean="0"/>
              <a:t>để</a:t>
            </a:r>
            <a:r>
              <a:rPr lang="en-US" sz="2000" dirty="0" smtClean="0"/>
              <a:t> ý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mắc</a:t>
            </a:r>
            <a:r>
              <a:rPr lang="en-US" sz="2000" dirty="0" smtClean="0"/>
              <a:t> </a:t>
            </a:r>
            <a:r>
              <a:rPr lang="en-US" sz="2000" dirty="0" err="1" smtClean="0"/>
              <a:t>dây</a:t>
            </a:r>
            <a:r>
              <a:rPr lang="en-US" sz="2000" dirty="0" smtClean="0"/>
              <a:t> </a:t>
            </a:r>
            <a:r>
              <a:rPr lang="en-US" sz="2000" dirty="0" err="1" smtClean="0"/>
              <a:t>đỏ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đèn</a:t>
            </a:r>
            <a:r>
              <a:rPr lang="en-US" sz="2000" dirty="0" smtClean="0"/>
              <a:t> )</a:t>
            </a:r>
            <a:r>
              <a:rPr lang="vi-VN" sz="2000" dirty="0" smtClean="0"/>
              <a:t>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7019" y="3886200"/>
            <a:ext cx="692727" cy="1219199"/>
          </a:xfrm>
          <a:prstGeom prst="roundRect">
            <a:avLst>
              <a:gd name="adj" fmla="val 287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ct3c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6" idx="3"/>
          </p:cNvCxnSpPr>
          <p:nvPr/>
        </p:nvCxnSpPr>
        <p:spPr>
          <a:xfrm>
            <a:off x="1073727" y="2653145"/>
            <a:ext cx="831273" cy="547255"/>
          </a:xfrm>
          <a:prstGeom prst="bentConnector3">
            <a:avLst>
              <a:gd name="adj1" fmla="val 127500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1"/>
            <a:endCxn id="7" idx="1"/>
          </p:cNvCxnSpPr>
          <p:nvPr/>
        </p:nvCxnSpPr>
        <p:spPr>
          <a:xfrm rot="10800000" flipH="1" flipV="1">
            <a:off x="1371599" y="3200400"/>
            <a:ext cx="55419" cy="1295400"/>
          </a:xfrm>
          <a:prstGeom prst="bentConnector3">
            <a:avLst>
              <a:gd name="adj1" fmla="val -41249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Summing Junction 34"/>
          <p:cNvSpPr/>
          <p:nvPr/>
        </p:nvSpPr>
        <p:spPr>
          <a:xfrm>
            <a:off x="4800600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umming Junction 35"/>
          <p:cNvSpPr/>
          <p:nvPr/>
        </p:nvSpPr>
        <p:spPr>
          <a:xfrm>
            <a:off x="6679415" y="3359934"/>
            <a:ext cx="612648" cy="612648"/>
          </a:xfrm>
          <a:prstGeom prst="flowChartSummingJunc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endCxn id="36" idx="7"/>
          </p:cNvCxnSpPr>
          <p:nvPr/>
        </p:nvCxnSpPr>
        <p:spPr>
          <a:xfrm>
            <a:off x="1073727" y="2078182"/>
            <a:ext cx="6128616" cy="1371472"/>
          </a:xfrm>
          <a:prstGeom prst="bentConnector2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2628900" y="2438400"/>
            <a:ext cx="76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6" idx="1"/>
          </p:cNvCxnSpPr>
          <p:nvPr/>
        </p:nvCxnSpPr>
        <p:spPr>
          <a:xfrm flipV="1">
            <a:off x="6769135" y="2438400"/>
            <a:ext cx="0" cy="10112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438400" y="2438400"/>
            <a:ext cx="43307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438400" y="2438400"/>
            <a:ext cx="0" cy="1693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2119746" y="4132119"/>
            <a:ext cx="318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237018" y="2438400"/>
            <a:ext cx="0" cy="977529"/>
          </a:xfrm>
          <a:prstGeom prst="line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7200" y="1905000"/>
            <a:ext cx="45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457200" y="2459118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57200" y="1905000"/>
            <a:ext cx="457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133601" y="4765965"/>
            <a:ext cx="5333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70464" y="2763918"/>
            <a:ext cx="0" cy="2002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670464" y="2729345"/>
            <a:ext cx="2247900" cy="176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18364" y="2729345"/>
            <a:ext cx="0" cy="74102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7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 / MẠCH ĐÈN CƠ BẢN</vt:lpstr>
      <vt:lpstr>3 /MẠCH 2 ĐÈN CÙNG SÁNG MỜ ( 2 ĐÈN MẮC NỐI TIẾP  )</vt:lpstr>
      <vt:lpstr>2/MẠCH 2 ĐÈN CÙNG SÁNG TỎ ( 2 ĐÈN MẮC SONG SONG  )</vt:lpstr>
      <vt:lpstr>4/MẠCH 2 ĐÈN SÁNG , TẮT ĐỘC LẬP TỪ MẠCH 2 , CHỈ THÊM 1 CT ĐƠN . </vt:lpstr>
      <vt:lpstr>5/MẠCH 2 ĐÈN SÁNG , TẮT LUÂN PHIÊN  TỪ MẠCH 4 , BỎ 2 CT ĐƠN THẾ VÀO CT 3 CHẤU ( nhớ dây từ cầu chì vào chấu giữa , mỗi chấu bìa ra đến mỗi đèn ) . </vt:lpstr>
      <vt:lpstr>6/MẠCH 2 ĐÈN SÁNG TỎ , SÁNG MỜ   TỪ MẠCH 4 , BỎ 2 CT ĐƠN THẾ VÀO CT 3 CHẤU ( nhớ dây từ cầu chì vào chấu giữa , mỗi chấu bìa ra đến mỗi đèn ) ( để ý vào mắc dây đỏ của đèn 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2020-04-19T13:53:55Z</dcterms:created>
  <dcterms:modified xsi:type="dcterms:W3CDTF">2020-05-02T14:22:42Z</dcterms:modified>
</cp:coreProperties>
</file>