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2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7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7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4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0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7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6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8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0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666AF-D872-4E63-9402-F763576DB05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4D42-8C49-4161-BDF3-03E7F2C8C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0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609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458200" cy="5486400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 cơ điện 1 pha, đầu dây C được gọi là đầu dây ................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lphaUcPeriod"/>
            </a:pPr>
            <a:r>
              <a:rPr lang="nl-N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 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cuộn dây chính (cuộn </a:t>
            </a:r>
            <a:r>
              <a:rPr lang="nl-N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chạy)	</a:t>
            </a: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 cuộn dây khởi động (cuộn đề)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chung		</a:t>
            </a:r>
            <a:endParaRPr lang="nl-N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 tụ điện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Quá trình chuyển hóa năng lượng trong máy biến áp như sau: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1. Đường sức từ móc vòng sang cuộn dây thứ cấp,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2. Cho dòng điện vào cuộn dây sơ cấp,	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3. Dòng điện qua cuộn dây sinh ra từ trường,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4. Cuộn thứ cấp có dòng điện cảm ứng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A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– 2 – 3 – 4	</a:t>
            </a:r>
            <a:endParaRPr lang="nl-N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B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 – 3 – 2 – 1	</a:t>
            </a:r>
            <a:endParaRPr lang="nl-N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C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 – 3 – 1 – 4		</a:t>
            </a:r>
            <a:endParaRPr lang="nl-N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nl-NL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D</a:t>
            </a:r>
            <a:r>
              <a:rPr lang="nl-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 – 1 – 4 – 2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286000"/>
            <a:ext cx="12192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5562600"/>
            <a:ext cx="2057400" cy="457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5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Một máy biến áp có dòng điện định mức sơ cấp là 10A, điện áp sơ cấp định mức là 220V. Công suất định mức S</a:t>
            </a:r>
            <a:r>
              <a:rPr lang="nl-NL" sz="2000" b="1" baseline="-25000" dirty="0">
                <a:latin typeface="Arial" pitchFamily="34" charset="0"/>
                <a:cs typeface="Arial" pitchFamily="34" charset="0"/>
              </a:rPr>
              <a:t>đm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 của máy biến áp bằng: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A.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2200 W 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B.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2,2 KW 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C.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22 KV 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D.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2,2 KVA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>
                <a:latin typeface="Arial" pitchFamily="34" charset="0"/>
                <a:cs typeface="Arial" pitchFamily="34" charset="0"/>
              </a:rPr>
              <a:t>4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Khi kiểm tra các đồ dùng điện ta phải kiểm tra: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	I - Sự cách điện với vỏ kim loại.	II - Dây dẫn điện vào đồ dùng.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	III - Sự hoạt động của đồ dùng.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  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II, III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5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Máy biến áp có U</a:t>
            </a:r>
            <a:r>
              <a:rPr lang="nl-NL" sz="2000" b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&lt; U</a:t>
            </a:r>
            <a:r>
              <a:rPr lang="nl-NL" sz="20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 được gọi là máy biến áp tăng áp. Khi đó: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itchFamily="34" charset="0"/>
                <a:cs typeface="Arial" pitchFamily="34" charset="0"/>
              </a:rPr>
              <a:t>	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       A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f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&lt; f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=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	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u="sng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      C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&lt;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	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&gt;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2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81800" y="1905000"/>
            <a:ext cx="1447800" cy="609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24600" y="3657600"/>
            <a:ext cx="1524000" cy="685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5943600"/>
            <a:ext cx="1524000" cy="609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5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suất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  <a:sym typeface="Symbol"/>
              </a:rPr>
              <a:t>A. </a:t>
            </a:r>
            <a:r>
              <a:rPr lang="nl-NL" sz="2000" dirty="0" smtClean="0">
                <a:latin typeface="Arial" pitchFamily="34" charset="0"/>
                <a:cs typeface="Arial" pitchFamily="34" charset="0"/>
                <a:sym typeface="Symbol"/>
              </a:rPr>
              <a:t>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= P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vào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/P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ra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latin typeface="Arial" pitchFamily="34" charset="0"/>
                <a:cs typeface="Arial" pitchFamily="34" charset="0"/>
                <a:sym typeface="Symbol"/>
              </a:rPr>
              <a:t>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= P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ra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/P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vào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	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latin typeface="Arial" pitchFamily="34" charset="0"/>
                <a:cs typeface="Arial" pitchFamily="34" charset="0"/>
                <a:sym typeface="Symbol"/>
              </a:rPr>
              <a:t>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= I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vào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/I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ra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latin typeface="Arial" pitchFamily="34" charset="0"/>
                <a:cs typeface="Arial" pitchFamily="34" charset="0"/>
                <a:sym typeface="Symbol"/>
              </a:rPr>
              <a:t>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= U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ra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/U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vào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7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Ở máy biến áp nếu tăng điện áp lên k lần thì cường độ dòng điện sẽ?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A.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Tăng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2k lần 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Giảm k lần 	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UcPeriod"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Tăng k lần 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D.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Không thay đổi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>
                <a:latin typeface="Arial" pitchFamily="34" charset="0"/>
                <a:cs typeface="Arial" pitchFamily="34" charset="0"/>
              </a:rPr>
              <a:t>8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Khi nối đất thì điện trở dây nối đất ………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>
                <a:latin typeface="Arial" pitchFamily="34" charset="0"/>
                <a:cs typeface="Arial" pitchFamily="34" charset="0"/>
              </a:rPr>
              <a:t>A.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càng nhỏ càng tốt.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càng lớn càng tốt.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lớn hay nhỏ không quan trọng. 	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tuỳ trường hợp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1600200"/>
            <a:ext cx="17526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3352800"/>
            <a:ext cx="16764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4876800"/>
            <a:ext cx="25146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3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219200"/>
                <a:ext cx="8458200" cy="5410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9</a:t>
                </a: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. Xác định công 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thức đúng của tỷ số máy biến áp khi bỏ qua tổn hao?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nl-NL" sz="2000" dirty="0" smtClean="0">
                    <a:latin typeface="Arial" pitchFamily="34" charset="0"/>
                    <a:cs typeface="Arial" pitchFamily="34" charset="0"/>
                  </a:rPr>
                  <a:t>              </a:t>
                </a: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	</a:t>
                </a:r>
                <a:endParaRPr lang="nl-NL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	</a:t>
                </a:r>
                <a:r>
                  <a:rPr lang="nl-NL" sz="2000" dirty="0" smtClean="0">
                    <a:latin typeface="Arial" pitchFamily="34" charset="0"/>
                    <a:cs typeface="Arial" pitchFamily="34" charset="0"/>
                  </a:rPr>
                  <a:t>                </a:t>
                </a: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nl-N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10. 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Máy tăng thế điện áp 110V thành 380V. Cuộn sơ cấp có 550 vòng thì cuộn thứ cấp có: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1900 vòng	</a:t>
                </a:r>
                <a:r>
                  <a:rPr lang="nl-NL" sz="20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76 vòng	</a:t>
                </a:r>
                <a:r>
                  <a:rPr lang="nl-NL" sz="20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1650 vòng	</a:t>
                </a:r>
                <a:r>
                  <a:rPr lang="nl-NL" sz="2000" dirty="0" smtClean="0">
                    <a:latin typeface="Arial" pitchFamily="34" charset="0"/>
                    <a:cs typeface="Arial" pitchFamily="34" charset="0"/>
                  </a:rPr>
                  <a:t>        </a:t>
                </a:r>
                <a:r>
                  <a:rPr lang="nl-NL" sz="2000" b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nl-NL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nl-NL" sz="2000" dirty="0">
                    <a:latin typeface="Arial" pitchFamily="34" charset="0"/>
                    <a:cs typeface="Arial" pitchFamily="34" charset="0"/>
                  </a:rPr>
                  <a:t> 110 vòng.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it-IT" sz="2000" b="1" dirty="0" smtClean="0"/>
              </a:p>
              <a:p>
                <a:pPr marL="0" indent="0">
                  <a:buNone/>
                </a:pPr>
                <a:r>
                  <a:rPr lang="it-IT" sz="2000" b="1" dirty="0" smtClean="0">
                    <a:latin typeface="Arial" pitchFamily="34" charset="0"/>
                    <a:cs typeface="Arial" pitchFamily="34" charset="0"/>
                  </a:rPr>
                  <a:t>11. </a:t>
                </a:r>
                <a:r>
                  <a:rPr lang="it-IT" sz="2000" b="1" dirty="0">
                    <a:latin typeface="Arial" pitchFamily="34" charset="0"/>
                    <a:cs typeface="Arial" pitchFamily="34" charset="0"/>
                  </a:rPr>
                  <a:t>Máy biến áp là máy biến đổi: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it-IT" sz="2000" b="1" u="sng" dirty="0" smtClean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it-IT" sz="2000" b="1" u="sng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it-IT" sz="2000" dirty="0">
                    <a:latin typeface="Arial" pitchFamily="34" charset="0"/>
                    <a:cs typeface="Arial" pitchFamily="34" charset="0"/>
                  </a:rPr>
                  <a:t> trị số điện áp, dòng điện.	</a:t>
                </a:r>
                <a:r>
                  <a:rPr lang="it-IT" sz="2000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it-IT" sz="2000" b="1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it-IT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it-IT" sz="2000" dirty="0">
                    <a:latin typeface="Arial" pitchFamily="34" charset="0"/>
                    <a:cs typeface="Arial" pitchFamily="34" charset="0"/>
                  </a:rPr>
                  <a:t> biến đổi chu kỳ.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it-IT" sz="2000" b="1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it-IT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it-IT" sz="2000" dirty="0">
                    <a:latin typeface="Arial" pitchFamily="34" charset="0"/>
                    <a:cs typeface="Arial" pitchFamily="34" charset="0"/>
                  </a:rPr>
                  <a:t> biến đổi tần số.		</a:t>
                </a:r>
                <a:r>
                  <a:rPr lang="it-IT" sz="2000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en-US" sz="2000" b="1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xoay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chiều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thành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1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chiều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219200"/>
                <a:ext cx="8458200" cy="5410200"/>
              </a:xfrm>
              <a:blipFill rotWithShape="1">
                <a:blip r:embed="rId2"/>
                <a:stretch>
                  <a:fillRect l="-793" t="-450" r="-865" b="-4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" y="1905000"/>
            <a:ext cx="25146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4572000"/>
            <a:ext cx="17526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5715000"/>
            <a:ext cx="31242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0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Để an toàn người sử dụng và điều khiển máy thì thiết bị cần phải: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Nối đất bảo vệ hoặc nối trung tính 	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B.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Sử dụng điện áp thấp	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Sử dụng điện áp một chiều 	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D.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Sử dụng dòng điện có cường độ nhỏ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t-IT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13.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Một máy biến áp có cuộn sơ cấp 1000 vòng và cuộn thứ cấp 500 vòng máy này là: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Tăng áp 2 lần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Giảm áp 2 lần	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Tăng áp 3 lần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Giảm áp 3 lần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14.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Máy biến áp giảm áp có số vòng dây quấn ở cuộn thứ cấp ........... số vòng dây quấn ở cuộn sơ cấp 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nhỏ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hơn 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bằng	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lớn hơn 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còn tuỳ trường hợp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676400"/>
            <a:ext cx="43434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3429000"/>
            <a:ext cx="22098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5257800"/>
            <a:ext cx="1600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2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15.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Tai nạn điện xảy ra thường do nguyên nhân sau: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t-IT" sz="1800" dirty="0">
                <a:latin typeface="Arial" pitchFamily="34" charset="0"/>
                <a:cs typeface="Arial" pitchFamily="34" charset="0"/>
              </a:rPr>
              <a:t>I - Vi phạm khoảng cách an toàn với lưới điện cao áp và trạm biến áp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Arial" pitchFamily="34" charset="0"/>
                <a:cs typeface="Arial" pitchFamily="34" charset="0"/>
              </a:rPr>
              <a:t>	II - Do chạm trực tiếp vào vật mang điện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Arial" pitchFamily="34" charset="0"/>
                <a:cs typeface="Arial" pitchFamily="34" charset="0"/>
              </a:rPr>
              <a:t>	III - Do đến gần dây dẫn có điện bị đứt rơi xuống đất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Arial" pitchFamily="34" charset="0"/>
                <a:cs typeface="Arial" pitchFamily="34" charset="0"/>
              </a:rPr>
              <a:t>	IV - Nối vỏ của thiết bị bằng kim loại xuống đất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II, III, IV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16.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Động cơ điện 1 pha, đầu dây S được gọi là đầu dây ................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của cuộn dây chính (cuộn chạy)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Của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cuộn dây khởi động (cuộn đề)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chung		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của tụ điện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17.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Thiết bị điện để lâu ngày mới sử dụng lại cần: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sấy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khô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bọc cách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điện </a:t>
            </a: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thử chạm vỏ	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đưa điện thế thấp vào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2971800"/>
            <a:ext cx="1371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6418" y="4419601"/>
            <a:ext cx="44196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6248400"/>
            <a:ext cx="19050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18. </a:t>
            </a:r>
            <a:r>
              <a:rPr lang="fr-FR" sz="2000" b="1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latin typeface="Arial" pitchFamily="34" charset="0"/>
                <a:cs typeface="Arial" pitchFamily="34" charset="0"/>
              </a:rPr>
              <a:t>máy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latin typeface="Arial" pitchFamily="34" charset="0"/>
                <a:cs typeface="Arial" pitchFamily="34" charset="0"/>
              </a:rPr>
              <a:t>biến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 K &gt; 1 là: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A.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Máy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tăng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.		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tăng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giảm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C.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Máy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giảm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.	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fr-FR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Máy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3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pha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19.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Để phòng ngừa tai nạn điện ta phải: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	I - Thực hiện các nguyên tắc an toàn khi sử dụng điện và sửa chữa điện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	II - Giữ khoảng cách an toàn đối với đường dây điện.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	III – Không sử dụng vật có điện.	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   IV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– Bao phủ các phần tử sử dụng điện.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II, III, IV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20.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Một thiết bị điện có chữ viết tắt “AC”, nghĩa là sử dụng nguồn điện: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hai chiều. 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B.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một chiều. 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C.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ba chiều.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D.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xoay chiều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1600200"/>
            <a:ext cx="19812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038600"/>
            <a:ext cx="9906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7400" y="5410200"/>
            <a:ext cx="19812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CÂU HỎI ÔN TẬP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21. 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Vai trò của đo lường điện trong nghề điện dân dụng là?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- Xác định các thông số kỹ thuật. 	II - Phát hiện các vật liệu có từ.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- Phát hiện các sai hỏng 	IV - Xác định trị số các đại lượng điện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II, III 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I, III, IV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22. 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Một máy biến áp cảm ứng có n = 3 vòng/v, U</a:t>
            </a:r>
            <a:r>
              <a:rPr lang="nl-NL" sz="2000" b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 = 220V, U</a:t>
            </a:r>
            <a:r>
              <a:rPr lang="nl-NL" sz="20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 = 110V tổn thất điện áp khi có tải bằng 10% thì số vòng dây cuộn sơ cấp và thứ cấp 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là?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A.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N</a:t>
            </a:r>
            <a:r>
              <a:rPr lang="nl-NL" sz="20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= 220 vòng, N</a:t>
            </a:r>
            <a:r>
              <a:rPr lang="nl-NL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= 110 vòng 	</a:t>
            </a: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B.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N</a:t>
            </a:r>
            <a:r>
              <a:rPr lang="nl-NL" sz="20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= 660 vòng, N</a:t>
            </a:r>
            <a:r>
              <a:rPr lang="nl-NL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= 330 vòng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= 600 vòng,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= 300 vòng 	</a:t>
            </a:r>
            <a:r>
              <a:rPr lang="nl-NL" sz="2000" b="1" dirty="0">
                <a:latin typeface="Arial" pitchFamily="34" charset="0"/>
                <a:cs typeface="Arial" pitchFamily="34" charset="0"/>
              </a:rPr>
              <a:t>D.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= 660 vòng, N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 = 363 vòng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1200" y="2209800"/>
            <a:ext cx="1447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4876800"/>
            <a:ext cx="38862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3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224</Words>
  <Application>Microsoft Office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CÂU HỎI ÔN TẬP </vt:lpstr>
      <vt:lpstr>CÂU HỎI ÔN TẬP </vt:lpstr>
      <vt:lpstr>CÂU HỎI ÔN TẬP </vt:lpstr>
      <vt:lpstr>CÂU HỎI ÔN TẬP </vt:lpstr>
      <vt:lpstr>CÂU HỎI ÔN TẬP </vt:lpstr>
      <vt:lpstr>CÂU HỎI ÔN TẬP </vt:lpstr>
      <vt:lpstr>CÂU HỎI ÔN TẬP </vt:lpstr>
      <vt:lpstr>CÂU HỎI ÔN TẬP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CÂU HỎI ÔN TẬP</dc:title>
  <dc:creator>ADMIN</dc:creator>
  <cp:lastModifiedBy>ADMIN</cp:lastModifiedBy>
  <cp:revision>7</cp:revision>
  <dcterms:created xsi:type="dcterms:W3CDTF">2021-12-04T13:06:44Z</dcterms:created>
  <dcterms:modified xsi:type="dcterms:W3CDTF">2021-12-04T13:59:12Z</dcterms:modified>
</cp:coreProperties>
</file>