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66" r:id="rId4"/>
    <p:sldMasterId id="2147483679" r:id="rId5"/>
    <p:sldMasterId id="2147483685" r:id="rId6"/>
    <p:sldMasterId id="2147483698" r:id="rId7"/>
    <p:sldMasterId id="2147483710" r:id="rId8"/>
  </p:sldMasterIdLst>
  <p:notesMasterIdLst>
    <p:notesMasterId r:id="rId11"/>
  </p:notesMasterIdLst>
  <p:sldIdLst>
    <p:sldId id="11088652" r:id="rId9"/>
    <p:sldId id="11088691" r:id="rId10"/>
    <p:sldId id="11088653" r:id="rId12"/>
    <p:sldId id="11088654" r:id="rId13"/>
    <p:sldId id="11088620" r:id="rId14"/>
    <p:sldId id="438" r:id="rId15"/>
    <p:sldId id="11088622" r:id="rId16"/>
    <p:sldId id="308" r:id="rId17"/>
    <p:sldId id="428" r:id="rId18"/>
    <p:sldId id="429" r:id="rId19"/>
    <p:sldId id="430" r:id="rId20"/>
    <p:sldId id="439" r:id="rId21"/>
    <p:sldId id="11088623" r:id="rId22"/>
    <p:sldId id="414" r:id="rId23"/>
    <p:sldId id="11088647" r:id="rId24"/>
    <p:sldId id="678" r:id="rId25"/>
    <p:sldId id="11088625" r:id="rId26"/>
    <p:sldId id="405" r:id="rId27"/>
    <p:sldId id="11088626" r:id="rId28"/>
    <p:sldId id="681" r:id="rId29"/>
    <p:sldId id="11088651" r:id="rId30"/>
    <p:sldId id="286" r:id="rId31"/>
    <p:sldId id="11088617" r:id="rId32"/>
    <p:sldId id="11088612" r:id="rId33"/>
    <p:sldId id="274" r:id="rId34"/>
    <p:sldId id="11088649" r:id="rId35"/>
    <p:sldId id="259" r:id="rId36"/>
    <p:sldId id="260" r:id="rId37"/>
    <p:sldId id="11088618" r:id="rId38"/>
    <p:sldId id="262" r:id="rId39"/>
    <p:sldId id="11088619" r:id="rId40"/>
    <p:sldId id="277" r:id="rId41"/>
    <p:sldId id="278" r:id="rId42"/>
    <p:sldId id="279" r:id="rId43"/>
    <p:sldId id="28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14" autoAdjust="0"/>
    <p:restoredTop sz="94660"/>
  </p:normalViewPr>
  <p:slideViewPr>
    <p:cSldViewPr snapToGrid="0" showGuides="1">
      <p:cViewPr varScale="1">
        <p:scale>
          <a:sx n="43" d="100"/>
          <a:sy n="43" d="100"/>
        </p:scale>
        <p:origin x="66" y="1272"/>
      </p:cViewPr>
      <p:guideLst>
        <p:guide orient="horz" pos="2160"/>
        <p:guide pos="3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58D8F-63DE-4E41-80D9-95F238565D1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F1D30-BE9C-483F-9B57-F52B61358F2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0" name="Google Shape;554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1" name="Google Shape;554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oogle Shape;5825;g15cadbcec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6" name="Google Shape;5826;g15cadbcec2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oogle Shape;5825;g15cadbcec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6" name="Google Shape;5826;g15cadbcec2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5"/>
        </a:solidFill>
        <a:effectLst/>
      </p:bgPr>
    </p:bg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p23"/>
          <p:cNvSpPr txBox="1">
            <a:spLocks noGrp="1"/>
          </p:cNvSpPr>
          <p:nvPr>
            <p:ph type="subTitle" idx="1"/>
          </p:nvPr>
        </p:nvSpPr>
        <p:spPr>
          <a:xfrm>
            <a:off x="6187496" y="1995295"/>
            <a:ext cx="4710000" cy="3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781" name="Google Shape;3781;p23"/>
          <p:cNvSpPr txBox="1">
            <a:spLocks noGrp="1"/>
          </p:cNvSpPr>
          <p:nvPr>
            <p:ph type="subTitle" idx="2"/>
          </p:nvPr>
        </p:nvSpPr>
        <p:spPr>
          <a:xfrm>
            <a:off x="1294500" y="1995295"/>
            <a:ext cx="4711200" cy="3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782" name="Google Shape;3782;p2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783" name="Google Shape;3783;p23"/>
          <p:cNvSpPr/>
          <p:nvPr/>
        </p:nvSpPr>
        <p:spPr>
          <a:xfrm flipH="1">
            <a:off x="-32458" y="3578759"/>
            <a:ext cx="12326044" cy="3041744"/>
          </a:xfrm>
          <a:custGeom>
            <a:avLst/>
            <a:gdLst/>
            <a:ahLst/>
            <a:cxnLst/>
            <a:rect l="l" t="t" r="r" b="b"/>
            <a:pathLst>
              <a:path w="117164" h="28913" extrusionOk="0">
                <a:moveTo>
                  <a:pt x="50" y="0"/>
                </a:moveTo>
                <a:lnTo>
                  <a:pt x="0" y="1815"/>
                </a:lnTo>
                <a:lnTo>
                  <a:pt x="0" y="3630"/>
                </a:lnTo>
                <a:lnTo>
                  <a:pt x="0" y="5445"/>
                </a:lnTo>
                <a:lnTo>
                  <a:pt x="50" y="7260"/>
                </a:lnTo>
                <a:lnTo>
                  <a:pt x="176" y="10864"/>
                </a:lnTo>
                <a:lnTo>
                  <a:pt x="328" y="14444"/>
                </a:lnTo>
                <a:lnTo>
                  <a:pt x="479" y="18049"/>
                </a:lnTo>
                <a:lnTo>
                  <a:pt x="630" y="21653"/>
                </a:lnTo>
                <a:lnTo>
                  <a:pt x="655" y="23468"/>
                </a:lnTo>
                <a:lnTo>
                  <a:pt x="681" y="25283"/>
                </a:lnTo>
                <a:lnTo>
                  <a:pt x="681" y="27073"/>
                </a:lnTo>
                <a:lnTo>
                  <a:pt x="655" y="28913"/>
                </a:lnTo>
                <a:lnTo>
                  <a:pt x="117113" y="28913"/>
                </a:lnTo>
                <a:lnTo>
                  <a:pt x="117113" y="12276"/>
                </a:lnTo>
                <a:lnTo>
                  <a:pt x="117138" y="11444"/>
                </a:lnTo>
                <a:lnTo>
                  <a:pt x="117138" y="10587"/>
                </a:lnTo>
                <a:lnTo>
                  <a:pt x="117138" y="9730"/>
                </a:lnTo>
                <a:lnTo>
                  <a:pt x="117164" y="8873"/>
                </a:lnTo>
                <a:lnTo>
                  <a:pt x="116836" y="8772"/>
                </a:lnTo>
                <a:lnTo>
                  <a:pt x="116508" y="8697"/>
                </a:lnTo>
                <a:lnTo>
                  <a:pt x="116155" y="8621"/>
                </a:lnTo>
                <a:lnTo>
                  <a:pt x="115828" y="8596"/>
                </a:lnTo>
                <a:lnTo>
                  <a:pt x="115475" y="8571"/>
                </a:lnTo>
                <a:lnTo>
                  <a:pt x="115147" y="8571"/>
                </a:lnTo>
                <a:lnTo>
                  <a:pt x="114794" y="8596"/>
                </a:lnTo>
                <a:lnTo>
                  <a:pt x="114466" y="8646"/>
                </a:lnTo>
                <a:lnTo>
                  <a:pt x="114139" y="8697"/>
                </a:lnTo>
                <a:lnTo>
                  <a:pt x="113786" y="8772"/>
                </a:lnTo>
                <a:lnTo>
                  <a:pt x="113458" y="8898"/>
                </a:lnTo>
                <a:lnTo>
                  <a:pt x="113156" y="8999"/>
                </a:lnTo>
                <a:lnTo>
                  <a:pt x="112853" y="9150"/>
                </a:lnTo>
                <a:lnTo>
                  <a:pt x="112551" y="9302"/>
                </a:lnTo>
                <a:lnTo>
                  <a:pt x="112248" y="9503"/>
                </a:lnTo>
                <a:lnTo>
                  <a:pt x="111971" y="9680"/>
                </a:lnTo>
                <a:lnTo>
                  <a:pt x="111694" y="9907"/>
                </a:lnTo>
                <a:lnTo>
                  <a:pt x="111441" y="10133"/>
                </a:lnTo>
                <a:lnTo>
                  <a:pt x="111189" y="10386"/>
                </a:lnTo>
                <a:lnTo>
                  <a:pt x="110963" y="10663"/>
                </a:lnTo>
                <a:lnTo>
                  <a:pt x="110736" y="10940"/>
                </a:lnTo>
                <a:lnTo>
                  <a:pt x="110534" y="11217"/>
                </a:lnTo>
                <a:lnTo>
                  <a:pt x="110332" y="11520"/>
                </a:lnTo>
                <a:lnTo>
                  <a:pt x="110181" y="11848"/>
                </a:lnTo>
                <a:lnTo>
                  <a:pt x="110005" y="12150"/>
                </a:lnTo>
                <a:lnTo>
                  <a:pt x="109879" y="12478"/>
                </a:lnTo>
                <a:lnTo>
                  <a:pt x="109778" y="12805"/>
                </a:lnTo>
                <a:lnTo>
                  <a:pt x="109677" y="13158"/>
                </a:lnTo>
                <a:lnTo>
                  <a:pt x="109601" y="13486"/>
                </a:lnTo>
                <a:lnTo>
                  <a:pt x="109576" y="13839"/>
                </a:lnTo>
                <a:lnTo>
                  <a:pt x="109551" y="14167"/>
                </a:lnTo>
                <a:lnTo>
                  <a:pt x="109576" y="14520"/>
                </a:lnTo>
                <a:lnTo>
                  <a:pt x="109097" y="14343"/>
                </a:lnTo>
                <a:lnTo>
                  <a:pt x="108618" y="14167"/>
                </a:lnTo>
                <a:lnTo>
                  <a:pt x="108139" y="14015"/>
                </a:lnTo>
                <a:lnTo>
                  <a:pt x="107635" y="13889"/>
                </a:lnTo>
                <a:lnTo>
                  <a:pt x="107156" y="13788"/>
                </a:lnTo>
                <a:lnTo>
                  <a:pt x="106652" y="13688"/>
                </a:lnTo>
                <a:lnTo>
                  <a:pt x="106148" y="13637"/>
                </a:lnTo>
                <a:lnTo>
                  <a:pt x="105644" y="13587"/>
                </a:lnTo>
                <a:lnTo>
                  <a:pt x="105165" y="13562"/>
                </a:lnTo>
                <a:lnTo>
                  <a:pt x="104661" y="13562"/>
                </a:lnTo>
                <a:lnTo>
                  <a:pt x="104157" y="13587"/>
                </a:lnTo>
                <a:lnTo>
                  <a:pt x="103652" y="13637"/>
                </a:lnTo>
                <a:lnTo>
                  <a:pt x="103173" y="13738"/>
                </a:lnTo>
                <a:lnTo>
                  <a:pt x="102695" y="13839"/>
                </a:lnTo>
                <a:lnTo>
                  <a:pt x="102216" y="13965"/>
                </a:lnTo>
                <a:lnTo>
                  <a:pt x="101737" y="14141"/>
                </a:lnTo>
                <a:lnTo>
                  <a:pt x="101283" y="14343"/>
                </a:lnTo>
                <a:lnTo>
                  <a:pt x="100829" y="14570"/>
                </a:lnTo>
                <a:lnTo>
                  <a:pt x="100401" y="14847"/>
                </a:lnTo>
                <a:lnTo>
                  <a:pt x="99997" y="15124"/>
                </a:lnTo>
                <a:lnTo>
                  <a:pt x="99594" y="15452"/>
                </a:lnTo>
                <a:lnTo>
                  <a:pt x="99241" y="15780"/>
                </a:lnTo>
                <a:lnTo>
                  <a:pt x="98888" y="16158"/>
                </a:lnTo>
                <a:lnTo>
                  <a:pt x="98586" y="16536"/>
                </a:lnTo>
                <a:lnTo>
                  <a:pt x="98308" y="16939"/>
                </a:lnTo>
                <a:lnTo>
                  <a:pt x="98082" y="17368"/>
                </a:lnTo>
                <a:lnTo>
                  <a:pt x="97855" y="17822"/>
                </a:lnTo>
                <a:lnTo>
                  <a:pt x="97704" y="18275"/>
                </a:lnTo>
                <a:lnTo>
                  <a:pt x="97577" y="18729"/>
                </a:lnTo>
                <a:lnTo>
                  <a:pt x="97502" y="19233"/>
                </a:lnTo>
                <a:lnTo>
                  <a:pt x="97451" y="19712"/>
                </a:lnTo>
                <a:lnTo>
                  <a:pt x="97477" y="20216"/>
                </a:lnTo>
                <a:lnTo>
                  <a:pt x="97300" y="20015"/>
                </a:lnTo>
                <a:lnTo>
                  <a:pt x="97124" y="19838"/>
                </a:lnTo>
                <a:lnTo>
                  <a:pt x="96922" y="19662"/>
                </a:lnTo>
                <a:lnTo>
                  <a:pt x="96695" y="19536"/>
                </a:lnTo>
                <a:lnTo>
                  <a:pt x="96443" y="19435"/>
                </a:lnTo>
                <a:lnTo>
                  <a:pt x="96216" y="19384"/>
                </a:lnTo>
                <a:lnTo>
                  <a:pt x="95939" y="19334"/>
                </a:lnTo>
                <a:lnTo>
                  <a:pt x="95687" y="19334"/>
                </a:lnTo>
                <a:lnTo>
                  <a:pt x="95435" y="19359"/>
                </a:lnTo>
                <a:lnTo>
                  <a:pt x="95208" y="19435"/>
                </a:lnTo>
                <a:lnTo>
                  <a:pt x="94981" y="19536"/>
                </a:lnTo>
                <a:lnTo>
                  <a:pt x="94779" y="19687"/>
                </a:lnTo>
                <a:lnTo>
                  <a:pt x="94603" y="19838"/>
                </a:lnTo>
                <a:lnTo>
                  <a:pt x="94427" y="20015"/>
                </a:lnTo>
                <a:lnTo>
                  <a:pt x="94275" y="20216"/>
                </a:lnTo>
                <a:lnTo>
                  <a:pt x="94149" y="20443"/>
                </a:lnTo>
                <a:lnTo>
                  <a:pt x="93746" y="20141"/>
                </a:lnTo>
                <a:lnTo>
                  <a:pt x="93317" y="19863"/>
                </a:lnTo>
                <a:lnTo>
                  <a:pt x="92889" y="19611"/>
                </a:lnTo>
                <a:lnTo>
                  <a:pt x="92435" y="19384"/>
                </a:lnTo>
                <a:lnTo>
                  <a:pt x="91956" y="19183"/>
                </a:lnTo>
                <a:lnTo>
                  <a:pt x="91477" y="19006"/>
                </a:lnTo>
                <a:lnTo>
                  <a:pt x="90998" y="18855"/>
                </a:lnTo>
                <a:lnTo>
                  <a:pt x="90494" y="18729"/>
                </a:lnTo>
                <a:lnTo>
                  <a:pt x="90015" y="18653"/>
                </a:lnTo>
                <a:lnTo>
                  <a:pt x="89511" y="18578"/>
                </a:lnTo>
                <a:lnTo>
                  <a:pt x="88982" y="18553"/>
                </a:lnTo>
                <a:lnTo>
                  <a:pt x="88478" y="18553"/>
                </a:lnTo>
                <a:lnTo>
                  <a:pt x="87973" y="18578"/>
                </a:lnTo>
                <a:lnTo>
                  <a:pt x="87469" y="18628"/>
                </a:lnTo>
                <a:lnTo>
                  <a:pt x="86965" y="18729"/>
                </a:lnTo>
                <a:lnTo>
                  <a:pt x="86486" y="18830"/>
                </a:lnTo>
                <a:lnTo>
                  <a:pt x="86007" y="18981"/>
                </a:lnTo>
                <a:lnTo>
                  <a:pt x="85528" y="19158"/>
                </a:lnTo>
                <a:lnTo>
                  <a:pt x="85075" y="19384"/>
                </a:lnTo>
                <a:lnTo>
                  <a:pt x="84621" y="19611"/>
                </a:lnTo>
                <a:lnTo>
                  <a:pt x="84192" y="19889"/>
                </a:lnTo>
                <a:lnTo>
                  <a:pt x="83789" y="20191"/>
                </a:lnTo>
                <a:lnTo>
                  <a:pt x="83386" y="20494"/>
                </a:lnTo>
                <a:lnTo>
                  <a:pt x="83008" y="20847"/>
                </a:lnTo>
                <a:lnTo>
                  <a:pt x="82655" y="21199"/>
                </a:lnTo>
                <a:lnTo>
                  <a:pt x="82302" y="21578"/>
                </a:lnTo>
                <a:lnTo>
                  <a:pt x="81999" y="21981"/>
                </a:lnTo>
                <a:lnTo>
                  <a:pt x="81697" y="22384"/>
                </a:lnTo>
                <a:lnTo>
                  <a:pt x="81420" y="22838"/>
                </a:lnTo>
                <a:lnTo>
                  <a:pt x="81193" y="23266"/>
                </a:lnTo>
                <a:lnTo>
                  <a:pt x="80966" y="23745"/>
                </a:lnTo>
                <a:lnTo>
                  <a:pt x="80764" y="24199"/>
                </a:lnTo>
                <a:lnTo>
                  <a:pt x="80411" y="23947"/>
                </a:lnTo>
                <a:lnTo>
                  <a:pt x="80033" y="23745"/>
                </a:lnTo>
                <a:lnTo>
                  <a:pt x="79630" y="23594"/>
                </a:lnTo>
                <a:lnTo>
                  <a:pt x="79227" y="23468"/>
                </a:lnTo>
                <a:lnTo>
                  <a:pt x="78798" y="23392"/>
                </a:lnTo>
                <a:lnTo>
                  <a:pt x="78344" y="23367"/>
                </a:lnTo>
                <a:lnTo>
                  <a:pt x="77916" y="23392"/>
                </a:lnTo>
                <a:lnTo>
                  <a:pt x="77487" y="23468"/>
                </a:lnTo>
                <a:lnTo>
                  <a:pt x="77084" y="23594"/>
                </a:lnTo>
                <a:lnTo>
                  <a:pt x="76706" y="23771"/>
                </a:lnTo>
                <a:lnTo>
                  <a:pt x="76353" y="23972"/>
                </a:lnTo>
                <a:lnTo>
                  <a:pt x="76050" y="24249"/>
                </a:lnTo>
                <a:lnTo>
                  <a:pt x="75748" y="24527"/>
                </a:lnTo>
                <a:lnTo>
                  <a:pt x="75496" y="24854"/>
                </a:lnTo>
                <a:lnTo>
                  <a:pt x="75269" y="25233"/>
                </a:lnTo>
                <a:lnTo>
                  <a:pt x="75067" y="25611"/>
                </a:lnTo>
                <a:lnTo>
                  <a:pt x="74664" y="25207"/>
                </a:lnTo>
                <a:lnTo>
                  <a:pt x="74261" y="24829"/>
                </a:lnTo>
                <a:lnTo>
                  <a:pt x="73832" y="24476"/>
                </a:lnTo>
                <a:lnTo>
                  <a:pt x="73378" y="24149"/>
                </a:lnTo>
                <a:lnTo>
                  <a:pt x="72900" y="23846"/>
                </a:lnTo>
                <a:lnTo>
                  <a:pt x="72421" y="23544"/>
                </a:lnTo>
                <a:lnTo>
                  <a:pt x="71916" y="23292"/>
                </a:lnTo>
                <a:lnTo>
                  <a:pt x="71387" y="23065"/>
                </a:lnTo>
                <a:lnTo>
                  <a:pt x="70883" y="22863"/>
                </a:lnTo>
                <a:lnTo>
                  <a:pt x="70354" y="22661"/>
                </a:lnTo>
                <a:lnTo>
                  <a:pt x="69799" y="22510"/>
                </a:lnTo>
                <a:lnTo>
                  <a:pt x="69244" y="22384"/>
                </a:lnTo>
                <a:lnTo>
                  <a:pt x="68715" y="22283"/>
                </a:lnTo>
                <a:lnTo>
                  <a:pt x="68135" y="22208"/>
                </a:lnTo>
                <a:lnTo>
                  <a:pt x="67581" y="22157"/>
                </a:lnTo>
                <a:lnTo>
                  <a:pt x="67026" y="22157"/>
                </a:lnTo>
                <a:lnTo>
                  <a:pt x="66472" y="22182"/>
                </a:lnTo>
                <a:lnTo>
                  <a:pt x="65917" y="22208"/>
                </a:lnTo>
                <a:lnTo>
                  <a:pt x="65363" y="22309"/>
                </a:lnTo>
                <a:lnTo>
                  <a:pt x="64808" y="22409"/>
                </a:lnTo>
                <a:lnTo>
                  <a:pt x="64253" y="22561"/>
                </a:lnTo>
                <a:lnTo>
                  <a:pt x="63724" y="22712"/>
                </a:lnTo>
                <a:lnTo>
                  <a:pt x="63195" y="22914"/>
                </a:lnTo>
                <a:lnTo>
                  <a:pt x="62691" y="23140"/>
                </a:lnTo>
                <a:lnTo>
                  <a:pt x="62186" y="23392"/>
                </a:lnTo>
                <a:lnTo>
                  <a:pt x="61707" y="23670"/>
                </a:lnTo>
                <a:lnTo>
                  <a:pt x="61229" y="23972"/>
                </a:lnTo>
                <a:lnTo>
                  <a:pt x="60750" y="24275"/>
                </a:lnTo>
                <a:lnTo>
                  <a:pt x="60296" y="24628"/>
                </a:lnTo>
                <a:lnTo>
                  <a:pt x="59867" y="24980"/>
                </a:lnTo>
                <a:lnTo>
                  <a:pt x="59464" y="25359"/>
                </a:lnTo>
                <a:lnTo>
                  <a:pt x="59061" y="25762"/>
                </a:lnTo>
                <a:lnTo>
                  <a:pt x="58909" y="25611"/>
                </a:lnTo>
                <a:lnTo>
                  <a:pt x="58733" y="25485"/>
                </a:lnTo>
                <a:lnTo>
                  <a:pt x="58531" y="25384"/>
                </a:lnTo>
                <a:lnTo>
                  <a:pt x="58355" y="25308"/>
                </a:lnTo>
                <a:lnTo>
                  <a:pt x="58153" y="25258"/>
                </a:lnTo>
                <a:lnTo>
                  <a:pt x="57926" y="25207"/>
                </a:lnTo>
                <a:lnTo>
                  <a:pt x="57498" y="25207"/>
                </a:lnTo>
                <a:lnTo>
                  <a:pt x="57296" y="25233"/>
                </a:lnTo>
                <a:lnTo>
                  <a:pt x="57095" y="25283"/>
                </a:lnTo>
                <a:lnTo>
                  <a:pt x="56893" y="25359"/>
                </a:lnTo>
                <a:lnTo>
                  <a:pt x="56716" y="25459"/>
                </a:lnTo>
                <a:lnTo>
                  <a:pt x="56540" y="25560"/>
                </a:lnTo>
                <a:lnTo>
                  <a:pt x="56389" y="25712"/>
                </a:lnTo>
                <a:lnTo>
                  <a:pt x="56237" y="25863"/>
                </a:lnTo>
                <a:lnTo>
                  <a:pt x="56111" y="26039"/>
                </a:lnTo>
                <a:lnTo>
                  <a:pt x="55885" y="25787"/>
                </a:lnTo>
                <a:lnTo>
                  <a:pt x="55633" y="25535"/>
                </a:lnTo>
                <a:lnTo>
                  <a:pt x="55355" y="25308"/>
                </a:lnTo>
                <a:lnTo>
                  <a:pt x="55078" y="25081"/>
                </a:lnTo>
                <a:lnTo>
                  <a:pt x="54801" y="24880"/>
                </a:lnTo>
                <a:lnTo>
                  <a:pt x="54498" y="24703"/>
                </a:lnTo>
                <a:lnTo>
                  <a:pt x="54196" y="24502"/>
                </a:lnTo>
                <a:lnTo>
                  <a:pt x="53893" y="24350"/>
                </a:lnTo>
                <a:lnTo>
                  <a:pt x="53566" y="24199"/>
                </a:lnTo>
                <a:lnTo>
                  <a:pt x="53238" y="24048"/>
                </a:lnTo>
                <a:lnTo>
                  <a:pt x="52910" y="23922"/>
                </a:lnTo>
                <a:lnTo>
                  <a:pt x="52582" y="23821"/>
                </a:lnTo>
                <a:lnTo>
                  <a:pt x="52230" y="23745"/>
                </a:lnTo>
                <a:lnTo>
                  <a:pt x="51902" y="23645"/>
                </a:lnTo>
                <a:lnTo>
                  <a:pt x="51549" y="23594"/>
                </a:lnTo>
                <a:lnTo>
                  <a:pt x="51196" y="23544"/>
                </a:lnTo>
                <a:lnTo>
                  <a:pt x="50490" y="23518"/>
                </a:lnTo>
                <a:lnTo>
                  <a:pt x="49784" y="23518"/>
                </a:lnTo>
                <a:lnTo>
                  <a:pt x="49432" y="23569"/>
                </a:lnTo>
                <a:lnTo>
                  <a:pt x="49079" y="23594"/>
                </a:lnTo>
                <a:lnTo>
                  <a:pt x="48726" y="23670"/>
                </a:lnTo>
                <a:lnTo>
                  <a:pt x="48398" y="23745"/>
                </a:lnTo>
                <a:lnTo>
                  <a:pt x="48045" y="23846"/>
                </a:lnTo>
                <a:lnTo>
                  <a:pt x="47717" y="23947"/>
                </a:lnTo>
                <a:lnTo>
                  <a:pt x="47390" y="24073"/>
                </a:lnTo>
                <a:lnTo>
                  <a:pt x="47062" y="24199"/>
                </a:lnTo>
                <a:lnTo>
                  <a:pt x="46734" y="24350"/>
                </a:lnTo>
                <a:lnTo>
                  <a:pt x="46432" y="24527"/>
                </a:lnTo>
                <a:lnTo>
                  <a:pt x="46129" y="24703"/>
                </a:lnTo>
                <a:lnTo>
                  <a:pt x="45852" y="24905"/>
                </a:lnTo>
                <a:lnTo>
                  <a:pt x="45776" y="24678"/>
                </a:lnTo>
                <a:lnTo>
                  <a:pt x="45676" y="24426"/>
                </a:lnTo>
                <a:lnTo>
                  <a:pt x="45575" y="24199"/>
                </a:lnTo>
                <a:lnTo>
                  <a:pt x="45424" y="23997"/>
                </a:lnTo>
                <a:lnTo>
                  <a:pt x="45272" y="23796"/>
                </a:lnTo>
                <a:lnTo>
                  <a:pt x="45096" y="23619"/>
                </a:lnTo>
                <a:lnTo>
                  <a:pt x="44894" y="23443"/>
                </a:lnTo>
                <a:lnTo>
                  <a:pt x="44667" y="23317"/>
                </a:lnTo>
                <a:lnTo>
                  <a:pt x="44466" y="23191"/>
                </a:lnTo>
                <a:lnTo>
                  <a:pt x="44239" y="23090"/>
                </a:lnTo>
                <a:lnTo>
                  <a:pt x="43987" y="23014"/>
                </a:lnTo>
                <a:lnTo>
                  <a:pt x="43760" y="22989"/>
                </a:lnTo>
                <a:lnTo>
                  <a:pt x="43508" y="22964"/>
                </a:lnTo>
                <a:lnTo>
                  <a:pt x="43256" y="22989"/>
                </a:lnTo>
                <a:lnTo>
                  <a:pt x="43029" y="23040"/>
                </a:lnTo>
                <a:lnTo>
                  <a:pt x="42802" y="23115"/>
                </a:lnTo>
                <a:lnTo>
                  <a:pt x="42701" y="22561"/>
                </a:lnTo>
                <a:lnTo>
                  <a:pt x="42575" y="21981"/>
                </a:lnTo>
                <a:lnTo>
                  <a:pt x="42399" y="21451"/>
                </a:lnTo>
                <a:lnTo>
                  <a:pt x="42197" y="20897"/>
                </a:lnTo>
                <a:lnTo>
                  <a:pt x="41945" y="20393"/>
                </a:lnTo>
                <a:lnTo>
                  <a:pt x="41668" y="19889"/>
                </a:lnTo>
                <a:lnTo>
                  <a:pt x="41340" y="19410"/>
                </a:lnTo>
                <a:lnTo>
                  <a:pt x="41012" y="18931"/>
                </a:lnTo>
                <a:lnTo>
                  <a:pt x="40634" y="18502"/>
                </a:lnTo>
                <a:lnTo>
                  <a:pt x="40231" y="18099"/>
                </a:lnTo>
                <a:lnTo>
                  <a:pt x="39802" y="17721"/>
                </a:lnTo>
                <a:lnTo>
                  <a:pt x="39323" y="17368"/>
                </a:lnTo>
                <a:lnTo>
                  <a:pt x="38844" y="17040"/>
                </a:lnTo>
                <a:lnTo>
                  <a:pt x="38366" y="16763"/>
                </a:lnTo>
                <a:lnTo>
                  <a:pt x="37836" y="16511"/>
                </a:lnTo>
                <a:lnTo>
                  <a:pt x="37307" y="16309"/>
                </a:lnTo>
                <a:lnTo>
                  <a:pt x="36752" y="16158"/>
                </a:lnTo>
                <a:lnTo>
                  <a:pt x="36172" y="16007"/>
                </a:lnTo>
                <a:lnTo>
                  <a:pt x="35593" y="15931"/>
                </a:lnTo>
                <a:lnTo>
                  <a:pt x="35013" y="15881"/>
                </a:lnTo>
                <a:lnTo>
                  <a:pt x="34433" y="15855"/>
                </a:lnTo>
                <a:lnTo>
                  <a:pt x="33853" y="15881"/>
                </a:lnTo>
                <a:lnTo>
                  <a:pt x="33274" y="15956"/>
                </a:lnTo>
                <a:lnTo>
                  <a:pt x="32694" y="16057"/>
                </a:lnTo>
                <a:lnTo>
                  <a:pt x="32139" y="16183"/>
                </a:lnTo>
                <a:lnTo>
                  <a:pt x="31585" y="16360"/>
                </a:lnTo>
                <a:lnTo>
                  <a:pt x="31030" y="16586"/>
                </a:lnTo>
                <a:lnTo>
                  <a:pt x="30526" y="16839"/>
                </a:lnTo>
                <a:lnTo>
                  <a:pt x="30022" y="17116"/>
                </a:lnTo>
                <a:lnTo>
                  <a:pt x="29543" y="17444"/>
                </a:lnTo>
                <a:lnTo>
                  <a:pt x="29089" y="17796"/>
                </a:lnTo>
                <a:lnTo>
                  <a:pt x="28686" y="18200"/>
                </a:lnTo>
                <a:lnTo>
                  <a:pt x="28459" y="17822"/>
                </a:lnTo>
                <a:lnTo>
                  <a:pt x="28182" y="17494"/>
                </a:lnTo>
                <a:lnTo>
                  <a:pt x="27879" y="17191"/>
                </a:lnTo>
                <a:lnTo>
                  <a:pt x="27552" y="16914"/>
                </a:lnTo>
                <a:lnTo>
                  <a:pt x="27173" y="16687"/>
                </a:lnTo>
                <a:lnTo>
                  <a:pt x="26770" y="16511"/>
                </a:lnTo>
                <a:lnTo>
                  <a:pt x="26367" y="16360"/>
                </a:lnTo>
                <a:lnTo>
                  <a:pt x="25938" y="16284"/>
                </a:lnTo>
                <a:lnTo>
                  <a:pt x="25510" y="16234"/>
                </a:lnTo>
                <a:lnTo>
                  <a:pt x="25106" y="16208"/>
                </a:lnTo>
                <a:lnTo>
                  <a:pt x="24703" y="16208"/>
                </a:lnTo>
                <a:lnTo>
                  <a:pt x="24300" y="16259"/>
                </a:lnTo>
                <a:lnTo>
                  <a:pt x="23922" y="16360"/>
                </a:lnTo>
                <a:lnTo>
                  <a:pt x="23745" y="16435"/>
                </a:lnTo>
                <a:lnTo>
                  <a:pt x="23569" y="16511"/>
                </a:lnTo>
                <a:lnTo>
                  <a:pt x="23392" y="16612"/>
                </a:lnTo>
                <a:lnTo>
                  <a:pt x="23241" y="16738"/>
                </a:lnTo>
                <a:lnTo>
                  <a:pt x="23090" y="16864"/>
                </a:lnTo>
                <a:lnTo>
                  <a:pt x="22939" y="17015"/>
                </a:lnTo>
                <a:lnTo>
                  <a:pt x="22838" y="16435"/>
                </a:lnTo>
                <a:lnTo>
                  <a:pt x="22712" y="15855"/>
                </a:lnTo>
                <a:lnTo>
                  <a:pt x="22535" y="15301"/>
                </a:lnTo>
                <a:lnTo>
                  <a:pt x="22308" y="14772"/>
                </a:lnTo>
                <a:lnTo>
                  <a:pt x="22056" y="14242"/>
                </a:lnTo>
                <a:lnTo>
                  <a:pt x="21779" y="13738"/>
                </a:lnTo>
                <a:lnTo>
                  <a:pt x="21451" y="13234"/>
                </a:lnTo>
                <a:lnTo>
                  <a:pt x="21073" y="12780"/>
                </a:lnTo>
                <a:lnTo>
                  <a:pt x="20695" y="12352"/>
                </a:lnTo>
                <a:lnTo>
                  <a:pt x="20267" y="11948"/>
                </a:lnTo>
                <a:lnTo>
                  <a:pt x="19838" y="11570"/>
                </a:lnTo>
                <a:lnTo>
                  <a:pt x="19359" y="11217"/>
                </a:lnTo>
                <a:lnTo>
                  <a:pt x="18855" y="10915"/>
                </a:lnTo>
                <a:lnTo>
                  <a:pt x="18351" y="10663"/>
                </a:lnTo>
                <a:lnTo>
                  <a:pt x="17796" y="10411"/>
                </a:lnTo>
                <a:lnTo>
                  <a:pt x="17242" y="10234"/>
                </a:lnTo>
                <a:lnTo>
                  <a:pt x="16687" y="10083"/>
                </a:lnTo>
                <a:lnTo>
                  <a:pt x="16107" y="9982"/>
                </a:lnTo>
                <a:lnTo>
                  <a:pt x="15528" y="9932"/>
                </a:lnTo>
                <a:lnTo>
                  <a:pt x="14923" y="9907"/>
                </a:lnTo>
                <a:lnTo>
                  <a:pt x="14343" y="9932"/>
                </a:lnTo>
                <a:lnTo>
                  <a:pt x="13763" y="10007"/>
                </a:lnTo>
                <a:lnTo>
                  <a:pt x="13183" y="10108"/>
                </a:lnTo>
                <a:lnTo>
                  <a:pt x="12604" y="10234"/>
                </a:lnTo>
                <a:lnTo>
                  <a:pt x="12049" y="10411"/>
                </a:lnTo>
                <a:lnTo>
                  <a:pt x="11520" y="10638"/>
                </a:lnTo>
                <a:lnTo>
                  <a:pt x="10990" y="10890"/>
                </a:lnTo>
                <a:lnTo>
                  <a:pt x="10486" y="11192"/>
                </a:lnTo>
                <a:lnTo>
                  <a:pt x="10007" y="11520"/>
                </a:lnTo>
                <a:lnTo>
                  <a:pt x="9554" y="11873"/>
                </a:lnTo>
                <a:lnTo>
                  <a:pt x="9150" y="12301"/>
                </a:lnTo>
                <a:lnTo>
                  <a:pt x="8747" y="12730"/>
                </a:lnTo>
                <a:lnTo>
                  <a:pt x="8722" y="12528"/>
                </a:lnTo>
                <a:lnTo>
                  <a:pt x="8671" y="12326"/>
                </a:lnTo>
                <a:lnTo>
                  <a:pt x="8596" y="12150"/>
                </a:lnTo>
                <a:lnTo>
                  <a:pt x="8495" y="11948"/>
                </a:lnTo>
                <a:lnTo>
                  <a:pt x="8369" y="11797"/>
                </a:lnTo>
                <a:lnTo>
                  <a:pt x="8218" y="11621"/>
                </a:lnTo>
                <a:lnTo>
                  <a:pt x="8066" y="11495"/>
                </a:lnTo>
                <a:lnTo>
                  <a:pt x="7890" y="11343"/>
                </a:lnTo>
                <a:lnTo>
                  <a:pt x="7713" y="11243"/>
                </a:lnTo>
                <a:lnTo>
                  <a:pt x="7512" y="11142"/>
                </a:lnTo>
                <a:lnTo>
                  <a:pt x="7310" y="11066"/>
                </a:lnTo>
                <a:lnTo>
                  <a:pt x="7108" y="11016"/>
                </a:lnTo>
                <a:lnTo>
                  <a:pt x="6907" y="10965"/>
                </a:lnTo>
                <a:lnTo>
                  <a:pt x="6705" y="10965"/>
                </a:lnTo>
                <a:lnTo>
                  <a:pt x="6503" y="10991"/>
                </a:lnTo>
                <a:lnTo>
                  <a:pt x="6302" y="11016"/>
                </a:lnTo>
                <a:lnTo>
                  <a:pt x="6302" y="11016"/>
                </a:lnTo>
                <a:lnTo>
                  <a:pt x="6554" y="10612"/>
                </a:lnTo>
                <a:lnTo>
                  <a:pt x="6756" y="10159"/>
                </a:lnTo>
                <a:lnTo>
                  <a:pt x="6932" y="9730"/>
                </a:lnTo>
                <a:lnTo>
                  <a:pt x="7083" y="9251"/>
                </a:lnTo>
                <a:lnTo>
                  <a:pt x="7184" y="8797"/>
                </a:lnTo>
                <a:lnTo>
                  <a:pt x="7285" y="8319"/>
                </a:lnTo>
                <a:lnTo>
                  <a:pt x="7335" y="7840"/>
                </a:lnTo>
                <a:lnTo>
                  <a:pt x="7361" y="7361"/>
                </a:lnTo>
                <a:lnTo>
                  <a:pt x="7361" y="6882"/>
                </a:lnTo>
                <a:lnTo>
                  <a:pt x="7310" y="6403"/>
                </a:lnTo>
                <a:lnTo>
                  <a:pt x="7234" y="5924"/>
                </a:lnTo>
                <a:lnTo>
                  <a:pt x="7134" y="5445"/>
                </a:lnTo>
                <a:lnTo>
                  <a:pt x="7008" y="4966"/>
                </a:lnTo>
                <a:lnTo>
                  <a:pt x="6856" y="4512"/>
                </a:lnTo>
                <a:lnTo>
                  <a:pt x="6655" y="4084"/>
                </a:lnTo>
                <a:lnTo>
                  <a:pt x="6428" y="3655"/>
                </a:lnTo>
                <a:lnTo>
                  <a:pt x="6176" y="3227"/>
                </a:lnTo>
                <a:lnTo>
                  <a:pt x="5899" y="2849"/>
                </a:lnTo>
                <a:lnTo>
                  <a:pt x="5596" y="2470"/>
                </a:lnTo>
                <a:lnTo>
                  <a:pt x="5268" y="2118"/>
                </a:lnTo>
                <a:lnTo>
                  <a:pt x="4915" y="1790"/>
                </a:lnTo>
                <a:lnTo>
                  <a:pt x="4537" y="1487"/>
                </a:lnTo>
                <a:lnTo>
                  <a:pt x="4134" y="1210"/>
                </a:lnTo>
                <a:lnTo>
                  <a:pt x="3731" y="958"/>
                </a:lnTo>
                <a:lnTo>
                  <a:pt x="3302" y="731"/>
                </a:lnTo>
                <a:lnTo>
                  <a:pt x="2848" y="555"/>
                </a:lnTo>
                <a:lnTo>
                  <a:pt x="2395" y="378"/>
                </a:lnTo>
                <a:lnTo>
                  <a:pt x="1941" y="227"/>
                </a:lnTo>
                <a:lnTo>
                  <a:pt x="1487" y="126"/>
                </a:lnTo>
                <a:lnTo>
                  <a:pt x="1008" y="51"/>
                </a:lnTo>
                <a:lnTo>
                  <a:pt x="529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84" name="Google Shape;3784;p23"/>
          <p:cNvGrpSpPr/>
          <p:nvPr/>
        </p:nvGrpSpPr>
        <p:grpSpPr>
          <a:xfrm flipH="1">
            <a:off x="-337266" y="6104792"/>
            <a:ext cx="12546785" cy="829355"/>
            <a:chOff x="-37500" y="4578594"/>
            <a:chExt cx="9410089" cy="622016"/>
          </a:xfrm>
        </p:grpSpPr>
        <p:grpSp>
          <p:nvGrpSpPr>
            <p:cNvPr id="3785" name="Google Shape;3785;p23"/>
            <p:cNvGrpSpPr/>
            <p:nvPr/>
          </p:nvGrpSpPr>
          <p:grpSpPr>
            <a:xfrm>
              <a:off x="-33497" y="4578594"/>
              <a:ext cx="9406086" cy="622016"/>
              <a:chOff x="-33497" y="4502394"/>
              <a:chExt cx="9406086" cy="622016"/>
            </a:xfrm>
          </p:grpSpPr>
          <p:grpSp>
            <p:nvGrpSpPr>
              <p:cNvPr id="3786" name="Google Shape;3786;p23"/>
              <p:cNvGrpSpPr/>
              <p:nvPr/>
            </p:nvGrpSpPr>
            <p:grpSpPr>
              <a:xfrm>
                <a:off x="-33497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87" name="Google Shape;3787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8" name="Google Shape;3788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789" name="Google Shape;3789;p23"/>
              <p:cNvGrpSpPr/>
              <p:nvPr/>
            </p:nvGrpSpPr>
            <p:grpSpPr>
              <a:xfrm>
                <a:off x="6027528" y="4552569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90" name="Google Shape;3790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1" name="Google Shape;3791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792" name="Google Shape;3792;p23"/>
              <p:cNvGrpSpPr/>
              <p:nvPr/>
            </p:nvGrpSpPr>
            <p:grpSpPr>
              <a:xfrm>
                <a:off x="3111228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93" name="Google Shape;3793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4" name="Google Shape;3794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795" name="Google Shape;3795;p23"/>
            <p:cNvSpPr/>
            <p:nvPr/>
          </p:nvSpPr>
          <p:spPr>
            <a:xfrm>
              <a:off x="-37500" y="4929800"/>
              <a:ext cx="9231900" cy="21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6" name="Google Shape;3796;p23"/>
          <p:cNvGrpSpPr/>
          <p:nvPr/>
        </p:nvGrpSpPr>
        <p:grpSpPr>
          <a:xfrm flipH="1">
            <a:off x="11026838" y="5736710"/>
            <a:ext cx="1031097" cy="1234604"/>
            <a:chOff x="76188" y="4302532"/>
            <a:chExt cx="773323" cy="925953"/>
          </a:xfrm>
        </p:grpSpPr>
        <p:sp>
          <p:nvSpPr>
            <p:cNvPr id="3797" name="Google Shape;3797;p23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9" name="Google Shape;3799;p23"/>
          <p:cNvGrpSpPr/>
          <p:nvPr/>
        </p:nvGrpSpPr>
        <p:grpSpPr>
          <a:xfrm flipH="1">
            <a:off x="5135315" y="6412446"/>
            <a:ext cx="806716" cy="349225"/>
            <a:chOff x="5919557" y="5390519"/>
            <a:chExt cx="1236535" cy="535292"/>
          </a:xfrm>
        </p:grpSpPr>
        <p:sp>
          <p:nvSpPr>
            <p:cNvPr id="3800" name="Google Shape;3800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2" name="Google Shape;3802;p23"/>
          <p:cNvGrpSpPr/>
          <p:nvPr/>
        </p:nvGrpSpPr>
        <p:grpSpPr>
          <a:xfrm flipH="1">
            <a:off x="8081082" y="6344864"/>
            <a:ext cx="806716" cy="349225"/>
            <a:chOff x="5919557" y="5390519"/>
            <a:chExt cx="1236535" cy="535292"/>
          </a:xfrm>
        </p:grpSpPr>
        <p:sp>
          <p:nvSpPr>
            <p:cNvPr id="3803" name="Google Shape;3803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5" name="Google Shape;3805;p23"/>
          <p:cNvGrpSpPr/>
          <p:nvPr/>
        </p:nvGrpSpPr>
        <p:grpSpPr>
          <a:xfrm flipH="1">
            <a:off x="1868015" y="6412430"/>
            <a:ext cx="806716" cy="349225"/>
            <a:chOff x="5919557" y="5390519"/>
            <a:chExt cx="1236535" cy="535292"/>
          </a:xfrm>
        </p:grpSpPr>
        <p:sp>
          <p:nvSpPr>
            <p:cNvPr id="3806" name="Google Shape;3806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8" name="Google Shape;3808;p23"/>
          <p:cNvGrpSpPr/>
          <p:nvPr/>
        </p:nvGrpSpPr>
        <p:grpSpPr>
          <a:xfrm flipH="1">
            <a:off x="9483787" y="6620490"/>
            <a:ext cx="236368" cy="125889"/>
            <a:chOff x="4479875" y="2138450"/>
            <a:chExt cx="408375" cy="217450"/>
          </a:xfrm>
        </p:grpSpPr>
        <p:sp>
          <p:nvSpPr>
            <p:cNvPr id="3809" name="Google Shape;3809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0" name="Google Shape;3810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1" name="Google Shape;3811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23"/>
          <p:cNvGrpSpPr/>
          <p:nvPr/>
        </p:nvGrpSpPr>
        <p:grpSpPr>
          <a:xfrm flipH="1">
            <a:off x="6732604" y="6620490"/>
            <a:ext cx="236368" cy="125889"/>
            <a:chOff x="4479875" y="2138450"/>
            <a:chExt cx="408375" cy="217450"/>
          </a:xfrm>
        </p:grpSpPr>
        <p:sp>
          <p:nvSpPr>
            <p:cNvPr id="3815" name="Google Shape;3815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8" name="Google Shape;3818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9" name="Google Shape;3819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20" name="Google Shape;3820;p23"/>
          <p:cNvGrpSpPr/>
          <p:nvPr/>
        </p:nvGrpSpPr>
        <p:grpSpPr>
          <a:xfrm flipH="1">
            <a:off x="3280387" y="6620490"/>
            <a:ext cx="236368" cy="125889"/>
            <a:chOff x="4479875" y="2138450"/>
            <a:chExt cx="408375" cy="217450"/>
          </a:xfrm>
        </p:grpSpPr>
        <p:sp>
          <p:nvSpPr>
            <p:cNvPr id="3821" name="Google Shape;3821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2" name="Google Shape;3822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3" name="Google Shape;3823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4" name="Google Shape;3824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26" name="Google Shape;3826;p23"/>
          <p:cNvGrpSpPr/>
          <p:nvPr/>
        </p:nvGrpSpPr>
        <p:grpSpPr>
          <a:xfrm flipH="1">
            <a:off x="4108353" y="6694090"/>
            <a:ext cx="236368" cy="125889"/>
            <a:chOff x="4479875" y="2138450"/>
            <a:chExt cx="408375" cy="217450"/>
          </a:xfrm>
        </p:grpSpPr>
        <p:sp>
          <p:nvSpPr>
            <p:cNvPr id="3827" name="Google Shape;3827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2" name="Google Shape;3832;p23"/>
          <p:cNvGrpSpPr/>
          <p:nvPr/>
        </p:nvGrpSpPr>
        <p:grpSpPr>
          <a:xfrm flipH="1">
            <a:off x="504287" y="6620490"/>
            <a:ext cx="236368" cy="125889"/>
            <a:chOff x="4479875" y="2138450"/>
            <a:chExt cx="408375" cy="217450"/>
          </a:xfrm>
        </p:grpSpPr>
        <p:sp>
          <p:nvSpPr>
            <p:cNvPr id="3833" name="Google Shape;3833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4" name="Google Shape;3834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5" name="Google Shape;3835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6" name="Google Shape;3836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7" name="Google Shape;3837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8" name="Google Shape;3838;p23"/>
          <p:cNvGrpSpPr/>
          <p:nvPr/>
        </p:nvGrpSpPr>
        <p:grpSpPr>
          <a:xfrm flipH="1">
            <a:off x="10316153" y="6620490"/>
            <a:ext cx="236368" cy="125889"/>
            <a:chOff x="4479875" y="2138450"/>
            <a:chExt cx="408375" cy="217450"/>
          </a:xfrm>
        </p:grpSpPr>
        <p:sp>
          <p:nvSpPr>
            <p:cNvPr id="3839" name="Google Shape;3839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0" name="Google Shape;3840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1" name="Google Shape;3841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44" name="Google Shape;3844;p23"/>
          <p:cNvGrpSpPr/>
          <p:nvPr/>
        </p:nvGrpSpPr>
        <p:grpSpPr>
          <a:xfrm flipH="1">
            <a:off x="4542003" y="162972"/>
            <a:ext cx="3108008" cy="487633"/>
            <a:chOff x="238125" y="2297075"/>
            <a:chExt cx="7143750" cy="1120825"/>
          </a:xfrm>
        </p:grpSpPr>
        <p:sp>
          <p:nvSpPr>
            <p:cNvPr id="3845" name="Google Shape;3845;p2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6" name="Google Shape;3846;p2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7" name="Google Shape;3847;p2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7" name="Google Shape;1977;p13"/>
          <p:cNvGrpSpPr/>
          <p:nvPr/>
        </p:nvGrpSpPr>
        <p:grpSpPr>
          <a:xfrm flipH="1">
            <a:off x="9777201" y="414543"/>
            <a:ext cx="3885248" cy="609580"/>
            <a:chOff x="238125" y="2297075"/>
            <a:chExt cx="7143750" cy="1120825"/>
          </a:xfrm>
        </p:grpSpPr>
        <p:sp>
          <p:nvSpPr>
            <p:cNvPr id="1978" name="Google Shape;1978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1" name="Google Shape;1981;p13"/>
          <p:cNvGrpSpPr/>
          <p:nvPr/>
        </p:nvGrpSpPr>
        <p:grpSpPr>
          <a:xfrm flipH="1">
            <a:off x="-894365" y="477209"/>
            <a:ext cx="3885248" cy="609580"/>
            <a:chOff x="238125" y="2297075"/>
            <a:chExt cx="7143750" cy="1120825"/>
          </a:xfrm>
        </p:grpSpPr>
        <p:sp>
          <p:nvSpPr>
            <p:cNvPr id="1982" name="Google Shape;1982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85" name="Google Shape;1985;p13"/>
          <p:cNvSpPr txBox="1">
            <a:spLocks noGrp="1"/>
          </p:cNvSpPr>
          <p:nvPr>
            <p:ph type="title"/>
          </p:nvPr>
        </p:nvSpPr>
        <p:spPr>
          <a:xfrm>
            <a:off x="2719400" y="2116933"/>
            <a:ext cx="31208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86" name="Google Shape;1986;p13"/>
          <p:cNvSpPr txBox="1">
            <a:spLocks noGrp="1"/>
          </p:cNvSpPr>
          <p:nvPr>
            <p:ph type="subTitle" idx="1"/>
          </p:nvPr>
        </p:nvSpPr>
        <p:spPr>
          <a:xfrm>
            <a:off x="2719400" y="2520965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7" name="Google Shape;1987;p13"/>
          <p:cNvSpPr txBox="1">
            <a:spLocks noGrp="1"/>
          </p:cNvSpPr>
          <p:nvPr>
            <p:ph type="title" idx="2"/>
          </p:nvPr>
        </p:nvSpPr>
        <p:spPr>
          <a:xfrm flipH="1">
            <a:off x="7481923" y="2116921"/>
            <a:ext cx="3121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88" name="Google Shape;1988;p13"/>
          <p:cNvSpPr txBox="1">
            <a:spLocks noGrp="1"/>
          </p:cNvSpPr>
          <p:nvPr>
            <p:ph type="subTitle" idx="3"/>
          </p:nvPr>
        </p:nvSpPr>
        <p:spPr>
          <a:xfrm flipH="1">
            <a:off x="7481923" y="2520952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9" name="Google Shape;1989;p13"/>
          <p:cNvSpPr txBox="1">
            <a:spLocks noGrp="1"/>
          </p:cNvSpPr>
          <p:nvPr>
            <p:ph type="title" idx="4" hasCustomPrompt="1"/>
          </p:nvPr>
        </p:nvSpPr>
        <p:spPr>
          <a:xfrm>
            <a:off x="1647677" y="2379933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0" name="Google Shape;1990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6407911" y="2379933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1" name="Google Shape;1991;p1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92" name="Google Shape;1992;p13"/>
          <p:cNvSpPr txBox="1">
            <a:spLocks noGrp="1"/>
          </p:cNvSpPr>
          <p:nvPr>
            <p:ph type="title" idx="7"/>
          </p:nvPr>
        </p:nvSpPr>
        <p:spPr>
          <a:xfrm>
            <a:off x="2719400" y="4059428"/>
            <a:ext cx="31208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93" name="Google Shape;1993;p13"/>
          <p:cNvSpPr txBox="1">
            <a:spLocks noGrp="1"/>
          </p:cNvSpPr>
          <p:nvPr>
            <p:ph type="subTitle" idx="8"/>
          </p:nvPr>
        </p:nvSpPr>
        <p:spPr>
          <a:xfrm>
            <a:off x="2719400" y="4465105"/>
            <a:ext cx="3121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4" name="Google Shape;1994;p13"/>
          <p:cNvSpPr txBox="1">
            <a:spLocks noGrp="1"/>
          </p:cNvSpPr>
          <p:nvPr>
            <p:ph type="title" idx="9"/>
          </p:nvPr>
        </p:nvSpPr>
        <p:spPr>
          <a:xfrm flipH="1">
            <a:off x="7481923" y="4059428"/>
            <a:ext cx="3121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95" name="Google Shape;1995;p13"/>
          <p:cNvSpPr txBox="1">
            <a:spLocks noGrp="1"/>
          </p:cNvSpPr>
          <p:nvPr>
            <p:ph type="subTitle" idx="13"/>
          </p:nvPr>
        </p:nvSpPr>
        <p:spPr>
          <a:xfrm flipH="1">
            <a:off x="7481923" y="4465107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6" name="Google Shape;1996;p13"/>
          <p:cNvSpPr txBox="1">
            <a:spLocks noGrp="1"/>
          </p:cNvSpPr>
          <p:nvPr>
            <p:ph type="title" idx="14" hasCustomPrompt="1"/>
          </p:nvPr>
        </p:nvSpPr>
        <p:spPr>
          <a:xfrm>
            <a:off x="1647677" y="4323267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7" name="Google Shape;1997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6407911" y="4323267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998" name="Google Shape;1998;p13"/>
          <p:cNvGrpSpPr/>
          <p:nvPr/>
        </p:nvGrpSpPr>
        <p:grpSpPr>
          <a:xfrm rot="2209237" flipH="1">
            <a:off x="-228025" y="285849"/>
            <a:ext cx="1292413" cy="3054755"/>
            <a:chOff x="8175147" y="2785060"/>
            <a:chExt cx="969329" cy="2291111"/>
          </a:xfrm>
        </p:grpSpPr>
        <p:grpSp>
          <p:nvGrpSpPr>
            <p:cNvPr id="1999" name="Google Shape;1999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00" name="Google Shape;2000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0" name="Google Shape;2030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31" name="Google Shape;2031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1" name="Google Shape;2061;p13"/>
          <p:cNvGrpSpPr/>
          <p:nvPr/>
        </p:nvGrpSpPr>
        <p:grpSpPr>
          <a:xfrm>
            <a:off x="11139449" y="2622581"/>
            <a:ext cx="1292439" cy="3054815"/>
            <a:chOff x="8175147" y="2785060"/>
            <a:chExt cx="969329" cy="2291111"/>
          </a:xfrm>
        </p:grpSpPr>
        <p:grpSp>
          <p:nvGrpSpPr>
            <p:cNvPr id="2062" name="Google Shape;2062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0" name="Google Shape;2070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0" name="Google Shape;2080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1" name="Google Shape;2081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3" name="Google Shape;2093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94" name="Google Shape;2094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24" name="Google Shape;2124;p13"/>
          <p:cNvGrpSpPr/>
          <p:nvPr/>
        </p:nvGrpSpPr>
        <p:grpSpPr>
          <a:xfrm flipH="1">
            <a:off x="-354800" y="6104792"/>
            <a:ext cx="12546785" cy="829355"/>
            <a:chOff x="-37500" y="4578594"/>
            <a:chExt cx="9410089" cy="622016"/>
          </a:xfrm>
        </p:grpSpPr>
        <p:grpSp>
          <p:nvGrpSpPr>
            <p:cNvPr id="2125" name="Google Shape;2125;p13"/>
            <p:cNvGrpSpPr/>
            <p:nvPr/>
          </p:nvGrpSpPr>
          <p:grpSpPr>
            <a:xfrm>
              <a:off x="-33497" y="4578594"/>
              <a:ext cx="9406086" cy="622016"/>
              <a:chOff x="-33497" y="4502394"/>
              <a:chExt cx="9406086" cy="622016"/>
            </a:xfrm>
          </p:grpSpPr>
          <p:grpSp>
            <p:nvGrpSpPr>
              <p:cNvPr id="2126" name="Google Shape;2126;p13"/>
              <p:cNvGrpSpPr/>
              <p:nvPr/>
            </p:nvGrpSpPr>
            <p:grpSpPr>
              <a:xfrm>
                <a:off x="-33497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27" name="Google Shape;2127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8" name="Google Shape;2128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29" name="Google Shape;2129;p13"/>
              <p:cNvGrpSpPr/>
              <p:nvPr/>
            </p:nvGrpSpPr>
            <p:grpSpPr>
              <a:xfrm>
                <a:off x="6027528" y="4552569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30" name="Google Shape;2130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1" name="Google Shape;2131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32" name="Google Shape;2132;p13"/>
              <p:cNvGrpSpPr/>
              <p:nvPr/>
            </p:nvGrpSpPr>
            <p:grpSpPr>
              <a:xfrm>
                <a:off x="3111228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33" name="Google Shape;2133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4" name="Google Shape;2134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135" name="Google Shape;2135;p13"/>
            <p:cNvSpPr/>
            <p:nvPr/>
          </p:nvSpPr>
          <p:spPr>
            <a:xfrm>
              <a:off x="-37500" y="4929800"/>
              <a:ext cx="9231900" cy="21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6" name="Google Shape;2136;p13"/>
          <p:cNvGrpSpPr/>
          <p:nvPr/>
        </p:nvGrpSpPr>
        <p:grpSpPr>
          <a:xfrm>
            <a:off x="2390897" y="6631423"/>
            <a:ext cx="236368" cy="125889"/>
            <a:chOff x="4479875" y="2138450"/>
            <a:chExt cx="408375" cy="217450"/>
          </a:xfrm>
        </p:grpSpPr>
        <p:sp>
          <p:nvSpPr>
            <p:cNvPr id="2137" name="Google Shape;2137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2" name="Google Shape;2142;p13"/>
          <p:cNvGrpSpPr/>
          <p:nvPr/>
        </p:nvGrpSpPr>
        <p:grpSpPr>
          <a:xfrm>
            <a:off x="4573397" y="6631423"/>
            <a:ext cx="236368" cy="125889"/>
            <a:chOff x="4479875" y="2138450"/>
            <a:chExt cx="408375" cy="217450"/>
          </a:xfrm>
        </p:grpSpPr>
        <p:sp>
          <p:nvSpPr>
            <p:cNvPr id="2143" name="Google Shape;2143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8" name="Google Shape;2148;p13"/>
          <p:cNvGrpSpPr/>
          <p:nvPr/>
        </p:nvGrpSpPr>
        <p:grpSpPr>
          <a:xfrm>
            <a:off x="8110564" y="6667056"/>
            <a:ext cx="236368" cy="125889"/>
            <a:chOff x="4479875" y="2138450"/>
            <a:chExt cx="408375" cy="217450"/>
          </a:xfrm>
        </p:grpSpPr>
        <p:sp>
          <p:nvSpPr>
            <p:cNvPr id="2149" name="Google Shape;2149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4" name="Google Shape;2154;p13"/>
          <p:cNvGrpSpPr/>
          <p:nvPr/>
        </p:nvGrpSpPr>
        <p:grpSpPr>
          <a:xfrm>
            <a:off x="6496664" y="6667056"/>
            <a:ext cx="236368" cy="125889"/>
            <a:chOff x="4479875" y="2138450"/>
            <a:chExt cx="408375" cy="217450"/>
          </a:xfrm>
        </p:grpSpPr>
        <p:sp>
          <p:nvSpPr>
            <p:cNvPr id="2155" name="Google Shape;2155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0" name="Google Shape;2160;p13"/>
          <p:cNvGrpSpPr/>
          <p:nvPr/>
        </p:nvGrpSpPr>
        <p:grpSpPr>
          <a:xfrm>
            <a:off x="383280" y="5433225"/>
            <a:ext cx="1373551" cy="1225103"/>
            <a:chOff x="-2639550" y="-1655100"/>
            <a:chExt cx="1351743" cy="1205652"/>
          </a:xfrm>
        </p:grpSpPr>
        <p:sp>
          <p:nvSpPr>
            <p:cNvPr id="2161" name="Google Shape;2161;p13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40120" y="30411"/>
                  </a:lnTo>
                  <a:lnTo>
                    <a:pt x="36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3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fill="none" extrusionOk="0">
                  <a:moveTo>
                    <a:pt x="40120" y="30411"/>
                  </a:moveTo>
                  <a:lnTo>
                    <a:pt x="1" y="30411"/>
                  </a:lnTo>
                  <a:lnTo>
                    <a:pt x="1" y="30411"/>
                  </a:lnTo>
                  <a:lnTo>
                    <a:pt x="3149" y="1"/>
                  </a:lnTo>
                  <a:lnTo>
                    <a:pt x="36971" y="1"/>
                  </a:lnTo>
                  <a:lnTo>
                    <a:pt x="36971" y="1"/>
                  </a:lnTo>
                  <a:lnTo>
                    <a:pt x="40120" y="30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3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3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fill="none" extrusionOk="0">
                  <a:moveTo>
                    <a:pt x="7165" y="1"/>
                  </a:moveTo>
                  <a:lnTo>
                    <a:pt x="3149" y="1"/>
                  </a:lnTo>
                  <a:lnTo>
                    <a:pt x="3149" y="1"/>
                  </a:lnTo>
                  <a:lnTo>
                    <a:pt x="1" y="30411"/>
                  </a:lnTo>
                  <a:lnTo>
                    <a:pt x="16346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26847" y="4695"/>
                  </a:lnTo>
                  <a:lnTo>
                    <a:pt x="1" y="4695"/>
                  </a:lnTo>
                  <a:lnTo>
                    <a:pt x="1" y="0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1" y="0"/>
                  </a:ln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3"/>
            <p:cNvSpPr/>
            <p:nvPr/>
          </p:nvSpPr>
          <p:spPr>
            <a:xfrm>
              <a:off x="-1998614" y="-1631583"/>
              <a:ext cx="505017" cy="158186"/>
            </a:xfrm>
            <a:custGeom>
              <a:avLst/>
              <a:gdLst/>
              <a:ahLst/>
              <a:cxnLst/>
              <a:rect l="l" t="t" r="r" b="b"/>
              <a:pathLst>
                <a:path w="14989" h="4695" extrusionOk="0">
                  <a:moveTo>
                    <a:pt x="0" y="0"/>
                  </a:moveTo>
                  <a:lnTo>
                    <a:pt x="0" y="4695"/>
                  </a:lnTo>
                  <a:lnTo>
                    <a:pt x="14988" y="4695"/>
                  </a:lnTo>
                  <a:lnTo>
                    <a:pt x="149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3"/>
            <p:cNvSpPr/>
            <p:nvPr/>
          </p:nvSpPr>
          <p:spPr>
            <a:xfrm>
              <a:off x="-2398176" y="-1474677"/>
              <a:ext cx="383690" cy="3201"/>
            </a:xfrm>
            <a:custGeom>
              <a:avLst/>
              <a:gdLst/>
              <a:ahLst/>
              <a:cxnLst/>
              <a:rect l="l" t="t" r="r" b="b"/>
              <a:pathLst>
                <a:path w="11388" h="95" extrusionOk="0">
                  <a:moveTo>
                    <a:pt x="1" y="0"/>
                  </a:moveTo>
                  <a:lnTo>
                    <a:pt x="1" y="94"/>
                  </a:lnTo>
                  <a:lnTo>
                    <a:pt x="11388" y="94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3"/>
            <p:cNvSpPr/>
            <p:nvPr/>
          </p:nvSpPr>
          <p:spPr>
            <a:xfrm>
              <a:off x="-1984632" y="-1474677"/>
              <a:ext cx="484026" cy="3201"/>
            </a:xfrm>
            <a:custGeom>
              <a:avLst/>
              <a:gdLst/>
              <a:ahLst/>
              <a:cxnLst/>
              <a:rect l="l" t="t" r="r" b="b"/>
              <a:pathLst>
                <a:path w="14366" h="95" extrusionOk="0">
                  <a:moveTo>
                    <a:pt x="0" y="0"/>
                  </a:moveTo>
                  <a:lnTo>
                    <a:pt x="0" y="94"/>
                  </a:lnTo>
                  <a:lnTo>
                    <a:pt x="14366" y="94"/>
                  </a:lnTo>
                  <a:lnTo>
                    <a:pt x="14366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3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3"/>
            <p:cNvSpPr/>
            <p:nvPr/>
          </p:nvSpPr>
          <p:spPr>
            <a:xfrm>
              <a:off x="-1945885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3"/>
            <p:cNvSpPr/>
            <p:nvPr/>
          </p:nvSpPr>
          <p:spPr>
            <a:xfrm>
              <a:off x="-1806162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3"/>
            <p:cNvSpPr/>
            <p:nvPr/>
          </p:nvSpPr>
          <p:spPr>
            <a:xfrm>
              <a:off x="-1659430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3"/>
            <p:cNvSpPr/>
            <p:nvPr/>
          </p:nvSpPr>
          <p:spPr>
            <a:xfrm>
              <a:off x="-1519033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3"/>
            <p:cNvSpPr/>
            <p:nvPr/>
          </p:nvSpPr>
          <p:spPr>
            <a:xfrm>
              <a:off x="-1945885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3"/>
            <p:cNvSpPr/>
            <p:nvPr/>
          </p:nvSpPr>
          <p:spPr>
            <a:xfrm>
              <a:off x="-1806162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3"/>
            <p:cNvSpPr/>
            <p:nvPr/>
          </p:nvSpPr>
          <p:spPr>
            <a:xfrm>
              <a:off x="-1659430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3"/>
            <p:cNvSpPr/>
            <p:nvPr/>
          </p:nvSpPr>
          <p:spPr>
            <a:xfrm>
              <a:off x="-1519033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3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2" name="Google Shape;2182;p13"/>
          <p:cNvGrpSpPr/>
          <p:nvPr/>
        </p:nvGrpSpPr>
        <p:grpSpPr>
          <a:xfrm>
            <a:off x="97912" y="5176819"/>
            <a:ext cx="675299" cy="1481536"/>
            <a:chOff x="-1841675" y="-6746300"/>
            <a:chExt cx="2029958" cy="4453513"/>
          </a:xfrm>
        </p:grpSpPr>
        <p:sp>
          <p:nvSpPr>
            <p:cNvPr id="2183" name="Google Shape;2183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13"/>
          <p:cNvGrpSpPr/>
          <p:nvPr/>
        </p:nvGrpSpPr>
        <p:grpSpPr>
          <a:xfrm>
            <a:off x="11210600" y="5176833"/>
            <a:ext cx="675299" cy="1481536"/>
            <a:chOff x="-1841675" y="-6746300"/>
            <a:chExt cx="2029958" cy="4453513"/>
          </a:xfrm>
        </p:grpSpPr>
        <p:sp>
          <p:nvSpPr>
            <p:cNvPr id="2220" name="Google Shape;2220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6" name="Google Shape;2256;p13"/>
          <p:cNvGrpSpPr/>
          <p:nvPr/>
        </p:nvGrpSpPr>
        <p:grpSpPr>
          <a:xfrm>
            <a:off x="10596175" y="5176833"/>
            <a:ext cx="675299" cy="1481536"/>
            <a:chOff x="-1841675" y="-6746300"/>
            <a:chExt cx="2029958" cy="4453513"/>
          </a:xfrm>
        </p:grpSpPr>
        <p:sp>
          <p:nvSpPr>
            <p:cNvPr id="2257" name="Google Shape;2257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3" name="Google Shape;2293;p13"/>
          <p:cNvGrpSpPr/>
          <p:nvPr/>
        </p:nvGrpSpPr>
        <p:grpSpPr>
          <a:xfrm>
            <a:off x="9950231" y="6631423"/>
            <a:ext cx="236368" cy="125889"/>
            <a:chOff x="4479875" y="2138450"/>
            <a:chExt cx="408375" cy="217450"/>
          </a:xfrm>
        </p:grpSpPr>
        <p:sp>
          <p:nvSpPr>
            <p:cNvPr id="2294" name="Google Shape;2294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13"/>
          <p:cNvGrpSpPr/>
          <p:nvPr/>
        </p:nvGrpSpPr>
        <p:grpSpPr>
          <a:xfrm>
            <a:off x="840915" y="6520677"/>
            <a:ext cx="628489" cy="272071"/>
            <a:chOff x="5919557" y="5390519"/>
            <a:chExt cx="1236535" cy="535292"/>
          </a:xfrm>
        </p:grpSpPr>
        <p:sp>
          <p:nvSpPr>
            <p:cNvPr id="2300" name="Google Shape;2300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2" name="Google Shape;2302;p13"/>
          <p:cNvGrpSpPr/>
          <p:nvPr/>
        </p:nvGrpSpPr>
        <p:grpSpPr>
          <a:xfrm>
            <a:off x="28115" y="6520677"/>
            <a:ext cx="628489" cy="272071"/>
            <a:chOff x="5919557" y="5390519"/>
            <a:chExt cx="1236535" cy="535292"/>
          </a:xfrm>
        </p:grpSpPr>
        <p:sp>
          <p:nvSpPr>
            <p:cNvPr id="2303" name="Google Shape;2303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5" name="Google Shape;2305;p13"/>
          <p:cNvSpPr/>
          <p:nvPr/>
        </p:nvSpPr>
        <p:spPr>
          <a:xfrm>
            <a:off x="10430536" y="6485333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00367" y="2746913"/>
            <a:ext cx="12309245" cy="3057649"/>
          </a:xfrm>
          <a:custGeom>
            <a:avLst/>
            <a:gdLst/>
            <a:ahLst/>
            <a:cxnLst/>
            <a:rect l="l" t="t" r="r" b="b"/>
            <a:pathLst>
              <a:path w="118324" h="29392" extrusionOk="0">
                <a:moveTo>
                  <a:pt x="4462" y="0"/>
                </a:moveTo>
                <a:lnTo>
                  <a:pt x="4059" y="25"/>
                </a:lnTo>
                <a:lnTo>
                  <a:pt x="3656" y="76"/>
                </a:lnTo>
                <a:lnTo>
                  <a:pt x="3278" y="151"/>
                </a:lnTo>
                <a:lnTo>
                  <a:pt x="2874" y="277"/>
                </a:lnTo>
                <a:lnTo>
                  <a:pt x="2496" y="429"/>
                </a:lnTo>
                <a:lnTo>
                  <a:pt x="2143" y="580"/>
                </a:lnTo>
                <a:lnTo>
                  <a:pt x="1790" y="782"/>
                </a:lnTo>
                <a:lnTo>
                  <a:pt x="1438" y="1008"/>
                </a:lnTo>
                <a:lnTo>
                  <a:pt x="1110" y="1286"/>
                </a:lnTo>
                <a:lnTo>
                  <a:pt x="807" y="1563"/>
                </a:lnTo>
                <a:lnTo>
                  <a:pt x="1" y="29392"/>
                </a:lnTo>
                <a:lnTo>
                  <a:pt x="117870" y="29392"/>
                </a:lnTo>
                <a:lnTo>
                  <a:pt x="117971" y="23166"/>
                </a:lnTo>
                <a:lnTo>
                  <a:pt x="118072" y="14872"/>
                </a:lnTo>
                <a:lnTo>
                  <a:pt x="118223" y="7487"/>
                </a:lnTo>
                <a:lnTo>
                  <a:pt x="118273" y="5042"/>
                </a:lnTo>
                <a:lnTo>
                  <a:pt x="118299" y="4311"/>
                </a:lnTo>
                <a:lnTo>
                  <a:pt x="118324" y="3933"/>
                </a:lnTo>
                <a:lnTo>
                  <a:pt x="118021" y="3857"/>
                </a:lnTo>
                <a:lnTo>
                  <a:pt x="117694" y="3806"/>
                </a:lnTo>
                <a:lnTo>
                  <a:pt x="117366" y="3806"/>
                </a:lnTo>
                <a:lnTo>
                  <a:pt x="117038" y="3857"/>
                </a:lnTo>
                <a:lnTo>
                  <a:pt x="116711" y="3933"/>
                </a:lnTo>
                <a:lnTo>
                  <a:pt x="116408" y="4033"/>
                </a:lnTo>
                <a:lnTo>
                  <a:pt x="116080" y="4159"/>
                </a:lnTo>
                <a:lnTo>
                  <a:pt x="115803" y="4336"/>
                </a:lnTo>
                <a:lnTo>
                  <a:pt x="115501" y="4537"/>
                </a:lnTo>
                <a:lnTo>
                  <a:pt x="115249" y="4739"/>
                </a:lnTo>
                <a:lnTo>
                  <a:pt x="114996" y="4991"/>
                </a:lnTo>
                <a:lnTo>
                  <a:pt x="114770" y="5243"/>
                </a:lnTo>
                <a:lnTo>
                  <a:pt x="114568" y="5546"/>
                </a:lnTo>
                <a:lnTo>
                  <a:pt x="114391" y="5848"/>
                </a:lnTo>
                <a:lnTo>
                  <a:pt x="114240" y="6176"/>
                </a:lnTo>
                <a:lnTo>
                  <a:pt x="114139" y="6504"/>
                </a:lnTo>
                <a:lnTo>
                  <a:pt x="114013" y="6378"/>
                </a:lnTo>
                <a:lnTo>
                  <a:pt x="113887" y="6252"/>
                </a:lnTo>
                <a:lnTo>
                  <a:pt x="113635" y="6050"/>
                </a:lnTo>
                <a:lnTo>
                  <a:pt x="113333" y="5899"/>
                </a:lnTo>
                <a:lnTo>
                  <a:pt x="113005" y="5798"/>
                </a:lnTo>
                <a:lnTo>
                  <a:pt x="112677" y="5747"/>
                </a:lnTo>
                <a:lnTo>
                  <a:pt x="112350" y="5747"/>
                </a:lnTo>
                <a:lnTo>
                  <a:pt x="112022" y="5823"/>
                </a:lnTo>
                <a:lnTo>
                  <a:pt x="111871" y="5873"/>
                </a:lnTo>
                <a:lnTo>
                  <a:pt x="111694" y="5949"/>
                </a:lnTo>
                <a:lnTo>
                  <a:pt x="111543" y="6025"/>
                </a:lnTo>
                <a:lnTo>
                  <a:pt x="111417" y="6151"/>
                </a:lnTo>
                <a:lnTo>
                  <a:pt x="111291" y="6252"/>
                </a:lnTo>
                <a:lnTo>
                  <a:pt x="111165" y="6378"/>
                </a:lnTo>
                <a:lnTo>
                  <a:pt x="110938" y="6680"/>
                </a:lnTo>
                <a:lnTo>
                  <a:pt x="110762" y="7008"/>
                </a:lnTo>
                <a:lnTo>
                  <a:pt x="110636" y="7361"/>
                </a:lnTo>
                <a:lnTo>
                  <a:pt x="110560" y="7739"/>
                </a:lnTo>
                <a:lnTo>
                  <a:pt x="110535" y="8117"/>
                </a:lnTo>
                <a:lnTo>
                  <a:pt x="110560" y="8470"/>
                </a:lnTo>
                <a:lnTo>
                  <a:pt x="110207" y="8167"/>
                </a:lnTo>
                <a:lnTo>
                  <a:pt x="109829" y="7890"/>
                </a:lnTo>
                <a:lnTo>
                  <a:pt x="109451" y="7638"/>
                </a:lnTo>
                <a:lnTo>
                  <a:pt x="109022" y="7436"/>
                </a:lnTo>
                <a:lnTo>
                  <a:pt x="108594" y="7285"/>
                </a:lnTo>
                <a:lnTo>
                  <a:pt x="108165" y="7134"/>
                </a:lnTo>
                <a:lnTo>
                  <a:pt x="107712" y="7058"/>
                </a:lnTo>
                <a:lnTo>
                  <a:pt x="107258" y="6983"/>
                </a:lnTo>
                <a:lnTo>
                  <a:pt x="106779" y="6957"/>
                </a:lnTo>
                <a:lnTo>
                  <a:pt x="106325" y="6957"/>
                </a:lnTo>
                <a:lnTo>
                  <a:pt x="105846" y="6983"/>
                </a:lnTo>
                <a:lnTo>
                  <a:pt x="105367" y="7033"/>
                </a:lnTo>
                <a:lnTo>
                  <a:pt x="104914" y="7134"/>
                </a:lnTo>
                <a:lnTo>
                  <a:pt x="104435" y="7260"/>
                </a:lnTo>
                <a:lnTo>
                  <a:pt x="103981" y="7411"/>
                </a:lnTo>
                <a:lnTo>
                  <a:pt x="103552" y="7588"/>
                </a:lnTo>
                <a:lnTo>
                  <a:pt x="103124" y="7789"/>
                </a:lnTo>
                <a:lnTo>
                  <a:pt x="102695" y="8016"/>
                </a:lnTo>
                <a:lnTo>
                  <a:pt x="102292" y="8243"/>
                </a:lnTo>
                <a:lnTo>
                  <a:pt x="101914" y="8520"/>
                </a:lnTo>
                <a:lnTo>
                  <a:pt x="101536" y="8798"/>
                </a:lnTo>
                <a:lnTo>
                  <a:pt x="101183" y="9100"/>
                </a:lnTo>
                <a:lnTo>
                  <a:pt x="100830" y="9428"/>
                </a:lnTo>
                <a:lnTo>
                  <a:pt x="100477" y="9755"/>
                </a:lnTo>
                <a:lnTo>
                  <a:pt x="100149" y="10108"/>
                </a:lnTo>
                <a:lnTo>
                  <a:pt x="99822" y="10486"/>
                </a:lnTo>
                <a:lnTo>
                  <a:pt x="99217" y="11243"/>
                </a:lnTo>
                <a:lnTo>
                  <a:pt x="98612" y="12024"/>
                </a:lnTo>
                <a:lnTo>
                  <a:pt x="98032" y="12831"/>
                </a:lnTo>
                <a:lnTo>
                  <a:pt x="97629" y="12528"/>
                </a:lnTo>
                <a:lnTo>
                  <a:pt x="97200" y="12226"/>
                </a:lnTo>
                <a:lnTo>
                  <a:pt x="96746" y="11974"/>
                </a:lnTo>
                <a:lnTo>
                  <a:pt x="96267" y="11722"/>
                </a:lnTo>
                <a:lnTo>
                  <a:pt x="95814" y="11520"/>
                </a:lnTo>
                <a:lnTo>
                  <a:pt x="95310" y="11343"/>
                </a:lnTo>
                <a:lnTo>
                  <a:pt x="94831" y="11192"/>
                </a:lnTo>
                <a:lnTo>
                  <a:pt x="94326" y="11041"/>
                </a:lnTo>
                <a:lnTo>
                  <a:pt x="93822" y="10965"/>
                </a:lnTo>
                <a:lnTo>
                  <a:pt x="93293" y="10890"/>
                </a:lnTo>
                <a:lnTo>
                  <a:pt x="92789" y="10839"/>
                </a:lnTo>
                <a:lnTo>
                  <a:pt x="91730" y="10839"/>
                </a:lnTo>
                <a:lnTo>
                  <a:pt x="91226" y="10890"/>
                </a:lnTo>
                <a:lnTo>
                  <a:pt x="90697" y="10965"/>
                </a:lnTo>
                <a:lnTo>
                  <a:pt x="90192" y="11091"/>
                </a:lnTo>
                <a:lnTo>
                  <a:pt x="89663" y="11217"/>
                </a:lnTo>
                <a:lnTo>
                  <a:pt x="89159" y="11394"/>
                </a:lnTo>
                <a:lnTo>
                  <a:pt x="88655" y="11596"/>
                </a:lnTo>
                <a:lnTo>
                  <a:pt x="88176" y="11822"/>
                </a:lnTo>
                <a:lnTo>
                  <a:pt x="87697" y="12074"/>
                </a:lnTo>
                <a:lnTo>
                  <a:pt x="87218" y="12352"/>
                </a:lnTo>
                <a:lnTo>
                  <a:pt x="86764" y="12654"/>
                </a:lnTo>
                <a:lnTo>
                  <a:pt x="86311" y="12982"/>
                </a:lnTo>
                <a:lnTo>
                  <a:pt x="85882" y="13335"/>
                </a:lnTo>
                <a:lnTo>
                  <a:pt x="85479" y="13713"/>
                </a:lnTo>
                <a:lnTo>
                  <a:pt x="85075" y="14116"/>
                </a:lnTo>
                <a:lnTo>
                  <a:pt x="84697" y="14520"/>
                </a:lnTo>
                <a:lnTo>
                  <a:pt x="84344" y="14948"/>
                </a:lnTo>
                <a:lnTo>
                  <a:pt x="84017" y="15402"/>
                </a:lnTo>
                <a:lnTo>
                  <a:pt x="83714" y="15881"/>
                </a:lnTo>
                <a:lnTo>
                  <a:pt x="83437" y="16360"/>
                </a:lnTo>
                <a:lnTo>
                  <a:pt x="82983" y="16082"/>
                </a:lnTo>
                <a:lnTo>
                  <a:pt x="82555" y="15805"/>
                </a:lnTo>
                <a:lnTo>
                  <a:pt x="82076" y="15553"/>
                </a:lnTo>
                <a:lnTo>
                  <a:pt x="81622" y="15326"/>
                </a:lnTo>
                <a:lnTo>
                  <a:pt x="81118" y="15125"/>
                </a:lnTo>
                <a:lnTo>
                  <a:pt x="80639" y="14973"/>
                </a:lnTo>
                <a:lnTo>
                  <a:pt x="80135" y="14822"/>
                </a:lnTo>
                <a:lnTo>
                  <a:pt x="79631" y="14696"/>
                </a:lnTo>
                <a:lnTo>
                  <a:pt x="79126" y="14595"/>
                </a:lnTo>
                <a:lnTo>
                  <a:pt x="78597" y="14520"/>
                </a:lnTo>
                <a:lnTo>
                  <a:pt x="78093" y="14469"/>
                </a:lnTo>
                <a:lnTo>
                  <a:pt x="77034" y="14469"/>
                </a:lnTo>
                <a:lnTo>
                  <a:pt x="76530" y="14494"/>
                </a:lnTo>
                <a:lnTo>
                  <a:pt x="76001" y="14570"/>
                </a:lnTo>
                <a:lnTo>
                  <a:pt x="75471" y="14646"/>
                </a:lnTo>
                <a:lnTo>
                  <a:pt x="74967" y="14772"/>
                </a:lnTo>
                <a:lnTo>
                  <a:pt x="74463" y="14898"/>
                </a:lnTo>
                <a:lnTo>
                  <a:pt x="73959" y="15074"/>
                </a:lnTo>
                <a:lnTo>
                  <a:pt x="73455" y="15276"/>
                </a:lnTo>
                <a:lnTo>
                  <a:pt x="72951" y="15477"/>
                </a:lnTo>
                <a:lnTo>
                  <a:pt x="72472" y="15729"/>
                </a:lnTo>
                <a:lnTo>
                  <a:pt x="71993" y="15982"/>
                </a:lnTo>
                <a:lnTo>
                  <a:pt x="71539" y="16259"/>
                </a:lnTo>
                <a:lnTo>
                  <a:pt x="71085" y="16587"/>
                </a:lnTo>
                <a:lnTo>
                  <a:pt x="70657" y="16914"/>
                </a:lnTo>
                <a:lnTo>
                  <a:pt x="70228" y="17267"/>
                </a:lnTo>
                <a:lnTo>
                  <a:pt x="69825" y="17620"/>
                </a:lnTo>
                <a:lnTo>
                  <a:pt x="69422" y="18023"/>
                </a:lnTo>
                <a:lnTo>
                  <a:pt x="69044" y="18427"/>
                </a:lnTo>
                <a:lnTo>
                  <a:pt x="68691" y="18855"/>
                </a:lnTo>
                <a:lnTo>
                  <a:pt x="68363" y="19309"/>
                </a:lnTo>
                <a:lnTo>
                  <a:pt x="67960" y="18729"/>
                </a:lnTo>
                <a:lnTo>
                  <a:pt x="67733" y="18452"/>
                </a:lnTo>
                <a:lnTo>
                  <a:pt x="67506" y="18175"/>
                </a:lnTo>
                <a:lnTo>
                  <a:pt x="67254" y="17948"/>
                </a:lnTo>
                <a:lnTo>
                  <a:pt x="67002" y="17721"/>
                </a:lnTo>
                <a:lnTo>
                  <a:pt x="66724" y="17544"/>
                </a:lnTo>
                <a:lnTo>
                  <a:pt x="66422" y="17418"/>
                </a:lnTo>
                <a:lnTo>
                  <a:pt x="66271" y="17368"/>
                </a:lnTo>
                <a:lnTo>
                  <a:pt x="66094" y="17343"/>
                </a:lnTo>
                <a:lnTo>
                  <a:pt x="65918" y="17318"/>
                </a:lnTo>
                <a:lnTo>
                  <a:pt x="65741" y="17318"/>
                </a:lnTo>
                <a:lnTo>
                  <a:pt x="65540" y="17343"/>
                </a:lnTo>
                <a:lnTo>
                  <a:pt x="65363" y="17393"/>
                </a:lnTo>
                <a:lnTo>
                  <a:pt x="65187" y="17444"/>
                </a:lnTo>
                <a:lnTo>
                  <a:pt x="65036" y="17519"/>
                </a:lnTo>
                <a:lnTo>
                  <a:pt x="64859" y="17620"/>
                </a:lnTo>
                <a:lnTo>
                  <a:pt x="64708" y="17721"/>
                </a:lnTo>
                <a:lnTo>
                  <a:pt x="64557" y="17822"/>
                </a:lnTo>
                <a:lnTo>
                  <a:pt x="64431" y="17948"/>
                </a:lnTo>
                <a:lnTo>
                  <a:pt x="64330" y="18099"/>
                </a:lnTo>
                <a:lnTo>
                  <a:pt x="64254" y="18250"/>
                </a:lnTo>
                <a:lnTo>
                  <a:pt x="64179" y="18401"/>
                </a:lnTo>
                <a:lnTo>
                  <a:pt x="64128" y="18578"/>
                </a:lnTo>
                <a:lnTo>
                  <a:pt x="63977" y="18074"/>
                </a:lnTo>
                <a:lnTo>
                  <a:pt x="63775" y="17620"/>
                </a:lnTo>
                <a:lnTo>
                  <a:pt x="63523" y="17166"/>
                </a:lnTo>
                <a:lnTo>
                  <a:pt x="63246" y="16738"/>
                </a:lnTo>
                <a:lnTo>
                  <a:pt x="62943" y="16360"/>
                </a:lnTo>
                <a:lnTo>
                  <a:pt x="62590" y="16007"/>
                </a:lnTo>
                <a:lnTo>
                  <a:pt x="62212" y="15679"/>
                </a:lnTo>
                <a:lnTo>
                  <a:pt x="61809" y="15377"/>
                </a:lnTo>
                <a:lnTo>
                  <a:pt x="61380" y="15099"/>
                </a:lnTo>
                <a:lnTo>
                  <a:pt x="60952" y="14872"/>
                </a:lnTo>
                <a:lnTo>
                  <a:pt x="60473" y="14671"/>
                </a:lnTo>
                <a:lnTo>
                  <a:pt x="59994" y="14494"/>
                </a:lnTo>
                <a:lnTo>
                  <a:pt x="59515" y="14368"/>
                </a:lnTo>
                <a:lnTo>
                  <a:pt x="59011" y="14267"/>
                </a:lnTo>
                <a:lnTo>
                  <a:pt x="58532" y="14192"/>
                </a:lnTo>
                <a:lnTo>
                  <a:pt x="58028" y="14141"/>
                </a:lnTo>
                <a:lnTo>
                  <a:pt x="57524" y="14141"/>
                </a:lnTo>
                <a:lnTo>
                  <a:pt x="57020" y="14192"/>
                </a:lnTo>
                <a:lnTo>
                  <a:pt x="56541" y="14242"/>
                </a:lnTo>
                <a:lnTo>
                  <a:pt x="56037" y="14318"/>
                </a:lnTo>
                <a:lnTo>
                  <a:pt x="55558" y="14419"/>
                </a:lnTo>
                <a:lnTo>
                  <a:pt x="55079" y="14545"/>
                </a:lnTo>
                <a:lnTo>
                  <a:pt x="54575" y="14696"/>
                </a:lnTo>
                <a:lnTo>
                  <a:pt x="54096" y="14872"/>
                </a:lnTo>
                <a:lnTo>
                  <a:pt x="53138" y="15225"/>
                </a:lnTo>
                <a:lnTo>
                  <a:pt x="52180" y="15629"/>
                </a:lnTo>
                <a:lnTo>
                  <a:pt x="50314" y="16511"/>
                </a:lnTo>
                <a:lnTo>
                  <a:pt x="50214" y="16234"/>
                </a:lnTo>
                <a:lnTo>
                  <a:pt x="50088" y="15982"/>
                </a:lnTo>
                <a:lnTo>
                  <a:pt x="49936" y="15755"/>
                </a:lnTo>
                <a:lnTo>
                  <a:pt x="49760" y="15553"/>
                </a:lnTo>
                <a:lnTo>
                  <a:pt x="49558" y="15377"/>
                </a:lnTo>
                <a:lnTo>
                  <a:pt x="49331" y="15225"/>
                </a:lnTo>
                <a:lnTo>
                  <a:pt x="49079" y="15099"/>
                </a:lnTo>
                <a:lnTo>
                  <a:pt x="48827" y="14998"/>
                </a:lnTo>
                <a:lnTo>
                  <a:pt x="48575" y="14948"/>
                </a:lnTo>
                <a:lnTo>
                  <a:pt x="48298" y="14898"/>
                </a:lnTo>
                <a:lnTo>
                  <a:pt x="48021" y="14898"/>
                </a:lnTo>
                <a:lnTo>
                  <a:pt x="47743" y="14923"/>
                </a:lnTo>
                <a:lnTo>
                  <a:pt x="47466" y="14973"/>
                </a:lnTo>
                <a:lnTo>
                  <a:pt x="47214" y="15049"/>
                </a:lnTo>
                <a:lnTo>
                  <a:pt x="46962" y="15175"/>
                </a:lnTo>
                <a:lnTo>
                  <a:pt x="46710" y="15326"/>
                </a:lnTo>
                <a:lnTo>
                  <a:pt x="46458" y="14772"/>
                </a:lnTo>
                <a:lnTo>
                  <a:pt x="46180" y="14267"/>
                </a:lnTo>
                <a:lnTo>
                  <a:pt x="45828" y="13789"/>
                </a:lnTo>
                <a:lnTo>
                  <a:pt x="45449" y="13360"/>
                </a:lnTo>
                <a:lnTo>
                  <a:pt x="45046" y="12957"/>
                </a:lnTo>
                <a:lnTo>
                  <a:pt x="44592" y="12604"/>
                </a:lnTo>
                <a:lnTo>
                  <a:pt x="44139" y="12301"/>
                </a:lnTo>
                <a:lnTo>
                  <a:pt x="43635" y="12024"/>
                </a:lnTo>
                <a:lnTo>
                  <a:pt x="43105" y="11772"/>
                </a:lnTo>
                <a:lnTo>
                  <a:pt x="42576" y="11596"/>
                </a:lnTo>
                <a:lnTo>
                  <a:pt x="41996" y="11444"/>
                </a:lnTo>
                <a:lnTo>
                  <a:pt x="41442" y="11343"/>
                </a:lnTo>
                <a:lnTo>
                  <a:pt x="40862" y="11293"/>
                </a:lnTo>
                <a:lnTo>
                  <a:pt x="40282" y="11268"/>
                </a:lnTo>
                <a:lnTo>
                  <a:pt x="39727" y="11293"/>
                </a:lnTo>
                <a:lnTo>
                  <a:pt x="39148" y="11394"/>
                </a:lnTo>
                <a:lnTo>
                  <a:pt x="38568" y="11520"/>
                </a:lnTo>
                <a:lnTo>
                  <a:pt x="38013" y="11671"/>
                </a:lnTo>
                <a:lnTo>
                  <a:pt x="37459" y="11848"/>
                </a:lnTo>
                <a:lnTo>
                  <a:pt x="36904" y="12074"/>
                </a:lnTo>
                <a:lnTo>
                  <a:pt x="36375" y="12327"/>
                </a:lnTo>
                <a:lnTo>
                  <a:pt x="35845" y="12604"/>
                </a:lnTo>
                <a:lnTo>
                  <a:pt x="35341" y="12906"/>
                </a:lnTo>
                <a:lnTo>
                  <a:pt x="34837" y="13234"/>
                </a:lnTo>
                <a:lnTo>
                  <a:pt x="34333" y="13612"/>
                </a:lnTo>
                <a:lnTo>
                  <a:pt x="33879" y="13990"/>
                </a:lnTo>
                <a:lnTo>
                  <a:pt x="33426" y="14394"/>
                </a:lnTo>
                <a:lnTo>
                  <a:pt x="32997" y="14822"/>
                </a:lnTo>
                <a:lnTo>
                  <a:pt x="32569" y="15276"/>
                </a:lnTo>
                <a:lnTo>
                  <a:pt x="32190" y="15755"/>
                </a:lnTo>
                <a:lnTo>
                  <a:pt x="31812" y="16234"/>
                </a:lnTo>
                <a:lnTo>
                  <a:pt x="31485" y="16763"/>
                </a:lnTo>
                <a:lnTo>
                  <a:pt x="31485" y="15931"/>
                </a:lnTo>
                <a:lnTo>
                  <a:pt x="31459" y="15125"/>
                </a:lnTo>
                <a:lnTo>
                  <a:pt x="31359" y="14318"/>
                </a:lnTo>
                <a:lnTo>
                  <a:pt x="31182" y="13511"/>
                </a:lnTo>
                <a:lnTo>
                  <a:pt x="30980" y="12730"/>
                </a:lnTo>
                <a:lnTo>
                  <a:pt x="30728" y="11974"/>
                </a:lnTo>
                <a:lnTo>
                  <a:pt x="30426" y="11243"/>
                </a:lnTo>
                <a:lnTo>
                  <a:pt x="30073" y="10512"/>
                </a:lnTo>
                <a:lnTo>
                  <a:pt x="29695" y="9831"/>
                </a:lnTo>
                <a:lnTo>
                  <a:pt x="29241" y="9176"/>
                </a:lnTo>
                <a:lnTo>
                  <a:pt x="28762" y="8545"/>
                </a:lnTo>
                <a:lnTo>
                  <a:pt x="28258" y="7966"/>
                </a:lnTo>
                <a:lnTo>
                  <a:pt x="27704" y="7436"/>
                </a:lnTo>
                <a:lnTo>
                  <a:pt x="27124" y="6932"/>
                </a:lnTo>
                <a:lnTo>
                  <a:pt x="26796" y="6705"/>
                </a:lnTo>
                <a:lnTo>
                  <a:pt x="26494" y="6504"/>
                </a:lnTo>
                <a:lnTo>
                  <a:pt x="26166" y="6302"/>
                </a:lnTo>
                <a:lnTo>
                  <a:pt x="25838" y="6100"/>
                </a:lnTo>
                <a:lnTo>
                  <a:pt x="25511" y="5924"/>
                </a:lnTo>
                <a:lnTo>
                  <a:pt x="25158" y="5773"/>
                </a:lnTo>
                <a:lnTo>
                  <a:pt x="24805" y="5621"/>
                </a:lnTo>
                <a:lnTo>
                  <a:pt x="24452" y="5495"/>
                </a:lnTo>
                <a:lnTo>
                  <a:pt x="24099" y="5395"/>
                </a:lnTo>
                <a:lnTo>
                  <a:pt x="23746" y="5294"/>
                </a:lnTo>
                <a:lnTo>
                  <a:pt x="23015" y="5142"/>
                </a:lnTo>
                <a:lnTo>
                  <a:pt x="22284" y="5042"/>
                </a:lnTo>
                <a:lnTo>
                  <a:pt x="21553" y="4991"/>
                </a:lnTo>
                <a:lnTo>
                  <a:pt x="20797" y="5016"/>
                </a:lnTo>
                <a:lnTo>
                  <a:pt x="20066" y="5092"/>
                </a:lnTo>
                <a:lnTo>
                  <a:pt x="19310" y="5218"/>
                </a:lnTo>
                <a:lnTo>
                  <a:pt x="18578" y="5395"/>
                </a:lnTo>
                <a:lnTo>
                  <a:pt x="17847" y="5647"/>
                </a:lnTo>
                <a:lnTo>
                  <a:pt x="17142" y="5924"/>
                </a:lnTo>
                <a:lnTo>
                  <a:pt x="16461" y="6277"/>
                </a:lnTo>
                <a:lnTo>
                  <a:pt x="15780" y="6655"/>
                </a:lnTo>
                <a:lnTo>
                  <a:pt x="15125" y="7083"/>
                </a:lnTo>
                <a:lnTo>
                  <a:pt x="14495" y="7588"/>
                </a:lnTo>
                <a:lnTo>
                  <a:pt x="14444" y="7361"/>
                </a:lnTo>
                <a:lnTo>
                  <a:pt x="14419" y="7159"/>
                </a:lnTo>
                <a:lnTo>
                  <a:pt x="14268" y="6756"/>
                </a:lnTo>
                <a:lnTo>
                  <a:pt x="14092" y="6378"/>
                </a:lnTo>
                <a:lnTo>
                  <a:pt x="13865" y="6050"/>
                </a:lnTo>
                <a:lnTo>
                  <a:pt x="13587" y="5722"/>
                </a:lnTo>
                <a:lnTo>
                  <a:pt x="13285" y="5470"/>
                </a:lnTo>
                <a:lnTo>
                  <a:pt x="13109" y="5369"/>
                </a:lnTo>
                <a:lnTo>
                  <a:pt x="12932" y="5268"/>
                </a:lnTo>
                <a:lnTo>
                  <a:pt x="12756" y="5168"/>
                </a:lnTo>
                <a:lnTo>
                  <a:pt x="12579" y="5092"/>
                </a:lnTo>
                <a:lnTo>
                  <a:pt x="12377" y="5042"/>
                </a:lnTo>
                <a:lnTo>
                  <a:pt x="12176" y="5016"/>
                </a:lnTo>
                <a:lnTo>
                  <a:pt x="11999" y="4991"/>
                </a:lnTo>
                <a:lnTo>
                  <a:pt x="11596" y="4991"/>
                </a:lnTo>
                <a:lnTo>
                  <a:pt x="11394" y="5016"/>
                </a:lnTo>
                <a:lnTo>
                  <a:pt x="11016" y="5117"/>
                </a:lnTo>
                <a:lnTo>
                  <a:pt x="10638" y="5268"/>
                </a:lnTo>
                <a:lnTo>
                  <a:pt x="10285" y="5495"/>
                </a:lnTo>
                <a:lnTo>
                  <a:pt x="9958" y="5747"/>
                </a:lnTo>
                <a:lnTo>
                  <a:pt x="9655" y="6025"/>
                </a:lnTo>
                <a:lnTo>
                  <a:pt x="9655" y="5596"/>
                </a:lnTo>
                <a:lnTo>
                  <a:pt x="9655" y="5193"/>
                </a:lnTo>
                <a:lnTo>
                  <a:pt x="9605" y="4764"/>
                </a:lnTo>
                <a:lnTo>
                  <a:pt x="9554" y="4336"/>
                </a:lnTo>
                <a:lnTo>
                  <a:pt x="9453" y="3933"/>
                </a:lnTo>
                <a:lnTo>
                  <a:pt x="9327" y="3529"/>
                </a:lnTo>
                <a:lnTo>
                  <a:pt x="9176" y="3151"/>
                </a:lnTo>
                <a:lnTo>
                  <a:pt x="8975" y="2773"/>
                </a:lnTo>
                <a:lnTo>
                  <a:pt x="8773" y="2420"/>
                </a:lnTo>
                <a:lnTo>
                  <a:pt x="8546" y="2067"/>
                </a:lnTo>
                <a:lnTo>
                  <a:pt x="8294" y="1739"/>
                </a:lnTo>
                <a:lnTo>
                  <a:pt x="8042" y="1437"/>
                </a:lnTo>
                <a:lnTo>
                  <a:pt x="7739" y="1160"/>
                </a:lnTo>
                <a:lnTo>
                  <a:pt x="7437" y="908"/>
                </a:lnTo>
                <a:lnTo>
                  <a:pt x="7109" y="681"/>
                </a:lnTo>
                <a:lnTo>
                  <a:pt x="6756" y="504"/>
                </a:lnTo>
                <a:lnTo>
                  <a:pt x="6403" y="328"/>
                </a:lnTo>
                <a:lnTo>
                  <a:pt x="6025" y="202"/>
                </a:lnTo>
                <a:lnTo>
                  <a:pt x="5647" y="101"/>
                </a:lnTo>
                <a:lnTo>
                  <a:pt x="5244" y="25"/>
                </a:lnTo>
                <a:lnTo>
                  <a:pt x="4866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10;p2"/>
          <p:cNvGrpSpPr/>
          <p:nvPr/>
        </p:nvGrpSpPr>
        <p:grpSpPr>
          <a:xfrm>
            <a:off x="-178802" y="4566607"/>
            <a:ext cx="12856404" cy="2277117"/>
            <a:chOff x="-60750" y="2891575"/>
            <a:chExt cx="9568625" cy="1707838"/>
          </a:xfrm>
        </p:grpSpPr>
        <p:sp>
          <p:nvSpPr>
            <p:cNvPr id="11" name="Google Shape;11;p2"/>
            <p:cNvSpPr/>
            <p:nvPr/>
          </p:nvSpPr>
          <p:spPr>
            <a:xfrm>
              <a:off x="-60750" y="2935475"/>
              <a:ext cx="4995021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2811725" y="2891575"/>
              <a:ext cx="6696150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-50000" y="6247767"/>
            <a:ext cx="12309200" cy="13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 rot="-557623">
            <a:off x="10993719" y="2799352"/>
            <a:ext cx="1292475" cy="3054897"/>
            <a:chOff x="8175147" y="2785060"/>
            <a:chExt cx="969329" cy="229111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7" name="Google Shape;77;p2"/>
          <p:cNvGrpSpPr/>
          <p:nvPr/>
        </p:nvGrpSpPr>
        <p:grpSpPr>
          <a:xfrm rot="1047497" flipH="1">
            <a:off x="-49457" y="3028601"/>
            <a:ext cx="1292391" cy="3054700"/>
            <a:chOff x="8175147" y="2785060"/>
            <a:chExt cx="969329" cy="2291111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0" name="Google Shape;140;p2"/>
          <p:cNvGrpSpPr/>
          <p:nvPr/>
        </p:nvGrpSpPr>
        <p:grpSpPr>
          <a:xfrm>
            <a:off x="-1963252" y="-91251"/>
            <a:ext cx="5551171" cy="870956"/>
            <a:chOff x="238125" y="2297075"/>
            <a:chExt cx="7143750" cy="1120825"/>
          </a:xfrm>
        </p:grpSpPr>
        <p:sp>
          <p:nvSpPr>
            <p:cNvPr id="141" name="Google Shape;141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2"/>
          <p:cNvGrpSpPr/>
          <p:nvPr/>
        </p:nvGrpSpPr>
        <p:grpSpPr>
          <a:xfrm>
            <a:off x="9090782" y="68915"/>
            <a:ext cx="5551169" cy="870956"/>
            <a:chOff x="238125" y="2297075"/>
            <a:chExt cx="7143750" cy="1120825"/>
          </a:xfrm>
        </p:grpSpPr>
        <p:sp>
          <p:nvSpPr>
            <p:cNvPr id="145" name="Google Shape;145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" name="Google Shape;148;p2"/>
          <p:cNvSpPr txBox="1">
            <a:spLocks noGrp="1"/>
          </p:cNvSpPr>
          <p:nvPr>
            <p:ph type="ctrTitle"/>
          </p:nvPr>
        </p:nvSpPr>
        <p:spPr>
          <a:xfrm>
            <a:off x="1554400" y="706133"/>
            <a:ext cx="9083200" cy="25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9" name="Google Shape;149;p2"/>
          <p:cNvSpPr txBox="1">
            <a:spLocks noGrp="1"/>
          </p:cNvSpPr>
          <p:nvPr>
            <p:ph type="subTitle" idx="1"/>
          </p:nvPr>
        </p:nvSpPr>
        <p:spPr>
          <a:xfrm>
            <a:off x="2659000" y="3225867"/>
            <a:ext cx="6874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0" name="Google Shape;150;p2"/>
          <p:cNvGrpSpPr/>
          <p:nvPr/>
        </p:nvGrpSpPr>
        <p:grpSpPr>
          <a:xfrm>
            <a:off x="3777935" y="6887582"/>
            <a:ext cx="361984" cy="192777"/>
            <a:chOff x="4479875" y="2138450"/>
            <a:chExt cx="408375" cy="217450"/>
          </a:xfrm>
        </p:grpSpPr>
        <p:sp>
          <p:nvSpPr>
            <p:cNvPr id="151" name="Google Shape;151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809935" y="6805982"/>
            <a:ext cx="361984" cy="192777"/>
            <a:chOff x="4479875" y="2138450"/>
            <a:chExt cx="408375" cy="217450"/>
          </a:xfrm>
        </p:grpSpPr>
        <p:sp>
          <p:nvSpPr>
            <p:cNvPr id="157" name="Google Shape;157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030801" y="6887582"/>
            <a:ext cx="361984" cy="192777"/>
            <a:chOff x="4479875" y="2138450"/>
            <a:chExt cx="408375" cy="217450"/>
          </a:xfrm>
        </p:grpSpPr>
        <p:sp>
          <p:nvSpPr>
            <p:cNvPr id="163" name="Google Shape;163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8151335" y="6805982"/>
            <a:ext cx="361984" cy="192777"/>
            <a:chOff x="4479875" y="2138450"/>
            <a:chExt cx="408375" cy="217450"/>
          </a:xfrm>
        </p:grpSpPr>
        <p:sp>
          <p:nvSpPr>
            <p:cNvPr id="169" name="Google Shape;169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8702597" y="6493124"/>
            <a:ext cx="236368" cy="125889"/>
            <a:chOff x="4479875" y="2138450"/>
            <a:chExt cx="408375" cy="217450"/>
          </a:xfrm>
        </p:grpSpPr>
        <p:sp>
          <p:nvSpPr>
            <p:cNvPr id="175" name="Google Shape;175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2"/>
          <p:cNvGrpSpPr/>
          <p:nvPr/>
        </p:nvGrpSpPr>
        <p:grpSpPr>
          <a:xfrm>
            <a:off x="415751" y="6999598"/>
            <a:ext cx="361984" cy="192777"/>
            <a:chOff x="4479875" y="2138450"/>
            <a:chExt cx="408375" cy="217450"/>
          </a:xfrm>
        </p:grpSpPr>
        <p:sp>
          <p:nvSpPr>
            <p:cNvPr id="181" name="Google Shape;181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400935" y="6985682"/>
            <a:ext cx="361984" cy="192777"/>
            <a:chOff x="4479875" y="2138450"/>
            <a:chExt cx="408375" cy="217450"/>
          </a:xfrm>
        </p:grpSpPr>
        <p:sp>
          <p:nvSpPr>
            <p:cNvPr id="187" name="Google Shape;187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2"/>
          <p:cNvGrpSpPr/>
          <p:nvPr/>
        </p:nvGrpSpPr>
        <p:grpSpPr>
          <a:xfrm>
            <a:off x="1619884" y="6805982"/>
            <a:ext cx="361984" cy="192777"/>
            <a:chOff x="4479875" y="2138450"/>
            <a:chExt cx="408375" cy="217450"/>
          </a:xfrm>
        </p:grpSpPr>
        <p:sp>
          <p:nvSpPr>
            <p:cNvPr id="193" name="Google Shape;193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2"/>
          <p:cNvGrpSpPr/>
          <p:nvPr/>
        </p:nvGrpSpPr>
        <p:grpSpPr>
          <a:xfrm>
            <a:off x="1619897" y="6426024"/>
            <a:ext cx="236368" cy="125889"/>
            <a:chOff x="4479875" y="2138450"/>
            <a:chExt cx="408375" cy="217450"/>
          </a:xfrm>
        </p:grpSpPr>
        <p:sp>
          <p:nvSpPr>
            <p:cNvPr id="199" name="Google Shape;199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2"/>
          <p:cNvGrpSpPr/>
          <p:nvPr/>
        </p:nvGrpSpPr>
        <p:grpSpPr>
          <a:xfrm>
            <a:off x="1176697" y="6493124"/>
            <a:ext cx="236368" cy="125889"/>
            <a:chOff x="4479875" y="2138450"/>
            <a:chExt cx="408375" cy="217450"/>
          </a:xfrm>
        </p:grpSpPr>
        <p:sp>
          <p:nvSpPr>
            <p:cNvPr id="205" name="Google Shape;205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2"/>
          <p:cNvGrpSpPr/>
          <p:nvPr/>
        </p:nvGrpSpPr>
        <p:grpSpPr>
          <a:xfrm>
            <a:off x="3292297" y="6456257"/>
            <a:ext cx="236368" cy="125889"/>
            <a:chOff x="4479875" y="2138450"/>
            <a:chExt cx="408375" cy="217450"/>
          </a:xfrm>
        </p:grpSpPr>
        <p:sp>
          <p:nvSpPr>
            <p:cNvPr id="211" name="Google Shape;211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" name="Google Shape;216;p2"/>
          <p:cNvGrpSpPr/>
          <p:nvPr/>
        </p:nvGrpSpPr>
        <p:grpSpPr>
          <a:xfrm>
            <a:off x="541364" y="6456257"/>
            <a:ext cx="236368" cy="125889"/>
            <a:chOff x="4479875" y="2138450"/>
            <a:chExt cx="408375" cy="217450"/>
          </a:xfrm>
        </p:grpSpPr>
        <p:sp>
          <p:nvSpPr>
            <p:cNvPr id="217" name="Google Shape;217;p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" name="Google Shape;222;p2"/>
          <p:cNvGrpSpPr/>
          <p:nvPr/>
        </p:nvGrpSpPr>
        <p:grpSpPr>
          <a:xfrm>
            <a:off x="2055471" y="6434580"/>
            <a:ext cx="806716" cy="349225"/>
            <a:chOff x="5919557" y="5390519"/>
            <a:chExt cx="1236535" cy="535292"/>
          </a:xfrm>
        </p:grpSpPr>
        <p:sp>
          <p:nvSpPr>
            <p:cNvPr id="223" name="Google Shape;223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2"/>
          <p:cNvGrpSpPr/>
          <p:nvPr/>
        </p:nvGrpSpPr>
        <p:grpSpPr>
          <a:xfrm rot="-557623">
            <a:off x="10993719" y="2799352"/>
            <a:ext cx="1292475" cy="3054897"/>
            <a:chOff x="8175147" y="2785060"/>
            <a:chExt cx="969329" cy="2291111"/>
          </a:xfrm>
        </p:grpSpPr>
        <p:grpSp>
          <p:nvGrpSpPr>
            <p:cNvPr id="226" name="Google Shape;226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27" name="Google Shape;227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" name="Google Shape;257;p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8" name="Google Shape;288;p2"/>
          <p:cNvGrpSpPr/>
          <p:nvPr/>
        </p:nvGrpSpPr>
        <p:grpSpPr>
          <a:xfrm>
            <a:off x="256187" y="6009997"/>
            <a:ext cx="806716" cy="349225"/>
            <a:chOff x="5919557" y="5390519"/>
            <a:chExt cx="1236535" cy="535292"/>
          </a:xfrm>
        </p:grpSpPr>
        <p:sp>
          <p:nvSpPr>
            <p:cNvPr id="289" name="Google Shape;289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" name="Google Shape;4997;p32"/>
          <p:cNvSpPr/>
          <p:nvPr/>
        </p:nvSpPr>
        <p:spPr>
          <a:xfrm>
            <a:off x="-100367" y="3356513"/>
            <a:ext cx="12309245" cy="3057649"/>
          </a:xfrm>
          <a:custGeom>
            <a:avLst/>
            <a:gdLst/>
            <a:ahLst/>
            <a:cxnLst/>
            <a:rect l="l" t="t" r="r" b="b"/>
            <a:pathLst>
              <a:path w="118324" h="29392" extrusionOk="0">
                <a:moveTo>
                  <a:pt x="4462" y="0"/>
                </a:moveTo>
                <a:lnTo>
                  <a:pt x="4059" y="25"/>
                </a:lnTo>
                <a:lnTo>
                  <a:pt x="3656" y="76"/>
                </a:lnTo>
                <a:lnTo>
                  <a:pt x="3278" y="151"/>
                </a:lnTo>
                <a:lnTo>
                  <a:pt x="2874" y="277"/>
                </a:lnTo>
                <a:lnTo>
                  <a:pt x="2496" y="429"/>
                </a:lnTo>
                <a:lnTo>
                  <a:pt x="2143" y="580"/>
                </a:lnTo>
                <a:lnTo>
                  <a:pt x="1790" y="782"/>
                </a:lnTo>
                <a:lnTo>
                  <a:pt x="1438" y="1008"/>
                </a:lnTo>
                <a:lnTo>
                  <a:pt x="1110" y="1286"/>
                </a:lnTo>
                <a:lnTo>
                  <a:pt x="807" y="1563"/>
                </a:lnTo>
                <a:lnTo>
                  <a:pt x="1" y="29392"/>
                </a:lnTo>
                <a:lnTo>
                  <a:pt x="117870" y="29392"/>
                </a:lnTo>
                <a:lnTo>
                  <a:pt x="117971" y="23166"/>
                </a:lnTo>
                <a:lnTo>
                  <a:pt x="118072" y="14872"/>
                </a:lnTo>
                <a:lnTo>
                  <a:pt x="118223" y="7487"/>
                </a:lnTo>
                <a:lnTo>
                  <a:pt x="118273" y="5042"/>
                </a:lnTo>
                <a:lnTo>
                  <a:pt x="118299" y="4311"/>
                </a:lnTo>
                <a:lnTo>
                  <a:pt x="118324" y="3933"/>
                </a:lnTo>
                <a:lnTo>
                  <a:pt x="118021" y="3857"/>
                </a:lnTo>
                <a:lnTo>
                  <a:pt x="117694" y="3806"/>
                </a:lnTo>
                <a:lnTo>
                  <a:pt x="117366" y="3806"/>
                </a:lnTo>
                <a:lnTo>
                  <a:pt x="117038" y="3857"/>
                </a:lnTo>
                <a:lnTo>
                  <a:pt x="116711" y="3933"/>
                </a:lnTo>
                <a:lnTo>
                  <a:pt x="116408" y="4033"/>
                </a:lnTo>
                <a:lnTo>
                  <a:pt x="116080" y="4159"/>
                </a:lnTo>
                <a:lnTo>
                  <a:pt x="115803" y="4336"/>
                </a:lnTo>
                <a:lnTo>
                  <a:pt x="115501" y="4537"/>
                </a:lnTo>
                <a:lnTo>
                  <a:pt x="115249" y="4739"/>
                </a:lnTo>
                <a:lnTo>
                  <a:pt x="114996" y="4991"/>
                </a:lnTo>
                <a:lnTo>
                  <a:pt x="114770" y="5243"/>
                </a:lnTo>
                <a:lnTo>
                  <a:pt x="114568" y="5546"/>
                </a:lnTo>
                <a:lnTo>
                  <a:pt x="114391" y="5848"/>
                </a:lnTo>
                <a:lnTo>
                  <a:pt x="114240" y="6176"/>
                </a:lnTo>
                <a:lnTo>
                  <a:pt x="114139" y="6504"/>
                </a:lnTo>
                <a:lnTo>
                  <a:pt x="114013" y="6378"/>
                </a:lnTo>
                <a:lnTo>
                  <a:pt x="113887" y="6252"/>
                </a:lnTo>
                <a:lnTo>
                  <a:pt x="113635" y="6050"/>
                </a:lnTo>
                <a:lnTo>
                  <a:pt x="113333" y="5899"/>
                </a:lnTo>
                <a:lnTo>
                  <a:pt x="113005" y="5798"/>
                </a:lnTo>
                <a:lnTo>
                  <a:pt x="112677" y="5747"/>
                </a:lnTo>
                <a:lnTo>
                  <a:pt x="112350" y="5747"/>
                </a:lnTo>
                <a:lnTo>
                  <a:pt x="112022" y="5823"/>
                </a:lnTo>
                <a:lnTo>
                  <a:pt x="111871" y="5873"/>
                </a:lnTo>
                <a:lnTo>
                  <a:pt x="111694" y="5949"/>
                </a:lnTo>
                <a:lnTo>
                  <a:pt x="111543" y="6025"/>
                </a:lnTo>
                <a:lnTo>
                  <a:pt x="111417" y="6151"/>
                </a:lnTo>
                <a:lnTo>
                  <a:pt x="111291" y="6252"/>
                </a:lnTo>
                <a:lnTo>
                  <a:pt x="111165" y="6378"/>
                </a:lnTo>
                <a:lnTo>
                  <a:pt x="110938" y="6680"/>
                </a:lnTo>
                <a:lnTo>
                  <a:pt x="110762" y="7008"/>
                </a:lnTo>
                <a:lnTo>
                  <a:pt x="110636" y="7361"/>
                </a:lnTo>
                <a:lnTo>
                  <a:pt x="110560" y="7739"/>
                </a:lnTo>
                <a:lnTo>
                  <a:pt x="110535" y="8117"/>
                </a:lnTo>
                <a:lnTo>
                  <a:pt x="110560" y="8470"/>
                </a:lnTo>
                <a:lnTo>
                  <a:pt x="110207" y="8167"/>
                </a:lnTo>
                <a:lnTo>
                  <a:pt x="109829" y="7890"/>
                </a:lnTo>
                <a:lnTo>
                  <a:pt x="109451" y="7638"/>
                </a:lnTo>
                <a:lnTo>
                  <a:pt x="109022" y="7436"/>
                </a:lnTo>
                <a:lnTo>
                  <a:pt x="108594" y="7285"/>
                </a:lnTo>
                <a:lnTo>
                  <a:pt x="108165" y="7134"/>
                </a:lnTo>
                <a:lnTo>
                  <a:pt x="107712" y="7058"/>
                </a:lnTo>
                <a:lnTo>
                  <a:pt x="107258" y="6983"/>
                </a:lnTo>
                <a:lnTo>
                  <a:pt x="106779" y="6957"/>
                </a:lnTo>
                <a:lnTo>
                  <a:pt x="106325" y="6957"/>
                </a:lnTo>
                <a:lnTo>
                  <a:pt x="105846" y="6983"/>
                </a:lnTo>
                <a:lnTo>
                  <a:pt x="105367" y="7033"/>
                </a:lnTo>
                <a:lnTo>
                  <a:pt x="104914" y="7134"/>
                </a:lnTo>
                <a:lnTo>
                  <a:pt x="104435" y="7260"/>
                </a:lnTo>
                <a:lnTo>
                  <a:pt x="103981" y="7411"/>
                </a:lnTo>
                <a:lnTo>
                  <a:pt x="103552" y="7588"/>
                </a:lnTo>
                <a:lnTo>
                  <a:pt x="103124" y="7789"/>
                </a:lnTo>
                <a:lnTo>
                  <a:pt x="102695" y="8016"/>
                </a:lnTo>
                <a:lnTo>
                  <a:pt x="102292" y="8243"/>
                </a:lnTo>
                <a:lnTo>
                  <a:pt x="101914" y="8520"/>
                </a:lnTo>
                <a:lnTo>
                  <a:pt x="101536" y="8798"/>
                </a:lnTo>
                <a:lnTo>
                  <a:pt x="101183" y="9100"/>
                </a:lnTo>
                <a:lnTo>
                  <a:pt x="100830" y="9428"/>
                </a:lnTo>
                <a:lnTo>
                  <a:pt x="100477" y="9755"/>
                </a:lnTo>
                <a:lnTo>
                  <a:pt x="100149" y="10108"/>
                </a:lnTo>
                <a:lnTo>
                  <a:pt x="99822" y="10486"/>
                </a:lnTo>
                <a:lnTo>
                  <a:pt x="99217" y="11243"/>
                </a:lnTo>
                <a:lnTo>
                  <a:pt x="98612" y="12024"/>
                </a:lnTo>
                <a:lnTo>
                  <a:pt x="98032" y="12831"/>
                </a:lnTo>
                <a:lnTo>
                  <a:pt x="97629" y="12528"/>
                </a:lnTo>
                <a:lnTo>
                  <a:pt x="97200" y="12226"/>
                </a:lnTo>
                <a:lnTo>
                  <a:pt x="96746" y="11974"/>
                </a:lnTo>
                <a:lnTo>
                  <a:pt x="96267" y="11722"/>
                </a:lnTo>
                <a:lnTo>
                  <a:pt x="95814" y="11520"/>
                </a:lnTo>
                <a:lnTo>
                  <a:pt x="95310" y="11343"/>
                </a:lnTo>
                <a:lnTo>
                  <a:pt x="94831" y="11192"/>
                </a:lnTo>
                <a:lnTo>
                  <a:pt x="94326" y="11041"/>
                </a:lnTo>
                <a:lnTo>
                  <a:pt x="93822" y="10965"/>
                </a:lnTo>
                <a:lnTo>
                  <a:pt x="93293" y="10890"/>
                </a:lnTo>
                <a:lnTo>
                  <a:pt x="92789" y="10839"/>
                </a:lnTo>
                <a:lnTo>
                  <a:pt x="91730" y="10839"/>
                </a:lnTo>
                <a:lnTo>
                  <a:pt x="91226" y="10890"/>
                </a:lnTo>
                <a:lnTo>
                  <a:pt x="90697" y="10965"/>
                </a:lnTo>
                <a:lnTo>
                  <a:pt x="90192" y="11091"/>
                </a:lnTo>
                <a:lnTo>
                  <a:pt x="89663" y="11217"/>
                </a:lnTo>
                <a:lnTo>
                  <a:pt x="89159" y="11394"/>
                </a:lnTo>
                <a:lnTo>
                  <a:pt x="88655" y="11596"/>
                </a:lnTo>
                <a:lnTo>
                  <a:pt x="88176" y="11822"/>
                </a:lnTo>
                <a:lnTo>
                  <a:pt x="87697" y="12074"/>
                </a:lnTo>
                <a:lnTo>
                  <a:pt x="87218" y="12352"/>
                </a:lnTo>
                <a:lnTo>
                  <a:pt x="86764" y="12654"/>
                </a:lnTo>
                <a:lnTo>
                  <a:pt x="86311" y="12982"/>
                </a:lnTo>
                <a:lnTo>
                  <a:pt x="85882" y="13335"/>
                </a:lnTo>
                <a:lnTo>
                  <a:pt x="85479" y="13713"/>
                </a:lnTo>
                <a:lnTo>
                  <a:pt x="85075" y="14116"/>
                </a:lnTo>
                <a:lnTo>
                  <a:pt x="84697" y="14520"/>
                </a:lnTo>
                <a:lnTo>
                  <a:pt x="84344" y="14948"/>
                </a:lnTo>
                <a:lnTo>
                  <a:pt x="84017" y="15402"/>
                </a:lnTo>
                <a:lnTo>
                  <a:pt x="83714" y="15881"/>
                </a:lnTo>
                <a:lnTo>
                  <a:pt x="83437" y="16360"/>
                </a:lnTo>
                <a:lnTo>
                  <a:pt x="82983" y="16082"/>
                </a:lnTo>
                <a:lnTo>
                  <a:pt x="82555" y="15805"/>
                </a:lnTo>
                <a:lnTo>
                  <a:pt x="82076" y="15553"/>
                </a:lnTo>
                <a:lnTo>
                  <a:pt x="81622" y="15326"/>
                </a:lnTo>
                <a:lnTo>
                  <a:pt x="81118" y="15125"/>
                </a:lnTo>
                <a:lnTo>
                  <a:pt x="80639" y="14973"/>
                </a:lnTo>
                <a:lnTo>
                  <a:pt x="80135" y="14822"/>
                </a:lnTo>
                <a:lnTo>
                  <a:pt x="79631" y="14696"/>
                </a:lnTo>
                <a:lnTo>
                  <a:pt x="79126" y="14595"/>
                </a:lnTo>
                <a:lnTo>
                  <a:pt x="78597" y="14520"/>
                </a:lnTo>
                <a:lnTo>
                  <a:pt x="78093" y="14469"/>
                </a:lnTo>
                <a:lnTo>
                  <a:pt x="77034" y="14469"/>
                </a:lnTo>
                <a:lnTo>
                  <a:pt x="76530" y="14494"/>
                </a:lnTo>
                <a:lnTo>
                  <a:pt x="76001" y="14570"/>
                </a:lnTo>
                <a:lnTo>
                  <a:pt x="75471" y="14646"/>
                </a:lnTo>
                <a:lnTo>
                  <a:pt x="74967" y="14772"/>
                </a:lnTo>
                <a:lnTo>
                  <a:pt x="74463" y="14898"/>
                </a:lnTo>
                <a:lnTo>
                  <a:pt x="73959" y="15074"/>
                </a:lnTo>
                <a:lnTo>
                  <a:pt x="73455" y="15276"/>
                </a:lnTo>
                <a:lnTo>
                  <a:pt x="72951" y="15477"/>
                </a:lnTo>
                <a:lnTo>
                  <a:pt x="72472" y="15729"/>
                </a:lnTo>
                <a:lnTo>
                  <a:pt x="71993" y="15982"/>
                </a:lnTo>
                <a:lnTo>
                  <a:pt x="71539" y="16259"/>
                </a:lnTo>
                <a:lnTo>
                  <a:pt x="71085" y="16587"/>
                </a:lnTo>
                <a:lnTo>
                  <a:pt x="70657" y="16914"/>
                </a:lnTo>
                <a:lnTo>
                  <a:pt x="70228" y="17267"/>
                </a:lnTo>
                <a:lnTo>
                  <a:pt x="69825" y="17620"/>
                </a:lnTo>
                <a:lnTo>
                  <a:pt x="69422" y="18023"/>
                </a:lnTo>
                <a:lnTo>
                  <a:pt x="69044" y="18427"/>
                </a:lnTo>
                <a:lnTo>
                  <a:pt x="68691" y="18855"/>
                </a:lnTo>
                <a:lnTo>
                  <a:pt x="68363" y="19309"/>
                </a:lnTo>
                <a:lnTo>
                  <a:pt x="67960" y="18729"/>
                </a:lnTo>
                <a:lnTo>
                  <a:pt x="67733" y="18452"/>
                </a:lnTo>
                <a:lnTo>
                  <a:pt x="67506" y="18175"/>
                </a:lnTo>
                <a:lnTo>
                  <a:pt x="67254" y="17948"/>
                </a:lnTo>
                <a:lnTo>
                  <a:pt x="67002" y="17721"/>
                </a:lnTo>
                <a:lnTo>
                  <a:pt x="66724" y="17544"/>
                </a:lnTo>
                <a:lnTo>
                  <a:pt x="66422" y="17418"/>
                </a:lnTo>
                <a:lnTo>
                  <a:pt x="66271" y="17368"/>
                </a:lnTo>
                <a:lnTo>
                  <a:pt x="66094" y="17343"/>
                </a:lnTo>
                <a:lnTo>
                  <a:pt x="65918" y="17318"/>
                </a:lnTo>
                <a:lnTo>
                  <a:pt x="65741" y="17318"/>
                </a:lnTo>
                <a:lnTo>
                  <a:pt x="65540" y="17343"/>
                </a:lnTo>
                <a:lnTo>
                  <a:pt x="65363" y="17393"/>
                </a:lnTo>
                <a:lnTo>
                  <a:pt x="65187" y="17444"/>
                </a:lnTo>
                <a:lnTo>
                  <a:pt x="65036" y="17519"/>
                </a:lnTo>
                <a:lnTo>
                  <a:pt x="64859" y="17620"/>
                </a:lnTo>
                <a:lnTo>
                  <a:pt x="64708" y="17721"/>
                </a:lnTo>
                <a:lnTo>
                  <a:pt x="64557" y="17822"/>
                </a:lnTo>
                <a:lnTo>
                  <a:pt x="64431" y="17948"/>
                </a:lnTo>
                <a:lnTo>
                  <a:pt x="64330" y="18099"/>
                </a:lnTo>
                <a:lnTo>
                  <a:pt x="64254" y="18250"/>
                </a:lnTo>
                <a:lnTo>
                  <a:pt x="64179" y="18401"/>
                </a:lnTo>
                <a:lnTo>
                  <a:pt x="64128" y="18578"/>
                </a:lnTo>
                <a:lnTo>
                  <a:pt x="63977" y="18074"/>
                </a:lnTo>
                <a:lnTo>
                  <a:pt x="63775" y="17620"/>
                </a:lnTo>
                <a:lnTo>
                  <a:pt x="63523" y="17166"/>
                </a:lnTo>
                <a:lnTo>
                  <a:pt x="63246" y="16738"/>
                </a:lnTo>
                <a:lnTo>
                  <a:pt x="62943" y="16360"/>
                </a:lnTo>
                <a:lnTo>
                  <a:pt x="62590" y="16007"/>
                </a:lnTo>
                <a:lnTo>
                  <a:pt x="62212" y="15679"/>
                </a:lnTo>
                <a:lnTo>
                  <a:pt x="61809" y="15377"/>
                </a:lnTo>
                <a:lnTo>
                  <a:pt x="61380" y="15099"/>
                </a:lnTo>
                <a:lnTo>
                  <a:pt x="60952" y="14872"/>
                </a:lnTo>
                <a:lnTo>
                  <a:pt x="60473" y="14671"/>
                </a:lnTo>
                <a:lnTo>
                  <a:pt x="59994" y="14494"/>
                </a:lnTo>
                <a:lnTo>
                  <a:pt x="59515" y="14368"/>
                </a:lnTo>
                <a:lnTo>
                  <a:pt x="59011" y="14267"/>
                </a:lnTo>
                <a:lnTo>
                  <a:pt x="58532" y="14192"/>
                </a:lnTo>
                <a:lnTo>
                  <a:pt x="58028" y="14141"/>
                </a:lnTo>
                <a:lnTo>
                  <a:pt x="57524" y="14141"/>
                </a:lnTo>
                <a:lnTo>
                  <a:pt x="57020" y="14192"/>
                </a:lnTo>
                <a:lnTo>
                  <a:pt x="56541" y="14242"/>
                </a:lnTo>
                <a:lnTo>
                  <a:pt x="56037" y="14318"/>
                </a:lnTo>
                <a:lnTo>
                  <a:pt x="55558" y="14419"/>
                </a:lnTo>
                <a:lnTo>
                  <a:pt x="55079" y="14545"/>
                </a:lnTo>
                <a:lnTo>
                  <a:pt x="54575" y="14696"/>
                </a:lnTo>
                <a:lnTo>
                  <a:pt x="54096" y="14872"/>
                </a:lnTo>
                <a:lnTo>
                  <a:pt x="53138" y="15225"/>
                </a:lnTo>
                <a:lnTo>
                  <a:pt x="52180" y="15629"/>
                </a:lnTo>
                <a:lnTo>
                  <a:pt x="50314" y="16511"/>
                </a:lnTo>
                <a:lnTo>
                  <a:pt x="50214" y="16234"/>
                </a:lnTo>
                <a:lnTo>
                  <a:pt x="50088" y="15982"/>
                </a:lnTo>
                <a:lnTo>
                  <a:pt x="49936" y="15755"/>
                </a:lnTo>
                <a:lnTo>
                  <a:pt x="49760" y="15553"/>
                </a:lnTo>
                <a:lnTo>
                  <a:pt x="49558" y="15377"/>
                </a:lnTo>
                <a:lnTo>
                  <a:pt x="49331" y="15225"/>
                </a:lnTo>
                <a:lnTo>
                  <a:pt x="49079" y="15099"/>
                </a:lnTo>
                <a:lnTo>
                  <a:pt x="48827" y="14998"/>
                </a:lnTo>
                <a:lnTo>
                  <a:pt x="48575" y="14948"/>
                </a:lnTo>
                <a:lnTo>
                  <a:pt x="48298" y="14898"/>
                </a:lnTo>
                <a:lnTo>
                  <a:pt x="48021" y="14898"/>
                </a:lnTo>
                <a:lnTo>
                  <a:pt x="47743" y="14923"/>
                </a:lnTo>
                <a:lnTo>
                  <a:pt x="47466" y="14973"/>
                </a:lnTo>
                <a:lnTo>
                  <a:pt x="47214" y="15049"/>
                </a:lnTo>
                <a:lnTo>
                  <a:pt x="46962" y="15175"/>
                </a:lnTo>
                <a:lnTo>
                  <a:pt x="46710" y="15326"/>
                </a:lnTo>
                <a:lnTo>
                  <a:pt x="46458" y="14772"/>
                </a:lnTo>
                <a:lnTo>
                  <a:pt x="46180" y="14267"/>
                </a:lnTo>
                <a:lnTo>
                  <a:pt x="45828" y="13789"/>
                </a:lnTo>
                <a:lnTo>
                  <a:pt x="45449" y="13360"/>
                </a:lnTo>
                <a:lnTo>
                  <a:pt x="45046" y="12957"/>
                </a:lnTo>
                <a:lnTo>
                  <a:pt x="44592" y="12604"/>
                </a:lnTo>
                <a:lnTo>
                  <a:pt x="44139" y="12301"/>
                </a:lnTo>
                <a:lnTo>
                  <a:pt x="43635" y="12024"/>
                </a:lnTo>
                <a:lnTo>
                  <a:pt x="43105" y="11772"/>
                </a:lnTo>
                <a:lnTo>
                  <a:pt x="42576" y="11596"/>
                </a:lnTo>
                <a:lnTo>
                  <a:pt x="41996" y="11444"/>
                </a:lnTo>
                <a:lnTo>
                  <a:pt x="41442" y="11343"/>
                </a:lnTo>
                <a:lnTo>
                  <a:pt x="40862" y="11293"/>
                </a:lnTo>
                <a:lnTo>
                  <a:pt x="40282" y="11268"/>
                </a:lnTo>
                <a:lnTo>
                  <a:pt x="39727" y="11293"/>
                </a:lnTo>
                <a:lnTo>
                  <a:pt x="39148" y="11394"/>
                </a:lnTo>
                <a:lnTo>
                  <a:pt x="38568" y="11520"/>
                </a:lnTo>
                <a:lnTo>
                  <a:pt x="38013" y="11671"/>
                </a:lnTo>
                <a:lnTo>
                  <a:pt x="37459" y="11848"/>
                </a:lnTo>
                <a:lnTo>
                  <a:pt x="36904" y="12074"/>
                </a:lnTo>
                <a:lnTo>
                  <a:pt x="36375" y="12327"/>
                </a:lnTo>
                <a:lnTo>
                  <a:pt x="35845" y="12604"/>
                </a:lnTo>
                <a:lnTo>
                  <a:pt x="35341" y="12906"/>
                </a:lnTo>
                <a:lnTo>
                  <a:pt x="34837" y="13234"/>
                </a:lnTo>
                <a:lnTo>
                  <a:pt x="34333" y="13612"/>
                </a:lnTo>
                <a:lnTo>
                  <a:pt x="33879" y="13990"/>
                </a:lnTo>
                <a:lnTo>
                  <a:pt x="33426" y="14394"/>
                </a:lnTo>
                <a:lnTo>
                  <a:pt x="32997" y="14822"/>
                </a:lnTo>
                <a:lnTo>
                  <a:pt x="32569" y="15276"/>
                </a:lnTo>
                <a:lnTo>
                  <a:pt x="32190" y="15755"/>
                </a:lnTo>
                <a:lnTo>
                  <a:pt x="31812" y="16234"/>
                </a:lnTo>
                <a:lnTo>
                  <a:pt x="31485" y="16763"/>
                </a:lnTo>
                <a:lnTo>
                  <a:pt x="31485" y="15931"/>
                </a:lnTo>
                <a:lnTo>
                  <a:pt x="31459" y="15125"/>
                </a:lnTo>
                <a:lnTo>
                  <a:pt x="31359" y="14318"/>
                </a:lnTo>
                <a:lnTo>
                  <a:pt x="31182" y="13511"/>
                </a:lnTo>
                <a:lnTo>
                  <a:pt x="30980" y="12730"/>
                </a:lnTo>
                <a:lnTo>
                  <a:pt x="30728" y="11974"/>
                </a:lnTo>
                <a:lnTo>
                  <a:pt x="30426" y="11243"/>
                </a:lnTo>
                <a:lnTo>
                  <a:pt x="30073" y="10512"/>
                </a:lnTo>
                <a:lnTo>
                  <a:pt x="29695" y="9831"/>
                </a:lnTo>
                <a:lnTo>
                  <a:pt x="29241" y="9176"/>
                </a:lnTo>
                <a:lnTo>
                  <a:pt x="28762" y="8545"/>
                </a:lnTo>
                <a:lnTo>
                  <a:pt x="28258" y="7966"/>
                </a:lnTo>
                <a:lnTo>
                  <a:pt x="27704" y="7436"/>
                </a:lnTo>
                <a:lnTo>
                  <a:pt x="27124" y="6932"/>
                </a:lnTo>
                <a:lnTo>
                  <a:pt x="26796" y="6705"/>
                </a:lnTo>
                <a:lnTo>
                  <a:pt x="26494" y="6504"/>
                </a:lnTo>
                <a:lnTo>
                  <a:pt x="26166" y="6302"/>
                </a:lnTo>
                <a:lnTo>
                  <a:pt x="25838" y="6100"/>
                </a:lnTo>
                <a:lnTo>
                  <a:pt x="25511" y="5924"/>
                </a:lnTo>
                <a:lnTo>
                  <a:pt x="25158" y="5773"/>
                </a:lnTo>
                <a:lnTo>
                  <a:pt x="24805" y="5621"/>
                </a:lnTo>
                <a:lnTo>
                  <a:pt x="24452" y="5495"/>
                </a:lnTo>
                <a:lnTo>
                  <a:pt x="24099" y="5395"/>
                </a:lnTo>
                <a:lnTo>
                  <a:pt x="23746" y="5294"/>
                </a:lnTo>
                <a:lnTo>
                  <a:pt x="23015" y="5142"/>
                </a:lnTo>
                <a:lnTo>
                  <a:pt x="22284" y="5042"/>
                </a:lnTo>
                <a:lnTo>
                  <a:pt x="21553" y="4991"/>
                </a:lnTo>
                <a:lnTo>
                  <a:pt x="20797" y="5016"/>
                </a:lnTo>
                <a:lnTo>
                  <a:pt x="20066" y="5092"/>
                </a:lnTo>
                <a:lnTo>
                  <a:pt x="19310" y="5218"/>
                </a:lnTo>
                <a:lnTo>
                  <a:pt x="18578" y="5395"/>
                </a:lnTo>
                <a:lnTo>
                  <a:pt x="17847" y="5647"/>
                </a:lnTo>
                <a:lnTo>
                  <a:pt x="17142" y="5924"/>
                </a:lnTo>
                <a:lnTo>
                  <a:pt x="16461" y="6277"/>
                </a:lnTo>
                <a:lnTo>
                  <a:pt x="15780" y="6655"/>
                </a:lnTo>
                <a:lnTo>
                  <a:pt x="15125" y="7083"/>
                </a:lnTo>
                <a:lnTo>
                  <a:pt x="14495" y="7588"/>
                </a:lnTo>
                <a:lnTo>
                  <a:pt x="14444" y="7361"/>
                </a:lnTo>
                <a:lnTo>
                  <a:pt x="14419" y="7159"/>
                </a:lnTo>
                <a:lnTo>
                  <a:pt x="14268" y="6756"/>
                </a:lnTo>
                <a:lnTo>
                  <a:pt x="14092" y="6378"/>
                </a:lnTo>
                <a:lnTo>
                  <a:pt x="13865" y="6050"/>
                </a:lnTo>
                <a:lnTo>
                  <a:pt x="13587" y="5722"/>
                </a:lnTo>
                <a:lnTo>
                  <a:pt x="13285" y="5470"/>
                </a:lnTo>
                <a:lnTo>
                  <a:pt x="13109" y="5369"/>
                </a:lnTo>
                <a:lnTo>
                  <a:pt x="12932" y="5268"/>
                </a:lnTo>
                <a:lnTo>
                  <a:pt x="12756" y="5168"/>
                </a:lnTo>
                <a:lnTo>
                  <a:pt x="12579" y="5092"/>
                </a:lnTo>
                <a:lnTo>
                  <a:pt x="12377" y="5042"/>
                </a:lnTo>
                <a:lnTo>
                  <a:pt x="12176" y="5016"/>
                </a:lnTo>
                <a:lnTo>
                  <a:pt x="11999" y="4991"/>
                </a:lnTo>
                <a:lnTo>
                  <a:pt x="11596" y="4991"/>
                </a:lnTo>
                <a:lnTo>
                  <a:pt x="11394" y="5016"/>
                </a:lnTo>
                <a:lnTo>
                  <a:pt x="11016" y="5117"/>
                </a:lnTo>
                <a:lnTo>
                  <a:pt x="10638" y="5268"/>
                </a:lnTo>
                <a:lnTo>
                  <a:pt x="10285" y="5495"/>
                </a:lnTo>
                <a:lnTo>
                  <a:pt x="9958" y="5747"/>
                </a:lnTo>
                <a:lnTo>
                  <a:pt x="9655" y="6025"/>
                </a:lnTo>
                <a:lnTo>
                  <a:pt x="9655" y="5596"/>
                </a:lnTo>
                <a:lnTo>
                  <a:pt x="9655" y="5193"/>
                </a:lnTo>
                <a:lnTo>
                  <a:pt x="9605" y="4764"/>
                </a:lnTo>
                <a:lnTo>
                  <a:pt x="9554" y="4336"/>
                </a:lnTo>
                <a:lnTo>
                  <a:pt x="9453" y="3933"/>
                </a:lnTo>
                <a:lnTo>
                  <a:pt x="9327" y="3529"/>
                </a:lnTo>
                <a:lnTo>
                  <a:pt x="9176" y="3151"/>
                </a:lnTo>
                <a:lnTo>
                  <a:pt x="8975" y="2773"/>
                </a:lnTo>
                <a:lnTo>
                  <a:pt x="8773" y="2420"/>
                </a:lnTo>
                <a:lnTo>
                  <a:pt x="8546" y="2067"/>
                </a:lnTo>
                <a:lnTo>
                  <a:pt x="8294" y="1739"/>
                </a:lnTo>
                <a:lnTo>
                  <a:pt x="8042" y="1437"/>
                </a:lnTo>
                <a:lnTo>
                  <a:pt x="7739" y="1160"/>
                </a:lnTo>
                <a:lnTo>
                  <a:pt x="7437" y="908"/>
                </a:lnTo>
                <a:lnTo>
                  <a:pt x="7109" y="681"/>
                </a:lnTo>
                <a:lnTo>
                  <a:pt x="6756" y="504"/>
                </a:lnTo>
                <a:lnTo>
                  <a:pt x="6403" y="328"/>
                </a:lnTo>
                <a:lnTo>
                  <a:pt x="6025" y="202"/>
                </a:lnTo>
                <a:lnTo>
                  <a:pt x="5647" y="101"/>
                </a:lnTo>
                <a:lnTo>
                  <a:pt x="5244" y="25"/>
                </a:lnTo>
                <a:lnTo>
                  <a:pt x="4866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8" name="Google Shape;4998;p32"/>
          <p:cNvGrpSpPr/>
          <p:nvPr/>
        </p:nvGrpSpPr>
        <p:grpSpPr>
          <a:xfrm>
            <a:off x="-178802" y="5379407"/>
            <a:ext cx="12856404" cy="2277117"/>
            <a:chOff x="-60750" y="2891575"/>
            <a:chExt cx="9568625" cy="1707838"/>
          </a:xfrm>
        </p:grpSpPr>
        <p:sp>
          <p:nvSpPr>
            <p:cNvPr id="4999" name="Google Shape;4999;p32"/>
            <p:cNvSpPr/>
            <p:nvPr/>
          </p:nvSpPr>
          <p:spPr>
            <a:xfrm>
              <a:off x="-60750" y="2935475"/>
              <a:ext cx="4995021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2"/>
            <p:cNvSpPr/>
            <p:nvPr/>
          </p:nvSpPr>
          <p:spPr>
            <a:xfrm flipH="1">
              <a:off x="2811725" y="2891575"/>
              <a:ext cx="6696150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1" name="Google Shape;5001;p32"/>
          <p:cNvSpPr/>
          <p:nvPr/>
        </p:nvSpPr>
        <p:spPr>
          <a:xfrm>
            <a:off x="-50000" y="6247767"/>
            <a:ext cx="12309200" cy="13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02" name="Google Shape;5002;p32"/>
          <p:cNvGrpSpPr/>
          <p:nvPr/>
        </p:nvGrpSpPr>
        <p:grpSpPr>
          <a:xfrm>
            <a:off x="415751" y="6999598"/>
            <a:ext cx="361984" cy="192777"/>
            <a:chOff x="4479875" y="2138450"/>
            <a:chExt cx="408375" cy="217450"/>
          </a:xfrm>
        </p:grpSpPr>
        <p:sp>
          <p:nvSpPr>
            <p:cNvPr id="5003" name="Google Shape;5003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8" name="Google Shape;5008;p32"/>
          <p:cNvGrpSpPr/>
          <p:nvPr/>
        </p:nvGrpSpPr>
        <p:grpSpPr>
          <a:xfrm>
            <a:off x="1619884" y="6805982"/>
            <a:ext cx="361984" cy="192777"/>
            <a:chOff x="4479875" y="2138450"/>
            <a:chExt cx="408375" cy="217450"/>
          </a:xfrm>
        </p:grpSpPr>
        <p:sp>
          <p:nvSpPr>
            <p:cNvPr id="5009" name="Google Shape;5009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4" name="Google Shape;5014;p32"/>
          <p:cNvGrpSpPr/>
          <p:nvPr/>
        </p:nvGrpSpPr>
        <p:grpSpPr>
          <a:xfrm>
            <a:off x="2400935" y="6985682"/>
            <a:ext cx="361984" cy="192777"/>
            <a:chOff x="4479875" y="2138450"/>
            <a:chExt cx="408375" cy="217450"/>
          </a:xfrm>
        </p:grpSpPr>
        <p:sp>
          <p:nvSpPr>
            <p:cNvPr id="5015" name="Google Shape;5015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32"/>
          <p:cNvGrpSpPr/>
          <p:nvPr/>
        </p:nvGrpSpPr>
        <p:grpSpPr>
          <a:xfrm>
            <a:off x="3777935" y="6887582"/>
            <a:ext cx="361984" cy="192777"/>
            <a:chOff x="4479875" y="2138450"/>
            <a:chExt cx="408375" cy="217450"/>
          </a:xfrm>
        </p:grpSpPr>
        <p:sp>
          <p:nvSpPr>
            <p:cNvPr id="5021" name="Google Shape;5021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6" name="Google Shape;5026;p32"/>
          <p:cNvGrpSpPr/>
          <p:nvPr/>
        </p:nvGrpSpPr>
        <p:grpSpPr>
          <a:xfrm>
            <a:off x="5809935" y="6805982"/>
            <a:ext cx="361984" cy="192777"/>
            <a:chOff x="4479875" y="2138450"/>
            <a:chExt cx="408375" cy="217450"/>
          </a:xfrm>
        </p:grpSpPr>
        <p:sp>
          <p:nvSpPr>
            <p:cNvPr id="5027" name="Google Shape;5027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2" name="Google Shape;5032;p32"/>
          <p:cNvGrpSpPr/>
          <p:nvPr/>
        </p:nvGrpSpPr>
        <p:grpSpPr>
          <a:xfrm>
            <a:off x="7030801" y="6887582"/>
            <a:ext cx="361984" cy="192777"/>
            <a:chOff x="4479875" y="2138450"/>
            <a:chExt cx="408375" cy="217450"/>
          </a:xfrm>
        </p:grpSpPr>
        <p:sp>
          <p:nvSpPr>
            <p:cNvPr id="5033" name="Google Shape;5033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8" name="Google Shape;5038;p32"/>
          <p:cNvGrpSpPr/>
          <p:nvPr/>
        </p:nvGrpSpPr>
        <p:grpSpPr>
          <a:xfrm>
            <a:off x="8151335" y="6805982"/>
            <a:ext cx="361984" cy="192777"/>
            <a:chOff x="4479875" y="2138450"/>
            <a:chExt cx="408375" cy="217450"/>
          </a:xfrm>
        </p:grpSpPr>
        <p:sp>
          <p:nvSpPr>
            <p:cNvPr id="5039" name="Google Shape;5039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4" name="Google Shape;5044;p32"/>
          <p:cNvGrpSpPr/>
          <p:nvPr/>
        </p:nvGrpSpPr>
        <p:grpSpPr>
          <a:xfrm>
            <a:off x="1619897" y="6426024"/>
            <a:ext cx="236368" cy="125889"/>
            <a:chOff x="4479875" y="2138450"/>
            <a:chExt cx="408375" cy="217450"/>
          </a:xfrm>
        </p:grpSpPr>
        <p:sp>
          <p:nvSpPr>
            <p:cNvPr id="5045" name="Google Shape;5045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0" name="Google Shape;5050;p32"/>
          <p:cNvGrpSpPr/>
          <p:nvPr/>
        </p:nvGrpSpPr>
        <p:grpSpPr>
          <a:xfrm>
            <a:off x="1176697" y="6493124"/>
            <a:ext cx="236368" cy="125889"/>
            <a:chOff x="4479875" y="2138450"/>
            <a:chExt cx="408375" cy="217450"/>
          </a:xfrm>
        </p:grpSpPr>
        <p:sp>
          <p:nvSpPr>
            <p:cNvPr id="5051" name="Google Shape;5051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6" name="Google Shape;5056;p32"/>
          <p:cNvGrpSpPr/>
          <p:nvPr/>
        </p:nvGrpSpPr>
        <p:grpSpPr>
          <a:xfrm>
            <a:off x="541364" y="6456257"/>
            <a:ext cx="236368" cy="125889"/>
            <a:chOff x="4479875" y="2138450"/>
            <a:chExt cx="408375" cy="217450"/>
          </a:xfrm>
        </p:grpSpPr>
        <p:sp>
          <p:nvSpPr>
            <p:cNvPr id="5057" name="Google Shape;5057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2" name="Google Shape;5062;p32"/>
          <p:cNvGrpSpPr/>
          <p:nvPr/>
        </p:nvGrpSpPr>
        <p:grpSpPr>
          <a:xfrm>
            <a:off x="2055471" y="6434580"/>
            <a:ext cx="806716" cy="349225"/>
            <a:chOff x="5919557" y="5390519"/>
            <a:chExt cx="1236535" cy="535292"/>
          </a:xfrm>
        </p:grpSpPr>
        <p:sp>
          <p:nvSpPr>
            <p:cNvPr id="5063" name="Google Shape;5063;p3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5" name="Google Shape;5065;p32"/>
          <p:cNvGrpSpPr/>
          <p:nvPr/>
        </p:nvGrpSpPr>
        <p:grpSpPr>
          <a:xfrm rot="1047497" flipH="1">
            <a:off x="-49457" y="3028601"/>
            <a:ext cx="1292391" cy="3054700"/>
            <a:chOff x="8175147" y="2785060"/>
            <a:chExt cx="969329" cy="2291111"/>
          </a:xfrm>
        </p:grpSpPr>
        <p:grpSp>
          <p:nvGrpSpPr>
            <p:cNvPr id="5066" name="Google Shape;5066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067" name="Google Shape;5067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8" name="Google Shape;5068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9" name="Google Shape;5069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0" name="Google Shape;5070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1" name="Google Shape;5071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2" name="Google Shape;5072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3" name="Google Shape;5073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4" name="Google Shape;5074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5" name="Google Shape;5075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6" name="Google Shape;5076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7" name="Google Shape;5077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8" name="Google Shape;5078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9" name="Google Shape;5079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0" name="Google Shape;5080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1" name="Google Shape;5081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2" name="Google Shape;5082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3" name="Google Shape;5083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4" name="Google Shape;5084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5" name="Google Shape;5085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6" name="Google Shape;5086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7" name="Google Shape;5087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8" name="Google Shape;5088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9" name="Google Shape;5089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0" name="Google Shape;5090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1" name="Google Shape;5091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2" name="Google Shape;5092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3" name="Google Shape;5093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4" name="Google Shape;5094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5" name="Google Shape;5095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6" name="Google Shape;5096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97" name="Google Shape;5097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098" name="Google Shape;5098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9" name="Google Shape;5099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0" name="Google Shape;5100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1" name="Google Shape;5101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2" name="Google Shape;5102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3" name="Google Shape;5103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4" name="Google Shape;5104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5" name="Google Shape;5105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6" name="Google Shape;5106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7" name="Google Shape;5107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8" name="Google Shape;5108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128" name="Google Shape;5128;p32"/>
          <p:cNvGrpSpPr/>
          <p:nvPr/>
        </p:nvGrpSpPr>
        <p:grpSpPr>
          <a:xfrm rot="-557623">
            <a:off x="10993719" y="2799352"/>
            <a:ext cx="1292475" cy="3054897"/>
            <a:chOff x="8175147" y="2785060"/>
            <a:chExt cx="969329" cy="2291111"/>
          </a:xfrm>
        </p:grpSpPr>
        <p:grpSp>
          <p:nvGrpSpPr>
            <p:cNvPr id="5129" name="Google Shape;5129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130" name="Google Shape;5130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2" name="Google Shape;5132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3" name="Google Shape;5133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4" name="Google Shape;5134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5" name="Google Shape;5135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6" name="Google Shape;5136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7" name="Google Shape;5137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8" name="Google Shape;5138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9" name="Google Shape;5139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0" name="Google Shape;5140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1" name="Google Shape;5141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2" name="Google Shape;5142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3" name="Google Shape;5143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4" name="Google Shape;5144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5" name="Google Shape;5145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6" name="Google Shape;5146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7" name="Google Shape;5147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8" name="Google Shape;5148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9" name="Google Shape;5149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0" name="Google Shape;5150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1" name="Google Shape;5151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0" name="Google Shape;5160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161" name="Google Shape;5161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191" name="Google Shape;5191;p32"/>
          <p:cNvGrpSpPr/>
          <p:nvPr/>
        </p:nvGrpSpPr>
        <p:grpSpPr>
          <a:xfrm flipH="1">
            <a:off x="9534303" y="292072"/>
            <a:ext cx="3108008" cy="487633"/>
            <a:chOff x="238125" y="2297075"/>
            <a:chExt cx="7143750" cy="1120825"/>
          </a:xfrm>
        </p:grpSpPr>
        <p:sp>
          <p:nvSpPr>
            <p:cNvPr id="5192" name="Google Shape;5192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32"/>
          <p:cNvGrpSpPr/>
          <p:nvPr/>
        </p:nvGrpSpPr>
        <p:grpSpPr>
          <a:xfrm>
            <a:off x="-1963252" y="-91251"/>
            <a:ext cx="5551171" cy="870956"/>
            <a:chOff x="238125" y="2297075"/>
            <a:chExt cx="7143750" cy="1120825"/>
          </a:xfrm>
        </p:grpSpPr>
        <p:sp>
          <p:nvSpPr>
            <p:cNvPr id="5196" name="Google Shape;5196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5"/>
        </a:solidFill>
        <a:effectLst/>
      </p:bgPr>
    </p:bg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p23"/>
          <p:cNvSpPr txBox="1">
            <a:spLocks noGrp="1"/>
          </p:cNvSpPr>
          <p:nvPr>
            <p:ph type="subTitle" idx="1"/>
          </p:nvPr>
        </p:nvSpPr>
        <p:spPr>
          <a:xfrm>
            <a:off x="6187496" y="1995295"/>
            <a:ext cx="4710000" cy="3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781" name="Google Shape;3781;p23"/>
          <p:cNvSpPr txBox="1">
            <a:spLocks noGrp="1"/>
          </p:cNvSpPr>
          <p:nvPr>
            <p:ph type="subTitle" idx="2"/>
          </p:nvPr>
        </p:nvSpPr>
        <p:spPr>
          <a:xfrm>
            <a:off x="1294500" y="1995295"/>
            <a:ext cx="4711200" cy="3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3782" name="Google Shape;3782;p2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783" name="Google Shape;3783;p23"/>
          <p:cNvSpPr/>
          <p:nvPr/>
        </p:nvSpPr>
        <p:spPr>
          <a:xfrm flipH="1">
            <a:off x="-32458" y="3578759"/>
            <a:ext cx="12326044" cy="3041744"/>
          </a:xfrm>
          <a:custGeom>
            <a:avLst/>
            <a:gdLst/>
            <a:ahLst/>
            <a:cxnLst/>
            <a:rect l="l" t="t" r="r" b="b"/>
            <a:pathLst>
              <a:path w="117164" h="28913" extrusionOk="0">
                <a:moveTo>
                  <a:pt x="50" y="0"/>
                </a:moveTo>
                <a:lnTo>
                  <a:pt x="0" y="1815"/>
                </a:lnTo>
                <a:lnTo>
                  <a:pt x="0" y="3630"/>
                </a:lnTo>
                <a:lnTo>
                  <a:pt x="0" y="5445"/>
                </a:lnTo>
                <a:lnTo>
                  <a:pt x="50" y="7260"/>
                </a:lnTo>
                <a:lnTo>
                  <a:pt x="176" y="10864"/>
                </a:lnTo>
                <a:lnTo>
                  <a:pt x="328" y="14444"/>
                </a:lnTo>
                <a:lnTo>
                  <a:pt x="479" y="18049"/>
                </a:lnTo>
                <a:lnTo>
                  <a:pt x="630" y="21653"/>
                </a:lnTo>
                <a:lnTo>
                  <a:pt x="655" y="23468"/>
                </a:lnTo>
                <a:lnTo>
                  <a:pt x="681" y="25283"/>
                </a:lnTo>
                <a:lnTo>
                  <a:pt x="681" y="27073"/>
                </a:lnTo>
                <a:lnTo>
                  <a:pt x="655" y="28913"/>
                </a:lnTo>
                <a:lnTo>
                  <a:pt x="117113" y="28913"/>
                </a:lnTo>
                <a:lnTo>
                  <a:pt x="117113" y="12276"/>
                </a:lnTo>
                <a:lnTo>
                  <a:pt x="117138" y="11444"/>
                </a:lnTo>
                <a:lnTo>
                  <a:pt x="117138" y="10587"/>
                </a:lnTo>
                <a:lnTo>
                  <a:pt x="117138" y="9730"/>
                </a:lnTo>
                <a:lnTo>
                  <a:pt x="117164" y="8873"/>
                </a:lnTo>
                <a:lnTo>
                  <a:pt x="116836" y="8772"/>
                </a:lnTo>
                <a:lnTo>
                  <a:pt x="116508" y="8697"/>
                </a:lnTo>
                <a:lnTo>
                  <a:pt x="116155" y="8621"/>
                </a:lnTo>
                <a:lnTo>
                  <a:pt x="115828" y="8596"/>
                </a:lnTo>
                <a:lnTo>
                  <a:pt x="115475" y="8571"/>
                </a:lnTo>
                <a:lnTo>
                  <a:pt x="115147" y="8571"/>
                </a:lnTo>
                <a:lnTo>
                  <a:pt x="114794" y="8596"/>
                </a:lnTo>
                <a:lnTo>
                  <a:pt x="114466" y="8646"/>
                </a:lnTo>
                <a:lnTo>
                  <a:pt x="114139" y="8697"/>
                </a:lnTo>
                <a:lnTo>
                  <a:pt x="113786" y="8772"/>
                </a:lnTo>
                <a:lnTo>
                  <a:pt x="113458" y="8898"/>
                </a:lnTo>
                <a:lnTo>
                  <a:pt x="113156" y="8999"/>
                </a:lnTo>
                <a:lnTo>
                  <a:pt x="112853" y="9150"/>
                </a:lnTo>
                <a:lnTo>
                  <a:pt x="112551" y="9302"/>
                </a:lnTo>
                <a:lnTo>
                  <a:pt x="112248" y="9503"/>
                </a:lnTo>
                <a:lnTo>
                  <a:pt x="111971" y="9680"/>
                </a:lnTo>
                <a:lnTo>
                  <a:pt x="111694" y="9907"/>
                </a:lnTo>
                <a:lnTo>
                  <a:pt x="111441" y="10133"/>
                </a:lnTo>
                <a:lnTo>
                  <a:pt x="111189" y="10386"/>
                </a:lnTo>
                <a:lnTo>
                  <a:pt x="110963" y="10663"/>
                </a:lnTo>
                <a:lnTo>
                  <a:pt x="110736" y="10940"/>
                </a:lnTo>
                <a:lnTo>
                  <a:pt x="110534" y="11217"/>
                </a:lnTo>
                <a:lnTo>
                  <a:pt x="110332" y="11520"/>
                </a:lnTo>
                <a:lnTo>
                  <a:pt x="110181" y="11848"/>
                </a:lnTo>
                <a:lnTo>
                  <a:pt x="110005" y="12150"/>
                </a:lnTo>
                <a:lnTo>
                  <a:pt x="109879" y="12478"/>
                </a:lnTo>
                <a:lnTo>
                  <a:pt x="109778" y="12805"/>
                </a:lnTo>
                <a:lnTo>
                  <a:pt x="109677" y="13158"/>
                </a:lnTo>
                <a:lnTo>
                  <a:pt x="109601" y="13486"/>
                </a:lnTo>
                <a:lnTo>
                  <a:pt x="109576" y="13839"/>
                </a:lnTo>
                <a:lnTo>
                  <a:pt x="109551" y="14167"/>
                </a:lnTo>
                <a:lnTo>
                  <a:pt x="109576" y="14520"/>
                </a:lnTo>
                <a:lnTo>
                  <a:pt x="109097" y="14343"/>
                </a:lnTo>
                <a:lnTo>
                  <a:pt x="108618" y="14167"/>
                </a:lnTo>
                <a:lnTo>
                  <a:pt x="108139" y="14015"/>
                </a:lnTo>
                <a:lnTo>
                  <a:pt x="107635" y="13889"/>
                </a:lnTo>
                <a:lnTo>
                  <a:pt x="107156" y="13788"/>
                </a:lnTo>
                <a:lnTo>
                  <a:pt x="106652" y="13688"/>
                </a:lnTo>
                <a:lnTo>
                  <a:pt x="106148" y="13637"/>
                </a:lnTo>
                <a:lnTo>
                  <a:pt x="105644" y="13587"/>
                </a:lnTo>
                <a:lnTo>
                  <a:pt x="105165" y="13562"/>
                </a:lnTo>
                <a:lnTo>
                  <a:pt x="104661" y="13562"/>
                </a:lnTo>
                <a:lnTo>
                  <a:pt x="104157" y="13587"/>
                </a:lnTo>
                <a:lnTo>
                  <a:pt x="103652" y="13637"/>
                </a:lnTo>
                <a:lnTo>
                  <a:pt x="103173" y="13738"/>
                </a:lnTo>
                <a:lnTo>
                  <a:pt x="102695" y="13839"/>
                </a:lnTo>
                <a:lnTo>
                  <a:pt x="102216" y="13965"/>
                </a:lnTo>
                <a:lnTo>
                  <a:pt x="101737" y="14141"/>
                </a:lnTo>
                <a:lnTo>
                  <a:pt x="101283" y="14343"/>
                </a:lnTo>
                <a:lnTo>
                  <a:pt x="100829" y="14570"/>
                </a:lnTo>
                <a:lnTo>
                  <a:pt x="100401" y="14847"/>
                </a:lnTo>
                <a:lnTo>
                  <a:pt x="99997" y="15124"/>
                </a:lnTo>
                <a:lnTo>
                  <a:pt x="99594" y="15452"/>
                </a:lnTo>
                <a:lnTo>
                  <a:pt x="99241" y="15780"/>
                </a:lnTo>
                <a:lnTo>
                  <a:pt x="98888" y="16158"/>
                </a:lnTo>
                <a:lnTo>
                  <a:pt x="98586" y="16536"/>
                </a:lnTo>
                <a:lnTo>
                  <a:pt x="98308" y="16939"/>
                </a:lnTo>
                <a:lnTo>
                  <a:pt x="98082" y="17368"/>
                </a:lnTo>
                <a:lnTo>
                  <a:pt x="97855" y="17822"/>
                </a:lnTo>
                <a:lnTo>
                  <a:pt x="97704" y="18275"/>
                </a:lnTo>
                <a:lnTo>
                  <a:pt x="97577" y="18729"/>
                </a:lnTo>
                <a:lnTo>
                  <a:pt x="97502" y="19233"/>
                </a:lnTo>
                <a:lnTo>
                  <a:pt x="97451" y="19712"/>
                </a:lnTo>
                <a:lnTo>
                  <a:pt x="97477" y="20216"/>
                </a:lnTo>
                <a:lnTo>
                  <a:pt x="97300" y="20015"/>
                </a:lnTo>
                <a:lnTo>
                  <a:pt x="97124" y="19838"/>
                </a:lnTo>
                <a:lnTo>
                  <a:pt x="96922" y="19662"/>
                </a:lnTo>
                <a:lnTo>
                  <a:pt x="96695" y="19536"/>
                </a:lnTo>
                <a:lnTo>
                  <a:pt x="96443" y="19435"/>
                </a:lnTo>
                <a:lnTo>
                  <a:pt x="96216" y="19384"/>
                </a:lnTo>
                <a:lnTo>
                  <a:pt x="95939" y="19334"/>
                </a:lnTo>
                <a:lnTo>
                  <a:pt x="95687" y="19334"/>
                </a:lnTo>
                <a:lnTo>
                  <a:pt x="95435" y="19359"/>
                </a:lnTo>
                <a:lnTo>
                  <a:pt x="95208" y="19435"/>
                </a:lnTo>
                <a:lnTo>
                  <a:pt x="94981" y="19536"/>
                </a:lnTo>
                <a:lnTo>
                  <a:pt x="94779" y="19687"/>
                </a:lnTo>
                <a:lnTo>
                  <a:pt x="94603" y="19838"/>
                </a:lnTo>
                <a:lnTo>
                  <a:pt x="94427" y="20015"/>
                </a:lnTo>
                <a:lnTo>
                  <a:pt x="94275" y="20216"/>
                </a:lnTo>
                <a:lnTo>
                  <a:pt x="94149" y="20443"/>
                </a:lnTo>
                <a:lnTo>
                  <a:pt x="93746" y="20141"/>
                </a:lnTo>
                <a:lnTo>
                  <a:pt x="93317" y="19863"/>
                </a:lnTo>
                <a:lnTo>
                  <a:pt x="92889" y="19611"/>
                </a:lnTo>
                <a:lnTo>
                  <a:pt x="92435" y="19384"/>
                </a:lnTo>
                <a:lnTo>
                  <a:pt x="91956" y="19183"/>
                </a:lnTo>
                <a:lnTo>
                  <a:pt x="91477" y="19006"/>
                </a:lnTo>
                <a:lnTo>
                  <a:pt x="90998" y="18855"/>
                </a:lnTo>
                <a:lnTo>
                  <a:pt x="90494" y="18729"/>
                </a:lnTo>
                <a:lnTo>
                  <a:pt x="90015" y="18653"/>
                </a:lnTo>
                <a:lnTo>
                  <a:pt x="89511" y="18578"/>
                </a:lnTo>
                <a:lnTo>
                  <a:pt x="88982" y="18553"/>
                </a:lnTo>
                <a:lnTo>
                  <a:pt x="88478" y="18553"/>
                </a:lnTo>
                <a:lnTo>
                  <a:pt x="87973" y="18578"/>
                </a:lnTo>
                <a:lnTo>
                  <a:pt x="87469" y="18628"/>
                </a:lnTo>
                <a:lnTo>
                  <a:pt x="86965" y="18729"/>
                </a:lnTo>
                <a:lnTo>
                  <a:pt x="86486" y="18830"/>
                </a:lnTo>
                <a:lnTo>
                  <a:pt x="86007" y="18981"/>
                </a:lnTo>
                <a:lnTo>
                  <a:pt x="85528" y="19158"/>
                </a:lnTo>
                <a:lnTo>
                  <a:pt x="85075" y="19384"/>
                </a:lnTo>
                <a:lnTo>
                  <a:pt x="84621" y="19611"/>
                </a:lnTo>
                <a:lnTo>
                  <a:pt x="84192" y="19889"/>
                </a:lnTo>
                <a:lnTo>
                  <a:pt x="83789" y="20191"/>
                </a:lnTo>
                <a:lnTo>
                  <a:pt x="83386" y="20494"/>
                </a:lnTo>
                <a:lnTo>
                  <a:pt x="83008" y="20847"/>
                </a:lnTo>
                <a:lnTo>
                  <a:pt x="82655" y="21199"/>
                </a:lnTo>
                <a:lnTo>
                  <a:pt x="82302" y="21578"/>
                </a:lnTo>
                <a:lnTo>
                  <a:pt x="81999" y="21981"/>
                </a:lnTo>
                <a:lnTo>
                  <a:pt x="81697" y="22384"/>
                </a:lnTo>
                <a:lnTo>
                  <a:pt x="81420" y="22838"/>
                </a:lnTo>
                <a:lnTo>
                  <a:pt x="81193" y="23266"/>
                </a:lnTo>
                <a:lnTo>
                  <a:pt x="80966" y="23745"/>
                </a:lnTo>
                <a:lnTo>
                  <a:pt x="80764" y="24199"/>
                </a:lnTo>
                <a:lnTo>
                  <a:pt x="80411" y="23947"/>
                </a:lnTo>
                <a:lnTo>
                  <a:pt x="80033" y="23745"/>
                </a:lnTo>
                <a:lnTo>
                  <a:pt x="79630" y="23594"/>
                </a:lnTo>
                <a:lnTo>
                  <a:pt x="79227" y="23468"/>
                </a:lnTo>
                <a:lnTo>
                  <a:pt x="78798" y="23392"/>
                </a:lnTo>
                <a:lnTo>
                  <a:pt x="78344" y="23367"/>
                </a:lnTo>
                <a:lnTo>
                  <a:pt x="77916" y="23392"/>
                </a:lnTo>
                <a:lnTo>
                  <a:pt x="77487" y="23468"/>
                </a:lnTo>
                <a:lnTo>
                  <a:pt x="77084" y="23594"/>
                </a:lnTo>
                <a:lnTo>
                  <a:pt x="76706" y="23771"/>
                </a:lnTo>
                <a:lnTo>
                  <a:pt x="76353" y="23972"/>
                </a:lnTo>
                <a:lnTo>
                  <a:pt x="76050" y="24249"/>
                </a:lnTo>
                <a:lnTo>
                  <a:pt x="75748" y="24527"/>
                </a:lnTo>
                <a:lnTo>
                  <a:pt x="75496" y="24854"/>
                </a:lnTo>
                <a:lnTo>
                  <a:pt x="75269" y="25233"/>
                </a:lnTo>
                <a:lnTo>
                  <a:pt x="75067" y="25611"/>
                </a:lnTo>
                <a:lnTo>
                  <a:pt x="74664" y="25207"/>
                </a:lnTo>
                <a:lnTo>
                  <a:pt x="74261" y="24829"/>
                </a:lnTo>
                <a:lnTo>
                  <a:pt x="73832" y="24476"/>
                </a:lnTo>
                <a:lnTo>
                  <a:pt x="73378" y="24149"/>
                </a:lnTo>
                <a:lnTo>
                  <a:pt x="72900" y="23846"/>
                </a:lnTo>
                <a:lnTo>
                  <a:pt x="72421" y="23544"/>
                </a:lnTo>
                <a:lnTo>
                  <a:pt x="71916" y="23292"/>
                </a:lnTo>
                <a:lnTo>
                  <a:pt x="71387" y="23065"/>
                </a:lnTo>
                <a:lnTo>
                  <a:pt x="70883" y="22863"/>
                </a:lnTo>
                <a:lnTo>
                  <a:pt x="70354" y="22661"/>
                </a:lnTo>
                <a:lnTo>
                  <a:pt x="69799" y="22510"/>
                </a:lnTo>
                <a:lnTo>
                  <a:pt x="69244" y="22384"/>
                </a:lnTo>
                <a:lnTo>
                  <a:pt x="68715" y="22283"/>
                </a:lnTo>
                <a:lnTo>
                  <a:pt x="68135" y="22208"/>
                </a:lnTo>
                <a:lnTo>
                  <a:pt x="67581" y="22157"/>
                </a:lnTo>
                <a:lnTo>
                  <a:pt x="67026" y="22157"/>
                </a:lnTo>
                <a:lnTo>
                  <a:pt x="66472" y="22182"/>
                </a:lnTo>
                <a:lnTo>
                  <a:pt x="65917" y="22208"/>
                </a:lnTo>
                <a:lnTo>
                  <a:pt x="65363" y="22309"/>
                </a:lnTo>
                <a:lnTo>
                  <a:pt x="64808" y="22409"/>
                </a:lnTo>
                <a:lnTo>
                  <a:pt x="64253" y="22561"/>
                </a:lnTo>
                <a:lnTo>
                  <a:pt x="63724" y="22712"/>
                </a:lnTo>
                <a:lnTo>
                  <a:pt x="63195" y="22914"/>
                </a:lnTo>
                <a:lnTo>
                  <a:pt x="62691" y="23140"/>
                </a:lnTo>
                <a:lnTo>
                  <a:pt x="62186" y="23392"/>
                </a:lnTo>
                <a:lnTo>
                  <a:pt x="61707" y="23670"/>
                </a:lnTo>
                <a:lnTo>
                  <a:pt x="61229" y="23972"/>
                </a:lnTo>
                <a:lnTo>
                  <a:pt x="60750" y="24275"/>
                </a:lnTo>
                <a:lnTo>
                  <a:pt x="60296" y="24628"/>
                </a:lnTo>
                <a:lnTo>
                  <a:pt x="59867" y="24980"/>
                </a:lnTo>
                <a:lnTo>
                  <a:pt x="59464" y="25359"/>
                </a:lnTo>
                <a:lnTo>
                  <a:pt x="59061" y="25762"/>
                </a:lnTo>
                <a:lnTo>
                  <a:pt x="58909" y="25611"/>
                </a:lnTo>
                <a:lnTo>
                  <a:pt x="58733" y="25485"/>
                </a:lnTo>
                <a:lnTo>
                  <a:pt x="58531" y="25384"/>
                </a:lnTo>
                <a:lnTo>
                  <a:pt x="58355" y="25308"/>
                </a:lnTo>
                <a:lnTo>
                  <a:pt x="58153" y="25258"/>
                </a:lnTo>
                <a:lnTo>
                  <a:pt x="57926" y="25207"/>
                </a:lnTo>
                <a:lnTo>
                  <a:pt x="57498" y="25207"/>
                </a:lnTo>
                <a:lnTo>
                  <a:pt x="57296" y="25233"/>
                </a:lnTo>
                <a:lnTo>
                  <a:pt x="57095" y="25283"/>
                </a:lnTo>
                <a:lnTo>
                  <a:pt x="56893" y="25359"/>
                </a:lnTo>
                <a:lnTo>
                  <a:pt x="56716" y="25459"/>
                </a:lnTo>
                <a:lnTo>
                  <a:pt x="56540" y="25560"/>
                </a:lnTo>
                <a:lnTo>
                  <a:pt x="56389" y="25712"/>
                </a:lnTo>
                <a:lnTo>
                  <a:pt x="56237" y="25863"/>
                </a:lnTo>
                <a:lnTo>
                  <a:pt x="56111" y="26039"/>
                </a:lnTo>
                <a:lnTo>
                  <a:pt x="55885" y="25787"/>
                </a:lnTo>
                <a:lnTo>
                  <a:pt x="55633" y="25535"/>
                </a:lnTo>
                <a:lnTo>
                  <a:pt x="55355" y="25308"/>
                </a:lnTo>
                <a:lnTo>
                  <a:pt x="55078" y="25081"/>
                </a:lnTo>
                <a:lnTo>
                  <a:pt x="54801" y="24880"/>
                </a:lnTo>
                <a:lnTo>
                  <a:pt x="54498" y="24703"/>
                </a:lnTo>
                <a:lnTo>
                  <a:pt x="54196" y="24502"/>
                </a:lnTo>
                <a:lnTo>
                  <a:pt x="53893" y="24350"/>
                </a:lnTo>
                <a:lnTo>
                  <a:pt x="53566" y="24199"/>
                </a:lnTo>
                <a:lnTo>
                  <a:pt x="53238" y="24048"/>
                </a:lnTo>
                <a:lnTo>
                  <a:pt x="52910" y="23922"/>
                </a:lnTo>
                <a:lnTo>
                  <a:pt x="52582" y="23821"/>
                </a:lnTo>
                <a:lnTo>
                  <a:pt x="52230" y="23745"/>
                </a:lnTo>
                <a:lnTo>
                  <a:pt x="51902" y="23645"/>
                </a:lnTo>
                <a:lnTo>
                  <a:pt x="51549" y="23594"/>
                </a:lnTo>
                <a:lnTo>
                  <a:pt x="51196" y="23544"/>
                </a:lnTo>
                <a:lnTo>
                  <a:pt x="50490" y="23518"/>
                </a:lnTo>
                <a:lnTo>
                  <a:pt x="49784" y="23518"/>
                </a:lnTo>
                <a:lnTo>
                  <a:pt x="49432" y="23569"/>
                </a:lnTo>
                <a:lnTo>
                  <a:pt x="49079" y="23594"/>
                </a:lnTo>
                <a:lnTo>
                  <a:pt x="48726" y="23670"/>
                </a:lnTo>
                <a:lnTo>
                  <a:pt x="48398" y="23745"/>
                </a:lnTo>
                <a:lnTo>
                  <a:pt x="48045" y="23846"/>
                </a:lnTo>
                <a:lnTo>
                  <a:pt x="47717" y="23947"/>
                </a:lnTo>
                <a:lnTo>
                  <a:pt x="47390" y="24073"/>
                </a:lnTo>
                <a:lnTo>
                  <a:pt x="47062" y="24199"/>
                </a:lnTo>
                <a:lnTo>
                  <a:pt x="46734" y="24350"/>
                </a:lnTo>
                <a:lnTo>
                  <a:pt x="46432" y="24527"/>
                </a:lnTo>
                <a:lnTo>
                  <a:pt x="46129" y="24703"/>
                </a:lnTo>
                <a:lnTo>
                  <a:pt x="45852" y="24905"/>
                </a:lnTo>
                <a:lnTo>
                  <a:pt x="45776" y="24678"/>
                </a:lnTo>
                <a:lnTo>
                  <a:pt x="45676" y="24426"/>
                </a:lnTo>
                <a:lnTo>
                  <a:pt x="45575" y="24199"/>
                </a:lnTo>
                <a:lnTo>
                  <a:pt x="45424" y="23997"/>
                </a:lnTo>
                <a:lnTo>
                  <a:pt x="45272" y="23796"/>
                </a:lnTo>
                <a:lnTo>
                  <a:pt x="45096" y="23619"/>
                </a:lnTo>
                <a:lnTo>
                  <a:pt x="44894" y="23443"/>
                </a:lnTo>
                <a:lnTo>
                  <a:pt x="44667" y="23317"/>
                </a:lnTo>
                <a:lnTo>
                  <a:pt x="44466" y="23191"/>
                </a:lnTo>
                <a:lnTo>
                  <a:pt x="44239" y="23090"/>
                </a:lnTo>
                <a:lnTo>
                  <a:pt x="43987" y="23014"/>
                </a:lnTo>
                <a:lnTo>
                  <a:pt x="43760" y="22989"/>
                </a:lnTo>
                <a:lnTo>
                  <a:pt x="43508" y="22964"/>
                </a:lnTo>
                <a:lnTo>
                  <a:pt x="43256" y="22989"/>
                </a:lnTo>
                <a:lnTo>
                  <a:pt x="43029" y="23040"/>
                </a:lnTo>
                <a:lnTo>
                  <a:pt x="42802" y="23115"/>
                </a:lnTo>
                <a:lnTo>
                  <a:pt x="42701" y="22561"/>
                </a:lnTo>
                <a:lnTo>
                  <a:pt x="42575" y="21981"/>
                </a:lnTo>
                <a:lnTo>
                  <a:pt x="42399" y="21451"/>
                </a:lnTo>
                <a:lnTo>
                  <a:pt x="42197" y="20897"/>
                </a:lnTo>
                <a:lnTo>
                  <a:pt x="41945" y="20393"/>
                </a:lnTo>
                <a:lnTo>
                  <a:pt x="41668" y="19889"/>
                </a:lnTo>
                <a:lnTo>
                  <a:pt x="41340" y="19410"/>
                </a:lnTo>
                <a:lnTo>
                  <a:pt x="41012" y="18931"/>
                </a:lnTo>
                <a:lnTo>
                  <a:pt x="40634" y="18502"/>
                </a:lnTo>
                <a:lnTo>
                  <a:pt x="40231" y="18099"/>
                </a:lnTo>
                <a:lnTo>
                  <a:pt x="39802" y="17721"/>
                </a:lnTo>
                <a:lnTo>
                  <a:pt x="39323" y="17368"/>
                </a:lnTo>
                <a:lnTo>
                  <a:pt x="38844" y="17040"/>
                </a:lnTo>
                <a:lnTo>
                  <a:pt x="38366" y="16763"/>
                </a:lnTo>
                <a:lnTo>
                  <a:pt x="37836" y="16511"/>
                </a:lnTo>
                <a:lnTo>
                  <a:pt x="37307" y="16309"/>
                </a:lnTo>
                <a:lnTo>
                  <a:pt x="36752" y="16158"/>
                </a:lnTo>
                <a:lnTo>
                  <a:pt x="36172" y="16007"/>
                </a:lnTo>
                <a:lnTo>
                  <a:pt x="35593" y="15931"/>
                </a:lnTo>
                <a:lnTo>
                  <a:pt x="35013" y="15881"/>
                </a:lnTo>
                <a:lnTo>
                  <a:pt x="34433" y="15855"/>
                </a:lnTo>
                <a:lnTo>
                  <a:pt x="33853" y="15881"/>
                </a:lnTo>
                <a:lnTo>
                  <a:pt x="33274" y="15956"/>
                </a:lnTo>
                <a:lnTo>
                  <a:pt x="32694" y="16057"/>
                </a:lnTo>
                <a:lnTo>
                  <a:pt x="32139" y="16183"/>
                </a:lnTo>
                <a:lnTo>
                  <a:pt x="31585" y="16360"/>
                </a:lnTo>
                <a:lnTo>
                  <a:pt x="31030" y="16586"/>
                </a:lnTo>
                <a:lnTo>
                  <a:pt x="30526" y="16839"/>
                </a:lnTo>
                <a:lnTo>
                  <a:pt x="30022" y="17116"/>
                </a:lnTo>
                <a:lnTo>
                  <a:pt x="29543" y="17444"/>
                </a:lnTo>
                <a:lnTo>
                  <a:pt x="29089" y="17796"/>
                </a:lnTo>
                <a:lnTo>
                  <a:pt x="28686" y="18200"/>
                </a:lnTo>
                <a:lnTo>
                  <a:pt x="28459" y="17822"/>
                </a:lnTo>
                <a:lnTo>
                  <a:pt x="28182" y="17494"/>
                </a:lnTo>
                <a:lnTo>
                  <a:pt x="27879" y="17191"/>
                </a:lnTo>
                <a:lnTo>
                  <a:pt x="27552" y="16914"/>
                </a:lnTo>
                <a:lnTo>
                  <a:pt x="27173" y="16687"/>
                </a:lnTo>
                <a:lnTo>
                  <a:pt x="26770" y="16511"/>
                </a:lnTo>
                <a:lnTo>
                  <a:pt x="26367" y="16360"/>
                </a:lnTo>
                <a:lnTo>
                  <a:pt x="25938" y="16284"/>
                </a:lnTo>
                <a:lnTo>
                  <a:pt x="25510" y="16234"/>
                </a:lnTo>
                <a:lnTo>
                  <a:pt x="25106" y="16208"/>
                </a:lnTo>
                <a:lnTo>
                  <a:pt x="24703" y="16208"/>
                </a:lnTo>
                <a:lnTo>
                  <a:pt x="24300" y="16259"/>
                </a:lnTo>
                <a:lnTo>
                  <a:pt x="23922" y="16360"/>
                </a:lnTo>
                <a:lnTo>
                  <a:pt x="23745" y="16435"/>
                </a:lnTo>
                <a:lnTo>
                  <a:pt x="23569" y="16511"/>
                </a:lnTo>
                <a:lnTo>
                  <a:pt x="23392" y="16612"/>
                </a:lnTo>
                <a:lnTo>
                  <a:pt x="23241" y="16738"/>
                </a:lnTo>
                <a:lnTo>
                  <a:pt x="23090" y="16864"/>
                </a:lnTo>
                <a:lnTo>
                  <a:pt x="22939" y="17015"/>
                </a:lnTo>
                <a:lnTo>
                  <a:pt x="22838" y="16435"/>
                </a:lnTo>
                <a:lnTo>
                  <a:pt x="22712" y="15855"/>
                </a:lnTo>
                <a:lnTo>
                  <a:pt x="22535" y="15301"/>
                </a:lnTo>
                <a:lnTo>
                  <a:pt x="22308" y="14772"/>
                </a:lnTo>
                <a:lnTo>
                  <a:pt x="22056" y="14242"/>
                </a:lnTo>
                <a:lnTo>
                  <a:pt x="21779" y="13738"/>
                </a:lnTo>
                <a:lnTo>
                  <a:pt x="21451" y="13234"/>
                </a:lnTo>
                <a:lnTo>
                  <a:pt x="21073" y="12780"/>
                </a:lnTo>
                <a:lnTo>
                  <a:pt x="20695" y="12352"/>
                </a:lnTo>
                <a:lnTo>
                  <a:pt x="20267" y="11948"/>
                </a:lnTo>
                <a:lnTo>
                  <a:pt x="19838" y="11570"/>
                </a:lnTo>
                <a:lnTo>
                  <a:pt x="19359" y="11217"/>
                </a:lnTo>
                <a:lnTo>
                  <a:pt x="18855" y="10915"/>
                </a:lnTo>
                <a:lnTo>
                  <a:pt x="18351" y="10663"/>
                </a:lnTo>
                <a:lnTo>
                  <a:pt x="17796" y="10411"/>
                </a:lnTo>
                <a:lnTo>
                  <a:pt x="17242" y="10234"/>
                </a:lnTo>
                <a:lnTo>
                  <a:pt x="16687" y="10083"/>
                </a:lnTo>
                <a:lnTo>
                  <a:pt x="16107" y="9982"/>
                </a:lnTo>
                <a:lnTo>
                  <a:pt x="15528" y="9932"/>
                </a:lnTo>
                <a:lnTo>
                  <a:pt x="14923" y="9907"/>
                </a:lnTo>
                <a:lnTo>
                  <a:pt x="14343" y="9932"/>
                </a:lnTo>
                <a:lnTo>
                  <a:pt x="13763" y="10007"/>
                </a:lnTo>
                <a:lnTo>
                  <a:pt x="13183" y="10108"/>
                </a:lnTo>
                <a:lnTo>
                  <a:pt x="12604" y="10234"/>
                </a:lnTo>
                <a:lnTo>
                  <a:pt x="12049" y="10411"/>
                </a:lnTo>
                <a:lnTo>
                  <a:pt x="11520" y="10638"/>
                </a:lnTo>
                <a:lnTo>
                  <a:pt x="10990" y="10890"/>
                </a:lnTo>
                <a:lnTo>
                  <a:pt x="10486" y="11192"/>
                </a:lnTo>
                <a:lnTo>
                  <a:pt x="10007" y="11520"/>
                </a:lnTo>
                <a:lnTo>
                  <a:pt x="9554" y="11873"/>
                </a:lnTo>
                <a:lnTo>
                  <a:pt x="9150" y="12301"/>
                </a:lnTo>
                <a:lnTo>
                  <a:pt x="8747" y="12730"/>
                </a:lnTo>
                <a:lnTo>
                  <a:pt x="8722" y="12528"/>
                </a:lnTo>
                <a:lnTo>
                  <a:pt x="8671" y="12326"/>
                </a:lnTo>
                <a:lnTo>
                  <a:pt x="8596" y="12150"/>
                </a:lnTo>
                <a:lnTo>
                  <a:pt x="8495" y="11948"/>
                </a:lnTo>
                <a:lnTo>
                  <a:pt x="8369" y="11797"/>
                </a:lnTo>
                <a:lnTo>
                  <a:pt x="8218" y="11621"/>
                </a:lnTo>
                <a:lnTo>
                  <a:pt x="8066" y="11495"/>
                </a:lnTo>
                <a:lnTo>
                  <a:pt x="7890" y="11343"/>
                </a:lnTo>
                <a:lnTo>
                  <a:pt x="7713" y="11243"/>
                </a:lnTo>
                <a:lnTo>
                  <a:pt x="7512" y="11142"/>
                </a:lnTo>
                <a:lnTo>
                  <a:pt x="7310" y="11066"/>
                </a:lnTo>
                <a:lnTo>
                  <a:pt x="7108" y="11016"/>
                </a:lnTo>
                <a:lnTo>
                  <a:pt x="6907" y="10965"/>
                </a:lnTo>
                <a:lnTo>
                  <a:pt x="6705" y="10965"/>
                </a:lnTo>
                <a:lnTo>
                  <a:pt x="6503" y="10991"/>
                </a:lnTo>
                <a:lnTo>
                  <a:pt x="6302" y="11016"/>
                </a:lnTo>
                <a:lnTo>
                  <a:pt x="6302" y="11016"/>
                </a:lnTo>
                <a:lnTo>
                  <a:pt x="6554" y="10612"/>
                </a:lnTo>
                <a:lnTo>
                  <a:pt x="6756" y="10159"/>
                </a:lnTo>
                <a:lnTo>
                  <a:pt x="6932" y="9730"/>
                </a:lnTo>
                <a:lnTo>
                  <a:pt x="7083" y="9251"/>
                </a:lnTo>
                <a:lnTo>
                  <a:pt x="7184" y="8797"/>
                </a:lnTo>
                <a:lnTo>
                  <a:pt x="7285" y="8319"/>
                </a:lnTo>
                <a:lnTo>
                  <a:pt x="7335" y="7840"/>
                </a:lnTo>
                <a:lnTo>
                  <a:pt x="7361" y="7361"/>
                </a:lnTo>
                <a:lnTo>
                  <a:pt x="7361" y="6882"/>
                </a:lnTo>
                <a:lnTo>
                  <a:pt x="7310" y="6403"/>
                </a:lnTo>
                <a:lnTo>
                  <a:pt x="7234" y="5924"/>
                </a:lnTo>
                <a:lnTo>
                  <a:pt x="7134" y="5445"/>
                </a:lnTo>
                <a:lnTo>
                  <a:pt x="7008" y="4966"/>
                </a:lnTo>
                <a:lnTo>
                  <a:pt x="6856" y="4512"/>
                </a:lnTo>
                <a:lnTo>
                  <a:pt x="6655" y="4084"/>
                </a:lnTo>
                <a:lnTo>
                  <a:pt x="6428" y="3655"/>
                </a:lnTo>
                <a:lnTo>
                  <a:pt x="6176" y="3227"/>
                </a:lnTo>
                <a:lnTo>
                  <a:pt x="5899" y="2849"/>
                </a:lnTo>
                <a:lnTo>
                  <a:pt x="5596" y="2470"/>
                </a:lnTo>
                <a:lnTo>
                  <a:pt x="5268" y="2118"/>
                </a:lnTo>
                <a:lnTo>
                  <a:pt x="4915" y="1790"/>
                </a:lnTo>
                <a:lnTo>
                  <a:pt x="4537" y="1487"/>
                </a:lnTo>
                <a:lnTo>
                  <a:pt x="4134" y="1210"/>
                </a:lnTo>
                <a:lnTo>
                  <a:pt x="3731" y="958"/>
                </a:lnTo>
                <a:lnTo>
                  <a:pt x="3302" y="731"/>
                </a:lnTo>
                <a:lnTo>
                  <a:pt x="2848" y="555"/>
                </a:lnTo>
                <a:lnTo>
                  <a:pt x="2395" y="378"/>
                </a:lnTo>
                <a:lnTo>
                  <a:pt x="1941" y="227"/>
                </a:lnTo>
                <a:lnTo>
                  <a:pt x="1487" y="126"/>
                </a:lnTo>
                <a:lnTo>
                  <a:pt x="1008" y="51"/>
                </a:lnTo>
                <a:lnTo>
                  <a:pt x="529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84" name="Google Shape;3784;p23"/>
          <p:cNvGrpSpPr/>
          <p:nvPr/>
        </p:nvGrpSpPr>
        <p:grpSpPr>
          <a:xfrm flipH="1">
            <a:off x="-337266" y="6104792"/>
            <a:ext cx="12546785" cy="829355"/>
            <a:chOff x="-37500" y="4578594"/>
            <a:chExt cx="9410089" cy="622016"/>
          </a:xfrm>
        </p:grpSpPr>
        <p:grpSp>
          <p:nvGrpSpPr>
            <p:cNvPr id="3785" name="Google Shape;3785;p23"/>
            <p:cNvGrpSpPr/>
            <p:nvPr/>
          </p:nvGrpSpPr>
          <p:grpSpPr>
            <a:xfrm>
              <a:off x="-33497" y="4578594"/>
              <a:ext cx="9406086" cy="622016"/>
              <a:chOff x="-33497" y="4502394"/>
              <a:chExt cx="9406086" cy="622016"/>
            </a:xfrm>
          </p:grpSpPr>
          <p:grpSp>
            <p:nvGrpSpPr>
              <p:cNvPr id="3786" name="Google Shape;3786;p23"/>
              <p:cNvGrpSpPr/>
              <p:nvPr/>
            </p:nvGrpSpPr>
            <p:grpSpPr>
              <a:xfrm>
                <a:off x="-33497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87" name="Google Shape;3787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8" name="Google Shape;3788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789" name="Google Shape;3789;p23"/>
              <p:cNvGrpSpPr/>
              <p:nvPr/>
            </p:nvGrpSpPr>
            <p:grpSpPr>
              <a:xfrm>
                <a:off x="6027528" y="4552569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90" name="Google Shape;3790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1" name="Google Shape;3791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792" name="Google Shape;3792;p23"/>
              <p:cNvGrpSpPr/>
              <p:nvPr/>
            </p:nvGrpSpPr>
            <p:grpSpPr>
              <a:xfrm>
                <a:off x="3111228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3793" name="Google Shape;3793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4" name="Google Shape;3794;p2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795" name="Google Shape;3795;p23"/>
            <p:cNvSpPr/>
            <p:nvPr/>
          </p:nvSpPr>
          <p:spPr>
            <a:xfrm>
              <a:off x="-37500" y="4929800"/>
              <a:ext cx="9231900" cy="21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6" name="Google Shape;3796;p23"/>
          <p:cNvGrpSpPr/>
          <p:nvPr/>
        </p:nvGrpSpPr>
        <p:grpSpPr>
          <a:xfrm flipH="1">
            <a:off x="11026838" y="5736710"/>
            <a:ext cx="1031097" cy="1234604"/>
            <a:chOff x="76188" y="4302532"/>
            <a:chExt cx="773323" cy="925953"/>
          </a:xfrm>
        </p:grpSpPr>
        <p:sp>
          <p:nvSpPr>
            <p:cNvPr id="3797" name="Google Shape;3797;p23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76188" y="4302532"/>
              <a:ext cx="773323" cy="925953"/>
            </a:xfrm>
            <a:custGeom>
              <a:avLst/>
              <a:gdLst/>
              <a:ahLst/>
              <a:cxnLst/>
              <a:rect l="l" t="t" r="r" b="b"/>
              <a:pathLst>
                <a:path w="19537" h="23393" extrusionOk="0">
                  <a:moveTo>
                    <a:pt x="10412" y="1"/>
                  </a:moveTo>
                  <a:lnTo>
                    <a:pt x="10134" y="51"/>
                  </a:lnTo>
                  <a:lnTo>
                    <a:pt x="9832" y="152"/>
                  </a:lnTo>
                  <a:lnTo>
                    <a:pt x="9554" y="278"/>
                  </a:lnTo>
                  <a:lnTo>
                    <a:pt x="9277" y="454"/>
                  </a:lnTo>
                  <a:lnTo>
                    <a:pt x="9050" y="656"/>
                  </a:lnTo>
                  <a:lnTo>
                    <a:pt x="8823" y="883"/>
                  </a:lnTo>
                  <a:lnTo>
                    <a:pt x="8622" y="1110"/>
                  </a:lnTo>
                  <a:lnTo>
                    <a:pt x="8471" y="1387"/>
                  </a:lnTo>
                  <a:lnTo>
                    <a:pt x="8319" y="1664"/>
                  </a:lnTo>
                  <a:lnTo>
                    <a:pt x="8193" y="1942"/>
                  </a:lnTo>
                  <a:lnTo>
                    <a:pt x="8092" y="2219"/>
                  </a:lnTo>
                  <a:lnTo>
                    <a:pt x="7916" y="2824"/>
                  </a:lnTo>
                  <a:lnTo>
                    <a:pt x="7790" y="3454"/>
                  </a:lnTo>
                  <a:lnTo>
                    <a:pt x="7588" y="4639"/>
                  </a:lnTo>
                  <a:lnTo>
                    <a:pt x="7462" y="5824"/>
                  </a:lnTo>
                  <a:lnTo>
                    <a:pt x="7412" y="6429"/>
                  </a:lnTo>
                  <a:lnTo>
                    <a:pt x="7387" y="7034"/>
                  </a:lnTo>
                  <a:lnTo>
                    <a:pt x="7361" y="7639"/>
                  </a:lnTo>
                  <a:lnTo>
                    <a:pt x="7361" y="8243"/>
                  </a:lnTo>
                  <a:lnTo>
                    <a:pt x="7387" y="8848"/>
                  </a:lnTo>
                  <a:lnTo>
                    <a:pt x="7412" y="9453"/>
                  </a:lnTo>
                  <a:lnTo>
                    <a:pt x="7462" y="10058"/>
                  </a:lnTo>
                  <a:lnTo>
                    <a:pt x="7513" y="10663"/>
                  </a:lnTo>
                  <a:lnTo>
                    <a:pt x="7588" y="11243"/>
                  </a:lnTo>
                  <a:lnTo>
                    <a:pt x="7689" y="11848"/>
                  </a:lnTo>
                  <a:lnTo>
                    <a:pt x="7790" y="12453"/>
                  </a:lnTo>
                  <a:lnTo>
                    <a:pt x="7941" y="13033"/>
                  </a:lnTo>
                  <a:lnTo>
                    <a:pt x="7588" y="12327"/>
                  </a:lnTo>
                  <a:lnTo>
                    <a:pt x="7235" y="11621"/>
                  </a:lnTo>
                  <a:lnTo>
                    <a:pt x="6832" y="10941"/>
                  </a:lnTo>
                  <a:lnTo>
                    <a:pt x="6429" y="10260"/>
                  </a:lnTo>
                  <a:lnTo>
                    <a:pt x="6025" y="9579"/>
                  </a:lnTo>
                  <a:lnTo>
                    <a:pt x="5572" y="8924"/>
                  </a:lnTo>
                  <a:lnTo>
                    <a:pt x="5118" y="8294"/>
                  </a:lnTo>
                  <a:lnTo>
                    <a:pt x="4639" y="7664"/>
                  </a:lnTo>
                  <a:lnTo>
                    <a:pt x="4311" y="7286"/>
                  </a:lnTo>
                  <a:lnTo>
                    <a:pt x="3958" y="6907"/>
                  </a:lnTo>
                  <a:lnTo>
                    <a:pt x="3782" y="6731"/>
                  </a:lnTo>
                  <a:lnTo>
                    <a:pt x="3580" y="6580"/>
                  </a:lnTo>
                  <a:lnTo>
                    <a:pt x="3379" y="6429"/>
                  </a:lnTo>
                  <a:lnTo>
                    <a:pt x="3152" y="6303"/>
                  </a:lnTo>
                  <a:lnTo>
                    <a:pt x="2925" y="6202"/>
                  </a:lnTo>
                  <a:lnTo>
                    <a:pt x="2673" y="6126"/>
                  </a:lnTo>
                  <a:lnTo>
                    <a:pt x="2421" y="6076"/>
                  </a:lnTo>
                  <a:lnTo>
                    <a:pt x="2169" y="6050"/>
                  </a:lnTo>
                  <a:lnTo>
                    <a:pt x="1917" y="6076"/>
                  </a:lnTo>
                  <a:lnTo>
                    <a:pt x="1665" y="6126"/>
                  </a:lnTo>
                  <a:lnTo>
                    <a:pt x="1438" y="6202"/>
                  </a:lnTo>
                  <a:lnTo>
                    <a:pt x="1236" y="6328"/>
                  </a:lnTo>
                  <a:lnTo>
                    <a:pt x="1085" y="6454"/>
                  </a:lnTo>
                  <a:lnTo>
                    <a:pt x="959" y="6580"/>
                  </a:lnTo>
                  <a:lnTo>
                    <a:pt x="858" y="6706"/>
                  </a:lnTo>
                  <a:lnTo>
                    <a:pt x="782" y="6857"/>
                  </a:lnTo>
                  <a:lnTo>
                    <a:pt x="707" y="7008"/>
                  </a:lnTo>
                  <a:lnTo>
                    <a:pt x="631" y="7160"/>
                  </a:lnTo>
                  <a:lnTo>
                    <a:pt x="555" y="7512"/>
                  </a:lnTo>
                  <a:lnTo>
                    <a:pt x="530" y="7865"/>
                  </a:lnTo>
                  <a:lnTo>
                    <a:pt x="530" y="8243"/>
                  </a:lnTo>
                  <a:lnTo>
                    <a:pt x="555" y="8622"/>
                  </a:lnTo>
                  <a:lnTo>
                    <a:pt x="631" y="8974"/>
                  </a:lnTo>
                  <a:lnTo>
                    <a:pt x="757" y="9554"/>
                  </a:lnTo>
                  <a:lnTo>
                    <a:pt x="908" y="10109"/>
                  </a:lnTo>
                  <a:lnTo>
                    <a:pt x="1110" y="10663"/>
                  </a:lnTo>
                  <a:lnTo>
                    <a:pt x="1312" y="11193"/>
                  </a:lnTo>
                  <a:lnTo>
                    <a:pt x="1539" y="11722"/>
                  </a:lnTo>
                  <a:lnTo>
                    <a:pt x="1765" y="12226"/>
                  </a:lnTo>
                  <a:lnTo>
                    <a:pt x="2043" y="12756"/>
                  </a:lnTo>
                  <a:lnTo>
                    <a:pt x="2320" y="13260"/>
                  </a:lnTo>
                  <a:lnTo>
                    <a:pt x="2925" y="14243"/>
                  </a:lnTo>
                  <a:lnTo>
                    <a:pt x="3580" y="15201"/>
                  </a:lnTo>
                  <a:lnTo>
                    <a:pt x="4261" y="16159"/>
                  </a:lnTo>
                  <a:lnTo>
                    <a:pt x="4967" y="17091"/>
                  </a:lnTo>
                  <a:lnTo>
                    <a:pt x="4639" y="16738"/>
                  </a:lnTo>
                  <a:lnTo>
                    <a:pt x="4286" y="16436"/>
                  </a:lnTo>
                  <a:lnTo>
                    <a:pt x="3908" y="16133"/>
                  </a:lnTo>
                  <a:lnTo>
                    <a:pt x="3530" y="15881"/>
                  </a:lnTo>
                  <a:lnTo>
                    <a:pt x="3127" y="15629"/>
                  </a:lnTo>
                  <a:lnTo>
                    <a:pt x="2698" y="15428"/>
                  </a:lnTo>
                  <a:lnTo>
                    <a:pt x="2270" y="15251"/>
                  </a:lnTo>
                  <a:lnTo>
                    <a:pt x="1816" y="15125"/>
                  </a:lnTo>
                  <a:lnTo>
                    <a:pt x="1488" y="15049"/>
                  </a:lnTo>
                  <a:lnTo>
                    <a:pt x="1160" y="14999"/>
                  </a:lnTo>
                  <a:lnTo>
                    <a:pt x="1009" y="15024"/>
                  </a:lnTo>
                  <a:lnTo>
                    <a:pt x="858" y="15049"/>
                  </a:lnTo>
                  <a:lnTo>
                    <a:pt x="707" y="15075"/>
                  </a:lnTo>
                  <a:lnTo>
                    <a:pt x="555" y="15150"/>
                  </a:lnTo>
                  <a:lnTo>
                    <a:pt x="379" y="15301"/>
                  </a:lnTo>
                  <a:lnTo>
                    <a:pt x="228" y="15453"/>
                  </a:lnTo>
                  <a:lnTo>
                    <a:pt x="127" y="15654"/>
                  </a:lnTo>
                  <a:lnTo>
                    <a:pt x="51" y="15881"/>
                  </a:lnTo>
                  <a:lnTo>
                    <a:pt x="1" y="16108"/>
                  </a:lnTo>
                  <a:lnTo>
                    <a:pt x="1" y="16360"/>
                  </a:lnTo>
                  <a:lnTo>
                    <a:pt x="1" y="16612"/>
                  </a:lnTo>
                  <a:lnTo>
                    <a:pt x="51" y="16839"/>
                  </a:lnTo>
                  <a:lnTo>
                    <a:pt x="102" y="17116"/>
                  </a:lnTo>
                  <a:lnTo>
                    <a:pt x="203" y="17394"/>
                  </a:lnTo>
                  <a:lnTo>
                    <a:pt x="303" y="17671"/>
                  </a:lnTo>
                  <a:lnTo>
                    <a:pt x="404" y="17923"/>
                  </a:lnTo>
                  <a:lnTo>
                    <a:pt x="555" y="18175"/>
                  </a:lnTo>
                  <a:lnTo>
                    <a:pt x="682" y="18427"/>
                  </a:lnTo>
                  <a:lnTo>
                    <a:pt x="1034" y="18906"/>
                  </a:lnTo>
                  <a:lnTo>
                    <a:pt x="1387" y="19360"/>
                  </a:lnTo>
                  <a:lnTo>
                    <a:pt x="1791" y="19788"/>
                  </a:lnTo>
                  <a:lnTo>
                    <a:pt x="2244" y="20166"/>
                  </a:lnTo>
                  <a:lnTo>
                    <a:pt x="2698" y="20545"/>
                  </a:lnTo>
                  <a:lnTo>
                    <a:pt x="3152" y="20897"/>
                  </a:lnTo>
                  <a:lnTo>
                    <a:pt x="3631" y="21250"/>
                  </a:lnTo>
                  <a:lnTo>
                    <a:pt x="4563" y="21906"/>
                  </a:lnTo>
                  <a:lnTo>
                    <a:pt x="5042" y="22259"/>
                  </a:lnTo>
                  <a:lnTo>
                    <a:pt x="5496" y="22612"/>
                  </a:lnTo>
                  <a:lnTo>
                    <a:pt x="5925" y="22990"/>
                  </a:lnTo>
                  <a:lnTo>
                    <a:pt x="6353" y="23393"/>
                  </a:lnTo>
                  <a:lnTo>
                    <a:pt x="7286" y="23368"/>
                  </a:lnTo>
                  <a:lnTo>
                    <a:pt x="8193" y="23343"/>
                  </a:lnTo>
                  <a:lnTo>
                    <a:pt x="10008" y="23191"/>
                  </a:lnTo>
                  <a:lnTo>
                    <a:pt x="11848" y="23065"/>
                  </a:lnTo>
                  <a:lnTo>
                    <a:pt x="12756" y="23015"/>
                  </a:lnTo>
                  <a:lnTo>
                    <a:pt x="13688" y="23015"/>
                  </a:lnTo>
                  <a:lnTo>
                    <a:pt x="17722" y="19612"/>
                  </a:lnTo>
                  <a:lnTo>
                    <a:pt x="18251" y="19158"/>
                  </a:lnTo>
                  <a:lnTo>
                    <a:pt x="18503" y="18906"/>
                  </a:lnTo>
                  <a:lnTo>
                    <a:pt x="18755" y="18679"/>
                  </a:lnTo>
                  <a:lnTo>
                    <a:pt x="18957" y="18402"/>
                  </a:lnTo>
                  <a:lnTo>
                    <a:pt x="19158" y="18125"/>
                  </a:lnTo>
                  <a:lnTo>
                    <a:pt x="19310" y="17822"/>
                  </a:lnTo>
                  <a:lnTo>
                    <a:pt x="19436" y="17520"/>
                  </a:lnTo>
                  <a:lnTo>
                    <a:pt x="19486" y="17343"/>
                  </a:lnTo>
                  <a:lnTo>
                    <a:pt x="19511" y="17167"/>
                  </a:lnTo>
                  <a:lnTo>
                    <a:pt x="19537" y="16990"/>
                  </a:lnTo>
                  <a:lnTo>
                    <a:pt x="19537" y="16839"/>
                  </a:lnTo>
                  <a:lnTo>
                    <a:pt x="19486" y="16486"/>
                  </a:lnTo>
                  <a:lnTo>
                    <a:pt x="19436" y="16310"/>
                  </a:lnTo>
                  <a:lnTo>
                    <a:pt x="19385" y="16159"/>
                  </a:lnTo>
                  <a:lnTo>
                    <a:pt x="19310" y="16007"/>
                  </a:lnTo>
                  <a:lnTo>
                    <a:pt x="19209" y="15856"/>
                  </a:lnTo>
                  <a:lnTo>
                    <a:pt x="19108" y="15730"/>
                  </a:lnTo>
                  <a:lnTo>
                    <a:pt x="19007" y="15604"/>
                  </a:lnTo>
                  <a:lnTo>
                    <a:pt x="18881" y="15503"/>
                  </a:lnTo>
                  <a:lnTo>
                    <a:pt x="18730" y="15428"/>
                  </a:lnTo>
                  <a:lnTo>
                    <a:pt x="18579" y="15352"/>
                  </a:lnTo>
                  <a:lnTo>
                    <a:pt x="18427" y="15301"/>
                  </a:lnTo>
                  <a:lnTo>
                    <a:pt x="18251" y="15276"/>
                  </a:lnTo>
                  <a:lnTo>
                    <a:pt x="18100" y="15276"/>
                  </a:lnTo>
                  <a:lnTo>
                    <a:pt x="17923" y="15301"/>
                  </a:lnTo>
                  <a:lnTo>
                    <a:pt x="17772" y="15327"/>
                  </a:lnTo>
                  <a:lnTo>
                    <a:pt x="17470" y="15428"/>
                  </a:lnTo>
                  <a:lnTo>
                    <a:pt x="17167" y="15579"/>
                  </a:lnTo>
                  <a:lnTo>
                    <a:pt x="16890" y="15780"/>
                  </a:lnTo>
                  <a:lnTo>
                    <a:pt x="16638" y="16007"/>
                  </a:lnTo>
                  <a:lnTo>
                    <a:pt x="16411" y="16259"/>
                  </a:lnTo>
                  <a:lnTo>
                    <a:pt x="16184" y="16537"/>
                  </a:lnTo>
                  <a:lnTo>
                    <a:pt x="16512" y="15957"/>
                  </a:lnTo>
                  <a:lnTo>
                    <a:pt x="16839" y="15352"/>
                  </a:lnTo>
                  <a:lnTo>
                    <a:pt x="17117" y="14747"/>
                  </a:lnTo>
                  <a:lnTo>
                    <a:pt x="17369" y="14117"/>
                  </a:lnTo>
                  <a:lnTo>
                    <a:pt x="17596" y="13487"/>
                  </a:lnTo>
                  <a:lnTo>
                    <a:pt x="17797" y="12831"/>
                  </a:lnTo>
                  <a:lnTo>
                    <a:pt x="17974" y="12176"/>
                  </a:lnTo>
                  <a:lnTo>
                    <a:pt x="18100" y="11520"/>
                  </a:lnTo>
                  <a:lnTo>
                    <a:pt x="18150" y="11243"/>
                  </a:lnTo>
                  <a:lnTo>
                    <a:pt x="18175" y="10941"/>
                  </a:lnTo>
                  <a:lnTo>
                    <a:pt x="18175" y="10638"/>
                  </a:lnTo>
                  <a:lnTo>
                    <a:pt x="18175" y="10361"/>
                  </a:lnTo>
                  <a:lnTo>
                    <a:pt x="18125" y="10084"/>
                  </a:lnTo>
                  <a:lnTo>
                    <a:pt x="18049" y="9832"/>
                  </a:lnTo>
                  <a:lnTo>
                    <a:pt x="17923" y="9579"/>
                  </a:lnTo>
                  <a:lnTo>
                    <a:pt x="17747" y="9353"/>
                  </a:lnTo>
                  <a:lnTo>
                    <a:pt x="17596" y="9227"/>
                  </a:lnTo>
                  <a:lnTo>
                    <a:pt x="17444" y="9101"/>
                  </a:lnTo>
                  <a:lnTo>
                    <a:pt x="17243" y="9000"/>
                  </a:lnTo>
                  <a:lnTo>
                    <a:pt x="17066" y="8949"/>
                  </a:lnTo>
                  <a:lnTo>
                    <a:pt x="16865" y="8899"/>
                  </a:lnTo>
                  <a:lnTo>
                    <a:pt x="16663" y="8874"/>
                  </a:lnTo>
                  <a:lnTo>
                    <a:pt x="16436" y="8874"/>
                  </a:lnTo>
                  <a:lnTo>
                    <a:pt x="16234" y="8899"/>
                  </a:lnTo>
                  <a:lnTo>
                    <a:pt x="16033" y="8949"/>
                  </a:lnTo>
                  <a:lnTo>
                    <a:pt x="15831" y="9000"/>
                  </a:lnTo>
                  <a:lnTo>
                    <a:pt x="15453" y="9151"/>
                  </a:lnTo>
                  <a:lnTo>
                    <a:pt x="15100" y="9353"/>
                  </a:lnTo>
                  <a:lnTo>
                    <a:pt x="14772" y="9605"/>
                  </a:lnTo>
                  <a:lnTo>
                    <a:pt x="14369" y="9932"/>
                  </a:lnTo>
                  <a:lnTo>
                    <a:pt x="13991" y="10310"/>
                  </a:lnTo>
                  <a:lnTo>
                    <a:pt x="13663" y="10714"/>
                  </a:lnTo>
                  <a:lnTo>
                    <a:pt x="13361" y="11168"/>
                  </a:lnTo>
                  <a:lnTo>
                    <a:pt x="13109" y="11621"/>
                  </a:lnTo>
                  <a:lnTo>
                    <a:pt x="12882" y="12100"/>
                  </a:lnTo>
                  <a:lnTo>
                    <a:pt x="12705" y="12604"/>
                  </a:lnTo>
                  <a:lnTo>
                    <a:pt x="12554" y="13108"/>
                  </a:lnTo>
                  <a:lnTo>
                    <a:pt x="12756" y="11873"/>
                  </a:lnTo>
                  <a:lnTo>
                    <a:pt x="12957" y="10638"/>
                  </a:lnTo>
                  <a:lnTo>
                    <a:pt x="13134" y="9403"/>
                  </a:lnTo>
                  <a:lnTo>
                    <a:pt x="13260" y="8143"/>
                  </a:lnTo>
                  <a:lnTo>
                    <a:pt x="13310" y="7538"/>
                  </a:lnTo>
                  <a:lnTo>
                    <a:pt x="13336" y="6907"/>
                  </a:lnTo>
                  <a:lnTo>
                    <a:pt x="13361" y="6277"/>
                  </a:lnTo>
                  <a:lnTo>
                    <a:pt x="13336" y="5672"/>
                  </a:lnTo>
                  <a:lnTo>
                    <a:pt x="13310" y="5042"/>
                  </a:lnTo>
                  <a:lnTo>
                    <a:pt x="13285" y="4412"/>
                  </a:lnTo>
                  <a:lnTo>
                    <a:pt x="13210" y="3807"/>
                  </a:lnTo>
                  <a:lnTo>
                    <a:pt x="13109" y="3177"/>
                  </a:lnTo>
                  <a:lnTo>
                    <a:pt x="13008" y="2647"/>
                  </a:lnTo>
                  <a:lnTo>
                    <a:pt x="12882" y="2143"/>
                  </a:lnTo>
                  <a:lnTo>
                    <a:pt x="12806" y="1891"/>
                  </a:lnTo>
                  <a:lnTo>
                    <a:pt x="12705" y="1639"/>
                  </a:lnTo>
                  <a:lnTo>
                    <a:pt x="12579" y="1387"/>
                  </a:lnTo>
                  <a:lnTo>
                    <a:pt x="12453" y="1160"/>
                  </a:lnTo>
                  <a:lnTo>
                    <a:pt x="12302" y="933"/>
                  </a:lnTo>
                  <a:lnTo>
                    <a:pt x="12126" y="732"/>
                  </a:lnTo>
                  <a:lnTo>
                    <a:pt x="11924" y="555"/>
                  </a:lnTo>
                  <a:lnTo>
                    <a:pt x="11722" y="379"/>
                  </a:lnTo>
                  <a:lnTo>
                    <a:pt x="11495" y="253"/>
                  </a:lnTo>
                  <a:lnTo>
                    <a:pt x="11243" y="127"/>
                  </a:lnTo>
                  <a:lnTo>
                    <a:pt x="10991" y="51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9" name="Google Shape;3799;p23"/>
          <p:cNvGrpSpPr/>
          <p:nvPr/>
        </p:nvGrpSpPr>
        <p:grpSpPr>
          <a:xfrm flipH="1">
            <a:off x="5135315" y="6412446"/>
            <a:ext cx="806716" cy="349225"/>
            <a:chOff x="5919557" y="5390519"/>
            <a:chExt cx="1236535" cy="535292"/>
          </a:xfrm>
        </p:grpSpPr>
        <p:sp>
          <p:nvSpPr>
            <p:cNvPr id="3800" name="Google Shape;3800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2" name="Google Shape;3802;p23"/>
          <p:cNvGrpSpPr/>
          <p:nvPr/>
        </p:nvGrpSpPr>
        <p:grpSpPr>
          <a:xfrm flipH="1">
            <a:off x="8081082" y="6344864"/>
            <a:ext cx="806716" cy="349225"/>
            <a:chOff x="5919557" y="5390519"/>
            <a:chExt cx="1236535" cy="535292"/>
          </a:xfrm>
        </p:grpSpPr>
        <p:sp>
          <p:nvSpPr>
            <p:cNvPr id="3803" name="Google Shape;3803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5" name="Google Shape;3805;p23"/>
          <p:cNvGrpSpPr/>
          <p:nvPr/>
        </p:nvGrpSpPr>
        <p:grpSpPr>
          <a:xfrm flipH="1">
            <a:off x="1868015" y="6412430"/>
            <a:ext cx="806716" cy="349225"/>
            <a:chOff x="5919557" y="5390519"/>
            <a:chExt cx="1236535" cy="535292"/>
          </a:xfrm>
        </p:grpSpPr>
        <p:sp>
          <p:nvSpPr>
            <p:cNvPr id="3806" name="Google Shape;3806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2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8" name="Google Shape;3808;p23"/>
          <p:cNvGrpSpPr/>
          <p:nvPr/>
        </p:nvGrpSpPr>
        <p:grpSpPr>
          <a:xfrm flipH="1">
            <a:off x="9483787" y="6620490"/>
            <a:ext cx="236368" cy="125889"/>
            <a:chOff x="4479875" y="2138450"/>
            <a:chExt cx="408375" cy="217450"/>
          </a:xfrm>
        </p:grpSpPr>
        <p:sp>
          <p:nvSpPr>
            <p:cNvPr id="3809" name="Google Shape;3809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0" name="Google Shape;3810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1" name="Google Shape;3811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23"/>
          <p:cNvGrpSpPr/>
          <p:nvPr/>
        </p:nvGrpSpPr>
        <p:grpSpPr>
          <a:xfrm flipH="1">
            <a:off x="6732604" y="6620490"/>
            <a:ext cx="236368" cy="125889"/>
            <a:chOff x="4479875" y="2138450"/>
            <a:chExt cx="408375" cy="217450"/>
          </a:xfrm>
        </p:grpSpPr>
        <p:sp>
          <p:nvSpPr>
            <p:cNvPr id="3815" name="Google Shape;3815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8" name="Google Shape;3818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9" name="Google Shape;3819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20" name="Google Shape;3820;p23"/>
          <p:cNvGrpSpPr/>
          <p:nvPr/>
        </p:nvGrpSpPr>
        <p:grpSpPr>
          <a:xfrm flipH="1">
            <a:off x="3280387" y="6620490"/>
            <a:ext cx="236368" cy="125889"/>
            <a:chOff x="4479875" y="2138450"/>
            <a:chExt cx="408375" cy="217450"/>
          </a:xfrm>
        </p:grpSpPr>
        <p:sp>
          <p:nvSpPr>
            <p:cNvPr id="3821" name="Google Shape;3821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2" name="Google Shape;3822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3" name="Google Shape;3823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4" name="Google Shape;3824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26" name="Google Shape;3826;p23"/>
          <p:cNvGrpSpPr/>
          <p:nvPr/>
        </p:nvGrpSpPr>
        <p:grpSpPr>
          <a:xfrm flipH="1">
            <a:off x="4108353" y="6694090"/>
            <a:ext cx="236368" cy="125889"/>
            <a:chOff x="4479875" y="2138450"/>
            <a:chExt cx="408375" cy="217450"/>
          </a:xfrm>
        </p:grpSpPr>
        <p:sp>
          <p:nvSpPr>
            <p:cNvPr id="3827" name="Google Shape;3827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2" name="Google Shape;3832;p23"/>
          <p:cNvGrpSpPr/>
          <p:nvPr/>
        </p:nvGrpSpPr>
        <p:grpSpPr>
          <a:xfrm flipH="1">
            <a:off x="504287" y="6620490"/>
            <a:ext cx="236368" cy="125889"/>
            <a:chOff x="4479875" y="2138450"/>
            <a:chExt cx="408375" cy="217450"/>
          </a:xfrm>
        </p:grpSpPr>
        <p:sp>
          <p:nvSpPr>
            <p:cNvPr id="3833" name="Google Shape;3833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4" name="Google Shape;3834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5" name="Google Shape;3835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6" name="Google Shape;3836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7" name="Google Shape;3837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8" name="Google Shape;3838;p23"/>
          <p:cNvGrpSpPr/>
          <p:nvPr/>
        </p:nvGrpSpPr>
        <p:grpSpPr>
          <a:xfrm flipH="1">
            <a:off x="10316153" y="6620490"/>
            <a:ext cx="236368" cy="125889"/>
            <a:chOff x="4479875" y="2138450"/>
            <a:chExt cx="408375" cy="217450"/>
          </a:xfrm>
        </p:grpSpPr>
        <p:sp>
          <p:nvSpPr>
            <p:cNvPr id="3839" name="Google Shape;3839;p2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0" name="Google Shape;3840;p2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1" name="Google Shape;3841;p2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2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2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44" name="Google Shape;3844;p23"/>
          <p:cNvGrpSpPr/>
          <p:nvPr/>
        </p:nvGrpSpPr>
        <p:grpSpPr>
          <a:xfrm flipH="1">
            <a:off x="4542003" y="162972"/>
            <a:ext cx="3108008" cy="487633"/>
            <a:chOff x="238125" y="2297075"/>
            <a:chExt cx="7143750" cy="1120825"/>
          </a:xfrm>
        </p:grpSpPr>
        <p:sp>
          <p:nvSpPr>
            <p:cNvPr id="3845" name="Google Shape;3845;p2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6" name="Google Shape;3846;p2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7" name="Google Shape;3847;p2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" name="Google Shape;4997;p32"/>
          <p:cNvSpPr/>
          <p:nvPr/>
        </p:nvSpPr>
        <p:spPr>
          <a:xfrm>
            <a:off x="-100367" y="3356513"/>
            <a:ext cx="12309245" cy="3057649"/>
          </a:xfrm>
          <a:custGeom>
            <a:avLst/>
            <a:gdLst/>
            <a:ahLst/>
            <a:cxnLst/>
            <a:rect l="l" t="t" r="r" b="b"/>
            <a:pathLst>
              <a:path w="118324" h="29392" extrusionOk="0">
                <a:moveTo>
                  <a:pt x="4462" y="0"/>
                </a:moveTo>
                <a:lnTo>
                  <a:pt x="4059" y="25"/>
                </a:lnTo>
                <a:lnTo>
                  <a:pt x="3656" y="76"/>
                </a:lnTo>
                <a:lnTo>
                  <a:pt x="3278" y="151"/>
                </a:lnTo>
                <a:lnTo>
                  <a:pt x="2874" y="277"/>
                </a:lnTo>
                <a:lnTo>
                  <a:pt x="2496" y="429"/>
                </a:lnTo>
                <a:lnTo>
                  <a:pt x="2143" y="580"/>
                </a:lnTo>
                <a:lnTo>
                  <a:pt x="1790" y="782"/>
                </a:lnTo>
                <a:lnTo>
                  <a:pt x="1438" y="1008"/>
                </a:lnTo>
                <a:lnTo>
                  <a:pt x="1110" y="1286"/>
                </a:lnTo>
                <a:lnTo>
                  <a:pt x="807" y="1563"/>
                </a:lnTo>
                <a:lnTo>
                  <a:pt x="1" y="29392"/>
                </a:lnTo>
                <a:lnTo>
                  <a:pt x="117870" y="29392"/>
                </a:lnTo>
                <a:lnTo>
                  <a:pt x="117971" y="23166"/>
                </a:lnTo>
                <a:lnTo>
                  <a:pt x="118072" y="14872"/>
                </a:lnTo>
                <a:lnTo>
                  <a:pt x="118223" y="7487"/>
                </a:lnTo>
                <a:lnTo>
                  <a:pt x="118273" y="5042"/>
                </a:lnTo>
                <a:lnTo>
                  <a:pt x="118299" y="4311"/>
                </a:lnTo>
                <a:lnTo>
                  <a:pt x="118324" y="3933"/>
                </a:lnTo>
                <a:lnTo>
                  <a:pt x="118021" y="3857"/>
                </a:lnTo>
                <a:lnTo>
                  <a:pt x="117694" y="3806"/>
                </a:lnTo>
                <a:lnTo>
                  <a:pt x="117366" y="3806"/>
                </a:lnTo>
                <a:lnTo>
                  <a:pt x="117038" y="3857"/>
                </a:lnTo>
                <a:lnTo>
                  <a:pt x="116711" y="3933"/>
                </a:lnTo>
                <a:lnTo>
                  <a:pt x="116408" y="4033"/>
                </a:lnTo>
                <a:lnTo>
                  <a:pt x="116080" y="4159"/>
                </a:lnTo>
                <a:lnTo>
                  <a:pt x="115803" y="4336"/>
                </a:lnTo>
                <a:lnTo>
                  <a:pt x="115501" y="4537"/>
                </a:lnTo>
                <a:lnTo>
                  <a:pt x="115249" y="4739"/>
                </a:lnTo>
                <a:lnTo>
                  <a:pt x="114996" y="4991"/>
                </a:lnTo>
                <a:lnTo>
                  <a:pt x="114770" y="5243"/>
                </a:lnTo>
                <a:lnTo>
                  <a:pt x="114568" y="5546"/>
                </a:lnTo>
                <a:lnTo>
                  <a:pt x="114391" y="5848"/>
                </a:lnTo>
                <a:lnTo>
                  <a:pt x="114240" y="6176"/>
                </a:lnTo>
                <a:lnTo>
                  <a:pt x="114139" y="6504"/>
                </a:lnTo>
                <a:lnTo>
                  <a:pt x="114013" y="6378"/>
                </a:lnTo>
                <a:lnTo>
                  <a:pt x="113887" y="6252"/>
                </a:lnTo>
                <a:lnTo>
                  <a:pt x="113635" y="6050"/>
                </a:lnTo>
                <a:lnTo>
                  <a:pt x="113333" y="5899"/>
                </a:lnTo>
                <a:lnTo>
                  <a:pt x="113005" y="5798"/>
                </a:lnTo>
                <a:lnTo>
                  <a:pt x="112677" y="5747"/>
                </a:lnTo>
                <a:lnTo>
                  <a:pt x="112350" y="5747"/>
                </a:lnTo>
                <a:lnTo>
                  <a:pt x="112022" y="5823"/>
                </a:lnTo>
                <a:lnTo>
                  <a:pt x="111871" y="5873"/>
                </a:lnTo>
                <a:lnTo>
                  <a:pt x="111694" y="5949"/>
                </a:lnTo>
                <a:lnTo>
                  <a:pt x="111543" y="6025"/>
                </a:lnTo>
                <a:lnTo>
                  <a:pt x="111417" y="6151"/>
                </a:lnTo>
                <a:lnTo>
                  <a:pt x="111291" y="6252"/>
                </a:lnTo>
                <a:lnTo>
                  <a:pt x="111165" y="6378"/>
                </a:lnTo>
                <a:lnTo>
                  <a:pt x="110938" y="6680"/>
                </a:lnTo>
                <a:lnTo>
                  <a:pt x="110762" y="7008"/>
                </a:lnTo>
                <a:lnTo>
                  <a:pt x="110636" y="7361"/>
                </a:lnTo>
                <a:lnTo>
                  <a:pt x="110560" y="7739"/>
                </a:lnTo>
                <a:lnTo>
                  <a:pt x="110535" y="8117"/>
                </a:lnTo>
                <a:lnTo>
                  <a:pt x="110560" y="8470"/>
                </a:lnTo>
                <a:lnTo>
                  <a:pt x="110207" y="8167"/>
                </a:lnTo>
                <a:lnTo>
                  <a:pt x="109829" y="7890"/>
                </a:lnTo>
                <a:lnTo>
                  <a:pt x="109451" y="7638"/>
                </a:lnTo>
                <a:lnTo>
                  <a:pt x="109022" y="7436"/>
                </a:lnTo>
                <a:lnTo>
                  <a:pt x="108594" y="7285"/>
                </a:lnTo>
                <a:lnTo>
                  <a:pt x="108165" y="7134"/>
                </a:lnTo>
                <a:lnTo>
                  <a:pt x="107712" y="7058"/>
                </a:lnTo>
                <a:lnTo>
                  <a:pt x="107258" y="6983"/>
                </a:lnTo>
                <a:lnTo>
                  <a:pt x="106779" y="6957"/>
                </a:lnTo>
                <a:lnTo>
                  <a:pt x="106325" y="6957"/>
                </a:lnTo>
                <a:lnTo>
                  <a:pt x="105846" y="6983"/>
                </a:lnTo>
                <a:lnTo>
                  <a:pt x="105367" y="7033"/>
                </a:lnTo>
                <a:lnTo>
                  <a:pt x="104914" y="7134"/>
                </a:lnTo>
                <a:lnTo>
                  <a:pt x="104435" y="7260"/>
                </a:lnTo>
                <a:lnTo>
                  <a:pt x="103981" y="7411"/>
                </a:lnTo>
                <a:lnTo>
                  <a:pt x="103552" y="7588"/>
                </a:lnTo>
                <a:lnTo>
                  <a:pt x="103124" y="7789"/>
                </a:lnTo>
                <a:lnTo>
                  <a:pt x="102695" y="8016"/>
                </a:lnTo>
                <a:lnTo>
                  <a:pt x="102292" y="8243"/>
                </a:lnTo>
                <a:lnTo>
                  <a:pt x="101914" y="8520"/>
                </a:lnTo>
                <a:lnTo>
                  <a:pt x="101536" y="8798"/>
                </a:lnTo>
                <a:lnTo>
                  <a:pt x="101183" y="9100"/>
                </a:lnTo>
                <a:lnTo>
                  <a:pt x="100830" y="9428"/>
                </a:lnTo>
                <a:lnTo>
                  <a:pt x="100477" y="9755"/>
                </a:lnTo>
                <a:lnTo>
                  <a:pt x="100149" y="10108"/>
                </a:lnTo>
                <a:lnTo>
                  <a:pt x="99822" y="10486"/>
                </a:lnTo>
                <a:lnTo>
                  <a:pt x="99217" y="11243"/>
                </a:lnTo>
                <a:lnTo>
                  <a:pt x="98612" y="12024"/>
                </a:lnTo>
                <a:lnTo>
                  <a:pt x="98032" y="12831"/>
                </a:lnTo>
                <a:lnTo>
                  <a:pt x="97629" y="12528"/>
                </a:lnTo>
                <a:lnTo>
                  <a:pt x="97200" y="12226"/>
                </a:lnTo>
                <a:lnTo>
                  <a:pt x="96746" y="11974"/>
                </a:lnTo>
                <a:lnTo>
                  <a:pt x="96267" y="11722"/>
                </a:lnTo>
                <a:lnTo>
                  <a:pt x="95814" y="11520"/>
                </a:lnTo>
                <a:lnTo>
                  <a:pt x="95310" y="11343"/>
                </a:lnTo>
                <a:lnTo>
                  <a:pt x="94831" y="11192"/>
                </a:lnTo>
                <a:lnTo>
                  <a:pt x="94326" y="11041"/>
                </a:lnTo>
                <a:lnTo>
                  <a:pt x="93822" y="10965"/>
                </a:lnTo>
                <a:lnTo>
                  <a:pt x="93293" y="10890"/>
                </a:lnTo>
                <a:lnTo>
                  <a:pt x="92789" y="10839"/>
                </a:lnTo>
                <a:lnTo>
                  <a:pt x="91730" y="10839"/>
                </a:lnTo>
                <a:lnTo>
                  <a:pt x="91226" y="10890"/>
                </a:lnTo>
                <a:lnTo>
                  <a:pt x="90697" y="10965"/>
                </a:lnTo>
                <a:lnTo>
                  <a:pt x="90192" y="11091"/>
                </a:lnTo>
                <a:lnTo>
                  <a:pt x="89663" y="11217"/>
                </a:lnTo>
                <a:lnTo>
                  <a:pt x="89159" y="11394"/>
                </a:lnTo>
                <a:lnTo>
                  <a:pt x="88655" y="11596"/>
                </a:lnTo>
                <a:lnTo>
                  <a:pt x="88176" y="11822"/>
                </a:lnTo>
                <a:lnTo>
                  <a:pt x="87697" y="12074"/>
                </a:lnTo>
                <a:lnTo>
                  <a:pt x="87218" y="12352"/>
                </a:lnTo>
                <a:lnTo>
                  <a:pt x="86764" y="12654"/>
                </a:lnTo>
                <a:lnTo>
                  <a:pt x="86311" y="12982"/>
                </a:lnTo>
                <a:lnTo>
                  <a:pt x="85882" y="13335"/>
                </a:lnTo>
                <a:lnTo>
                  <a:pt x="85479" y="13713"/>
                </a:lnTo>
                <a:lnTo>
                  <a:pt x="85075" y="14116"/>
                </a:lnTo>
                <a:lnTo>
                  <a:pt x="84697" y="14520"/>
                </a:lnTo>
                <a:lnTo>
                  <a:pt x="84344" y="14948"/>
                </a:lnTo>
                <a:lnTo>
                  <a:pt x="84017" y="15402"/>
                </a:lnTo>
                <a:lnTo>
                  <a:pt x="83714" y="15881"/>
                </a:lnTo>
                <a:lnTo>
                  <a:pt x="83437" y="16360"/>
                </a:lnTo>
                <a:lnTo>
                  <a:pt x="82983" y="16082"/>
                </a:lnTo>
                <a:lnTo>
                  <a:pt x="82555" y="15805"/>
                </a:lnTo>
                <a:lnTo>
                  <a:pt x="82076" y="15553"/>
                </a:lnTo>
                <a:lnTo>
                  <a:pt x="81622" y="15326"/>
                </a:lnTo>
                <a:lnTo>
                  <a:pt x="81118" y="15125"/>
                </a:lnTo>
                <a:lnTo>
                  <a:pt x="80639" y="14973"/>
                </a:lnTo>
                <a:lnTo>
                  <a:pt x="80135" y="14822"/>
                </a:lnTo>
                <a:lnTo>
                  <a:pt x="79631" y="14696"/>
                </a:lnTo>
                <a:lnTo>
                  <a:pt x="79126" y="14595"/>
                </a:lnTo>
                <a:lnTo>
                  <a:pt x="78597" y="14520"/>
                </a:lnTo>
                <a:lnTo>
                  <a:pt x="78093" y="14469"/>
                </a:lnTo>
                <a:lnTo>
                  <a:pt x="77034" y="14469"/>
                </a:lnTo>
                <a:lnTo>
                  <a:pt x="76530" y="14494"/>
                </a:lnTo>
                <a:lnTo>
                  <a:pt x="76001" y="14570"/>
                </a:lnTo>
                <a:lnTo>
                  <a:pt x="75471" y="14646"/>
                </a:lnTo>
                <a:lnTo>
                  <a:pt x="74967" y="14772"/>
                </a:lnTo>
                <a:lnTo>
                  <a:pt x="74463" y="14898"/>
                </a:lnTo>
                <a:lnTo>
                  <a:pt x="73959" y="15074"/>
                </a:lnTo>
                <a:lnTo>
                  <a:pt x="73455" y="15276"/>
                </a:lnTo>
                <a:lnTo>
                  <a:pt x="72951" y="15477"/>
                </a:lnTo>
                <a:lnTo>
                  <a:pt x="72472" y="15729"/>
                </a:lnTo>
                <a:lnTo>
                  <a:pt x="71993" y="15982"/>
                </a:lnTo>
                <a:lnTo>
                  <a:pt x="71539" y="16259"/>
                </a:lnTo>
                <a:lnTo>
                  <a:pt x="71085" y="16587"/>
                </a:lnTo>
                <a:lnTo>
                  <a:pt x="70657" y="16914"/>
                </a:lnTo>
                <a:lnTo>
                  <a:pt x="70228" y="17267"/>
                </a:lnTo>
                <a:lnTo>
                  <a:pt x="69825" y="17620"/>
                </a:lnTo>
                <a:lnTo>
                  <a:pt x="69422" y="18023"/>
                </a:lnTo>
                <a:lnTo>
                  <a:pt x="69044" y="18427"/>
                </a:lnTo>
                <a:lnTo>
                  <a:pt x="68691" y="18855"/>
                </a:lnTo>
                <a:lnTo>
                  <a:pt x="68363" y="19309"/>
                </a:lnTo>
                <a:lnTo>
                  <a:pt x="67960" y="18729"/>
                </a:lnTo>
                <a:lnTo>
                  <a:pt x="67733" y="18452"/>
                </a:lnTo>
                <a:lnTo>
                  <a:pt x="67506" y="18175"/>
                </a:lnTo>
                <a:lnTo>
                  <a:pt x="67254" y="17948"/>
                </a:lnTo>
                <a:lnTo>
                  <a:pt x="67002" y="17721"/>
                </a:lnTo>
                <a:lnTo>
                  <a:pt x="66724" y="17544"/>
                </a:lnTo>
                <a:lnTo>
                  <a:pt x="66422" y="17418"/>
                </a:lnTo>
                <a:lnTo>
                  <a:pt x="66271" y="17368"/>
                </a:lnTo>
                <a:lnTo>
                  <a:pt x="66094" y="17343"/>
                </a:lnTo>
                <a:lnTo>
                  <a:pt x="65918" y="17318"/>
                </a:lnTo>
                <a:lnTo>
                  <a:pt x="65741" y="17318"/>
                </a:lnTo>
                <a:lnTo>
                  <a:pt x="65540" y="17343"/>
                </a:lnTo>
                <a:lnTo>
                  <a:pt x="65363" y="17393"/>
                </a:lnTo>
                <a:lnTo>
                  <a:pt x="65187" y="17444"/>
                </a:lnTo>
                <a:lnTo>
                  <a:pt x="65036" y="17519"/>
                </a:lnTo>
                <a:lnTo>
                  <a:pt x="64859" y="17620"/>
                </a:lnTo>
                <a:lnTo>
                  <a:pt x="64708" y="17721"/>
                </a:lnTo>
                <a:lnTo>
                  <a:pt x="64557" y="17822"/>
                </a:lnTo>
                <a:lnTo>
                  <a:pt x="64431" y="17948"/>
                </a:lnTo>
                <a:lnTo>
                  <a:pt x="64330" y="18099"/>
                </a:lnTo>
                <a:lnTo>
                  <a:pt x="64254" y="18250"/>
                </a:lnTo>
                <a:lnTo>
                  <a:pt x="64179" y="18401"/>
                </a:lnTo>
                <a:lnTo>
                  <a:pt x="64128" y="18578"/>
                </a:lnTo>
                <a:lnTo>
                  <a:pt x="63977" y="18074"/>
                </a:lnTo>
                <a:lnTo>
                  <a:pt x="63775" y="17620"/>
                </a:lnTo>
                <a:lnTo>
                  <a:pt x="63523" y="17166"/>
                </a:lnTo>
                <a:lnTo>
                  <a:pt x="63246" y="16738"/>
                </a:lnTo>
                <a:lnTo>
                  <a:pt x="62943" y="16360"/>
                </a:lnTo>
                <a:lnTo>
                  <a:pt x="62590" y="16007"/>
                </a:lnTo>
                <a:lnTo>
                  <a:pt x="62212" y="15679"/>
                </a:lnTo>
                <a:lnTo>
                  <a:pt x="61809" y="15377"/>
                </a:lnTo>
                <a:lnTo>
                  <a:pt x="61380" y="15099"/>
                </a:lnTo>
                <a:lnTo>
                  <a:pt x="60952" y="14872"/>
                </a:lnTo>
                <a:lnTo>
                  <a:pt x="60473" y="14671"/>
                </a:lnTo>
                <a:lnTo>
                  <a:pt x="59994" y="14494"/>
                </a:lnTo>
                <a:lnTo>
                  <a:pt x="59515" y="14368"/>
                </a:lnTo>
                <a:lnTo>
                  <a:pt x="59011" y="14267"/>
                </a:lnTo>
                <a:lnTo>
                  <a:pt x="58532" y="14192"/>
                </a:lnTo>
                <a:lnTo>
                  <a:pt x="58028" y="14141"/>
                </a:lnTo>
                <a:lnTo>
                  <a:pt x="57524" y="14141"/>
                </a:lnTo>
                <a:lnTo>
                  <a:pt x="57020" y="14192"/>
                </a:lnTo>
                <a:lnTo>
                  <a:pt x="56541" y="14242"/>
                </a:lnTo>
                <a:lnTo>
                  <a:pt x="56037" y="14318"/>
                </a:lnTo>
                <a:lnTo>
                  <a:pt x="55558" y="14419"/>
                </a:lnTo>
                <a:lnTo>
                  <a:pt x="55079" y="14545"/>
                </a:lnTo>
                <a:lnTo>
                  <a:pt x="54575" y="14696"/>
                </a:lnTo>
                <a:lnTo>
                  <a:pt x="54096" y="14872"/>
                </a:lnTo>
                <a:lnTo>
                  <a:pt x="53138" y="15225"/>
                </a:lnTo>
                <a:lnTo>
                  <a:pt x="52180" y="15629"/>
                </a:lnTo>
                <a:lnTo>
                  <a:pt x="50314" y="16511"/>
                </a:lnTo>
                <a:lnTo>
                  <a:pt x="50214" y="16234"/>
                </a:lnTo>
                <a:lnTo>
                  <a:pt x="50088" y="15982"/>
                </a:lnTo>
                <a:lnTo>
                  <a:pt x="49936" y="15755"/>
                </a:lnTo>
                <a:lnTo>
                  <a:pt x="49760" y="15553"/>
                </a:lnTo>
                <a:lnTo>
                  <a:pt x="49558" y="15377"/>
                </a:lnTo>
                <a:lnTo>
                  <a:pt x="49331" y="15225"/>
                </a:lnTo>
                <a:lnTo>
                  <a:pt x="49079" y="15099"/>
                </a:lnTo>
                <a:lnTo>
                  <a:pt x="48827" y="14998"/>
                </a:lnTo>
                <a:lnTo>
                  <a:pt x="48575" y="14948"/>
                </a:lnTo>
                <a:lnTo>
                  <a:pt x="48298" y="14898"/>
                </a:lnTo>
                <a:lnTo>
                  <a:pt x="48021" y="14898"/>
                </a:lnTo>
                <a:lnTo>
                  <a:pt x="47743" y="14923"/>
                </a:lnTo>
                <a:lnTo>
                  <a:pt x="47466" y="14973"/>
                </a:lnTo>
                <a:lnTo>
                  <a:pt x="47214" y="15049"/>
                </a:lnTo>
                <a:lnTo>
                  <a:pt x="46962" y="15175"/>
                </a:lnTo>
                <a:lnTo>
                  <a:pt x="46710" y="15326"/>
                </a:lnTo>
                <a:lnTo>
                  <a:pt x="46458" y="14772"/>
                </a:lnTo>
                <a:lnTo>
                  <a:pt x="46180" y="14267"/>
                </a:lnTo>
                <a:lnTo>
                  <a:pt x="45828" y="13789"/>
                </a:lnTo>
                <a:lnTo>
                  <a:pt x="45449" y="13360"/>
                </a:lnTo>
                <a:lnTo>
                  <a:pt x="45046" y="12957"/>
                </a:lnTo>
                <a:lnTo>
                  <a:pt x="44592" y="12604"/>
                </a:lnTo>
                <a:lnTo>
                  <a:pt x="44139" y="12301"/>
                </a:lnTo>
                <a:lnTo>
                  <a:pt x="43635" y="12024"/>
                </a:lnTo>
                <a:lnTo>
                  <a:pt x="43105" y="11772"/>
                </a:lnTo>
                <a:lnTo>
                  <a:pt x="42576" y="11596"/>
                </a:lnTo>
                <a:lnTo>
                  <a:pt x="41996" y="11444"/>
                </a:lnTo>
                <a:lnTo>
                  <a:pt x="41442" y="11343"/>
                </a:lnTo>
                <a:lnTo>
                  <a:pt x="40862" y="11293"/>
                </a:lnTo>
                <a:lnTo>
                  <a:pt x="40282" y="11268"/>
                </a:lnTo>
                <a:lnTo>
                  <a:pt x="39727" y="11293"/>
                </a:lnTo>
                <a:lnTo>
                  <a:pt x="39148" y="11394"/>
                </a:lnTo>
                <a:lnTo>
                  <a:pt x="38568" y="11520"/>
                </a:lnTo>
                <a:lnTo>
                  <a:pt x="38013" y="11671"/>
                </a:lnTo>
                <a:lnTo>
                  <a:pt x="37459" y="11848"/>
                </a:lnTo>
                <a:lnTo>
                  <a:pt x="36904" y="12074"/>
                </a:lnTo>
                <a:lnTo>
                  <a:pt x="36375" y="12327"/>
                </a:lnTo>
                <a:lnTo>
                  <a:pt x="35845" y="12604"/>
                </a:lnTo>
                <a:lnTo>
                  <a:pt x="35341" y="12906"/>
                </a:lnTo>
                <a:lnTo>
                  <a:pt x="34837" y="13234"/>
                </a:lnTo>
                <a:lnTo>
                  <a:pt x="34333" y="13612"/>
                </a:lnTo>
                <a:lnTo>
                  <a:pt x="33879" y="13990"/>
                </a:lnTo>
                <a:lnTo>
                  <a:pt x="33426" y="14394"/>
                </a:lnTo>
                <a:lnTo>
                  <a:pt x="32997" y="14822"/>
                </a:lnTo>
                <a:lnTo>
                  <a:pt x="32569" y="15276"/>
                </a:lnTo>
                <a:lnTo>
                  <a:pt x="32190" y="15755"/>
                </a:lnTo>
                <a:lnTo>
                  <a:pt x="31812" y="16234"/>
                </a:lnTo>
                <a:lnTo>
                  <a:pt x="31485" y="16763"/>
                </a:lnTo>
                <a:lnTo>
                  <a:pt x="31485" y="15931"/>
                </a:lnTo>
                <a:lnTo>
                  <a:pt x="31459" y="15125"/>
                </a:lnTo>
                <a:lnTo>
                  <a:pt x="31359" y="14318"/>
                </a:lnTo>
                <a:lnTo>
                  <a:pt x="31182" y="13511"/>
                </a:lnTo>
                <a:lnTo>
                  <a:pt x="30980" y="12730"/>
                </a:lnTo>
                <a:lnTo>
                  <a:pt x="30728" y="11974"/>
                </a:lnTo>
                <a:lnTo>
                  <a:pt x="30426" y="11243"/>
                </a:lnTo>
                <a:lnTo>
                  <a:pt x="30073" y="10512"/>
                </a:lnTo>
                <a:lnTo>
                  <a:pt x="29695" y="9831"/>
                </a:lnTo>
                <a:lnTo>
                  <a:pt x="29241" y="9176"/>
                </a:lnTo>
                <a:lnTo>
                  <a:pt x="28762" y="8545"/>
                </a:lnTo>
                <a:lnTo>
                  <a:pt x="28258" y="7966"/>
                </a:lnTo>
                <a:lnTo>
                  <a:pt x="27704" y="7436"/>
                </a:lnTo>
                <a:lnTo>
                  <a:pt x="27124" y="6932"/>
                </a:lnTo>
                <a:lnTo>
                  <a:pt x="26796" y="6705"/>
                </a:lnTo>
                <a:lnTo>
                  <a:pt x="26494" y="6504"/>
                </a:lnTo>
                <a:lnTo>
                  <a:pt x="26166" y="6302"/>
                </a:lnTo>
                <a:lnTo>
                  <a:pt x="25838" y="6100"/>
                </a:lnTo>
                <a:lnTo>
                  <a:pt x="25511" y="5924"/>
                </a:lnTo>
                <a:lnTo>
                  <a:pt x="25158" y="5773"/>
                </a:lnTo>
                <a:lnTo>
                  <a:pt x="24805" y="5621"/>
                </a:lnTo>
                <a:lnTo>
                  <a:pt x="24452" y="5495"/>
                </a:lnTo>
                <a:lnTo>
                  <a:pt x="24099" y="5395"/>
                </a:lnTo>
                <a:lnTo>
                  <a:pt x="23746" y="5294"/>
                </a:lnTo>
                <a:lnTo>
                  <a:pt x="23015" y="5142"/>
                </a:lnTo>
                <a:lnTo>
                  <a:pt x="22284" y="5042"/>
                </a:lnTo>
                <a:lnTo>
                  <a:pt x="21553" y="4991"/>
                </a:lnTo>
                <a:lnTo>
                  <a:pt x="20797" y="5016"/>
                </a:lnTo>
                <a:lnTo>
                  <a:pt x="20066" y="5092"/>
                </a:lnTo>
                <a:lnTo>
                  <a:pt x="19310" y="5218"/>
                </a:lnTo>
                <a:lnTo>
                  <a:pt x="18578" y="5395"/>
                </a:lnTo>
                <a:lnTo>
                  <a:pt x="17847" y="5647"/>
                </a:lnTo>
                <a:lnTo>
                  <a:pt x="17142" y="5924"/>
                </a:lnTo>
                <a:lnTo>
                  <a:pt x="16461" y="6277"/>
                </a:lnTo>
                <a:lnTo>
                  <a:pt x="15780" y="6655"/>
                </a:lnTo>
                <a:lnTo>
                  <a:pt x="15125" y="7083"/>
                </a:lnTo>
                <a:lnTo>
                  <a:pt x="14495" y="7588"/>
                </a:lnTo>
                <a:lnTo>
                  <a:pt x="14444" y="7361"/>
                </a:lnTo>
                <a:lnTo>
                  <a:pt x="14419" y="7159"/>
                </a:lnTo>
                <a:lnTo>
                  <a:pt x="14268" y="6756"/>
                </a:lnTo>
                <a:lnTo>
                  <a:pt x="14092" y="6378"/>
                </a:lnTo>
                <a:lnTo>
                  <a:pt x="13865" y="6050"/>
                </a:lnTo>
                <a:lnTo>
                  <a:pt x="13587" y="5722"/>
                </a:lnTo>
                <a:lnTo>
                  <a:pt x="13285" y="5470"/>
                </a:lnTo>
                <a:lnTo>
                  <a:pt x="13109" y="5369"/>
                </a:lnTo>
                <a:lnTo>
                  <a:pt x="12932" y="5268"/>
                </a:lnTo>
                <a:lnTo>
                  <a:pt x="12756" y="5168"/>
                </a:lnTo>
                <a:lnTo>
                  <a:pt x="12579" y="5092"/>
                </a:lnTo>
                <a:lnTo>
                  <a:pt x="12377" y="5042"/>
                </a:lnTo>
                <a:lnTo>
                  <a:pt x="12176" y="5016"/>
                </a:lnTo>
                <a:lnTo>
                  <a:pt x="11999" y="4991"/>
                </a:lnTo>
                <a:lnTo>
                  <a:pt x="11596" y="4991"/>
                </a:lnTo>
                <a:lnTo>
                  <a:pt x="11394" y="5016"/>
                </a:lnTo>
                <a:lnTo>
                  <a:pt x="11016" y="5117"/>
                </a:lnTo>
                <a:lnTo>
                  <a:pt x="10638" y="5268"/>
                </a:lnTo>
                <a:lnTo>
                  <a:pt x="10285" y="5495"/>
                </a:lnTo>
                <a:lnTo>
                  <a:pt x="9958" y="5747"/>
                </a:lnTo>
                <a:lnTo>
                  <a:pt x="9655" y="6025"/>
                </a:lnTo>
                <a:lnTo>
                  <a:pt x="9655" y="5596"/>
                </a:lnTo>
                <a:lnTo>
                  <a:pt x="9655" y="5193"/>
                </a:lnTo>
                <a:lnTo>
                  <a:pt x="9605" y="4764"/>
                </a:lnTo>
                <a:lnTo>
                  <a:pt x="9554" y="4336"/>
                </a:lnTo>
                <a:lnTo>
                  <a:pt x="9453" y="3933"/>
                </a:lnTo>
                <a:lnTo>
                  <a:pt x="9327" y="3529"/>
                </a:lnTo>
                <a:lnTo>
                  <a:pt x="9176" y="3151"/>
                </a:lnTo>
                <a:lnTo>
                  <a:pt x="8975" y="2773"/>
                </a:lnTo>
                <a:lnTo>
                  <a:pt x="8773" y="2420"/>
                </a:lnTo>
                <a:lnTo>
                  <a:pt x="8546" y="2067"/>
                </a:lnTo>
                <a:lnTo>
                  <a:pt x="8294" y="1739"/>
                </a:lnTo>
                <a:lnTo>
                  <a:pt x="8042" y="1437"/>
                </a:lnTo>
                <a:lnTo>
                  <a:pt x="7739" y="1160"/>
                </a:lnTo>
                <a:lnTo>
                  <a:pt x="7437" y="908"/>
                </a:lnTo>
                <a:lnTo>
                  <a:pt x="7109" y="681"/>
                </a:lnTo>
                <a:lnTo>
                  <a:pt x="6756" y="504"/>
                </a:lnTo>
                <a:lnTo>
                  <a:pt x="6403" y="328"/>
                </a:lnTo>
                <a:lnTo>
                  <a:pt x="6025" y="202"/>
                </a:lnTo>
                <a:lnTo>
                  <a:pt x="5647" y="101"/>
                </a:lnTo>
                <a:lnTo>
                  <a:pt x="5244" y="25"/>
                </a:lnTo>
                <a:lnTo>
                  <a:pt x="4866" y="0"/>
                </a:lnTo>
                <a:close/>
              </a:path>
            </a:pathLst>
          </a:custGeom>
          <a:solidFill>
            <a:srgbClr val="FFFFFF">
              <a:alpha val="34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8" name="Google Shape;4998;p32"/>
          <p:cNvGrpSpPr/>
          <p:nvPr/>
        </p:nvGrpSpPr>
        <p:grpSpPr>
          <a:xfrm>
            <a:off x="-178802" y="5379407"/>
            <a:ext cx="12856404" cy="2277117"/>
            <a:chOff x="-60750" y="2891575"/>
            <a:chExt cx="9568625" cy="1707838"/>
          </a:xfrm>
        </p:grpSpPr>
        <p:sp>
          <p:nvSpPr>
            <p:cNvPr id="4999" name="Google Shape;4999;p32"/>
            <p:cNvSpPr/>
            <p:nvPr/>
          </p:nvSpPr>
          <p:spPr>
            <a:xfrm>
              <a:off x="-60750" y="2935475"/>
              <a:ext cx="4995021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2"/>
            <p:cNvSpPr/>
            <p:nvPr/>
          </p:nvSpPr>
          <p:spPr>
            <a:xfrm flipH="1">
              <a:off x="2811725" y="2891575"/>
              <a:ext cx="6696150" cy="1663938"/>
            </a:xfrm>
            <a:custGeom>
              <a:avLst/>
              <a:gdLst/>
              <a:ahLst/>
              <a:cxnLst/>
              <a:rect l="l" t="t" r="r" b="b"/>
              <a:pathLst>
                <a:path w="87215" h="29053" extrusionOk="0">
                  <a:moveTo>
                    <a:pt x="25509" y="14178"/>
                  </a:moveTo>
                  <a:lnTo>
                    <a:pt x="25584" y="14423"/>
                  </a:lnTo>
                  <a:lnTo>
                    <a:pt x="25678" y="14687"/>
                  </a:lnTo>
                  <a:lnTo>
                    <a:pt x="25358" y="14441"/>
                  </a:lnTo>
                  <a:lnTo>
                    <a:pt x="25018" y="14196"/>
                  </a:lnTo>
                  <a:lnTo>
                    <a:pt x="25509" y="14178"/>
                  </a:lnTo>
                  <a:close/>
                  <a:moveTo>
                    <a:pt x="40723" y="0"/>
                  </a:moveTo>
                  <a:lnTo>
                    <a:pt x="40233" y="19"/>
                  </a:lnTo>
                  <a:lnTo>
                    <a:pt x="39761" y="76"/>
                  </a:lnTo>
                  <a:lnTo>
                    <a:pt x="39309" y="170"/>
                  </a:lnTo>
                  <a:lnTo>
                    <a:pt x="38875" y="283"/>
                  </a:lnTo>
                  <a:lnTo>
                    <a:pt x="38442" y="434"/>
                  </a:lnTo>
                  <a:lnTo>
                    <a:pt x="38046" y="622"/>
                  </a:lnTo>
                  <a:lnTo>
                    <a:pt x="37669" y="830"/>
                  </a:lnTo>
                  <a:lnTo>
                    <a:pt x="37329" y="1056"/>
                  </a:lnTo>
                  <a:lnTo>
                    <a:pt x="36933" y="962"/>
                  </a:lnTo>
                  <a:lnTo>
                    <a:pt x="36537" y="905"/>
                  </a:lnTo>
                  <a:lnTo>
                    <a:pt x="36104" y="849"/>
                  </a:lnTo>
                  <a:lnTo>
                    <a:pt x="35274" y="849"/>
                  </a:lnTo>
                  <a:lnTo>
                    <a:pt x="34878" y="886"/>
                  </a:lnTo>
                  <a:lnTo>
                    <a:pt x="34501" y="962"/>
                  </a:lnTo>
                  <a:lnTo>
                    <a:pt x="34124" y="1037"/>
                  </a:lnTo>
                  <a:lnTo>
                    <a:pt x="33747" y="1150"/>
                  </a:lnTo>
                  <a:lnTo>
                    <a:pt x="33408" y="1282"/>
                  </a:lnTo>
                  <a:lnTo>
                    <a:pt x="33069" y="1433"/>
                  </a:lnTo>
                  <a:lnTo>
                    <a:pt x="32748" y="1603"/>
                  </a:lnTo>
                  <a:lnTo>
                    <a:pt x="32465" y="1622"/>
                  </a:lnTo>
                  <a:lnTo>
                    <a:pt x="32164" y="1659"/>
                  </a:lnTo>
                  <a:lnTo>
                    <a:pt x="31881" y="1716"/>
                  </a:lnTo>
                  <a:lnTo>
                    <a:pt x="31598" y="1791"/>
                  </a:lnTo>
                  <a:lnTo>
                    <a:pt x="31353" y="1697"/>
                  </a:lnTo>
                  <a:lnTo>
                    <a:pt x="31089" y="1622"/>
                  </a:lnTo>
                  <a:lnTo>
                    <a:pt x="30825" y="1546"/>
                  </a:lnTo>
                  <a:lnTo>
                    <a:pt x="30561" y="1490"/>
                  </a:lnTo>
                  <a:lnTo>
                    <a:pt x="30297" y="1452"/>
                  </a:lnTo>
                  <a:lnTo>
                    <a:pt x="30014" y="1414"/>
                  </a:lnTo>
                  <a:lnTo>
                    <a:pt x="29713" y="1395"/>
                  </a:lnTo>
                  <a:lnTo>
                    <a:pt x="29430" y="1395"/>
                  </a:lnTo>
                  <a:lnTo>
                    <a:pt x="28996" y="1414"/>
                  </a:lnTo>
                  <a:lnTo>
                    <a:pt x="28582" y="1452"/>
                  </a:lnTo>
                  <a:lnTo>
                    <a:pt x="28167" y="1527"/>
                  </a:lnTo>
                  <a:lnTo>
                    <a:pt x="27771" y="1622"/>
                  </a:lnTo>
                  <a:lnTo>
                    <a:pt x="27450" y="1584"/>
                  </a:lnTo>
                  <a:lnTo>
                    <a:pt x="27111" y="1584"/>
                  </a:lnTo>
                  <a:lnTo>
                    <a:pt x="26677" y="1603"/>
                  </a:lnTo>
                  <a:lnTo>
                    <a:pt x="26244" y="1640"/>
                  </a:lnTo>
                  <a:lnTo>
                    <a:pt x="25829" y="1716"/>
                  </a:lnTo>
                  <a:lnTo>
                    <a:pt x="25414" y="1829"/>
                  </a:lnTo>
                  <a:lnTo>
                    <a:pt x="25150" y="1810"/>
                  </a:lnTo>
                  <a:lnTo>
                    <a:pt x="24886" y="1791"/>
                  </a:lnTo>
                  <a:lnTo>
                    <a:pt x="24434" y="1810"/>
                  </a:lnTo>
                  <a:lnTo>
                    <a:pt x="24000" y="1867"/>
                  </a:lnTo>
                  <a:lnTo>
                    <a:pt x="23586" y="1923"/>
                  </a:lnTo>
                  <a:lnTo>
                    <a:pt x="23171" y="2036"/>
                  </a:lnTo>
                  <a:lnTo>
                    <a:pt x="22794" y="2168"/>
                  </a:lnTo>
                  <a:lnTo>
                    <a:pt x="22417" y="2319"/>
                  </a:lnTo>
                  <a:lnTo>
                    <a:pt x="22058" y="2489"/>
                  </a:lnTo>
                  <a:lnTo>
                    <a:pt x="21719" y="2696"/>
                  </a:lnTo>
                  <a:lnTo>
                    <a:pt x="21380" y="2470"/>
                  </a:lnTo>
                  <a:lnTo>
                    <a:pt x="21022" y="2281"/>
                  </a:lnTo>
                  <a:lnTo>
                    <a:pt x="20644" y="2131"/>
                  </a:lnTo>
                  <a:lnTo>
                    <a:pt x="20230" y="1980"/>
                  </a:lnTo>
                  <a:lnTo>
                    <a:pt x="19815" y="1867"/>
                  </a:lnTo>
                  <a:lnTo>
                    <a:pt x="19381" y="1791"/>
                  </a:lnTo>
                  <a:lnTo>
                    <a:pt x="18929" y="1753"/>
                  </a:lnTo>
                  <a:lnTo>
                    <a:pt x="18458" y="1735"/>
                  </a:lnTo>
                  <a:lnTo>
                    <a:pt x="18156" y="1735"/>
                  </a:lnTo>
                  <a:lnTo>
                    <a:pt x="17835" y="1753"/>
                  </a:lnTo>
                  <a:lnTo>
                    <a:pt x="17534" y="1791"/>
                  </a:lnTo>
                  <a:lnTo>
                    <a:pt x="17232" y="1848"/>
                  </a:lnTo>
                  <a:lnTo>
                    <a:pt x="16949" y="1923"/>
                  </a:lnTo>
                  <a:lnTo>
                    <a:pt x="16667" y="1999"/>
                  </a:lnTo>
                  <a:lnTo>
                    <a:pt x="16384" y="2093"/>
                  </a:lnTo>
                  <a:lnTo>
                    <a:pt x="16120" y="2187"/>
                  </a:lnTo>
                  <a:lnTo>
                    <a:pt x="15856" y="2319"/>
                  </a:lnTo>
                  <a:lnTo>
                    <a:pt x="15611" y="2432"/>
                  </a:lnTo>
                  <a:lnTo>
                    <a:pt x="15366" y="2583"/>
                  </a:lnTo>
                  <a:lnTo>
                    <a:pt x="15139" y="2734"/>
                  </a:lnTo>
                  <a:lnTo>
                    <a:pt x="14932" y="2904"/>
                  </a:lnTo>
                  <a:lnTo>
                    <a:pt x="14725" y="3073"/>
                  </a:lnTo>
                  <a:lnTo>
                    <a:pt x="14536" y="3243"/>
                  </a:lnTo>
                  <a:lnTo>
                    <a:pt x="14366" y="3431"/>
                  </a:lnTo>
                  <a:lnTo>
                    <a:pt x="13895" y="3394"/>
                  </a:lnTo>
                  <a:lnTo>
                    <a:pt x="13443" y="3375"/>
                  </a:lnTo>
                  <a:lnTo>
                    <a:pt x="13122" y="3375"/>
                  </a:lnTo>
                  <a:lnTo>
                    <a:pt x="12802" y="3394"/>
                  </a:lnTo>
                  <a:lnTo>
                    <a:pt x="12500" y="3431"/>
                  </a:lnTo>
                  <a:lnTo>
                    <a:pt x="12198" y="3488"/>
                  </a:lnTo>
                  <a:lnTo>
                    <a:pt x="11916" y="3563"/>
                  </a:lnTo>
                  <a:lnTo>
                    <a:pt x="11633" y="3639"/>
                  </a:lnTo>
                  <a:lnTo>
                    <a:pt x="11350" y="3733"/>
                  </a:lnTo>
                  <a:lnTo>
                    <a:pt x="11086" y="3827"/>
                  </a:lnTo>
                  <a:lnTo>
                    <a:pt x="10822" y="3940"/>
                  </a:lnTo>
                  <a:lnTo>
                    <a:pt x="10577" y="4072"/>
                  </a:lnTo>
                  <a:lnTo>
                    <a:pt x="10351" y="4223"/>
                  </a:lnTo>
                  <a:lnTo>
                    <a:pt x="10125" y="4374"/>
                  </a:lnTo>
                  <a:lnTo>
                    <a:pt x="9898" y="4525"/>
                  </a:lnTo>
                  <a:lnTo>
                    <a:pt x="9710" y="4695"/>
                  </a:lnTo>
                  <a:lnTo>
                    <a:pt x="9502" y="4883"/>
                  </a:lnTo>
                  <a:lnTo>
                    <a:pt x="9333" y="5072"/>
                  </a:lnTo>
                  <a:lnTo>
                    <a:pt x="9050" y="5015"/>
                  </a:lnTo>
                  <a:lnTo>
                    <a:pt x="8748" y="4977"/>
                  </a:lnTo>
                  <a:lnTo>
                    <a:pt x="8447" y="4958"/>
                  </a:lnTo>
                  <a:lnTo>
                    <a:pt x="8145" y="4958"/>
                  </a:lnTo>
                  <a:lnTo>
                    <a:pt x="7749" y="4977"/>
                  </a:lnTo>
                  <a:lnTo>
                    <a:pt x="7372" y="4996"/>
                  </a:lnTo>
                  <a:lnTo>
                    <a:pt x="6976" y="5072"/>
                  </a:lnTo>
                  <a:lnTo>
                    <a:pt x="6618" y="5147"/>
                  </a:lnTo>
                  <a:lnTo>
                    <a:pt x="6260" y="5241"/>
                  </a:lnTo>
                  <a:lnTo>
                    <a:pt x="5920" y="5373"/>
                  </a:lnTo>
                  <a:lnTo>
                    <a:pt x="5581" y="5524"/>
                  </a:lnTo>
                  <a:lnTo>
                    <a:pt x="5279" y="5675"/>
                  </a:lnTo>
                  <a:lnTo>
                    <a:pt x="4978" y="5863"/>
                  </a:lnTo>
                  <a:lnTo>
                    <a:pt x="4695" y="6052"/>
                  </a:lnTo>
                  <a:lnTo>
                    <a:pt x="4431" y="6259"/>
                  </a:lnTo>
                  <a:lnTo>
                    <a:pt x="4205" y="6504"/>
                  </a:lnTo>
                  <a:lnTo>
                    <a:pt x="3979" y="6731"/>
                  </a:lnTo>
                  <a:lnTo>
                    <a:pt x="3790" y="6995"/>
                  </a:lnTo>
                  <a:lnTo>
                    <a:pt x="3620" y="7259"/>
                  </a:lnTo>
                  <a:lnTo>
                    <a:pt x="3470" y="7541"/>
                  </a:lnTo>
                  <a:lnTo>
                    <a:pt x="3187" y="7654"/>
                  </a:lnTo>
                  <a:lnTo>
                    <a:pt x="2904" y="7805"/>
                  </a:lnTo>
                  <a:lnTo>
                    <a:pt x="2640" y="7956"/>
                  </a:lnTo>
                  <a:lnTo>
                    <a:pt x="2395" y="8126"/>
                  </a:lnTo>
                  <a:lnTo>
                    <a:pt x="2150" y="8314"/>
                  </a:lnTo>
                  <a:lnTo>
                    <a:pt x="1924" y="8503"/>
                  </a:lnTo>
                  <a:lnTo>
                    <a:pt x="1735" y="8710"/>
                  </a:lnTo>
                  <a:lnTo>
                    <a:pt x="1547" y="8918"/>
                  </a:lnTo>
                  <a:lnTo>
                    <a:pt x="1547" y="16195"/>
                  </a:lnTo>
                  <a:lnTo>
                    <a:pt x="1188" y="16647"/>
                  </a:lnTo>
                  <a:lnTo>
                    <a:pt x="887" y="17119"/>
                  </a:lnTo>
                  <a:lnTo>
                    <a:pt x="623" y="17609"/>
                  </a:lnTo>
                  <a:lnTo>
                    <a:pt x="510" y="17854"/>
                  </a:lnTo>
                  <a:lnTo>
                    <a:pt x="396" y="18099"/>
                  </a:lnTo>
                  <a:lnTo>
                    <a:pt x="321" y="18344"/>
                  </a:lnTo>
                  <a:lnTo>
                    <a:pt x="227" y="18608"/>
                  </a:lnTo>
                  <a:lnTo>
                    <a:pt x="170" y="18872"/>
                  </a:lnTo>
                  <a:lnTo>
                    <a:pt x="114" y="19117"/>
                  </a:lnTo>
                  <a:lnTo>
                    <a:pt x="57" y="19381"/>
                  </a:lnTo>
                  <a:lnTo>
                    <a:pt x="38" y="19645"/>
                  </a:lnTo>
                  <a:lnTo>
                    <a:pt x="19" y="19909"/>
                  </a:lnTo>
                  <a:lnTo>
                    <a:pt x="1" y="20173"/>
                  </a:lnTo>
                  <a:lnTo>
                    <a:pt x="19" y="20644"/>
                  </a:lnTo>
                  <a:lnTo>
                    <a:pt x="76" y="21078"/>
                  </a:lnTo>
                  <a:lnTo>
                    <a:pt x="170" y="21530"/>
                  </a:lnTo>
                  <a:lnTo>
                    <a:pt x="302" y="21964"/>
                  </a:lnTo>
                  <a:lnTo>
                    <a:pt x="453" y="22397"/>
                  </a:lnTo>
                  <a:lnTo>
                    <a:pt x="660" y="22812"/>
                  </a:lnTo>
                  <a:lnTo>
                    <a:pt x="887" y="23227"/>
                  </a:lnTo>
                  <a:lnTo>
                    <a:pt x="1132" y="23623"/>
                  </a:lnTo>
                  <a:lnTo>
                    <a:pt x="1433" y="24019"/>
                  </a:lnTo>
                  <a:lnTo>
                    <a:pt x="1735" y="24396"/>
                  </a:lnTo>
                  <a:lnTo>
                    <a:pt x="2093" y="24773"/>
                  </a:lnTo>
                  <a:lnTo>
                    <a:pt x="2470" y="25131"/>
                  </a:lnTo>
                  <a:lnTo>
                    <a:pt x="2866" y="25489"/>
                  </a:lnTo>
                  <a:lnTo>
                    <a:pt x="3300" y="25810"/>
                  </a:lnTo>
                  <a:lnTo>
                    <a:pt x="3752" y="26130"/>
                  </a:lnTo>
                  <a:lnTo>
                    <a:pt x="4224" y="26451"/>
                  </a:lnTo>
                  <a:lnTo>
                    <a:pt x="4714" y="26734"/>
                  </a:lnTo>
                  <a:lnTo>
                    <a:pt x="5242" y="27016"/>
                  </a:lnTo>
                  <a:lnTo>
                    <a:pt x="5788" y="27280"/>
                  </a:lnTo>
                  <a:lnTo>
                    <a:pt x="6354" y="27525"/>
                  </a:lnTo>
                  <a:lnTo>
                    <a:pt x="6938" y="27752"/>
                  </a:lnTo>
                  <a:lnTo>
                    <a:pt x="7542" y="27978"/>
                  </a:lnTo>
                  <a:lnTo>
                    <a:pt x="8164" y="28166"/>
                  </a:lnTo>
                  <a:lnTo>
                    <a:pt x="8805" y="28355"/>
                  </a:lnTo>
                  <a:lnTo>
                    <a:pt x="9446" y="28506"/>
                  </a:lnTo>
                  <a:lnTo>
                    <a:pt x="10125" y="28638"/>
                  </a:lnTo>
                  <a:lnTo>
                    <a:pt x="10803" y="28770"/>
                  </a:lnTo>
                  <a:lnTo>
                    <a:pt x="11501" y="28864"/>
                  </a:lnTo>
                  <a:lnTo>
                    <a:pt x="12198" y="28939"/>
                  </a:lnTo>
                  <a:lnTo>
                    <a:pt x="12934" y="28996"/>
                  </a:lnTo>
                  <a:lnTo>
                    <a:pt x="13650" y="29034"/>
                  </a:lnTo>
                  <a:lnTo>
                    <a:pt x="14404" y="29052"/>
                  </a:lnTo>
                  <a:lnTo>
                    <a:pt x="15290" y="29034"/>
                  </a:lnTo>
                  <a:lnTo>
                    <a:pt x="16176" y="28977"/>
                  </a:lnTo>
                  <a:lnTo>
                    <a:pt x="17044" y="28902"/>
                  </a:lnTo>
                  <a:lnTo>
                    <a:pt x="17873" y="28789"/>
                  </a:lnTo>
                  <a:lnTo>
                    <a:pt x="18703" y="28638"/>
                  </a:lnTo>
                  <a:lnTo>
                    <a:pt x="19513" y="28468"/>
                  </a:lnTo>
                  <a:lnTo>
                    <a:pt x="20305" y="28261"/>
                  </a:lnTo>
                  <a:lnTo>
                    <a:pt x="21059" y="28034"/>
                  </a:lnTo>
                  <a:lnTo>
                    <a:pt x="21795" y="27789"/>
                  </a:lnTo>
                  <a:lnTo>
                    <a:pt x="22492" y="27507"/>
                  </a:lnTo>
                  <a:lnTo>
                    <a:pt x="23171" y="27205"/>
                  </a:lnTo>
                  <a:lnTo>
                    <a:pt x="23812" y="26884"/>
                  </a:lnTo>
                  <a:lnTo>
                    <a:pt x="24434" y="26526"/>
                  </a:lnTo>
                  <a:lnTo>
                    <a:pt x="25018" y="26168"/>
                  </a:lnTo>
                  <a:lnTo>
                    <a:pt x="25565" y="25772"/>
                  </a:lnTo>
                  <a:lnTo>
                    <a:pt x="26074" y="25357"/>
                  </a:lnTo>
                  <a:lnTo>
                    <a:pt x="26074" y="25565"/>
                  </a:lnTo>
                  <a:lnTo>
                    <a:pt x="26357" y="25734"/>
                  </a:lnTo>
                  <a:lnTo>
                    <a:pt x="26659" y="25885"/>
                  </a:lnTo>
                  <a:lnTo>
                    <a:pt x="26979" y="25998"/>
                  </a:lnTo>
                  <a:lnTo>
                    <a:pt x="27300" y="26111"/>
                  </a:lnTo>
                  <a:lnTo>
                    <a:pt x="27639" y="26187"/>
                  </a:lnTo>
                  <a:lnTo>
                    <a:pt x="27978" y="26243"/>
                  </a:lnTo>
                  <a:lnTo>
                    <a:pt x="28336" y="26281"/>
                  </a:lnTo>
                  <a:lnTo>
                    <a:pt x="28695" y="26300"/>
                  </a:lnTo>
                  <a:lnTo>
                    <a:pt x="29128" y="26281"/>
                  </a:lnTo>
                  <a:lnTo>
                    <a:pt x="29543" y="26225"/>
                  </a:lnTo>
                  <a:lnTo>
                    <a:pt x="29958" y="26130"/>
                  </a:lnTo>
                  <a:lnTo>
                    <a:pt x="30354" y="26017"/>
                  </a:lnTo>
                  <a:lnTo>
                    <a:pt x="30731" y="25866"/>
                  </a:lnTo>
                  <a:lnTo>
                    <a:pt x="31108" y="25697"/>
                  </a:lnTo>
                  <a:lnTo>
                    <a:pt x="31447" y="25470"/>
                  </a:lnTo>
                  <a:lnTo>
                    <a:pt x="31787" y="25244"/>
                  </a:lnTo>
                  <a:lnTo>
                    <a:pt x="32069" y="25414"/>
                  </a:lnTo>
                  <a:lnTo>
                    <a:pt x="32371" y="25546"/>
                  </a:lnTo>
                  <a:lnTo>
                    <a:pt x="32691" y="25678"/>
                  </a:lnTo>
                  <a:lnTo>
                    <a:pt x="33012" y="25772"/>
                  </a:lnTo>
                  <a:lnTo>
                    <a:pt x="33351" y="25866"/>
                  </a:lnTo>
                  <a:lnTo>
                    <a:pt x="33691" y="25923"/>
                  </a:lnTo>
                  <a:lnTo>
                    <a:pt x="34030" y="25961"/>
                  </a:lnTo>
                  <a:lnTo>
                    <a:pt x="34445" y="25961"/>
                  </a:lnTo>
                  <a:lnTo>
                    <a:pt x="34841" y="26093"/>
                  </a:lnTo>
                  <a:lnTo>
                    <a:pt x="35255" y="26187"/>
                  </a:lnTo>
                  <a:lnTo>
                    <a:pt x="35689" y="26225"/>
                  </a:lnTo>
                  <a:lnTo>
                    <a:pt x="36123" y="26243"/>
                  </a:lnTo>
                  <a:lnTo>
                    <a:pt x="36462" y="26243"/>
                  </a:lnTo>
                  <a:lnTo>
                    <a:pt x="36783" y="26206"/>
                  </a:lnTo>
                  <a:lnTo>
                    <a:pt x="37103" y="26149"/>
                  </a:lnTo>
                  <a:lnTo>
                    <a:pt x="37424" y="26074"/>
                  </a:lnTo>
                  <a:lnTo>
                    <a:pt x="37725" y="25998"/>
                  </a:lnTo>
                  <a:lnTo>
                    <a:pt x="38027" y="25885"/>
                  </a:lnTo>
                  <a:lnTo>
                    <a:pt x="38310" y="25753"/>
                  </a:lnTo>
                  <a:lnTo>
                    <a:pt x="38592" y="25602"/>
                  </a:lnTo>
                  <a:lnTo>
                    <a:pt x="39083" y="25602"/>
                  </a:lnTo>
                  <a:lnTo>
                    <a:pt x="39460" y="25546"/>
                  </a:lnTo>
                  <a:lnTo>
                    <a:pt x="39818" y="25489"/>
                  </a:lnTo>
                  <a:lnTo>
                    <a:pt x="40195" y="25376"/>
                  </a:lnTo>
                  <a:lnTo>
                    <a:pt x="40534" y="25263"/>
                  </a:lnTo>
                  <a:lnTo>
                    <a:pt x="40874" y="25112"/>
                  </a:lnTo>
                  <a:lnTo>
                    <a:pt x="41194" y="24943"/>
                  </a:lnTo>
                  <a:lnTo>
                    <a:pt x="41496" y="24754"/>
                  </a:lnTo>
                  <a:lnTo>
                    <a:pt x="41741" y="24773"/>
                  </a:lnTo>
                  <a:lnTo>
                    <a:pt x="42099" y="24754"/>
                  </a:lnTo>
                  <a:lnTo>
                    <a:pt x="42438" y="24716"/>
                  </a:lnTo>
                  <a:lnTo>
                    <a:pt x="42778" y="24660"/>
                  </a:lnTo>
                  <a:lnTo>
                    <a:pt x="43098" y="24584"/>
                  </a:lnTo>
                  <a:lnTo>
                    <a:pt x="43419" y="24490"/>
                  </a:lnTo>
                  <a:lnTo>
                    <a:pt x="43739" y="24358"/>
                  </a:lnTo>
                  <a:lnTo>
                    <a:pt x="44041" y="24226"/>
                  </a:lnTo>
                  <a:lnTo>
                    <a:pt x="44324" y="24056"/>
                  </a:lnTo>
                  <a:lnTo>
                    <a:pt x="44607" y="23887"/>
                  </a:lnTo>
                  <a:lnTo>
                    <a:pt x="44870" y="23698"/>
                  </a:lnTo>
                  <a:lnTo>
                    <a:pt x="45116" y="23491"/>
                  </a:lnTo>
                  <a:lnTo>
                    <a:pt x="45342" y="23265"/>
                  </a:lnTo>
                  <a:lnTo>
                    <a:pt x="45568" y="23020"/>
                  </a:lnTo>
                  <a:lnTo>
                    <a:pt x="45775" y="22756"/>
                  </a:lnTo>
                  <a:lnTo>
                    <a:pt x="45964" y="22492"/>
                  </a:lnTo>
                  <a:lnTo>
                    <a:pt x="46134" y="22209"/>
                  </a:lnTo>
                  <a:lnTo>
                    <a:pt x="46360" y="22096"/>
                  </a:lnTo>
                  <a:lnTo>
                    <a:pt x="46586" y="21964"/>
                  </a:lnTo>
                  <a:lnTo>
                    <a:pt x="46812" y="21832"/>
                  </a:lnTo>
                  <a:lnTo>
                    <a:pt x="47020" y="21681"/>
                  </a:lnTo>
                  <a:lnTo>
                    <a:pt x="47302" y="21813"/>
                  </a:lnTo>
                  <a:lnTo>
                    <a:pt x="47585" y="21945"/>
                  </a:lnTo>
                  <a:lnTo>
                    <a:pt x="47887" y="22058"/>
                  </a:lnTo>
                  <a:lnTo>
                    <a:pt x="48189" y="22152"/>
                  </a:lnTo>
                  <a:lnTo>
                    <a:pt x="48490" y="22209"/>
                  </a:lnTo>
                  <a:lnTo>
                    <a:pt x="48811" y="22265"/>
                  </a:lnTo>
                  <a:lnTo>
                    <a:pt x="49150" y="22303"/>
                  </a:lnTo>
                  <a:lnTo>
                    <a:pt x="49772" y="22303"/>
                  </a:lnTo>
                  <a:lnTo>
                    <a:pt x="50055" y="22284"/>
                  </a:lnTo>
                  <a:lnTo>
                    <a:pt x="50187" y="22850"/>
                  </a:lnTo>
                  <a:lnTo>
                    <a:pt x="50375" y="23397"/>
                  </a:lnTo>
                  <a:lnTo>
                    <a:pt x="50583" y="23925"/>
                  </a:lnTo>
                  <a:lnTo>
                    <a:pt x="50828" y="24415"/>
                  </a:lnTo>
                  <a:lnTo>
                    <a:pt x="51111" y="24886"/>
                  </a:lnTo>
                  <a:lnTo>
                    <a:pt x="51412" y="25338"/>
                  </a:lnTo>
                  <a:lnTo>
                    <a:pt x="51752" y="25734"/>
                  </a:lnTo>
                  <a:lnTo>
                    <a:pt x="52110" y="26111"/>
                  </a:lnTo>
                  <a:lnTo>
                    <a:pt x="52487" y="26451"/>
                  </a:lnTo>
                  <a:lnTo>
                    <a:pt x="52902" y="26752"/>
                  </a:lnTo>
                  <a:lnTo>
                    <a:pt x="53109" y="26903"/>
                  </a:lnTo>
                  <a:lnTo>
                    <a:pt x="53317" y="27016"/>
                  </a:lnTo>
                  <a:lnTo>
                    <a:pt x="53543" y="27129"/>
                  </a:lnTo>
                  <a:lnTo>
                    <a:pt x="53769" y="27243"/>
                  </a:lnTo>
                  <a:lnTo>
                    <a:pt x="53995" y="27337"/>
                  </a:lnTo>
                  <a:lnTo>
                    <a:pt x="54221" y="27412"/>
                  </a:lnTo>
                  <a:lnTo>
                    <a:pt x="54467" y="27488"/>
                  </a:lnTo>
                  <a:lnTo>
                    <a:pt x="54712" y="27544"/>
                  </a:lnTo>
                  <a:lnTo>
                    <a:pt x="54938" y="27582"/>
                  </a:lnTo>
                  <a:lnTo>
                    <a:pt x="55202" y="27620"/>
                  </a:lnTo>
                  <a:lnTo>
                    <a:pt x="55447" y="27639"/>
                  </a:lnTo>
                  <a:lnTo>
                    <a:pt x="55692" y="27639"/>
                  </a:lnTo>
                  <a:lnTo>
                    <a:pt x="56088" y="27620"/>
                  </a:lnTo>
                  <a:lnTo>
                    <a:pt x="56484" y="27582"/>
                  </a:lnTo>
                  <a:lnTo>
                    <a:pt x="56861" y="27507"/>
                  </a:lnTo>
                  <a:lnTo>
                    <a:pt x="57219" y="27393"/>
                  </a:lnTo>
                  <a:lnTo>
                    <a:pt x="57577" y="27261"/>
                  </a:lnTo>
                  <a:lnTo>
                    <a:pt x="57935" y="27092"/>
                  </a:lnTo>
                  <a:lnTo>
                    <a:pt x="58275" y="26903"/>
                  </a:lnTo>
                  <a:lnTo>
                    <a:pt x="58595" y="26696"/>
                  </a:lnTo>
                  <a:lnTo>
                    <a:pt x="58916" y="26451"/>
                  </a:lnTo>
                  <a:lnTo>
                    <a:pt x="59217" y="26187"/>
                  </a:lnTo>
                  <a:lnTo>
                    <a:pt x="59500" y="25904"/>
                  </a:lnTo>
                  <a:lnTo>
                    <a:pt x="59783" y="25584"/>
                  </a:lnTo>
                  <a:lnTo>
                    <a:pt x="60028" y="25263"/>
                  </a:lnTo>
                  <a:lnTo>
                    <a:pt x="60273" y="24924"/>
                  </a:lnTo>
                  <a:lnTo>
                    <a:pt x="60481" y="24547"/>
                  </a:lnTo>
                  <a:lnTo>
                    <a:pt x="60688" y="24170"/>
                  </a:lnTo>
                  <a:lnTo>
                    <a:pt x="61027" y="24452"/>
                  </a:lnTo>
                  <a:lnTo>
                    <a:pt x="61404" y="24716"/>
                  </a:lnTo>
                  <a:lnTo>
                    <a:pt x="61781" y="24924"/>
                  </a:lnTo>
                  <a:lnTo>
                    <a:pt x="62177" y="25112"/>
                  </a:lnTo>
                  <a:lnTo>
                    <a:pt x="62592" y="25263"/>
                  </a:lnTo>
                  <a:lnTo>
                    <a:pt x="63007" y="25357"/>
                  </a:lnTo>
                  <a:lnTo>
                    <a:pt x="63441" y="25433"/>
                  </a:lnTo>
                  <a:lnTo>
                    <a:pt x="63893" y="25452"/>
                  </a:lnTo>
                  <a:lnTo>
                    <a:pt x="64214" y="25433"/>
                  </a:lnTo>
                  <a:lnTo>
                    <a:pt x="64515" y="25414"/>
                  </a:lnTo>
                  <a:lnTo>
                    <a:pt x="64817" y="25357"/>
                  </a:lnTo>
                  <a:lnTo>
                    <a:pt x="65118" y="25282"/>
                  </a:lnTo>
                  <a:lnTo>
                    <a:pt x="65420" y="25188"/>
                  </a:lnTo>
                  <a:lnTo>
                    <a:pt x="65703" y="25075"/>
                  </a:lnTo>
                  <a:lnTo>
                    <a:pt x="65967" y="24943"/>
                  </a:lnTo>
                  <a:lnTo>
                    <a:pt x="66250" y="24792"/>
                  </a:lnTo>
                  <a:lnTo>
                    <a:pt x="66514" y="24622"/>
                  </a:lnTo>
                  <a:lnTo>
                    <a:pt x="66759" y="24452"/>
                  </a:lnTo>
                  <a:lnTo>
                    <a:pt x="67004" y="24245"/>
                  </a:lnTo>
                  <a:lnTo>
                    <a:pt x="67249" y="24038"/>
                  </a:lnTo>
                  <a:lnTo>
                    <a:pt x="67475" y="23811"/>
                  </a:lnTo>
                  <a:lnTo>
                    <a:pt x="67682" y="23566"/>
                  </a:lnTo>
                  <a:lnTo>
                    <a:pt x="67890" y="23302"/>
                  </a:lnTo>
                  <a:lnTo>
                    <a:pt x="68097" y="23038"/>
                  </a:lnTo>
                  <a:lnTo>
                    <a:pt x="68267" y="23208"/>
                  </a:lnTo>
                  <a:lnTo>
                    <a:pt x="68455" y="23397"/>
                  </a:lnTo>
                  <a:lnTo>
                    <a:pt x="68644" y="23547"/>
                  </a:lnTo>
                  <a:lnTo>
                    <a:pt x="68851" y="23698"/>
                  </a:lnTo>
                  <a:lnTo>
                    <a:pt x="69059" y="23849"/>
                  </a:lnTo>
                  <a:lnTo>
                    <a:pt x="69285" y="23981"/>
                  </a:lnTo>
                  <a:lnTo>
                    <a:pt x="69511" y="24113"/>
                  </a:lnTo>
                  <a:lnTo>
                    <a:pt x="69737" y="24226"/>
                  </a:lnTo>
                  <a:lnTo>
                    <a:pt x="69982" y="24320"/>
                  </a:lnTo>
                  <a:lnTo>
                    <a:pt x="70228" y="24415"/>
                  </a:lnTo>
                  <a:lnTo>
                    <a:pt x="70473" y="24490"/>
                  </a:lnTo>
                  <a:lnTo>
                    <a:pt x="70737" y="24547"/>
                  </a:lnTo>
                  <a:lnTo>
                    <a:pt x="71001" y="24603"/>
                  </a:lnTo>
                  <a:lnTo>
                    <a:pt x="71264" y="24641"/>
                  </a:lnTo>
                  <a:lnTo>
                    <a:pt x="71528" y="24660"/>
                  </a:lnTo>
                  <a:lnTo>
                    <a:pt x="72056" y="24660"/>
                  </a:lnTo>
                  <a:lnTo>
                    <a:pt x="72320" y="24641"/>
                  </a:lnTo>
                  <a:lnTo>
                    <a:pt x="72565" y="24603"/>
                  </a:lnTo>
                  <a:lnTo>
                    <a:pt x="72810" y="24566"/>
                  </a:lnTo>
                  <a:lnTo>
                    <a:pt x="73056" y="24509"/>
                  </a:lnTo>
                  <a:lnTo>
                    <a:pt x="73301" y="24434"/>
                  </a:lnTo>
                  <a:lnTo>
                    <a:pt x="73527" y="24358"/>
                  </a:lnTo>
                  <a:lnTo>
                    <a:pt x="73753" y="24283"/>
                  </a:lnTo>
                  <a:lnTo>
                    <a:pt x="73979" y="24170"/>
                  </a:lnTo>
                  <a:lnTo>
                    <a:pt x="74187" y="24075"/>
                  </a:lnTo>
                  <a:lnTo>
                    <a:pt x="74394" y="23943"/>
                  </a:lnTo>
                  <a:lnTo>
                    <a:pt x="74601" y="23811"/>
                  </a:lnTo>
                  <a:lnTo>
                    <a:pt x="74809" y="23679"/>
                  </a:lnTo>
                  <a:lnTo>
                    <a:pt x="74997" y="23529"/>
                  </a:lnTo>
                  <a:lnTo>
                    <a:pt x="75167" y="23378"/>
                  </a:lnTo>
                  <a:lnTo>
                    <a:pt x="75337" y="23208"/>
                  </a:lnTo>
                  <a:lnTo>
                    <a:pt x="75506" y="23038"/>
                  </a:lnTo>
                  <a:lnTo>
                    <a:pt x="75676" y="22869"/>
                  </a:lnTo>
                  <a:lnTo>
                    <a:pt x="75808" y="22680"/>
                  </a:lnTo>
                  <a:lnTo>
                    <a:pt x="75959" y="22492"/>
                  </a:lnTo>
                  <a:lnTo>
                    <a:pt x="76091" y="22284"/>
                  </a:lnTo>
                  <a:lnTo>
                    <a:pt x="76204" y="22077"/>
                  </a:lnTo>
                  <a:lnTo>
                    <a:pt x="76317" y="21870"/>
                  </a:lnTo>
                  <a:lnTo>
                    <a:pt x="76411" y="21643"/>
                  </a:lnTo>
                  <a:lnTo>
                    <a:pt x="76506" y="21417"/>
                  </a:lnTo>
                  <a:lnTo>
                    <a:pt x="76581" y="21191"/>
                  </a:lnTo>
                  <a:lnTo>
                    <a:pt x="76656" y="20965"/>
                  </a:lnTo>
                  <a:lnTo>
                    <a:pt x="76713" y="20720"/>
                  </a:lnTo>
                  <a:lnTo>
                    <a:pt x="76751" y="20474"/>
                  </a:lnTo>
                  <a:lnTo>
                    <a:pt x="76788" y="20229"/>
                  </a:lnTo>
                  <a:lnTo>
                    <a:pt x="76807" y="19984"/>
                  </a:lnTo>
                  <a:lnTo>
                    <a:pt x="76807" y="19739"/>
                  </a:lnTo>
                  <a:lnTo>
                    <a:pt x="76788" y="19343"/>
                  </a:lnTo>
                  <a:lnTo>
                    <a:pt x="76751" y="18966"/>
                  </a:lnTo>
                  <a:lnTo>
                    <a:pt x="76675" y="18608"/>
                  </a:lnTo>
                  <a:lnTo>
                    <a:pt x="76581" y="18250"/>
                  </a:lnTo>
                  <a:lnTo>
                    <a:pt x="76449" y="17892"/>
                  </a:lnTo>
                  <a:lnTo>
                    <a:pt x="76298" y="17552"/>
                  </a:lnTo>
                  <a:lnTo>
                    <a:pt x="76129" y="17232"/>
                  </a:lnTo>
                  <a:lnTo>
                    <a:pt x="75921" y="16930"/>
                  </a:lnTo>
                  <a:lnTo>
                    <a:pt x="76015" y="16874"/>
                  </a:lnTo>
                  <a:lnTo>
                    <a:pt x="76279" y="17024"/>
                  </a:lnTo>
                  <a:lnTo>
                    <a:pt x="76562" y="17137"/>
                  </a:lnTo>
                  <a:lnTo>
                    <a:pt x="76864" y="17251"/>
                  </a:lnTo>
                  <a:lnTo>
                    <a:pt x="77165" y="17326"/>
                  </a:lnTo>
                  <a:lnTo>
                    <a:pt x="77467" y="17401"/>
                  </a:lnTo>
                  <a:lnTo>
                    <a:pt x="77788" y="17458"/>
                  </a:lnTo>
                  <a:lnTo>
                    <a:pt x="78108" y="17477"/>
                  </a:lnTo>
                  <a:lnTo>
                    <a:pt x="78429" y="17496"/>
                  </a:lnTo>
                  <a:lnTo>
                    <a:pt x="78768" y="17477"/>
                  </a:lnTo>
                  <a:lnTo>
                    <a:pt x="79088" y="17458"/>
                  </a:lnTo>
                  <a:lnTo>
                    <a:pt x="79428" y="17684"/>
                  </a:lnTo>
                  <a:lnTo>
                    <a:pt x="79767" y="17892"/>
                  </a:lnTo>
                  <a:lnTo>
                    <a:pt x="80144" y="18080"/>
                  </a:lnTo>
                  <a:lnTo>
                    <a:pt x="80521" y="18231"/>
                  </a:lnTo>
                  <a:lnTo>
                    <a:pt x="80936" y="18363"/>
                  </a:lnTo>
                  <a:lnTo>
                    <a:pt x="81351" y="18438"/>
                  </a:lnTo>
                  <a:lnTo>
                    <a:pt x="81766" y="18495"/>
                  </a:lnTo>
                  <a:lnTo>
                    <a:pt x="82199" y="18514"/>
                  </a:lnTo>
                  <a:lnTo>
                    <a:pt x="82463" y="18514"/>
                  </a:lnTo>
                  <a:lnTo>
                    <a:pt x="82727" y="18495"/>
                  </a:lnTo>
                  <a:lnTo>
                    <a:pt x="82972" y="18457"/>
                  </a:lnTo>
                  <a:lnTo>
                    <a:pt x="83217" y="18419"/>
                  </a:lnTo>
                  <a:lnTo>
                    <a:pt x="83462" y="18363"/>
                  </a:lnTo>
                  <a:lnTo>
                    <a:pt x="83689" y="18306"/>
                  </a:lnTo>
                  <a:lnTo>
                    <a:pt x="83934" y="18212"/>
                  </a:lnTo>
                  <a:lnTo>
                    <a:pt x="84160" y="18137"/>
                  </a:lnTo>
                  <a:lnTo>
                    <a:pt x="84367" y="18042"/>
                  </a:lnTo>
                  <a:lnTo>
                    <a:pt x="84593" y="17929"/>
                  </a:lnTo>
                  <a:lnTo>
                    <a:pt x="84801" y="17797"/>
                  </a:lnTo>
                  <a:lnTo>
                    <a:pt x="85008" y="17684"/>
                  </a:lnTo>
                  <a:lnTo>
                    <a:pt x="85197" y="17533"/>
                  </a:lnTo>
                  <a:lnTo>
                    <a:pt x="85385" y="17401"/>
                  </a:lnTo>
                  <a:lnTo>
                    <a:pt x="85574" y="17232"/>
                  </a:lnTo>
                  <a:lnTo>
                    <a:pt x="85744" y="17081"/>
                  </a:lnTo>
                  <a:lnTo>
                    <a:pt x="85913" y="16911"/>
                  </a:lnTo>
                  <a:lnTo>
                    <a:pt x="86064" y="16723"/>
                  </a:lnTo>
                  <a:lnTo>
                    <a:pt x="86215" y="16534"/>
                  </a:lnTo>
                  <a:lnTo>
                    <a:pt x="86347" y="16346"/>
                  </a:lnTo>
                  <a:lnTo>
                    <a:pt x="86479" y="16138"/>
                  </a:lnTo>
                  <a:lnTo>
                    <a:pt x="86611" y="15931"/>
                  </a:lnTo>
                  <a:lnTo>
                    <a:pt x="86724" y="15723"/>
                  </a:lnTo>
                  <a:lnTo>
                    <a:pt x="86818" y="15516"/>
                  </a:lnTo>
                  <a:lnTo>
                    <a:pt x="86912" y="15290"/>
                  </a:lnTo>
                  <a:lnTo>
                    <a:pt x="86988" y="15064"/>
                  </a:lnTo>
                  <a:lnTo>
                    <a:pt x="87044" y="14819"/>
                  </a:lnTo>
                  <a:lnTo>
                    <a:pt x="87101" y="14573"/>
                  </a:lnTo>
                  <a:lnTo>
                    <a:pt x="87157" y="14347"/>
                  </a:lnTo>
                  <a:lnTo>
                    <a:pt x="87176" y="14083"/>
                  </a:lnTo>
                  <a:lnTo>
                    <a:pt x="87195" y="13838"/>
                  </a:lnTo>
                  <a:lnTo>
                    <a:pt x="87214" y="13593"/>
                  </a:lnTo>
                  <a:lnTo>
                    <a:pt x="87195" y="13291"/>
                  </a:lnTo>
                  <a:lnTo>
                    <a:pt x="87176" y="12990"/>
                  </a:lnTo>
                  <a:lnTo>
                    <a:pt x="87120" y="12688"/>
                  </a:lnTo>
                  <a:lnTo>
                    <a:pt x="87063" y="12405"/>
                  </a:lnTo>
                  <a:lnTo>
                    <a:pt x="86988" y="12141"/>
                  </a:lnTo>
                  <a:lnTo>
                    <a:pt x="86894" y="11859"/>
                  </a:lnTo>
                  <a:lnTo>
                    <a:pt x="86780" y="11595"/>
                  </a:lnTo>
                  <a:lnTo>
                    <a:pt x="86667" y="11331"/>
                  </a:lnTo>
                  <a:lnTo>
                    <a:pt x="86516" y="11086"/>
                  </a:lnTo>
                  <a:lnTo>
                    <a:pt x="86366" y="10841"/>
                  </a:lnTo>
                  <a:lnTo>
                    <a:pt x="86196" y="10614"/>
                  </a:lnTo>
                  <a:lnTo>
                    <a:pt x="86026" y="10407"/>
                  </a:lnTo>
                  <a:lnTo>
                    <a:pt x="85838" y="10181"/>
                  </a:lnTo>
                  <a:lnTo>
                    <a:pt x="85630" y="9992"/>
                  </a:lnTo>
                  <a:lnTo>
                    <a:pt x="85423" y="9804"/>
                  </a:lnTo>
                  <a:lnTo>
                    <a:pt x="85197" y="9634"/>
                  </a:lnTo>
                  <a:lnTo>
                    <a:pt x="85065" y="9257"/>
                  </a:lnTo>
                  <a:lnTo>
                    <a:pt x="84914" y="8880"/>
                  </a:lnTo>
                  <a:lnTo>
                    <a:pt x="84725" y="8522"/>
                  </a:lnTo>
                  <a:lnTo>
                    <a:pt x="84518" y="8201"/>
                  </a:lnTo>
                  <a:lnTo>
                    <a:pt x="84273" y="7881"/>
                  </a:lnTo>
                  <a:lnTo>
                    <a:pt x="84009" y="7579"/>
                  </a:lnTo>
                  <a:lnTo>
                    <a:pt x="83726" y="7315"/>
                  </a:lnTo>
                  <a:lnTo>
                    <a:pt x="83425" y="7051"/>
                  </a:lnTo>
                  <a:lnTo>
                    <a:pt x="83085" y="6825"/>
                  </a:lnTo>
                  <a:lnTo>
                    <a:pt x="82746" y="6636"/>
                  </a:lnTo>
                  <a:lnTo>
                    <a:pt x="82388" y="6448"/>
                  </a:lnTo>
                  <a:lnTo>
                    <a:pt x="82011" y="6316"/>
                  </a:lnTo>
                  <a:lnTo>
                    <a:pt x="81615" y="6203"/>
                  </a:lnTo>
                  <a:lnTo>
                    <a:pt x="81219" y="6109"/>
                  </a:lnTo>
                  <a:lnTo>
                    <a:pt x="80804" y="6052"/>
                  </a:lnTo>
                  <a:lnTo>
                    <a:pt x="80370" y="6033"/>
                  </a:lnTo>
                  <a:lnTo>
                    <a:pt x="80031" y="6052"/>
                  </a:lnTo>
                  <a:lnTo>
                    <a:pt x="79673" y="6090"/>
                  </a:lnTo>
                  <a:lnTo>
                    <a:pt x="79334" y="6146"/>
                  </a:lnTo>
                  <a:lnTo>
                    <a:pt x="79013" y="6222"/>
                  </a:lnTo>
                  <a:lnTo>
                    <a:pt x="78693" y="6335"/>
                  </a:lnTo>
                  <a:lnTo>
                    <a:pt x="78372" y="6448"/>
                  </a:lnTo>
                  <a:lnTo>
                    <a:pt x="78070" y="6599"/>
                  </a:lnTo>
                  <a:lnTo>
                    <a:pt x="77788" y="6750"/>
                  </a:lnTo>
                  <a:lnTo>
                    <a:pt x="77392" y="6636"/>
                  </a:lnTo>
                  <a:lnTo>
                    <a:pt x="76977" y="6542"/>
                  </a:lnTo>
                  <a:lnTo>
                    <a:pt x="76562" y="6486"/>
                  </a:lnTo>
                  <a:lnTo>
                    <a:pt x="76129" y="6467"/>
                  </a:lnTo>
                  <a:lnTo>
                    <a:pt x="75770" y="6486"/>
                  </a:lnTo>
                  <a:lnTo>
                    <a:pt x="75431" y="6523"/>
                  </a:lnTo>
                  <a:lnTo>
                    <a:pt x="75110" y="6580"/>
                  </a:lnTo>
                  <a:lnTo>
                    <a:pt x="74771" y="6655"/>
                  </a:lnTo>
                  <a:lnTo>
                    <a:pt x="74451" y="6750"/>
                  </a:lnTo>
                  <a:lnTo>
                    <a:pt x="74149" y="6863"/>
                  </a:lnTo>
                  <a:lnTo>
                    <a:pt x="73847" y="7013"/>
                  </a:lnTo>
                  <a:lnTo>
                    <a:pt x="73565" y="7164"/>
                  </a:lnTo>
                  <a:lnTo>
                    <a:pt x="73056" y="6957"/>
                  </a:lnTo>
                  <a:lnTo>
                    <a:pt x="72509" y="6787"/>
                  </a:lnTo>
                  <a:lnTo>
                    <a:pt x="71943" y="6636"/>
                  </a:lnTo>
                  <a:lnTo>
                    <a:pt x="71359" y="6504"/>
                  </a:lnTo>
                  <a:lnTo>
                    <a:pt x="70755" y="6410"/>
                  </a:lnTo>
                  <a:lnTo>
                    <a:pt x="70133" y="6316"/>
                  </a:lnTo>
                  <a:lnTo>
                    <a:pt x="69492" y="6278"/>
                  </a:lnTo>
                  <a:lnTo>
                    <a:pt x="68832" y="6259"/>
                  </a:lnTo>
                  <a:lnTo>
                    <a:pt x="68663" y="6090"/>
                  </a:lnTo>
                  <a:lnTo>
                    <a:pt x="68474" y="5920"/>
                  </a:lnTo>
                  <a:lnTo>
                    <a:pt x="68286" y="5769"/>
                  </a:lnTo>
                  <a:lnTo>
                    <a:pt x="68097" y="5637"/>
                  </a:lnTo>
                  <a:lnTo>
                    <a:pt x="67890" y="5505"/>
                  </a:lnTo>
                  <a:lnTo>
                    <a:pt x="67682" y="5373"/>
                  </a:lnTo>
                  <a:lnTo>
                    <a:pt x="67456" y="5260"/>
                  </a:lnTo>
                  <a:lnTo>
                    <a:pt x="67230" y="5166"/>
                  </a:lnTo>
                  <a:lnTo>
                    <a:pt x="67004" y="5072"/>
                  </a:lnTo>
                  <a:lnTo>
                    <a:pt x="66759" y="4977"/>
                  </a:lnTo>
                  <a:lnTo>
                    <a:pt x="66532" y="4921"/>
                  </a:lnTo>
                  <a:lnTo>
                    <a:pt x="66268" y="4864"/>
                  </a:lnTo>
                  <a:lnTo>
                    <a:pt x="66023" y="4808"/>
                  </a:lnTo>
                  <a:lnTo>
                    <a:pt x="65778" y="4789"/>
                  </a:lnTo>
                  <a:lnTo>
                    <a:pt x="65514" y="4770"/>
                  </a:lnTo>
                  <a:lnTo>
                    <a:pt x="65250" y="4751"/>
                  </a:lnTo>
                  <a:lnTo>
                    <a:pt x="64855" y="4770"/>
                  </a:lnTo>
                  <a:lnTo>
                    <a:pt x="64459" y="4827"/>
                  </a:lnTo>
                  <a:lnTo>
                    <a:pt x="64063" y="4902"/>
                  </a:lnTo>
                  <a:lnTo>
                    <a:pt x="63686" y="4996"/>
                  </a:lnTo>
                  <a:lnTo>
                    <a:pt x="63327" y="5128"/>
                  </a:lnTo>
                  <a:lnTo>
                    <a:pt x="62969" y="5298"/>
                  </a:lnTo>
                  <a:lnTo>
                    <a:pt x="62649" y="5486"/>
                  </a:lnTo>
                  <a:lnTo>
                    <a:pt x="62328" y="5694"/>
                  </a:lnTo>
                  <a:lnTo>
                    <a:pt x="62196" y="5430"/>
                  </a:lnTo>
                  <a:lnTo>
                    <a:pt x="62027" y="5185"/>
                  </a:lnTo>
                  <a:lnTo>
                    <a:pt x="61838" y="4940"/>
                  </a:lnTo>
                  <a:lnTo>
                    <a:pt x="61650" y="4713"/>
                  </a:lnTo>
                  <a:lnTo>
                    <a:pt x="61423" y="4506"/>
                  </a:lnTo>
                  <a:lnTo>
                    <a:pt x="61178" y="4299"/>
                  </a:lnTo>
                  <a:lnTo>
                    <a:pt x="60933" y="4129"/>
                  </a:lnTo>
                  <a:lnTo>
                    <a:pt x="60650" y="3940"/>
                  </a:lnTo>
                  <a:lnTo>
                    <a:pt x="60537" y="3639"/>
                  </a:lnTo>
                  <a:lnTo>
                    <a:pt x="60368" y="3337"/>
                  </a:lnTo>
                  <a:lnTo>
                    <a:pt x="60198" y="3054"/>
                  </a:lnTo>
                  <a:lnTo>
                    <a:pt x="59972" y="2790"/>
                  </a:lnTo>
                  <a:lnTo>
                    <a:pt x="59745" y="2526"/>
                  </a:lnTo>
                  <a:lnTo>
                    <a:pt x="59481" y="2300"/>
                  </a:lnTo>
                  <a:lnTo>
                    <a:pt x="59199" y="2074"/>
                  </a:lnTo>
                  <a:lnTo>
                    <a:pt x="58878" y="1867"/>
                  </a:lnTo>
                  <a:lnTo>
                    <a:pt x="58558" y="1697"/>
                  </a:lnTo>
                  <a:lnTo>
                    <a:pt x="58218" y="1527"/>
                  </a:lnTo>
                  <a:lnTo>
                    <a:pt x="57860" y="1376"/>
                  </a:lnTo>
                  <a:lnTo>
                    <a:pt x="57483" y="1263"/>
                  </a:lnTo>
                  <a:lnTo>
                    <a:pt x="57087" y="1169"/>
                  </a:lnTo>
                  <a:lnTo>
                    <a:pt x="56691" y="1112"/>
                  </a:lnTo>
                  <a:lnTo>
                    <a:pt x="56276" y="1056"/>
                  </a:lnTo>
                  <a:lnTo>
                    <a:pt x="55485" y="1056"/>
                  </a:lnTo>
                  <a:lnTo>
                    <a:pt x="55145" y="1094"/>
                  </a:lnTo>
                  <a:lnTo>
                    <a:pt x="54806" y="1131"/>
                  </a:lnTo>
                  <a:lnTo>
                    <a:pt x="54485" y="1207"/>
                  </a:lnTo>
                  <a:lnTo>
                    <a:pt x="54165" y="1282"/>
                  </a:lnTo>
                  <a:lnTo>
                    <a:pt x="53844" y="1376"/>
                  </a:lnTo>
                  <a:lnTo>
                    <a:pt x="53543" y="1490"/>
                  </a:lnTo>
                  <a:lnTo>
                    <a:pt x="53260" y="1622"/>
                  </a:lnTo>
                  <a:lnTo>
                    <a:pt x="52864" y="1527"/>
                  </a:lnTo>
                  <a:lnTo>
                    <a:pt x="52449" y="1452"/>
                  </a:lnTo>
                  <a:lnTo>
                    <a:pt x="52035" y="1414"/>
                  </a:lnTo>
                  <a:lnTo>
                    <a:pt x="51601" y="1395"/>
                  </a:lnTo>
                  <a:lnTo>
                    <a:pt x="51243" y="1395"/>
                  </a:lnTo>
                  <a:lnTo>
                    <a:pt x="50903" y="1433"/>
                  </a:lnTo>
                  <a:lnTo>
                    <a:pt x="50564" y="1471"/>
                  </a:lnTo>
                  <a:lnTo>
                    <a:pt x="50244" y="1546"/>
                  </a:lnTo>
                  <a:lnTo>
                    <a:pt x="49923" y="1622"/>
                  </a:lnTo>
                  <a:lnTo>
                    <a:pt x="49621" y="1716"/>
                  </a:lnTo>
                  <a:lnTo>
                    <a:pt x="49320" y="1829"/>
                  </a:lnTo>
                  <a:lnTo>
                    <a:pt x="49037" y="1961"/>
                  </a:lnTo>
                  <a:lnTo>
                    <a:pt x="48528" y="1791"/>
                  </a:lnTo>
                  <a:lnTo>
                    <a:pt x="47981" y="1659"/>
                  </a:lnTo>
                  <a:lnTo>
                    <a:pt x="47416" y="1527"/>
                  </a:lnTo>
                  <a:lnTo>
                    <a:pt x="46831" y="1414"/>
                  </a:lnTo>
                  <a:lnTo>
                    <a:pt x="46228" y="1339"/>
                  </a:lnTo>
                  <a:lnTo>
                    <a:pt x="45606" y="1282"/>
                  </a:lnTo>
                  <a:lnTo>
                    <a:pt x="44965" y="1244"/>
                  </a:lnTo>
                  <a:lnTo>
                    <a:pt x="44305" y="1226"/>
                  </a:lnTo>
                  <a:lnTo>
                    <a:pt x="43947" y="962"/>
                  </a:lnTo>
                  <a:lnTo>
                    <a:pt x="43570" y="717"/>
                  </a:lnTo>
                  <a:lnTo>
                    <a:pt x="43136" y="509"/>
                  </a:lnTo>
                  <a:lnTo>
                    <a:pt x="42702" y="340"/>
                  </a:lnTo>
                  <a:lnTo>
                    <a:pt x="42231" y="189"/>
                  </a:lnTo>
                  <a:lnTo>
                    <a:pt x="41741" y="94"/>
                  </a:lnTo>
                  <a:lnTo>
                    <a:pt x="41232" y="38"/>
                  </a:lnTo>
                  <a:lnTo>
                    <a:pt x="40723" y="0"/>
                  </a:lnTo>
                  <a:close/>
                </a:path>
              </a:pathLst>
            </a:custGeom>
            <a:solidFill>
              <a:srgbClr val="ADAA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1" name="Google Shape;5001;p32"/>
          <p:cNvSpPr/>
          <p:nvPr/>
        </p:nvSpPr>
        <p:spPr>
          <a:xfrm>
            <a:off x="-50000" y="6247767"/>
            <a:ext cx="12309200" cy="13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02" name="Google Shape;5002;p32"/>
          <p:cNvGrpSpPr/>
          <p:nvPr/>
        </p:nvGrpSpPr>
        <p:grpSpPr>
          <a:xfrm>
            <a:off x="415751" y="6999598"/>
            <a:ext cx="361984" cy="192777"/>
            <a:chOff x="4479875" y="2138450"/>
            <a:chExt cx="408375" cy="217450"/>
          </a:xfrm>
        </p:grpSpPr>
        <p:sp>
          <p:nvSpPr>
            <p:cNvPr id="5003" name="Google Shape;5003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8" name="Google Shape;5008;p32"/>
          <p:cNvGrpSpPr/>
          <p:nvPr/>
        </p:nvGrpSpPr>
        <p:grpSpPr>
          <a:xfrm>
            <a:off x="1619884" y="6805982"/>
            <a:ext cx="361984" cy="192777"/>
            <a:chOff x="4479875" y="2138450"/>
            <a:chExt cx="408375" cy="217450"/>
          </a:xfrm>
        </p:grpSpPr>
        <p:sp>
          <p:nvSpPr>
            <p:cNvPr id="5009" name="Google Shape;5009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4" name="Google Shape;5014;p32"/>
          <p:cNvGrpSpPr/>
          <p:nvPr/>
        </p:nvGrpSpPr>
        <p:grpSpPr>
          <a:xfrm>
            <a:off x="2400935" y="6985682"/>
            <a:ext cx="361984" cy="192777"/>
            <a:chOff x="4479875" y="2138450"/>
            <a:chExt cx="408375" cy="217450"/>
          </a:xfrm>
        </p:grpSpPr>
        <p:sp>
          <p:nvSpPr>
            <p:cNvPr id="5015" name="Google Shape;5015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32"/>
          <p:cNvGrpSpPr/>
          <p:nvPr/>
        </p:nvGrpSpPr>
        <p:grpSpPr>
          <a:xfrm>
            <a:off x="3777935" y="6887582"/>
            <a:ext cx="361984" cy="192777"/>
            <a:chOff x="4479875" y="2138450"/>
            <a:chExt cx="408375" cy="217450"/>
          </a:xfrm>
        </p:grpSpPr>
        <p:sp>
          <p:nvSpPr>
            <p:cNvPr id="5021" name="Google Shape;5021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6" name="Google Shape;5026;p32"/>
          <p:cNvGrpSpPr/>
          <p:nvPr/>
        </p:nvGrpSpPr>
        <p:grpSpPr>
          <a:xfrm>
            <a:off x="5809935" y="6805982"/>
            <a:ext cx="361984" cy="192777"/>
            <a:chOff x="4479875" y="2138450"/>
            <a:chExt cx="408375" cy="217450"/>
          </a:xfrm>
        </p:grpSpPr>
        <p:sp>
          <p:nvSpPr>
            <p:cNvPr id="5027" name="Google Shape;5027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2" name="Google Shape;5032;p32"/>
          <p:cNvGrpSpPr/>
          <p:nvPr/>
        </p:nvGrpSpPr>
        <p:grpSpPr>
          <a:xfrm>
            <a:off x="7030801" y="6887582"/>
            <a:ext cx="361984" cy="192777"/>
            <a:chOff x="4479875" y="2138450"/>
            <a:chExt cx="408375" cy="217450"/>
          </a:xfrm>
        </p:grpSpPr>
        <p:sp>
          <p:nvSpPr>
            <p:cNvPr id="5033" name="Google Shape;5033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8" name="Google Shape;5038;p32"/>
          <p:cNvGrpSpPr/>
          <p:nvPr/>
        </p:nvGrpSpPr>
        <p:grpSpPr>
          <a:xfrm>
            <a:off x="8151335" y="6805982"/>
            <a:ext cx="361984" cy="192777"/>
            <a:chOff x="4479875" y="2138450"/>
            <a:chExt cx="408375" cy="217450"/>
          </a:xfrm>
        </p:grpSpPr>
        <p:sp>
          <p:nvSpPr>
            <p:cNvPr id="5039" name="Google Shape;5039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4" name="Google Shape;5044;p32"/>
          <p:cNvGrpSpPr/>
          <p:nvPr/>
        </p:nvGrpSpPr>
        <p:grpSpPr>
          <a:xfrm>
            <a:off x="1619897" y="6426024"/>
            <a:ext cx="236368" cy="125889"/>
            <a:chOff x="4479875" y="2138450"/>
            <a:chExt cx="408375" cy="217450"/>
          </a:xfrm>
        </p:grpSpPr>
        <p:sp>
          <p:nvSpPr>
            <p:cNvPr id="5045" name="Google Shape;5045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0" name="Google Shape;5050;p32"/>
          <p:cNvGrpSpPr/>
          <p:nvPr/>
        </p:nvGrpSpPr>
        <p:grpSpPr>
          <a:xfrm>
            <a:off x="1176697" y="6493124"/>
            <a:ext cx="236368" cy="125889"/>
            <a:chOff x="4479875" y="2138450"/>
            <a:chExt cx="408375" cy="217450"/>
          </a:xfrm>
        </p:grpSpPr>
        <p:sp>
          <p:nvSpPr>
            <p:cNvPr id="5051" name="Google Shape;5051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6" name="Google Shape;5056;p32"/>
          <p:cNvGrpSpPr/>
          <p:nvPr/>
        </p:nvGrpSpPr>
        <p:grpSpPr>
          <a:xfrm>
            <a:off x="541364" y="6456257"/>
            <a:ext cx="236368" cy="125889"/>
            <a:chOff x="4479875" y="2138450"/>
            <a:chExt cx="408375" cy="217450"/>
          </a:xfrm>
        </p:grpSpPr>
        <p:sp>
          <p:nvSpPr>
            <p:cNvPr id="5057" name="Google Shape;5057;p32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2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2" name="Google Shape;5062;p32"/>
          <p:cNvGrpSpPr/>
          <p:nvPr/>
        </p:nvGrpSpPr>
        <p:grpSpPr>
          <a:xfrm>
            <a:off x="2055471" y="6434580"/>
            <a:ext cx="806716" cy="349225"/>
            <a:chOff x="5919557" y="5390519"/>
            <a:chExt cx="1236535" cy="535292"/>
          </a:xfrm>
        </p:grpSpPr>
        <p:sp>
          <p:nvSpPr>
            <p:cNvPr id="5063" name="Google Shape;5063;p3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2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5" name="Google Shape;5065;p32"/>
          <p:cNvGrpSpPr/>
          <p:nvPr/>
        </p:nvGrpSpPr>
        <p:grpSpPr>
          <a:xfrm rot="1047497" flipH="1">
            <a:off x="-49457" y="3028601"/>
            <a:ext cx="1292391" cy="3054700"/>
            <a:chOff x="8175147" y="2785060"/>
            <a:chExt cx="969329" cy="2291111"/>
          </a:xfrm>
        </p:grpSpPr>
        <p:grpSp>
          <p:nvGrpSpPr>
            <p:cNvPr id="5066" name="Google Shape;5066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067" name="Google Shape;5067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8" name="Google Shape;5068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9" name="Google Shape;5069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0" name="Google Shape;5070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1" name="Google Shape;5071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2" name="Google Shape;5072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3" name="Google Shape;5073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4" name="Google Shape;5074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5" name="Google Shape;5075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6" name="Google Shape;5076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7" name="Google Shape;5077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8" name="Google Shape;5078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9" name="Google Shape;5079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0" name="Google Shape;5080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1" name="Google Shape;5081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2" name="Google Shape;5082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3" name="Google Shape;5083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4" name="Google Shape;5084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5" name="Google Shape;5085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6" name="Google Shape;5086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7" name="Google Shape;5087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8" name="Google Shape;5088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9" name="Google Shape;5089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0" name="Google Shape;5090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1" name="Google Shape;5091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2" name="Google Shape;5092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3" name="Google Shape;5093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4" name="Google Shape;5094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5" name="Google Shape;5095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6" name="Google Shape;5096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97" name="Google Shape;5097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098" name="Google Shape;5098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9" name="Google Shape;5099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0" name="Google Shape;5100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1" name="Google Shape;5101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2" name="Google Shape;5102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3" name="Google Shape;5103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4" name="Google Shape;5104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5" name="Google Shape;5105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6" name="Google Shape;5106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7" name="Google Shape;5107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8" name="Google Shape;5108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128" name="Google Shape;5128;p32"/>
          <p:cNvGrpSpPr/>
          <p:nvPr/>
        </p:nvGrpSpPr>
        <p:grpSpPr>
          <a:xfrm rot="-557623">
            <a:off x="10993719" y="2799352"/>
            <a:ext cx="1292475" cy="3054897"/>
            <a:chOff x="8175147" y="2785060"/>
            <a:chExt cx="969329" cy="2291111"/>
          </a:xfrm>
        </p:grpSpPr>
        <p:grpSp>
          <p:nvGrpSpPr>
            <p:cNvPr id="5129" name="Google Shape;5129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130" name="Google Shape;5130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2" name="Google Shape;5132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3" name="Google Shape;5133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4" name="Google Shape;5134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5" name="Google Shape;5135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6" name="Google Shape;5136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7" name="Google Shape;5137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8" name="Google Shape;5138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9" name="Google Shape;5139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0" name="Google Shape;5140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1" name="Google Shape;5141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2" name="Google Shape;5142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3" name="Google Shape;5143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4" name="Google Shape;5144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5" name="Google Shape;5145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6" name="Google Shape;5146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7" name="Google Shape;5147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8" name="Google Shape;5148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9" name="Google Shape;5149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0" name="Google Shape;5150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1" name="Google Shape;5151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0" name="Google Shape;5160;p32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5161" name="Google Shape;5161;p32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2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2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2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2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2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2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2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2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2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2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2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2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2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2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2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2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2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2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2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2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2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2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2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2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2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2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2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2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2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191" name="Google Shape;5191;p32"/>
          <p:cNvGrpSpPr/>
          <p:nvPr/>
        </p:nvGrpSpPr>
        <p:grpSpPr>
          <a:xfrm flipH="1">
            <a:off x="9534303" y="292072"/>
            <a:ext cx="3108008" cy="487633"/>
            <a:chOff x="238125" y="2297075"/>
            <a:chExt cx="7143750" cy="1120825"/>
          </a:xfrm>
        </p:grpSpPr>
        <p:sp>
          <p:nvSpPr>
            <p:cNvPr id="5192" name="Google Shape;5192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32"/>
          <p:cNvGrpSpPr/>
          <p:nvPr/>
        </p:nvGrpSpPr>
        <p:grpSpPr>
          <a:xfrm>
            <a:off x="-1963252" y="-91251"/>
            <a:ext cx="5551171" cy="870956"/>
            <a:chOff x="238125" y="2297075"/>
            <a:chExt cx="7143750" cy="1120825"/>
          </a:xfrm>
        </p:grpSpPr>
        <p:sp>
          <p:nvSpPr>
            <p:cNvPr id="5196" name="Google Shape;5196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7" name="Google Shape;1977;p13"/>
          <p:cNvGrpSpPr/>
          <p:nvPr/>
        </p:nvGrpSpPr>
        <p:grpSpPr>
          <a:xfrm flipH="1">
            <a:off x="9777201" y="414543"/>
            <a:ext cx="3885248" cy="609580"/>
            <a:chOff x="238125" y="2297075"/>
            <a:chExt cx="7143750" cy="1120825"/>
          </a:xfrm>
        </p:grpSpPr>
        <p:sp>
          <p:nvSpPr>
            <p:cNvPr id="1978" name="Google Shape;1978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81" name="Google Shape;1981;p13"/>
          <p:cNvGrpSpPr/>
          <p:nvPr/>
        </p:nvGrpSpPr>
        <p:grpSpPr>
          <a:xfrm flipH="1">
            <a:off x="-894365" y="477210"/>
            <a:ext cx="3885248" cy="609580"/>
            <a:chOff x="238125" y="2297075"/>
            <a:chExt cx="7143750" cy="1120825"/>
          </a:xfrm>
        </p:grpSpPr>
        <p:sp>
          <p:nvSpPr>
            <p:cNvPr id="1982" name="Google Shape;1982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extrusionOk="0">
                  <a:moveTo>
                    <a:pt x="204667" y="2453"/>
                  </a:moveTo>
                  <a:lnTo>
                    <a:pt x="205803" y="2512"/>
                  </a:lnTo>
                  <a:lnTo>
                    <a:pt x="206910" y="2602"/>
                  </a:lnTo>
                  <a:lnTo>
                    <a:pt x="207957" y="2662"/>
                  </a:lnTo>
                  <a:lnTo>
                    <a:pt x="209662" y="2841"/>
                  </a:lnTo>
                  <a:lnTo>
                    <a:pt x="210738" y="2961"/>
                  </a:lnTo>
                  <a:lnTo>
                    <a:pt x="211037" y="2991"/>
                  </a:lnTo>
                  <a:lnTo>
                    <a:pt x="211366" y="3081"/>
                  </a:lnTo>
                  <a:lnTo>
                    <a:pt x="211666" y="3170"/>
                  </a:lnTo>
                  <a:lnTo>
                    <a:pt x="211965" y="3320"/>
                  </a:lnTo>
                  <a:lnTo>
                    <a:pt x="212174" y="3499"/>
                  </a:lnTo>
                  <a:lnTo>
                    <a:pt x="212264" y="3589"/>
                  </a:lnTo>
                  <a:lnTo>
                    <a:pt x="212353" y="3709"/>
                  </a:lnTo>
                  <a:lnTo>
                    <a:pt x="212383" y="3828"/>
                  </a:lnTo>
                  <a:lnTo>
                    <a:pt x="212413" y="3948"/>
                  </a:lnTo>
                  <a:lnTo>
                    <a:pt x="212413" y="4097"/>
                  </a:lnTo>
                  <a:lnTo>
                    <a:pt x="212383" y="4217"/>
                  </a:lnTo>
                  <a:lnTo>
                    <a:pt x="212353" y="4367"/>
                  </a:lnTo>
                  <a:lnTo>
                    <a:pt x="212264" y="4456"/>
                  </a:lnTo>
                  <a:lnTo>
                    <a:pt x="212174" y="4576"/>
                  </a:lnTo>
                  <a:lnTo>
                    <a:pt x="212084" y="4666"/>
                  </a:lnTo>
                  <a:lnTo>
                    <a:pt x="211845" y="4815"/>
                  </a:lnTo>
                  <a:lnTo>
                    <a:pt x="211576" y="4965"/>
                  </a:lnTo>
                  <a:lnTo>
                    <a:pt x="211307" y="5055"/>
                  </a:lnTo>
                  <a:lnTo>
                    <a:pt x="210948" y="5174"/>
                  </a:lnTo>
                  <a:lnTo>
                    <a:pt x="210050" y="5413"/>
                  </a:lnTo>
                  <a:lnTo>
                    <a:pt x="208884" y="5683"/>
                  </a:lnTo>
                  <a:lnTo>
                    <a:pt x="207568" y="5922"/>
                  </a:lnTo>
                  <a:lnTo>
                    <a:pt x="206103" y="6131"/>
                  </a:lnTo>
                  <a:lnTo>
                    <a:pt x="204577" y="6341"/>
                  </a:lnTo>
                  <a:lnTo>
                    <a:pt x="203052" y="6460"/>
                  </a:lnTo>
                  <a:lnTo>
                    <a:pt x="202334" y="6490"/>
                  </a:lnTo>
                  <a:lnTo>
                    <a:pt x="201616" y="6490"/>
                  </a:lnTo>
                  <a:lnTo>
                    <a:pt x="200749" y="6460"/>
                  </a:lnTo>
                  <a:lnTo>
                    <a:pt x="199941" y="6400"/>
                  </a:lnTo>
                  <a:lnTo>
                    <a:pt x="199223" y="6311"/>
                  </a:lnTo>
                  <a:lnTo>
                    <a:pt x="198894" y="6221"/>
                  </a:lnTo>
                  <a:lnTo>
                    <a:pt x="198595" y="6161"/>
                  </a:lnTo>
                  <a:lnTo>
                    <a:pt x="198326" y="6042"/>
                  </a:lnTo>
                  <a:lnTo>
                    <a:pt x="198057" y="5952"/>
                  </a:lnTo>
                  <a:lnTo>
                    <a:pt x="197848" y="5802"/>
                  </a:lnTo>
                  <a:lnTo>
                    <a:pt x="197668" y="5683"/>
                  </a:lnTo>
                  <a:lnTo>
                    <a:pt x="197489" y="5503"/>
                  </a:lnTo>
                  <a:lnTo>
                    <a:pt x="197369" y="5354"/>
                  </a:lnTo>
                  <a:lnTo>
                    <a:pt x="197309" y="5144"/>
                  </a:lnTo>
                  <a:lnTo>
                    <a:pt x="197249" y="4935"/>
                  </a:lnTo>
                  <a:lnTo>
                    <a:pt x="197249" y="4755"/>
                  </a:lnTo>
                  <a:lnTo>
                    <a:pt x="197249" y="4576"/>
                  </a:lnTo>
                  <a:lnTo>
                    <a:pt x="197279" y="4426"/>
                  </a:lnTo>
                  <a:lnTo>
                    <a:pt x="197309" y="4277"/>
                  </a:lnTo>
                  <a:lnTo>
                    <a:pt x="197399" y="4127"/>
                  </a:lnTo>
                  <a:lnTo>
                    <a:pt x="197459" y="3978"/>
                  </a:lnTo>
                  <a:lnTo>
                    <a:pt x="197668" y="3709"/>
                  </a:lnTo>
                  <a:lnTo>
                    <a:pt x="197937" y="3469"/>
                  </a:lnTo>
                  <a:lnTo>
                    <a:pt x="198266" y="3290"/>
                  </a:lnTo>
                  <a:lnTo>
                    <a:pt x="198625" y="3110"/>
                  </a:lnTo>
                  <a:lnTo>
                    <a:pt x="199044" y="2961"/>
                  </a:lnTo>
                  <a:lnTo>
                    <a:pt x="199493" y="2811"/>
                  </a:lnTo>
                  <a:lnTo>
                    <a:pt x="200001" y="2722"/>
                  </a:lnTo>
                  <a:lnTo>
                    <a:pt x="200539" y="2632"/>
                  </a:lnTo>
                  <a:lnTo>
                    <a:pt x="201078" y="2572"/>
                  </a:lnTo>
                  <a:lnTo>
                    <a:pt x="201676" y="2512"/>
                  </a:lnTo>
                  <a:lnTo>
                    <a:pt x="202274" y="2482"/>
                  </a:lnTo>
                  <a:lnTo>
                    <a:pt x="203500" y="2453"/>
                  </a:lnTo>
                  <a:close/>
                  <a:moveTo>
                    <a:pt x="168806" y="0"/>
                  </a:move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  <a:close/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5169350" y="2358375"/>
              <a:ext cx="379125" cy="100975"/>
            </a:xfrm>
            <a:custGeom>
              <a:avLst/>
              <a:gdLst/>
              <a:ahLst/>
              <a:cxnLst/>
              <a:rect l="l" t="t" r="r" b="b"/>
              <a:pathLst>
                <a:path w="15165" h="4039" fill="none" extrusionOk="0">
                  <a:moveTo>
                    <a:pt x="4367" y="4038"/>
                  </a:moveTo>
                  <a:lnTo>
                    <a:pt x="4367" y="4038"/>
                  </a:lnTo>
                  <a:lnTo>
                    <a:pt x="3500" y="4008"/>
                  </a:lnTo>
                  <a:lnTo>
                    <a:pt x="2692" y="3948"/>
                  </a:lnTo>
                  <a:lnTo>
                    <a:pt x="1974" y="3859"/>
                  </a:lnTo>
                  <a:lnTo>
                    <a:pt x="1645" y="3769"/>
                  </a:lnTo>
                  <a:lnTo>
                    <a:pt x="1346" y="3709"/>
                  </a:lnTo>
                  <a:lnTo>
                    <a:pt x="1077" y="3590"/>
                  </a:lnTo>
                  <a:lnTo>
                    <a:pt x="808" y="3500"/>
                  </a:lnTo>
                  <a:lnTo>
                    <a:pt x="599" y="3350"/>
                  </a:lnTo>
                  <a:lnTo>
                    <a:pt x="419" y="3231"/>
                  </a:lnTo>
                  <a:lnTo>
                    <a:pt x="240" y="3051"/>
                  </a:lnTo>
                  <a:lnTo>
                    <a:pt x="120" y="2902"/>
                  </a:lnTo>
                  <a:lnTo>
                    <a:pt x="60" y="2692"/>
                  </a:lnTo>
                  <a:lnTo>
                    <a:pt x="0" y="2483"/>
                  </a:lnTo>
                  <a:lnTo>
                    <a:pt x="0" y="2483"/>
                  </a:lnTo>
                  <a:lnTo>
                    <a:pt x="0" y="2303"/>
                  </a:lnTo>
                  <a:lnTo>
                    <a:pt x="0" y="2124"/>
                  </a:lnTo>
                  <a:lnTo>
                    <a:pt x="30" y="1974"/>
                  </a:lnTo>
                  <a:lnTo>
                    <a:pt x="60" y="1825"/>
                  </a:lnTo>
                  <a:lnTo>
                    <a:pt x="150" y="1675"/>
                  </a:lnTo>
                  <a:lnTo>
                    <a:pt x="210" y="1526"/>
                  </a:lnTo>
                  <a:lnTo>
                    <a:pt x="419" y="1257"/>
                  </a:lnTo>
                  <a:lnTo>
                    <a:pt x="688" y="1017"/>
                  </a:lnTo>
                  <a:lnTo>
                    <a:pt x="1017" y="838"/>
                  </a:lnTo>
                  <a:lnTo>
                    <a:pt x="1376" y="658"/>
                  </a:lnTo>
                  <a:lnTo>
                    <a:pt x="1795" y="509"/>
                  </a:lnTo>
                  <a:lnTo>
                    <a:pt x="2244" y="359"/>
                  </a:lnTo>
                  <a:lnTo>
                    <a:pt x="2752" y="270"/>
                  </a:lnTo>
                  <a:lnTo>
                    <a:pt x="3290" y="180"/>
                  </a:lnTo>
                  <a:lnTo>
                    <a:pt x="3829" y="120"/>
                  </a:lnTo>
                  <a:lnTo>
                    <a:pt x="4427" y="60"/>
                  </a:lnTo>
                  <a:lnTo>
                    <a:pt x="5025" y="30"/>
                  </a:lnTo>
                  <a:lnTo>
                    <a:pt x="6251" y="1"/>
                  </a:lnTo>
                  <a:lnTo>
                    <a:pt x="6251" y="1"/>
                  </a:lnTo>
                  <a:lnTo>
                    <a:pt x="7418" y="1"/>
                  </a:lnTo>
                  <a:lnTo>
                    <a:pt x="8554" y="60"/>
                  </a:lnTo>
                  <a:lnTo>
                    <a:pt x="9661" y="150"/>
                  </a:lnTo>
                  <a:lnTo>
                    <a:pt x="10708" y="210"/>
                  </a:lnTo>
                  <a:lnTo>
                    <a:pt x="12413" y="389"/>
                  </a:lnTo>
                  <a:lnTo>
                    <a:pt x="13489" y="509"/>
                  </a:lnTo>
                  <a:lnTo>
                    <a:pt x="13489" y="509"/>
                  </a:lnTo>
                  <a:lnTo>
                    <a:pt x="13788" y="539"/>
                  </a:lnTo>
                  <a:lnTo>
                    <a:pt x="14117" y="629"/>
                  </a:lnTo>
                  <a:lnTo>
                    <a:pt x="14417" y="718"/>
                  </a:lnTo>
                  <a:lnTo>
                    <a:pt x="14716" y="868"/>
                  </a:lnTo>
                  <a:lnTo>
                    <a:pt x="14925" y="1047"/>
                  </a:lnTo>
                  <a:lnTo>
                    <a:pt x="15015" y="1137"/>
                  </a:lnTo>
                  <a:lnTo>
                    <a:pt x="15104" y="1257"/>
                  </a:lnTo>
                  <a:lnTo>
                    <a:pt x="15134" y="1376"/>
                  </a:lnTo>
                  <a:lnTo>
                    <a:pt x="15164" y="1496"/>
                  </a:lnTo>
                  <a:lnTo>
                    <a:pt x="15164" y="1645"/>
                  </a:lnTo>
                  <a:lnTo>
                    <a:pt x="15134" y="1765"/>
                  </a:lnTo>
                  <a:lnTo>
                    <a:pt x="15134" y="1765"/>
                  </a:lnTo>
                  <a:lnTo>
                    <a:pt x="15104" y="1915"/>
                  </a:lnTo>
                  <a:lnTo>
                    <a:pt x="15015" y="2004"/>
                  </a:lnTo>
                  <a:lnTo>
                    <a:pt x="14925" y="2124"/>
                  </a:lnTo>
                  <a:lnTo>
                    <a:pt x="14835" y="2214"/>
                  </a:lnTo>
                  <a:lnTo>
                    <a:pt x="14596" y="2363"/>
                  </a:lnTo>
                  <a:lnTo>
                    <a:pt x="14327" y="2513"/>
                  </a:lnTo>
                  <a:lnTo>
                    <a:pt x="14327" y="2513"/>
                  </a:lnTo>
                  <a:lnTo>
                    <a:pt x="14058" y="2603"/>
                  </a:lnTo>
                  <a:lnTo>
                    <a:pt x="13699" y="2722"/>
                  </a:lnTo>
                  <a:lnTo>
                    <a:pt x="12801" y="2961"/>
                  </a:lnTo>
                  <a:lnTo>
                    <a:pt x="11635" y="3231"/>
                  </a:lnTo>
                  <a:lnTo>
                    <a:pt x="10319" y="3470"/>
                  </a:lnTo>
                  <a:lnTo>
                    <a:pt x="8854" y="3679"/>
                  </a:lnTo>
                  <a:lnTo>
                    <a:pt x="7328" y="3889"/>
                  </a:lnTo>
                  <a:lnTo>
                    <a:pt x="5803" y="4008"/>
                  </a:lnTo>
                  <a:lnTo>
                    <a:pt x="5085" y="4038"/>
                  </a:lnTo>
                  <a:lnTo>
                    <a:pt x="4367" y="4038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238125" y="2297075"/>
              <a:ext cx="7143750" cy="1120825"/>
            </a:xfrm>
            <a:custGeom>
              <a:avLst/>
              <a:gdLst/>
              <a:ahLst/>
              <a:cxnLst/>
              <a:rect l="l" t="t" r="r" b="b"/>
              <a:pathLst>
                <a:path w="285750" h="44833" fill="none" extrusionOk="0">
                  <a:moveTo>
                    <a:pt x="168806" y="0"/>
                  </a:moveTo>
                  <a:lnTo>
                    <a:pt x="168806" y="0"/>
                  </a:lnTo>
                  <a:lnTo>
                    <a:pt x="150861" y="30"/>
                  </a:lnTo>
                  <a:lnTo>
                    <a:pt x="141499" y="60"/>
                  </a:lnTo>
                  <a:lnTo>
                    <a:pt x="132048" y="150"/>
                  </a:lnTo>
                  <a:lnTo>
                    <a:pt x="122627" y="239"/>
                  </a:lnTo>
                  <a:lnTo>
                    <a:pt x="113445" y="329"/>
                  </a:lnTo>
                  <a:lnTo>
                    <a:pt x="104592" y="479"/>
                  </a:lnTo>
                  <a:lnTo>
                    <a:pt x="96187" y="688"/>
                  </a:lnTo>
                  <a:lnTo>
                    <a:pt x="88441" y="897"/>
                  </a:lnTo>
                  <a:lnTo>
                    <a:pt x="84852" y="1017"/>
                  </a:lnTo>
                  <a:lnTo>
                    <a:pt x="81472" y="1166"/>
                  </a:lnTo>
                  <a:lnTo>
                    <a:pt x="78302" y="1316"/>
                  </a:lnTo>
                  <a:lnTo>
                    <a:pt x="75371" y="1466"/>
                  </a:lnTo>
                  <a:lnTo>
                    <a:pt x="72709" y="1645"/>
                  </a:lnTo>
                  <a:lnTo>
                    <a:pt x="70346" y="1824"/>
                  </a:lnTo>
                  <a:lnTo>
                    <a:pt x="68252" y="2004"/>
                  </a:lnTo>
                  <a:lnTo>
                    <a:pt x="66488" y="2213"/>
                  </a:lnTo>
                  <a:lnTo>
                    <a:pt x="65052" y="2453"/>
                  </a:lnTo>
                  <a:lnTo>
                    <a:pt x="64484" y="2572"/>
                  </a:lnTo>
                  <a:lnTo>
                    <a:pt x="63975" y="2692"/>
                  </a:lnTo>
                  <a:lnTo>
                    <a:pt x="63556" y="2811"/>
                  </a:lnTo>
                  <a:lnTo>
                    <a:pt x="63257" y="2931"/>
                  </a:lnTo>
                  <a:lnTo>
                    <a:pt x="63048" y="3081"/>
                  </a:lnTo>
                  <a:lnTo>
                    <a:pt x="62958" y="3140"/>
                  </a:lnTo>
                  <a:lnTo>
                    <a:pt x="62928" y="3200"/>
                  </a:lnTo>
                  <a:lnTo>
                    <a:pt x="62899" y="3260"/>
                  </a:lnTo>
                  <a:lnTo>
                    <a:pt x="62899" y="3350"/>
                  </a:lnTo>
                  <a:lnTo>
                    <a:pt x="62928" y="3410"/>
                  </a:lnTo>
                  <a:lnTo>
                    <a:pt x="62988" y="3469"/>
                  </a:lnTo>
                  <a:lnTo>
                    <a:pt x="63198" y="3619"/>
                  </a:lnTo>
                  <a:lnTo>
                    <a:pt x="63497" y="3768"/>
                  </a:lnTo>
                  <a:lnTo>
                    <a:pt x="63497" y="3768"/>
                  </a:lnTo>
                  <a:lnTo>
                    <a:pt x="64065" y="4008"/>
                  </a:lnTo>
                  <a:lnTo>
                    <a:pt x="64783" y="4217"/>
                  </a:lnTo>
                  <a:lnTo>
                    <a:pt x="65590" y="4397"/>
                  </a:lnTo>
                  <a:lnTo>
                    <a:pt x="66517" y="4606"/>
                  </a:lnTo>
                  <a:lnTo>
                    <a:pt x="67534" y="4785"/>
                  </a:lnTo>
                  <a:lnTo>
                    <a:pt x="68641" y="4965"/>
                  </a:lnTo>
                  <a:lnTo>
                    <a:pt x="69837" y="5114"/>
                  </a:lnTo>
                  <a:lnTo>
                    <a:pt x="71123" y="5264"/>
                  </a:lnTo>
                  <a:lnTo>
                    <a:pt x="73965" y="5563"/>
                  </a:lnTo>
                  <a:lnTo>
                    <a:pt x="77135" y="5802"/>
                  </a:lnTo>
                  <a:lnTo>
                    <a:pt x="80545" y="6042"/>
                  </a:lnTo>
                  <a:lnTo>
                    <a:pt x="84224" y="6221"/>
                  </a:lnTo>
                  <a:lnTo>
                    <a:pt x="88112" y="6430"/>
                  </a:lnTo>
                  <a:lnTo>
                    <a:pt x="92179" y="6580"/>
                  </a:lnTo>
                  <a:lnTo>
                    <a:pt x="100733" y="6879"/>
                  </a:lnTo>
                  <a:lnTo>
                    <a:pt x="109646" y="7118"/>
                  </a:lnTo>
                  <a:lnTo>
                    <a:pt x="118649" y="7358"/>
                  </a:lnTo>
                  <a:lnTo>
                    <a:pt x="127472" y="7627"/>
                  </a:lnTo>
                  <a:lnTo>
                    <a:pt x="131779" y="7776"/>
                  </a:lnTo>
                  <a:lnTo>
                    <a:pt x="135936" y="7926"/>
                  </a:lnTo>
                  <a:lnTo>
                    <a:pt x="139914" y="8075"/>
                  </a:lnTo>
                  <a:lnTo>
                    <a:pt x="143683" y="8285"/>
                  </a:lnTo>
                  <a:lnTo>
                    <a:pt x="147242" y="8494"/>
                  </a:lnTo>
                  <a:lnTo>
                    <a:pt x="150562" y="8733"/>
                  </a:lnTo>
                  <a:lnTo>
                    <a:pt x="153552" y="8973"/>
                  </a:lnTo>
                  <a:lnTo>
                    <a:pt x="156244" y="9272"/>
                  </a:lnTo>
                  <a:lnTo>
                    <a:pt x="157471" y="9451"/>
                  </a:lnTo>
                  <a:lnTo>
                    <a:pt x="158577" y="9601"/>
                  </a:lnTo>
                  <a:lnTo>
                    <a:pt x="159594" y="9780"/>
                  </a:lnTo>
                  <a:lnTo>
                    <a:pt x="160521" y="9960"/>
                  </a:lnTo>
                  <a:lnTo>
                    <a:pt x="161329" y="10169"/>
                  </a:lnTo>
                  <a:lnTo>
                    <a:pt x="162047" y="10378"/>
                  </a:lnTo>
                  <a:lnTo>
                    <a:pt x="162645" y="10588"/>
                  </a:lnTo>
                  <a:lnTo>
                    <a:pt x="163123" y="10827"/>
                  </a:lnTo>
                  <a:lnTo>
                    <a:pt x="163303" y="10947"/>
                  </a:lnTo>
                  <a:lnTo>
                    <a:pt x="163482" y="11066"/>
                  </a:lnTo>
                  <a:lnTo>
                    <a:pt x="163602" y="11186"/>
                  </a:lnTo>
                  <a:lnTo>
                    <a:pt x="163692" y="11335"/>
                  </a:lnTo>
                  <a:lnTo>
                    <a:pt x="163781" y="11455"/>
                  </a:lnTo>
                  <a:lnTo>
                    <a:pt x="163811" y="11575"/>
                  </a:lnTo>
                  <a:lnTo>
                    <a:pt x="163811" y="11724"/>
                  </a:lnTo>
                  <a:lnTo>
                    <a:pt x="163781" y="11874"/>
                  </a:lnTo>
                  <a:lnTo>
                    <a:pt x="163781" y="11874"/>
                  </a:lnTo>
                  <a:lnTo>
                    <a:pt x="163692" y="11993"/>
                  </a:lnTo>
                  <a:lnTo>
                    <a:pt x="163572" y="12143"/>
                  </a:lnTo>
                  <a:lnTo>
                    <a:pt x="163393" y="12292"/>
                  </a:lnTo>
                  <a:lnTo>
                    <a:pt x="163123" y="12442"/>
                  </a:lnTo>
                  <a:lnTo>
                    <a:pt x="162824" y="12562"/>
                  </a:lnTo>
                  <a:lnTo>
                    <a:pt x="162495" y="12711"/>
                  </a:lnTo>
                  <a:lnTo>
                    <a:pt x="161628" y="12980"/>
                  </a:lnTo>
                  <a:lnTo>
                    <a:pt x="160551" y="13279"/>
                  </a:lnTo>
                  <a:lnTo>
                    <a:pt x="159295" y="13549"/>
                  </a:lnTo>
                  <a:lnTo>
                    <a:pt x="157829" y="13818"/>
                  </a:lnTo>
                  <a:lnTo>
                    <a:pt x="156184" y="14087"/>
                  </a:lnTo>
                  <a:lnTo>
                    <a:pt x="154390" y="14356"/>
                  </a:lnTo>
                  <a:lnTo>
                    <a:pt x="152416" y="14625"/>
                  </a:lnTo>
                  <a:lnTo>
                    <a:pt x="150263" y="14894"/>
                  </a:lnTo>
                  <a:lnTo>
                    <a:pt x="147989" y="15164"/>
                  </a:lnTo>
                  <a:lnTo>
                    <a:pt x="142965" y="15702"/>
                  </a:lnTo>
                  <a:lnTo>
                    <a:pt x="137461" y="16240"/>
                  </a:lnTo>
                  <a:lnTo>
                    <a:pt x="131450" y="16779"/>
                  </a:lnTo>
                  <a:lnTo>
                    <a:pt x="125049" y="17317"/>
                  </a:lnTo>
                  <a:lnTo>
                    <a:pt x="118320" y="17855"/>
                  </a:lnTo>
                  <a:lnTo>
                    <a:pt x="111291" y="18424"/>
                  </a:lnTo>
                  <a:lnTo>
                    <a:pt x="96576" y="19500"/>
                  </a:lnTo>
                  <a:lnTo>
                    <a:pt x="81442" y="20607"/>
                  </a:lnTo>
                  <a:lnTo>
                    <a:pt x="66308" y="21744"/>
                  </a:lnTo>
                  <a:lnTo>
                    <a:pt x="58891" y="22312"/>
                  </a:lnTo>
                  <a:lnTo>
                    <a:pt x="51653" y="22910"/>
                  </a:lnTo>
                  <a:lnTo>
                    <a:pt x="44654" y="23508"/>
                  </a:lnTo>
                  <a:lnTo>
                    <a:pt x="37925" y="24106"/>
                  </a:lnTo>
                  <a:lnTo>
                    <a:pt x="31584" y="24705"/>
                  </a:lnTo>
                  <a:lnTo>
                    <a:pt x="25662" y="25333"/>
                  </a:lnTo>
                  <a:lnTo>
                    <a:pt x="22850" y="25662"/>
                  </a:lnTo>
                  <a:lnTo>
                    <a:pt x="20189" y="25991"/>
                  </a:lnTo>
                  <a:lnTo>
                    <a:pt x="17646" y="26320"/>
                  </a:lnTo>
                  <a:lnTo>
                    <a:pt x="15254" y="26619"/>
                  </a:lnTo>
                  <a:lnTo>
                    <a:pt x="12980" y="26978"/>
                  </a:lnTo>
                  <a:lnTo>
                    <a:pt x="10887" y="27307"/>
                  </a:lnTo>
                  <a:lnTo>
                    <a:pt x="8943" y="27636"/>
                  </a:lnTo>
                  <a:lnTo>
                    <a:pt x="7178" y="27994"/>
                  </a:lnTo>
                  <a:lnTo>
                    <a:pt x="5593" y="28323"/>
                  </a:lnTo>
                  <a:lnTo>
                    <a:pt x="4187" y="28682"/>
                  </a:lnTo>
                  <a:lnTo>
                    <a:pt x="2961" y="29041"/>
                  </a:lnTo>
                  <a:lnTo>
                    <a:pt x="1944" y="29400"/>
                  </a:lnTo>
                  <a:lnTo>
                    <a:pt x="1525" y="29580"/>
                  </a:lnTo>
                  <a:lnTo>
                    <a:pt x="1137" y="29759"/>
                  </a:lnTo>
                  <a:lnTo>
                    <a:pt x="808" y="29939"/>
                  </a:lnTo>
                  <a:lnTo>
                    <a:pt x="538" y="30118"/>
                  </a:lnTo>
                  <a:lnTo>
                    <a:pt x="329" y="30297"/>
                  </a:lnTo>
                  <a:lnTo>
                    <a:pt x="150" y="30507"/>
                  </a:lnTo>
                  <a:lnTo>
                    <a:pt x="60" y="30686"/>
                  </a:lnTo>
                  <a:lnTo>
                    <a:pt x="0" y="30866"/>
                  </a:lnTo>
                  <a:lnTo>
                    <a:pt x="0" y="30866"/>
                  </a:lnTo>
                  <a:lnTo>
                    <a:pt x="0" y="31045"/>
                  </a:lnTo>
                  <a:lnTo>
                    <a:pt x="90" y="31225"/>
                  </a:lnTo>
                  <a:lnTo>
                    <a:pt x="239" y="31374"/>
                  </a:lnTo>
                  <a:lnTo>
                    <a:pt x="419" y="31554"/>
                  </a:lnTo>
                  <a:lnTo>
                    <a:pt x="688" y="31703"/>
                  </a:lnTo>
                  <a:lnTo>
                    <a:pt x="987" y="31853"/>
                  </a:lnTo>
                  <a:lnTo>
                    <a:pt x="1376" y="31972"/>
                  </a:lnTo>
                  <a:lnTo>
                    <a:pt x="1795" y="32122"/>
                  </a:lnTo>
                  <a:lnTo>
                    <a:pt x="2303" y="32241"/>
                  </a:lnTo>
                  <a:lnTo>
                    <a:pt x="2841" y="32361"/>
                  </a:lnTo>
                  <a:lnTo>
                    <a:pt x="4098" y="32570"/>
                  </a:lnTo>
                  <a:lnTo>
                    <a:pt x="5533" y="32750"/>
                  </a:lnTo>
                  <a:lnTo>
                    <a:pt x="7208" y="32929"/>
                  </a:lnTo>
                  <a:lnTo>
                    <a:pt x="9062" y="33079"/>
                  </a:lnTo>
                  <a:lnTo>
                    <a:pt x="11096" y="33199"/>
                  </a:lnTo>
                  <a:lnTo>
                    <a:pt x="13309" y="33288"/>
                  </a:lnTo>
                  <a:lnTo>
                    <a:pt x="15672" y="33378"/>
                  </a:lnTo>
                  <a:lnTo>
                    <a:pt x="18215" y="33438"/>
                  </a:lnTo>
                  <a:lnTo>
                    <a:pt x="20936" y="33468"/>
                  </a:lnTo>
                  <a:lnTo>
                    <a:pt x="26769" y="33498"/>
                  </a:lnTo>
                  <a:lnTo>
                    <a:pt x="26769" y="33498"/>
                  </a:lnTo>
                  <a:lnTo>
                    <a:pt x="30268" y="33498"/>
                  </a:lnTo>
                  <a:lnTo>
                    <a:pt x="33917" y="33468"/>
                  </a:lnTo>
                  <a:lnTo>
                    <a:pt x="41693" y="33348"/>
                  </a:lnTo>
                  <a:lnTo>
                    <a:pt x="49918" y="33199"/>
                  </a:lnTo>
                  <a:lnTo>
                    <a:pt x="58562" y="32959"/>
                  </a:lnTo>
                  <a:lnTo>
                    <a:pt x="67504" y="32720"/>
                  </a:lnTo>
                  <a:lnTo>
                    <a:pt x="76687" y="32421"/>
                  </a:lnTo>
                  <a:lnTo>
                    <a:pt x="95380" y="31793"/>
                  </a:lnTo>
                  <a:lnTo>
                    <a:pt x="95380" y="31793"/>
                  </a:lnTo>
                  <a:lnTo>
                    <a:pt x="113923" y="31165"/>
                  </a:lnTo>
                  <a:lnTo>
                    <a:pt x="122926" y="30866"/>
                  </a:lnTo>
                  <a:lnTo>
                    <a:pt x="131629" y="30626"/>
                  </a:lnTo>
                  <a:lnTo>
                    <a:pt x="139974" y="30417"/>
                  </a:lnTo>
                  <a:lnTo>
                    <a:pt x="147810" y="30238"/>
                  </a:lnTo>
                  <a:lnTo>
                    <a:pt x="155108" y="30118"/>
                  </a:lnTo>
                  <a:lnTo>
                    <a:pt x="158517" y="30088"/>
                  </a:lnTo>
                  <a:lnTo>
                    <a:pt x="161748" y="30088"/>
                  </a:lnTo>
                  <a:lnTo>
                    <a:pt x="161748" y="30088"/>
                  </a:lnTo>
                  <a:lnTo>
                    <a:pt x="166473" y="30118"/>
                  </a:lnTo>
                  <a:lnTo>
                    <a:pt x="170660" y="30178"/>
                  </a:lnTo>
                  <a:lnTo>
                    <a:pt x="172575" y="30268"/>
                  </a:lnTo>
                  <a:lnTo>
                    <a:pt x="174339" y="30327"/>
                  </a:lnTo>
                  <a:lnTo>
                    <a:pt x="175984" y="30417"/>
                  </a:lnTo>
                  <a:lnTo>
                    <a:pt x="177450" y="30537"/>
                  </a:lnTo>
                  <a:lnTo>
                    <a:pt x="178766" y="30656"/>
                  </a:lnTo>
                  <a:lnTo>
                    <a:pt x="179932" y="30806"/>
                  </a:lnTo>
                  <a:lnTo>
                    <a:pt x="180919" y="30955"/>
                  </a:lnTo>
                  <a:lnTo>
                    <a:pt x="181727" y="31165"/>
                  </a:lnTo>
                  <a:lnTo>
                    <a:pt x="182086" y="31254"/>
                  </a:lnTo>
                  <a:lnTo>
                    <a:pt x="182385" y="31344"/>
                  </a:lnTo>
                  <a:lnTo>
                    <a:pt x="182624" y="31464"/>
                  </a:lnTo>
                  <a:lnTo>
                    <a:pt x="182833" y="31583"/>
                  </a:lnTo>
                  <a:lnTo>
                    <a:pt x="182983" y="31703"/>
                  </a:lnTo>
                  <a:lnTo>
                    <a:pt x="183103" y="31823"/>
                  </a:lnTo>
                  <a:lnTo>
                    <a:pt x="183162" y="31942"/>
                  </a:lnTo>
                  <a:lnTo>
                    <a:pt x="183192" y="32092"/>
                  </a:lnTo>
                  <a:lnTo>
                    <a:pt x="183192" y="32092"/>
                  </a:lnTo>
                  <a:lnTo>
                    <a:pt x="183162" y="32241"/>
                  </a:lnTo>
                  <a:lnTo>
                    <a:pt x="183103" y="32391"/>
                  </a:lnTo>
                  <a:lnTo>
                    <a:pt x="183013" y="32541"/>
                  </a:lnTo>
                  <a:lnTo>
                    <a:pt x="182893" y="32690"/>
                  </a:lnTo>
                  <a:lnTo>
                    <a:pt x="182744" y="32840"/>
                  </a:lnTo>
                  <a:lnTo>
                    <a:pt x="182564" y="32989"/>
                  </a:lnTo>
                  <a:lnTo>
                    <a:pt x="182325" y="33139"/>
                  </a:lnTo>
                  <a:lnTo>
                    <a:pt x="182086" y="33258"/>
                  </a:lnTo>
                  <a:lnTo>
                    <a:pt x="181517" y="33528"/>
                  </a:lnTo>
                  <a:lnTo>
                    <a:pt x="180829" y="33797"/>
                  </a:lnTo>
                  <a:lnTo>
                    <a:pt x="180022" y="34036"/>
                  </a:lnTo>
                  <a:lnTo>
                    <a:pt x="179095" y="34275"/>
                  </a:lnTo>
                  <a:lnTo>
                    <a:pt x="178108" y="34515"/>
                  </a:lnTo>
                  <a:lnTo>
                    <a:pt x="177001" y="34724"/>
                  </a:lnTo>
                  <a:lnTo>
                    <a:pt x="175805" y="34933"/>
                  </a:lnTo>
                  <a:lnTo>
                    <a:pt x="174549" y="35113"/>
                  </a:lnTo>
                  <a:lnTo>
                    <a:pt x="173173" y="35292"/>
                  </a:lnTo>
                  <a:lnTo>
                    <a:pt x="171737" y="35502"/>
                  </a:lnTo>
                  <a:lnTo>
                    <a:pt x="168657" y="35831"/>
                  </a:lnTo>
                  <a:lnTo>
                    <a:pt x="165307" y="36130"/>
                  </a:lnTo>
                  <a:lnTo>
                    <a:pt x="161718" y="36429"/>
                  </a:lnTo>
                  <a:lnTo>
                    <a:pt x="157979" y="36668"/>
                  </a:lnTo>
                  <a:lnTo>
                    <a:pt x="154061" y="36907"/>
                  </a:lnTo>
                  <a:lnTo>
                    <a:pt x="150023" y="37146"/>
                  </a:lnTo>
                  <a:lnTo>
                    <a:pt x="145896" y="37356"/>
                  </a:lnTo>
                  <a:lnTo>
                    <a:pt x="137551" y="37745"/>
                  </a:lnTo>
                  <a:lnTo>
                    <a:pt x="129266" y="38133"/>
                  </a:lnTo>
                  <a:lnTo>
                    <a:pt x="121370" y="38492"/>
                  </a:lnTo>
                  <a:lnTo>
                    <a:pt x="117632" y="38702"/>
                  </a:lnTo>
                  <a:lnTo>
                    <a:pt x="114073" y="38911"/>
                  </a:lnTo>
                  <a:lnTo>
                    <a:pt x="110783" y="39120"/>
                  </a:lnTo>
                  <a:lnTo>
                    <a:pt x="107732" y="39360"/>
                  </a:lnTo>
                  <a:lnTo>
                    <a:pt x="104980" y="39629"/>
                  </a:lnTo>
                  <a:lnTo>
                    <a:pt x="102558" y="39898"/>
                  </a:lnTo>
                  <a:lnTo>
                    <a:pt x="101511" y="40048"/>
                  </a:lnTo>
                  <a:lnTo>
                    <a:pt x="100524" y="40197"/>
                  </a:lnTo>
                  <a:lnTo>
                    <a:pt x="99657" y="40377"/>
                  </a:lnTo>
                  <a:lnTo>
                    <a:pt x="98879" y="40526"/>
                  </a:lnTo>
                  <a:lnTo>
                    <a:pt x="98221" y="40706"/>
                  </a:lnTo>
                  <a:lnTo>
                    <a:pt x="97683" y="40885"/>
                  </a:lnTo>
                  <a:lnTo>
                    <a:pt x="97264" y="41094"/>
                  </a:lnTo>
                  <a:lnTo>
                    <a:pt x="97084" y="41184"/>
                  </a:lnTo>
                  <a:lnTo>
                    <a:pt x="96965" y="41304"/>
                  </a:lnTo>
                  <a:lnTo>
                    <a:pt x="96845" y="41394"/>
                  </a:lnTo>
                  <a:lnTo>
                    <a:pt x="96785" y="41513"/>
                  </a:lnTo>
                  <a:lnTo>
                    <a:pt x="96726" y="41603"/>
                  </a:lnTo>
                  <a:lnTo>
                    <a:pt x="96726" y="41723"/>
                  </a:lnTo>
                  <a:lnTo>
                    <a:pt x="96755" y="41842"/>
                  </a:lnTo>
                  <a:lnTo>
                    <a:pt x="96815" y="41962"/>
                  </a:lnTo>
                  <a:lnTo>
                    <a:pt x="96935" y="42081"/>
                  </a:lnTo>
                  <a:lnTo>
                    <a:pt x="97055" y="42201"/>
                  </a:lnTo>
                  <a:lnTo>
                    <a:pt x="97055" y="42201"/>
                  </a:lnTo>
                  <a:lnTo>
                    <a:pt x="97324" y="42351"/>
                  </a:lnTo>
                  <a:lnTo>
                    <a:pt x="97683" y="42530"/>
                  </a:lnTo>
                  <a:lnTo>
                    <a:pt x="98131" y="42680"/>
                  </a:lnTo>
                  <a:lnTo>
                    <a:pt x="98670" y="42829"/>
                  </a:lnTo>
                  <a:lnTo>
                    <a:pt x="99328" y="42949"/>
                  </a:lnTo>
                  <a:lnTo>
                    <a:pt x="100075" y="43098"/>
                  </a:lnTo>
                  <a:lnTo>
                    <a:pt x="100913" y="43218"/>
                  </a:lnTo>
                  <a:lnTo>
                    <a:pt x="101810" y="43367"/>
                  </a:lnTo>
                  <a:lnTo>
                    <a:pt x="103904" y="43607"/>
                  </a:lnTo>
                  <a:lnTo>
                    <a:pt x="106326" y="43816"/>
                  </a:lnTo>
                  <a:lnTo>
                    <a:pt x="109018" y="43996"/>
                  </a:lnTo>
                  <a:lnTo>
                    <a:pt x="112009" y="44175"/>
                  </a:lnTo>
                  <a:lnTo>
                    <a:pt x="115269" y="44325"/>
                  </a:lnTo>
                  <a:lnTo>
                    <a:pt x="118798" y="44474"/>
                  </a:lnTo>
                  <a:lnTo>
                    <a:pt x="122507" y="44564"/>
                  </a:lnTo>
                  <a:lnTo>
                    <a:pt x="126455" y="44683"/>
                  </a:lnTo>
                  <a:lnTo>
                    <a:pt x="130582" y="44743"/>
                  </a:lnTo>
                  <a:lnTo>
                    <a:pt x="134889" y="44803"/>
                  </a:lnTo>
                  <a:lnTo>
                    <a:pt x="139316" y="44833"/>
                  </a:lnTo>
                  <a:lnTo>
                    <a:pt x="143922" y="44833"/>
                  </a:lnTo>
                  <a:lnTo>
                    <a:pt x="143922" y="44833"/>
                  </a:lnTo>
                  <a:lnTo>
                    <a:pt x="148468" y="44833"/>
                  </a:lnTo>
                  <a:lnTo>
                    <a:pt x="153134" y="44803"/>
                  </a:lnTo>
                  <a:lnTo>
                    <a:pt x="157859" y="44743"/>
                  </a:lnTo>
                  <a:lnTo>
                    <a:pt x="162675" y="44683"/>
                  </a:lnTo>
                  <a:lnTo>
                    <a:pt x="167490" y="44594"/>
                  </a:lnTo>
                  <a:lnTo>
                    <a:pt x="172335" y="44504"/>
                  </a:lnTo>
                  <a:lnTo>
                    <a:pt x="177181" y="44384"/>
                  </a:lnTo>
                  <a:lnTo>
                    <a:pt x="182026" y="44235"/>
                  </a:lnTo>
                  <a:lnTo>
                    <a:pt x="186841" y="44085"/>
                  </a:lnTo>
                  <a:lnTo>
                    <a:pt x="191597" y="43906"/>
                  </a:lnTo>
                  <a:lnTo>
                    <a:pt x="196292" y="43696"/>
                  </a:lnTo>
                  <a:lnTo>
                    <a:pt x="200898" y="43487"/>
                  </a:lnTo>
                  <a:lnTo>
                    <a:pt x="205415" y="43278"/>
                  </a:lnTo>
                  <a:lnTo>
                    <a:pt x="209811" y="43038"/>
                  </a:lnTo>
                  <a:lnTo>
                    <a:pt x="214088" y="42769"/>
                  </a:lnTo>
                  <a:lnTo>
                    <a:pt x="218186" y="42470"/>
                  </a:lnTo>
                  <a:lnTo>
                    <a:pt x="222134" y="42171"/>
                  </a:lnTo>
                  <a:lnTo>
                    <a:pt x="225872" y="41872"/>
                  </a:lnTo>
                  <a:lnTo>
                    <a:pt x="229431" y="41543"/>
                  </a:lnTo>
                  <a:lnTo>
                    <a:pt x="232751" y="41184"/>
                  </a:lnTo>
                  <a:lnTo>
                    <a:pt x="235832" y="40825"/>
                  </a:lnTo>
                  <a:lnTo>
                    <a:pt x="238673" y="40436"/>
                  </a:lnTo>
                  <a:lnTo>
                    <a:pt x="241246" y="40048"/>
                  </a:lnTo>
                  <a:lnTo>
                    <a:pt x="243519" y="39629"/>
                  </a:lnTo>
                  <a:lnTo>
                    <a:pt x="244535" y="39420"/>
                  </a:lnTo>
                  <a:lnTo>
                    <a:pt x="245463" y="39180"/>
                  </a:lnTo>
                  <a:lnTo>
                    <a:pt x="246330" y="38971"/>
                  </a:lnTo>
                  <a:lnTo>
                    <a:pt x="247108" y="38732"/>
                  </a:lnTo>
                  <a:lnTo>
                    <a:pt x="247796" y="38522"/>
                  </a:lnTo>
                  <a:lnTo>
                    <a:pt x="248394" y="38283"/>
                  </a:lnTo>
                  <a:lnTo>
                    <a:pt x="248902" y="38044"/>
                  </a:lnTo>
                  <a:lnTo>
                    <a:pt x="249321" y="37804"/>
                  </a:lnTo>
                  <a:lnTo>
                    <a:pt x="249650" y="37565"/>
                  </a:lnTo>
                  <a:lnTo>
                    <a:pt x="249770" y="37446"/>
                  </a:lnTo>
                  <a:lnTo>
                    <a:pt x="249889" y="37296"/>
                  </a:lnTo>
                  <a:lnTo>
                    <a:pt x="249949" y="37176"/>
                  </a:lnTo>
                  <a:lnTo>
                    <a:pt x="250009" y="37057"/>
                  </a:lnTo>
                  <a:lnTo>
                    <a:pt x="250039" y="36937"/>
                  </a:lnTo>
                  <a:lnTo>
                    <a:pt x="250039" y="36788"/>
                  </a:lnTo>
                  <a:lnTo>
                    <a:pt x="250009" y="36668"/>
                  </a:lnTo>
                  <a:lnTo>
                    <a:pt x="249979" y="36518"/>
                  </a:lnTo>
                  <a:lnTo>
                    <a:pt x="249889" y="36399"/>
                  </a:lnTo>
                  <a:lnTo>
                    <a:pt x="249799" y="36279"/>
                  </a:lnTo>
                  <a:lnTo>
                    <a:pt x="249650" y="36130"/>
                  </a:lnTo>
                  <a:lnTo>
                    <a:pt x="249500" y="36010"/>
                  </a:lnTo>
                  <a:lnTo>
                    <a:pt x="249112" y="35711"/>
                  </a:lnTo>
                  <a:lnTo>
                    <a:pt x="249112" y="35711"/>
                  </a:lnTo>
                  <a:lnTo>
                    <a:pt x="248394" y="35322"/>
                  </a:lnTo>
                  <a:lnTo>
                    <a:pt x="247616" y="34903"/>
                  </a:lnTo>
                  <a:lnTo>
                    <a:pt x="246749" y="34515"/>
                  </a:lnTo>
                  <a:lnTo>
                    <a:pt x="245851" y="34096"/>
                  </a:lnTo>
                  <a:lnTo>
                    <a:pt x="244864" y="33737"/>
                  </a:lnTo>
                  <a:lnTo>
                    <a:pt x="243848" y="33348"/>
                  </a:lnTo>
                  <a:lnTo>
                    <a:pt x="242771" y="32959"/>
                  </a:lnTo>
                  <a:lnTo>
                    <a:pt x="241634" y="32600"/>
                  </a:lnTo>
                  <a:lnTo>
                    <a:pt x="240468" y="32241"/>
                  </a:lnTo>
                  <a:lnTo>
                    <a:pt x="239242" y="31883"/>
                  </a:lnTo>
                  <a:lnTo>
                    <a:pt x="236669" y="31195"/>
                  </a:lnTo>
                  <a:lnTo>
                    <a:pt x="233978" y="30537"/>
                  </a:lnTo>
                  <a:lnTo>
                    <a:pt x="231136" y="29879"/>
                  </a:lnTo>
                  <a:lnTo>
                    <a:pt x="228235" y="29251"/>
                  </a:lnTo>
                  <a:lnTo>
                    <a:pt x="225214" y="28652"/>
                  </a:lnTo>
                  <a:lnTo>
                    <a:pt x="222164" y="28084"/>
                  </a:lnTo>
                  <a:lnTo>
                    <a:pt x="219113" y="27516"/>
                  </a:lnTo>
                  <a:lnTo>
                    <a:pt x="212982" y="26439"/>
                  </a:lnTo>
                  <a:lnTo>
                    <a:pt x="207000" y="25422"/>
                  </a:lnTo>
                  <a:lnTo>
                    <a:pt x="201377" y="24465"/>
                  </a:lnTo>
                  <a:lnTo>
                    <a:pt x="198775" y="23987"/>
                  </a:lnTo>
                  <a:lnTo>
                    <a:pt x="196322" y="23538"/>
                  </a:lnTo>
                  <a:lnTo>
                    <a:pt x="194049" y="23119"/>
                  </a:lnTo>
                  <a:lnTo>
                    <a:pt x="191985" y="22671"/>
                  </a:lnTo>
                  <a:lnTo>
                    <a:pt x="190131" y="22252"/>
                  </a:lnTo>
                  <a:lnTo>
                    <a:pt x="188546" y="21833"/>
                  </a:lnTo>
                  <a:lnTo>
                    <a:pt x="187858" y="21654"/>
                  </a:lnTo>
                  <a:lnTo>
                    <a:pt x="187230" y="21444"/>
                  </a:lnTo>
                  <a:lnTo>
                    <a:pt x="186692" y="21235"/>
                  </a:lnTo>
                  <a:lnTo>
                    <a:pt x="186213" y="21056"/>
                  </a:lnTo>
                  <a:lnTo>
                    <a:pt x="185824" y="20846"/>
                  </a:lnTo>
                  <a:lnTo>
                    <a:pt x="185525" y="20667"/>
                  </a:lnTo>
                  <a:lnTo>
                    <a:pt x="185286" y="20457"/>
                  </a:lnTo>
                  <a:lnTo>
                    <a:pt x="185226" y="20368"/>
                  </a:lnTo>
                  <a:lnTo>
                    <a:pt x="185166" y="20278"/>
                  </a:lnTo>
                  <a:lnTo>
                    <a:pt x="185136" y="20158"/>
                  </a:lnTo>
                  <a:lnTo>
                    <a:pt x="185106" y="20069"/>
                  </a:lnTo>
                  <a:lnTo>
                    <a:pt x="185136" y="19979"/>
                  </a:lnTo>
                  <a:lnTo>
                    <a:pt x="185166" y="19889"/>
                  </a:lnTo>
                  <a:lnTo>
                    <a:pt x="185226" y="19770"/>
                  </a:lnTo>
                  <a:lnTo>
                    <a:pt x="185316" y="19680"/>
                  </a:lnTo>
                  <a:lnTo>
                    <a:pt x="185585" y="19500"/>
                  </a:lnTo>
                  <a:lnTo>
                    <a:pt x="185914" y="19321"/>
                  </a:lnTo>
                  <a:lnTo>
                    <a:pt x="186393" y="19112"/>
                  </a:lnTo>
                  <a:lnTo>
                    <a:pt x="186961" y="18932"/>
                  </a:lnTo>
                  <a:lnTo>
                    <a:pt x="187649" y="18753"/>
                  </a:lnTo>
                  <a:lnTo>
                    <a:pt x="187649" y="18753"/>
                  </a:lnTo>
                  <a:lnTo>
                    <a:pt x="188426" y="18543"/>
                  </a:lnTo>
                  <a:lnTo>
                    <a:pt x="189294" y="18364"/>
                  </a:lnTo>
                  <a:lnTo>
                    <a:pt x="191238" y="17975"/>
                  </a:lnTo>
                  <a:lnTo>
                    <a:pt x="193481" y="17586"/>
                  </a:lnTo>
                  <a:lnTo>
                    <a:pt x="195993" y="17227"/>
                  </a:lnTo>
                  <a:lnTo>
                    <a:pt x="198745" y="16839"/>
                  </a:lnTo>
                  <a:lnTo>
                    <a:pt x="201736" y="16450"/>
                  </a:lnTo>
                  <a:lnTo>
                    <a:pt x="204906" y="16091"/>
                  </a:lnTo>
                  <a:lnTo>
                    <a:pt x="208256" y="15702"/>
                  </a:lnTo>
                  <a:lnTo>
                    <a:pt x="215434" y="14924"/>
                  </a:lnTo>
                  <a:lnTo>
                    <a:pt x="223061" y="14147"/>
                  </a:lnTo>
                  <a:lnTo>
                    <a:pt x="238943" y="12562"/>
                  </a:lnTo>
                  <a:lnTo>
                    <a:pt x="246868" y="11784"/>
                  </a:lnTo>
                  <a:lnTo>
                    <a:pt x="254525" y="10947"/>
                  </a:lnTo>
                  <a:lnTo>
                    <a:pt x="258174" y="10558"/>
                  </a:lnTo>
                  <a:lnTo>
                    <a:pt x="261733" y="10139"/>
                  </a:lnTo>
                  <a:lnTo>
                    <a:pt x="265113" y="9720"/>
                  </a:lnTo>
                  <a:lnTo>
                    <a:pt x="268343" y="9302"/>
                  </a:lnTo>
                  <a:lnTo>
                    <a:pt x="271364" y="8883"/>
                  </a:lnTo>
                  <a:lnTo>
                    <a:pt x="274145" y="8434"/>
                  </a:lnTo>
                  <a:lnTo>
                    <a:pt x="276718" y="8016"/>
                  </a:lnTo>
                  <a:lnTo>
                    <a:pt x="278991" y="7567"/>
                  </a:lnTo>
                  <a:lnTo>
                    <a:pt x="281024" y="7148"/>
                  </a:lnTo>
                  <a:lnTo>
                    <a:pt x="281892" y="6909"/>
                  </a:lnTo>
                  <a:lnTo>
                    <a:pt x="282699" y="6700"/>
                  </a:lnTo>
                  <a:lnTo>
                    <a:pt x="283447" y="6460"/>
                  </a:lnTo>
                  <a:lnTo>
                    <a:pt x="284075" y="6251"/>
                  </a:lnTo>
                  <a:lnTo>
                    <a:pt x="284643" y="6012"/>
                  </a:lnTo>
                  <a:lnTo>
                    <a:pt x="285092" y="5802"/>
                  </a:lnTo>
                  <a:lnTo>
                    <a:pt x="285092" y="5802"/>
                  </a:lnTo>
                  <a:lnTo>
                    <a:pt x="285451" y="5563"/>
                  </a:lnTo>
                  <a:lnTo>
                    <a:pt x="285571" y="5473"/>
                  </a:lnTo>
                  <a:lnTo>
                    <a:pt x="285660" y="5354"/>
                  </a:lnTo>
                  <a:lnTo>
                    <a:pt x="285720" y="5234"/>
                  </a:lnTo>
                  <a:lnTo>
                    <a:pt x="285750" y="5144"/>
                  </a:lnTo>
                  <a:lnTo>
                    <a:pt x="285750" y="5025"/>
                  </a:lnTo>
                  <a:lnTo>
                    <a:pt x="285720" y="4935"/>
                  </a:lnTo>
                  <a:lnTo>
                    <a:pt x="285660" y="4845"/>
                  </a:lnTo>
                  <a:lnTo>
                    <a:pt x="285541" y="4726"/>
                  </a:lnTo>
                  <a:lnTo>
                    <a:pt x="285271" y="4546"/>
                  </a:lnTo>
                  <a:lnTo>
                    <a:pt x="284883" y="4337"/>
                  </a:lnTo>
                  <a:lnTo>
                    <a:pt x="284374" y="4157"/>
                  </a:lnTo>
                  <a:lnTo>
                    <a:pt x="283776" y="3978"/>
                  </a:lnTo>
                  <a:lnTo>
                    <a:pt x="283088" y="3798"/>
                  </a:lnTo>
                  <a:lnTo>
                    <a:pt x="282281" y="3649"/>
                  </a:lnTo>
                  <a:lnTo>
                    <a:pt x="281383" y="3469"/>
                  </a:lnTo>
                  <a:lnTo>
                    <a:pt x="279350" y="3170"/>
                  </a:lnTo>
                  <a:lnTo>
                    <a:pt x="276987" y="2871"/>
                  </a:lnTo>
                  <a:lnTo>
                    <a:pt x="274325" y="2602"/>
                  </a:lnTo>
                  <a:lnTo>
                    <a:pt x="271424" y="2333"/>
                  </a:lnTo>
                  <a:lnTo>
                    <a:pt x="268283" y="2094"/>
                  </a:lnTo>
                  <a:lnTo>
                    <a:pt x="264963" y="1884"/>
                  </a:lnTo>
                  <a:lnTo>
                    <a:pt x="261464" y="1675"/>
                  </a:lnTo>
                  <a:lnTo>
                    <a:pt x="257875" y="1466"/>
                  </a:lnTo>
                  <a:lnTo>
                    <a:pt x="254166" y="1316"/>
                  </a:lnTo>
                  <a:lnTo>
                    <a:pt x="250428" y="1137"/>
                  </a:lnTo>
                  <a:lnTo>
                    <a:pt x="242861" y="867"/>
                  </a:lnTo>
                  <a:lnTo>
                    <a:pt x="235473" y="658"/>
                  </a:lnTo>
                  <a:lnTo>
                    <a:pt x="228504" y="479"/>
                  </a:lnTo>
                  <a:lnTo>
                    <a:pt x="222194" y="329"/>
                  </a:lnTo>
                  <a:lnTo>
                    <a:pt x="212712" y="179"/>
                  </a:lnTo>
                  <a:lnTo>
                    <a:pt x="209063" y="150"/>
                  </a:lnTo>
                  <a:lnTo>
                    <a:pt x="209063" y="150"/>
                  </a:lnTo>
                  <a:lnTo>
                    <a:pt x="197489" y="60"/>
                  </a:lnTo>
                  <a:lnTo>
                    <a:pt x="184748" y="30"/>
                  </a:lnTo>
                  <a:lnTo>
                    <a:pt x="168806" y="0"/>
                  </a:lnTo>
                </a:path>
              </a:pathLst>
            </a:custGeom>
            <a:solidFill>
              <a:srgbClr val="FFFFFF">
                <a:alpha val="34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85" name="Google Shape;1985;p13"/>
          <p:cNvSpPr txBox="1">
            <a:spLocks noGrp="1"/>
          </p:cNvSpPr>
          <p:nvPr>
            <p:ph type="title"/>
          </p:nvPr>
        </p:nvSpPr>
        <p:spPr>
          <a:xfrm>
            <a:off x="2719400" y="2116933"/>
            <a:ext cx="31208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86" name="Google Shape;1986;p13"/>
          <p:cNvSpPr txBox="1">
            <a:spLocks noGrp="1"/>
          </p:cNvSpPr>
          <p:nvPr>
            <p:ph type="subTitle" idx="1"/>
          </p:nvPr>
        </p:nvSpPr>
        <p:spPr>
          <a:xfrm>
            <a:off x="2719400" y="2520965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7" name="Google Shape;1987;p13"/>
          <p:cNvSpPr txBox="1">
            <a:spLocks noGrp="1"/>
          </p:cNvSpPr>
          <p:nvPr>
            <p:ph type="title" idx="2"/>
          </p:nvPr>
        </p:nvSpPr>
        <p:spPr>
          <a:xfrm flipH="1">
            <a:off x="7481923" y="2116921"/>
            <a:ext cx="3121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88" name="Google Shape;1988;p13"/>
          <p:cNvSpPr txBox="1">
            <a:spLocks noGrp="1"/>
          </p:cNvSpPr>
          <p:nvPr>
            <p:ph type="subTitle" idx="3"/>
          </p:nvPr>
        </p:nvSpPr>
        <p:spPr>
          <a:xfrm flipH="1">
            <a:off x="7481923" y="2520952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9" name="Google Shape;1989;p13"/>
          <p:cNvSpPr txBox="1">
            <a:spLocks noGrp="1"/>
          </p:cNvSpPr>
          <p:nvPr>
            <p:ph type="title" idx="4" hasCustomPrompt="1"/>
          </p:nvPr>
        </p:nvSpPr>
        <p:spPr>
          <a:xfrm>
            <a:off x="1647677" y="2379933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0" name="Google Shape;1990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6407911" y="2379933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1" name="Google Shape;1991;p1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7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92" name="Google Shape;1992;p13"/>
          <p:cNvSpPr txBox="1">
            <a:spLocks noGrp="1"/>
          </p:cNvSpPr>
          <p:nvPr>
            <p:ph type="title" idx="7"/>
          </p:nvPr>
        </p:nvSpPr>
        <p:spPr>
          <a:xfrm>
            <a:off x="2719400" y="4059428"/>
            <a:ext cx="31208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93" name="Google Shape;1993;p13"/>
          <p:cNvSpPr txBox="1">
            <a:spLocks noGrp="1"/>
          </p:cNvSpPr>
          <p:nvPr>
            <p:ph type="subTitle" idx="8"/>
          </p:nvPr>
        </p:nvSpPr>
        <p:spPr>
          <a:xfrm>
            <a:off x="2719400" y="4465105"/>
            <a:ext cx="3121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4" name="Google Shape;1994;p13"/>
          <p:cNvSpPr txBox="1">
            <a:spLocks noGrp="1"/>
          </p:cNvSpPr>
          <p:nvPr>
            <p:ph type="title" idx="9"/>
          </p:nvPr>
        </p:nvSpPr>
        <p:spPr>
          <a:xfrm flipH="1">
            <a:off x="7481923" y="4059428"/>
            <a:ext cx="3121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1995" name="Google Shape;1995;p13"/>
          <p:cNvSpPr txBox="1">
            <a:spLocks noGrp="1"/>
          </p:cNvSpPr>
          <p:nvPr>
            <p:ph type="subTitle" idx="13"/>
          </p:nvPr>
        </p:nvSpPr>
        <p:spPr>
          <a:xfrm flipH="1">
            <a:off x="7481923" y="4465107"/>
            <a:ext cx="3120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6" name="Google Shape;1996;p13"/>
          <p:cNvSpPr txBox="1">
            <a:spLocks noGrp="1"/>
          </p:cNvSpPr>
          <p:nvPr>
            <p:ph type="title" idx="14" hasCustomPrompt="1"/>
          </p:nvPr>
        </p:nvSpPr>
        <p:spPr>
          <a:xfrm>
            <a:off x="1647677" y="4323267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97" name="Google Shape;1997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6407911" y="4323267"/>
            <a:ext cx="979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998" name="Google Shape;1998;p13"/>
          <p:cNvGrpSpPr/>
          <p:nvPr/>
        </p:nvGrpSpPr>
        <p:grpSpPr>
          <a:xfrm rot="2209237" flipH="1">
            <a:off x="-228025" y="285849"/>
            <a:ext cx="1292413" cy="3054755"/>
            <a:chOff x="8175147" y="2785060"/>
            <a:chExt cx="969329" cy="2291111"/>
          </a:xfrm>
        </p:grpSpPr>
        <p:grpSp>
          <p:nvGrpSpPr>
            <p:cNvPr id="1999" name="Google Shape;1999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00" name="Google Shape;2000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3" name="Google Shape;2013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030" name="Google Shape;2030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31" name="Google Shape;2031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61" name="Google Shape;2061;p13"/>
          <p:cNvGrpSpPr/>
          <p:nvPr/>
        </p:nvGrpSpPr>
        <p:grpSpPr>
          <a:xfrm>
            <a:off x="11139450" y="2622582"/>
            <a:ext cx="1292439" cy="3054815"/>
            <a:chOff x="8175147" y="2785060"/>
            <a:chExt cx="969329" cy="2291111"/>
          </a:xfrm>
        </p:grpSpPr>
        <p:grpSp>
          <p:nvGrpSpPr>
            <p:cNvPr id="2062" name="Google Shape;2062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6" name="Google Shape;2066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7" name="Google Shape;2067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9" name="Google Shape;2069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0" name="Google Shape;2070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0" name="Google Shape;2080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1" name="Google Shape;2081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093" name="Google Shape;2093;p13"/>
            <p:cNvGrpSpPr/>
            <p:nvPr/>
          </p:nvGrpSpPr>
          <p:grpSpPr>
            <a:xfrm>
              <a:off x="8175147" y="2785060"/>
              <a:ext cx="969329" cy="2291111"/>
              <a:chOff x="7870875" y="3600525"/>
              <a:chExt cx="559950" cy="1323500"/>
            </a:xfrm>
          </p:grpSpPr>
          <p:sp>
            <p:nvSpPr>
              <p:cNvPr id="2094" name="Google Shape;2094;p13"/>
              <p:cNvSpPr/>
              <p:nvPr/>
            </p:nvSpPr>
            <p:spPr>
              <a:xfrm>
                <a:off x="8105600" y="3600525"/>
                <a:ext cx="56575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7760" extrusionOk="0">
                    <a:moveTo>
                      <a:pt x="2187" y="0"/>
                    </a:moveTo>
                    <a:lnTo>
                      <a:pt x="2150" y="38"/>
                    </a:lnTo>
                    <a:lnTo>
                      <a:pt x="2074" y="151"/>
                    </a:lnTo>
                    <a:lnTo>
                      <a:pt x="1961" y="340"/>
                    </a:lnTo>
                    <a:lnTo>
                      <a:pt x="1867" y="622"/>
                    </a:lnTo>
                    <a:lnTo>
                      <a:pt x="1735" y="962"/>
                    </a:lnTo>
                    <a:lnTo>
                      <a:pt x="1603" y="1376"/>
                    </a:lnTo>
                    <a:lnTo>
                      <a:pt x="1339" y="2357"/>
                    </a:lnTo>
                    <a:lnTo>
                      <a:pt x="1037" y="3545"/>
                    </a:lnTo>
                    <a:lnTo>
                      <a:pt x="905" y="4204"/>
                    </a:lnTo>
                    <a:lnTo>
                      <a:pt x="755" y="4883"/>
                    </a:lnTo>
                    <a:lnTo>
                      <a:pt x="623" y="5600"/>
                    </a:lnTo>
                    <a:lnTo>
                      <a:pt x="510" y="6354"/>
                    </a:lnTo>
                    <a:lnTo>
                      <a:pt x="396" y="7127"/>
                    </a:lnTo>
                    <a:lnTo>
                      <a:pt x="283" y="7900"/>
                    </a:lnTo>
                    <a:lnTo>
                      <a:pt x="189" y="8861"/>
                    </a:lnTo>
                    <a:lnTo>
                      <a:pt x="114" y="9804"/>
                    </a:lnTo>
                    <a:lnTo>
                      <a:pt x="57" y="10728"/>
                    </a:lnTo>
                    <a:lnTo>
                      <a:pt x="19" y="11632"/>
                    </a:lnTo>
                    <a:lnTo>
                      <a:pt x="1" y="12481"/>
                    </a:lnTo>
                    <a:lnTo>
                      <a:pt x="1" y="13292"/>
                    </a:lnTo>
                    <a:lnTo>
                      <a:pt x="19" y="14064"/>
                    </a:lnTo>
                    <a:lnTo>
                      <a:pt x="38" y="14781"/>
                    </a:lnTo>
                    <a:lnTo>
                      <a:pt x="76" y="15422"/>
                    </a:lnTo>
                    <a:lnTo>
                      <a:pt x="132" y="16006"/>
                    </a:lnTo>
                    <a:lnTo>
                      <a:pt x="189" y="16515"/>
                    </a:lnTo>
                    <a:lnTo>
                      <a:pt x="246" y="16949"/>
                    </a:lnTo>
                    <a:lnTo>
                      <a:pt x="302" y="17307"/>
                    </a:lnTo>
                    <a:lnTo>
                      <a:pt x="378" y="17552"/>
                    </a:lnTo>
                    <a:lnTo>
                      <a:pt x="434" y="17722"/>
                    </a:lnTo>
                    <a:lnTo>
                      <a:pt x="472" y="17760"/>
                    </a:lnTo>
                    <a:lnTo>
                      <a:pt x="528" y="17760"/>
                    </a:lnTo>
                    <a:lnTo>
                      <a:pt x="547" y="17703"/>
                    </a:lnTo>
                    <a:lnTo>
                      <a:pt x="585" y="17609"/>
                    </a:lnTo>
                    <a:lnTo>
                      <a:pt x="623" y="17439"/>
                    </a:lnTo>
                    <a:lnTo>
                      <a:pt x="679" y="16930"/>
                    </a:lnTo>
                    <a:lnTo>
                      <a:pt x="773" y="16063"/>
                    </a:lnTo>
                    <a:lnTo>
                      <a:pt x="1584" y="7824"/>
                    </a:lnTo>
                    <a:lnTo>
                      <a:pt x="1961" y="3903"/>
                    </a:lnTo>
                    <a:lnTo>
                      <a:pt x="2187" y="1508"/>
                    </a:lnTo>
                    <a:lnTo>
                      <a:pt x="2244" y="792"/>
                    </a:lnTo>
                    <a:lnTo>
                      <a:pt x="2263" y="321"/>
                    </a:lnTo>
                    <a:lnTo>
                      <a:pt x="2263" y="76"/>
                    </a:lnTo>
                    <a:lnTo>
                      <a:pt x="2244" y="19"/>
                    </a:lnTo>
                    <a:lnTo>
                      <a:pt x="22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8138600" y="37390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1"/>
                    </a:moveTo>
                    <a:lnTo>
                      <a:pt x="2696" y="39"/>
                    </a:lnTo>
                    <a:lnTo>
                      <a:pt x="2621" y="15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4"/>
                    </a:lnTo>
                    <a:lnTo>
                      <a:pt x="2112" y="1340"/>
                    </a:lnTo>
                    <a:lnTo>
                      <a:pt x="1791" y="2320"/>
                    </a:lnTo>
                    <a:lnTo>
                      <a:pt x="1452" y="3489"/>
                    </a:lnTo>
                    <a:lnTo>
                      <a:pt x="1282" y="4149"/>
                    </a:lnTo>
                    <a:lnTo>
                      <a:pt x="1113" y="4827"/>
                    </a:lnTo>
                    <a:lnTo>
                      <a:pt x="962" y="5544"/>
                    </a:lnTo>
                    <a:lnTo>
                      <a:pt x="792" y="6279"/>
                    </a:lnTo>
                    <a:lnTo>
                      <a:pt x="660" y="7033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34"/>
                    </a:lnTo>
                    <a:lnTo>
                      <a:pt x="94" y="11539"/>
                    </a:lnTo>
                    <a:lnTo>
                      <a:pt x="57" y="12387"/>
                    </a:lnTo>
                    <a:lnTo>
                      <a:pt x="19" y="13198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28"/>
                    </a:lnTo>
                    <a:lnTo>
                      <a:pt x="38" y="15913"/>
                    </a:lnTo>
                    <a:lnTo>
                      <a:pt x="57" y="16422"/>
                    </a:lnTo>
                    <a:lnTo>
                      <a:pt x="113" y="16855"/>
                    </a:lnTo>
                    <a:lnTo>
                      <a:pt x="151" y="17214"/>
                    </a:lnTo>
                    <a:lnTo>
                      <a:pt x="208" y="1747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21" y="17685"/>
                    </a:lnTo>
                    <a:lnTo>
                      <a:pt x="358" y="17666"/>
                    </a:lnTo>
                    <a:lnTo>
                      <a:pt x="396" y="17628"/>
                    </a:lnTo>
                    <a:lnTo>
                      <a:pt x="415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787"/>
                    </a:lnTo>
                    <a:lnTo>
                      <a:pt x="2357" y="3885"/>
                    </a:lnTo>
                    <a:lnTo>
                      <a:pt x="2677" y="1509"/>
                    </a:lnTo>
                    <a:lnTo>
                      <a:pt x="2772" y="793"/>
                    </a:lnTo>
                    <a:lnTo>
                      <a:pt x="2809" y="340"/>
                    </a:lnTo>
                    <a:lnTo>
                      <a:pt x="2809" y="76"/>
                    </a:lnTo>
                    <a:lnTo>
                      <a:pt x="2790" y="20"/>
                    </a:lnTo>
                    <a:lnTo>
                      <a:pt x="277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7961375" y="3764550"/>
                <a:ext cx="182900" cy="408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16327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75"/>
                    </a:lnTo>
                    <a:lnTo>
                      <a:pt x="1" y="207"/>
                    </a:lnTo>
                    <a:lnTo>
                      <a:pt x="19" y="434"/>
                    </a:lnTo>
                    <a:lnTo>
                      <a:pt x="57" y="716"/>
                    </a:lnTo>
                    <a:lnTo>
                      <a:pt x="114" y="1075"/>
                    </a:lnTo>
                    <a:lnTo>
                      <a:pt x="208" y="1489"/>
                    </a:lnTo>
                    <a:lnTo>
                      <a:pt x="453" y="2489"/>
                    </a:lnTo>
                    <a:lnTo>
                      <a:pt x="774" y="3676"/>
                    </a:lnTo>
                    <a:lnTo>
                      <a:pt x="981" y="4317"/>
                    </a:lnTo>
                    <a:lnTo>
                      <a:pt x="1188" y="4977"/>
                    </a:lnTo>
                    <a:lnTo>
                      <a:pt x="1433" y="5675"/>
                    </a:lnTo>
                    <a:lnTo>
                      <a:pt x="1697" y="6391"/>
                    </a:lnTo>
                    <a:lnTo>
                      <a:pt x="1961" y="7108"/>
                    </a:lnTo>
                    <a:lnTo>
                      <a:pt x="2263" y="7843"/>
                    </a:lnTo>
                    <a:lnTo>
                      <a:pt x="2640" y="8729"/>
                    </a:lnTo>
                    <a:lnTo>
                      <a:pt x="3055" y="9596"/>
                    </a:lnTo>
                    <a:lnTo>
                      <a:pt x="3451" y="10426"/>
                    </a:lnTo>
                    <a:lnTo>
                      <a:pt x="3865" y="11217"/>
                    </a:lnTo>
                    <a:lnTo>
                      <a:pt x="4261" y="11972"/>
                    </a:lnTo>
                    <a:lnTo>
                      <a:pt x="4657" y="12688"/>
                    </a:lnTo>
                    <a:lnTo>
                      <a:pt x="5053" y="13348"/>
                    </a:lnTo>
                    <a:lnTo>
                      <a:pt x="5430" y="13951"/>
                    </a:lnTo>
                    <a:lnTo>
                      <a:pt x="5770" y="14498"/>
                    </a:lnTo>
                    <a:lnTo>
                      <a:pt x="6109" y="14988"/>
                    </a:lnTo>
                    <a:lnTo>
                      <a:pt x="6411" y="15403"/>
                    </a:lnTo>
                    <a:lnTo>
                      <a:pt x="6674" y="15742"/>
                    </a:lnTo>
                    <a:lnTo>
                      <a:pt x="6901" y="16025"/>
                    </a:lnTo>
                    <a:lnTo>
                      <a:pt x="7070" y="16214"/>
                    </a:lnTo>
                    <a:lnTo>
                      <a:pt x="7202" y="16308"/>
                    </a:lnTo>
                    <a:lnTo>
                      <a:pt x="7259" y="16327"/>
                    </a:lnTo>
                    <a:lnTo>
                      <a:pt x="7297" y="16327"/>
                    </a:lnTo>
                    <a:lnTo>
                      <a:pt x="7315" y="16308"/>
                    </a:lnTo>
                    <a:lnTo>
                      <a:pt x="7315" y="16251"/>
                    </a:lnTo>
                    <a:lnTo>
                      <a:pt x="7278" y="16138"/>
                    </a:lnTo>
                    <a:lnTo>
                      <a:pt x="7240" y="15987"/>
                    </a:lnTo>
                    <a:lnTo>
                      <a:pt x="7033" y="15497"/>
                    </a:lnTo>
                    <a:lnTo>
                      <a:pt x="6693" y="14724"/>
                    </a:lnTo>
                    <a:lnTo>
                      <a:pt x="3356" y="7126"/>
                    </a:lnTo>
                    <a:lnTo>
                      <a:pt x="1754" y="3526"/>
                    </a:lnTo>
                    <a:lnTo>
                      <a:pt x="792" y="1339"/>
                    </a:lnTo>
                    <a:lnTo>
                      <a:pt x="491" y="679"/>
                    </a:lnTo>
                    <a:lnTo>
                      <a:pt x="264" y="264"/>
                    </a:lnTo>
                    <a:lnTo>
                      <a:pt x="133" y="57"/>
                    </a:lnTo>
                    <a:lnTo>
                      <a:pt x="95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8170650" y="3869175"/>
                <a:ext cx="70250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685" extrusionOk="0">
                    <a:moveTo>
                      <a:pt x="2734" y="0"/>
                    </a:moveTo>
                    <a:lnTo>
                      <a:pt x="2696" y="19"/>
                    </a:lnTo>
                    <a:lnTo>
                      <a:pt x="2621" y="132"/>
                    </a:lnTo>
                    <a:lnTo>
                      <a:pt x="2508" y="340"/>
                    </a:lnTo>
                    <a:lnTo>
                      <a:pt x="2395" y="604"/>
                    </a:lnTo>
                    <a:lnTo>
                      <a:pt x="2263" y="943"/>
                    </a:lnTo>
                    <a:lnTo>
                      <a:pt x="2112" y="1339"/>
                    </a:lnTo>
                    <a:lnTo>
                      <a:pt x="1791" y="2319"/>
                    </a:lnTo>
                    <a:lnTo>
                      <a:pt x="1452" y="3488"/>
                    </a:lnTo>
                    <a:lnTo>
                      <a:pt x="1282" y="4129"/>
                    </a:lnTo>
                    <a:lnTo>
                      <a:pt x="1113" y="4827"/>
                    </a:lnTo>
                    <a:lnTo>
                      <a:pt x="962" y="5543"/>
                    </a:lnTo>
                    <a:lnTo>
                      <a:pt x="811" y="6278"/>
                    </a:lnTo>
                    <a:lnTo>
                      <a:pt x="660" y="7032"/>
                    </a:lnTo>
                    <a:lnTo>
                      <a:pt x="528" y="7805"/>
                    </a:lnTo>
                    <a:lnTo>
                      <a:pt x="377" y="8767"/>
                    </a:lnTo>
                    <a:lnTo>
                      <a:pt x="264" y="9710"/>
                    </a:lnTo>
                    <a:lnTo>
                      <a:pt x="170" y="10633"/>
                    </a:lnTo>
                    <a:lnTo>
                      <a:pt x="94" y="11519"/>
                    </a:lnTo>
                    <a:lnTo>
                      <a:pt x="57" y="12387"/>
                    </a:lnTo>
                    <a:lnTo>
                      <a:pt x="19" y="13197"/>
                    </a:lnTo>
                    <a:lnTo>
                      <a:pt x="0" y="13970"/>
                    </a:lnTo>
                    <a:lnTo>
                      <a:pt x="0" y="14668"/>
                    </a:lnTo>
                    <a:lnTo>
                      <a:pt x="19" y="15328"/>
                    </a:lnTo>
                    <a:lnTo>
                      <a:pt x="38" y="15912"/>
                    </a:lnTo>
                    <a:lnTo>
                      <a:pt x="76" y="16421"/>
                    </a:lnTo>
                    <a:lnTo>
                      <a:pt x="113" y="16855"/>
                    </a:lnTo>
                    <a:lnTo>
                      <a:pt x="151" y="17213"/>
                    </a:lnTo>
                    <a:lnTo>
                      <a:pt x="208" y="17458"/>
                    </a:lnTo>
                    <a:lnTo>
                      <a:pt x="264" y="17628"/>
                    </a:lnTo>
                    <a:lnTo>
                      <a:pt x="302" y="17666"/>
                    </a:lnTo>
                    <a:lnTo>
                      <a:pt x="340" y="17684"/>
                    </a:lnTo>
                    <a:lnTo>
                      <a:pt x="358" y="17666"/>
                    </a:lnTo>
                    <a:lnTo>
                      <a:pt x="396" y="17609"/>
                    </a:lnTo>
                    <a:lnTo>
                      <a:pt x="434" y="17515"/>
                    </a:lnTo>
                    <a:lnTo>
                      <a:pt x="453" y="17364"/>
                    </a:lnTo>
                    <a:lnTo>
                      <a:pt x="547" y="16855"/>
                    </a:lnTo>
                    <a:lnTo>
                      <a:pt x="679" y="16006"/>
                    </a:lnTo>
                    <a:lnTo>
                      <a:pt x="1810" y="7787"/>
                    </a:lnTo>
                    <a:lnTo>
                      <a:pt x="2357" y="3884"/>
                    </a:lnTo>
                    <a:lnTo>
                      <a:pt x="2696" y="1509"/>
                    </a:lnTo>
                    <a:lnTo>
                      <a:pt x="2772" y="792"/>
                    </a:lnTo>
                    <a:lnTo>
                      <a:pt x="2809" y="321"/>
                    </a:lnTo>
                    <a:lnTo>
                      <a:pt x="2809" y="76"/>
                    </a:lnTo>
                    <a:lnTo>
                      <a:pt x="2790" y="19"/>
                    </a:lnTo>
                    <a:lnTo>
                      <a:pt x="277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7929325" y="3891325"/>
                <a:ext cx="23992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15083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9" y="208"/>
                    </a:lnTo>
                    <a:lnTo>
                      <a:pt x="57" y="415"/>
                    </a:lnTo>
                    <a:lnTo>
                      <a:pt x="133" y="698"/>
                    </a:lnTo>
                    <a:lnTo>
                      <a:pt x="246" y="1037"/>
                    </a:lnTo>
                    <a:lnTo>
                      <a:pt x="396" y="1452"/>
                    </a:lnTo>
                    <a:lnTo>
                      <a:pt x="792" y="2395"/>
                    </a:lnTo>
                    <a:lnTo>
                      <a:pt x="1283" y="3507"/>
                    </a:lnTo>
                    <a:lnTo>
                      <a:pt x="1584" y="4110"/>
                    </a:lnTo>
                    <a:lnTo>
                      <a:pt x="1886" y="4751"/>
                    </a:lnTo>
                    <a:lnTo>
                      <a:pt x="2225" y="5392"/>
                    </a:lnTo>
                    <a:lnTo>
                      <a:pt x="2583" y="6052"/>
                    </a:lnTo>
                    <a:lnTo>
                      <a:pt x="2960" y="6731"/>
                    </a:lnTo>
                    <a:lnTo>
                      <a:pt x="3375" y="7410"/>
                    </a:lnTo>
                    <a:lnTo>
                      <a:pt x="3884" y="8239"/>
                    </a:lnTo>
                    <a:lnTo>
                      <a:pt x="4393" y="9031"/>
                    </a:lnTo>
                    <a:lnTo>
                      <a:pt x="4921" y="9804"/>
                    </a:lnTo>
                    <a:lnTo>
                      <a:pt x="5449" y="10520"/>
                    </a:lnTo>
                    <a:lnTo>
                      <a:pt x="5958" y="11218"/>
                    </a:lnTo>
                    <a:lnTo>
                      <a:pt x="6448" y="11859"/>
                    </a:lnTo>
                    <a:lnTo>
                      <a:pt x="6938" y="12443"/>
                    </a:lnTo>
                    <a:lnTo>
                      <a:pt x="7391" y="12990"/>
                    </a:lnTo>
                    <a:lnTo>
                      <a:pt x="7824" y="13480"/>
                    </a:lnTo>
                    <a:lnTo>
                      <a:pt x="8220" y="13914"/>
                    </a:lnTo>
                    <a:lnTo>
                      <a:pt x="8579" y="14291"/>
                    </a:lnTo>
                    <a:lnTo>
                      <a:pt x="8880" y="14593"/>
                    </a:lnTo>
                    <a:lnTo>
                      <a:pt x="9144" y="14819"/>
                    </a:lnTo>
                    <a:lnTo>
                      <a:pt x="9352" y="14989"/>
                    </a:lnTo>
                    <a:lnTo>
                      <a:pt x="9502" y="15083"/>
                    </a:lnTo>
                    <a:lnTo>
                      <a:pt x="9578" y="15083"/>
                    </a:lnTo>
                    <a:lnTo>
                      <a:pt x="9597" y="15045"/>
                    </a:lnTo>
                    <a:lnTo>
                      <a:pt x="9597" y="14989"/>
                    </a:lnTo>
                    <a:lnTo>
                      <a:pt x="9559" y="14894"/>
                    </a:lnTo>
                    <a:lnTo>
                      <a:pt x="9484" y="14743"/>
                    </a:lnTo>
                    <a:lnTo>
                      <a:pt x="9220" y="14291"/>
                    </a:lnTo>
                    <a:lnTo>
                      <a:pt x="8767" y="13575"/>
                    </a:lnTo>
                    <a:lnTo>
                      <a:pt x="4337" y="6561"/>
                    </a:lnTo>
                    <a:lnTo>
                      <a:pt x="2225" y="3224"/>
                    </a:lnTo>
                    <a:lnTo>
                      <a:pt x="943" y="1207"/>
                    </a:lnTo>
                    <a:lnTo>
                      <a:pt x="547" y="604"/>
                    </a:lnTo>
                    <a:lnTo>
                      <a:pt x="283" y="227"/>
                    </a:lnTo>
                    <a:lnTo>
                      <a:pt x="114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8208825" y="3941750"/>
                <a:ext cx="70250" cy="4426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17704" extrusionOk="0">
                    <a:moveTo>
                      <a:pt x="2753" y="1"/>
                    </a:moveTo>
                    <a:lnTo>
                      <a:pt x="2734" y="20"/>
                    </a:lnTo>
                    <a:lnTo>
                      <a:pt x="2696" y="38"/>
                    </a:lnTo>
                    <a:lnTo>
                      <a:pt x="2602" y="152"/>
                    </a:lnTo>
                    <a:lnTo>
                      <a:pt x="2508" y="340"/>
                    </a:lnTo>
                    <a:lnTo>
                      <a:pt x="2395" y="623"/>
                    </a:lnTo>
                    <a:lnTo>
                      <a:pt x="2244" y="943"/>
                    </a:lnTo>
                    <a:lnTo>
                      <a:pt x="2112" y="1358"/>
                    </a:lnTo>
                    <a:lnTo>
                      <a:pt x="1791" y="2320"/>
                    </a:lnTo>
                    <a:lnTo>
                      <a:pt x="1452" y="3507"/>
                    </a:lnTo>
                    <a:lnTo>
                      <a:pt x="1282" y="4148"/>
                    </a:lnTo>
                    <a:lnTo>
                      <a:pt x="1113" y="4827"/>
                    </a:lnTo>
                    <a:lnTo>
                      <a:pt x="943" y="5543"/>
                    </a:lnTo>
                    <a:lnTo>
                      <a:pt x="792" y="6298"/>
                    </a:lnTo>
                    <a:lnTo>
                      <a:pt x="660" y="7052"/>
                    </a:lnTo>
                    <a:lnTo>
                      <a:pt x="528" y="7825"/>
                    </a:lnTo>
                    <a:lnTo>
                      <a:pt x="377" y="8786"/>
                    </a:lnTo>
                    <a:lnTo>
                      <a:pt x="264" y="9729"/>
                    </a:lnTo>
                    <a:lnTo>
                      <a:pt x="170" y="10653"/>
                    </a:lnTo>
                    <a:lnTo>
                      <a:pt x="95" y="11539"/>
                    </a:lnTo>
                    <a:lnTo>
                      <a:pt x="38" y="12387"/>
                    </a:lnTo>
                    <a:lnTo>
                      <a:pt x="19" y="13217"/>
                    </a:lnTo>
                    <a:lnTo>
                      <a:pt x="0" y="13971"/>
                    </a:lnTo>
                    <a:lnTo>
                      <a:pt x="0" y="14687"/>
                    </a:lnTo>
                    <a:lnTo>
                      <a:pt x="0" y="15347"/>
                    </a:lnTo>
                    <a:lnTo>
                      <a:pt x="19" y="15931"/>
                    </a:lnTo>
                    <a:lnTo>
                      <a:pt x="57" y="16440"/>
                    </a:lnTo>
                    <a:lnTo>
                      <a:pt x="95" y="16874"/>
                    </a:lnTo>
                    <a:lnTo>
                      <a:pt x="151" y="17213"/>
                    </a:lnTo>
                    <a:lnTo>
                      <a:pt x="208" y="17477"/>
                    </a:lnTo>
                    <a:lnTo>
                      <a:pt x="264" y="17647"/>
                    </a:lnTo>
                    <a:lnTo>
                      <a:pt x="302" y="17685"/>
                    </a:lnTo>
                    <a:lnTo>
                      <a:pt x="321" y="17704"/>
                    </a:lnTo>
                    <a:lnTo>
                      <a:pt x="359" y="17685"/>
                    </a:lnTo>
                    <a:lnTo>
                      <a:pt x="377" y="17628"/>
                    </a:lnTo>
                    <a:lnTo>
                      <a:pt x="415" y="17534"/>
                    </a:lnTo>
                    <a:lnTo>
                      <a:pt x="453" y="17383"/>
                    </a:lnTo>
                    <a:lnTo>
                      <a:pt x="547" y="16855"/>
                    </a:lnTo>
                    <a:lnTo>
                      <a:pt x="679" y="16007"/>
                    </a:lnTo>
                    <a:lnTo>
                      <a:pt x="1810" y="7806"/>
                    </a:lnTo>
                    <a:lnTo>
                      <a:pt x="2357" y="3884"/>
                    </a:lnTo>
                    <a:lnTo>
                      <a:pt x="2677" y="1528"/>
                    </a:lnTo>
                    <a:lnTo>
                      <a:pt x="2772" y="811"/>
                    </a:lnTo>
                    <a:lnTo>
                      <a:pt x="2809" y="340"/>
                    </a:lnTo>
                    <a:lnTo>
                      <a:pt x="2809" y="95"/>
                    </a:lnTo>
                    <a:lnTo>
                      <a:pt x="2791" y="38"/>
                    </a:lnTo>
                    <a:lnTo>
                      <a:pt x="2753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8227675" y="4006325"/>
                <a:ext cx="138600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25" extrusionOk="0">
                    <a:moveTo>
                      <a:pt x="5487" y="1"/>
                    </a:moveTo>
                    <a:lnTo>
                      <a:pt x="5449" y="19"/>
                    </a:lnTo>
                    <a:lnTo>
                      <a:pt x="5336" y="114"/>
                    </a:lnTo>
                    <a:lnTo>
                      <a:pt x="5204" y="302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31"/>
                    </a:lnTo>
                    <a:lnTo>
                      <a:pt x="3620" y="3224"/>
                    </a:lnTo>
                    <a:lnTo>
                      <a:pt x="3356" y="3828"/>
                    </a:lnTo>
                    <a:lnTo>
                      <a:pt x="3073" y="4469"/>
                    </a:lnTo>
                    <a:lnTo>
                      <a:pt x="2791" y="5147"/>
                    </a:lnTo>
                    <a:lnTo>
                      <a:pt x="2508" y="5864"/>
                    </a:lnTo>
                    <a:lnTo>
                      <a:pt x="2244" y="6580"/>
                    </a:lnTo>
                    <a:lnTo>
                      <a:pt x="1980" y="7315"/>
                    </a:lnTo>
                    <a:lnTo>
                      <a:pt x="1678" y="8239"/>
                    </a:lnTo>
                    <a:lnTo>
                      <a:pt x="1396" y="9163"/>
                    </a:lnTo>
                    <a:lnTo>
                      <a:pt x="1150" y="10049"/>
                    </a:lnTo>
                    <a:lnTo>
                      <a:pt x="924" y="10916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415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114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0" y="16516"/>
                    </a:lnTo>
                    <a:lnTo>
                      <a:pt x="19" y="16780"/>
                    </a:lnTo>
                    <a:lnTo>
                      <a:pt x="57" y="16949"/>
                    </a:lnTo>
                    <a:lnTo>
                      <a:pt x="76" y="16987"/>
                    </a:lnTo>
                    <a:lnTo>
                      <a:pt x="95" y="17025"/>
                    </a:lnTo>
                    <a:lnTo>
                      <a:pt x="132" y="17006"/>
                    </a:lnTo>
                    <a:lnTo>
                      <a:pt x="170" y="16968"/>
                    </a:lnTo>
                    <a:lnTo>
                      <a:pt x="227" y="16874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36" y="15422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85" y="1471"/>
                    </a:lnTo>
                    <a:lnTo>
                      <a:pt x="5392" y="792"/>
                    </a:lnTo>
                    <a:lnTo>
                      <a:pt x="5505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8109850" y="4007750"/>
                <a:ext cx="3209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9072" extrusionOk="0">
                    <a:moveTo>
                      <a:pt x="566" y="0"/>
                    </a:moveTo>
                    <a:lnTo>
                      <a:pt x="0" y="38"/>
                    </a:lnTo>
                    <a:lnTo>
                      <a:pt x="38" y="415"/>
                    </a:lnTo>
                    <a:lnTo>
                      <a:pt x="38" y="471"/>
                    </a:lnTo>
                    <a:lnTo>
                      <a:pt x="151" y="1471"/>
                    </a:lnTo>
                    <a:lnTo>
                      <a:pt x="283" y="2526"/>
                    </a:lnTo>
                    <a:lnTo>
                      <a:pt x="453" y="3601"/>
                    </a:lnTo>
                    <a:lnTo>
                      <a:pt x="641" y="4713"/>
                    </a:lnTo>
                    <a:lnTo>
                      <a:pt x="792" y="5486"/>
                    </a:lnTo>
                    <a:lnTo>
                      <a:pt x="962" y="6278"/>
                    </a:lnTo>
                    <a:lnTo>
                      <a:pt x="1282" y="7654"/>
                    </a:lnTo>
                    <a:lnTo>
                      <a:pt x="1452" y="8352"/>
                    </a:lnTo>
                    <a:lnTo>
                      <a:pt x="1640" y="9068"/>
                    </a:lnTo>
                    <a:lnTo>
                      <a:pt x="1810" y="9634"/>
                    </a:lnTo>
                    <a:lnTo>
                      <a:pt x="1980" y="10218"/>
                    </a:lnTo>
                    <a:lnTo>
                      <a:pt x="2281" y="11180"/>
                    </a:lnTo>
                    <a:lnTo>
                      <a:pt x="2621" y="12179"/>
                    </a:lnTo>
                    <a:lnTo>
                      <a:pt x="2979" y="13141"/>
                    </a:lnTo>
                    <a:lnTo>
                      <a:pt x="3318" y="14046"/>
                    </a:lnTo>
                    <a:lnTo>
                      <a:pt x="3695" y="14950"/>
                    </a:lnTo>
                    <a:lnTo>
                      <a:pt x="3865" y="15346"/>
                    </a:lnTo>
                    <a:lnTo>
                      <a:pt x="4204" y="16138"/>
                    </a:lnTo>
                    <a:lnTo>
                      <a:pt x="4581" y="16930"/>
                    </a:lnTo>
                    <a:lnTo>
                      <a:pt x="4789" y="17364"/>
                    </a:lnTo>
                    <a:lnTo>
                      <a:pt x="5411" y="18589"/>
                    </a:lnTo>
                    <a:lnTo>
                      <a:pt x="5750" y="19249"/>
                    </a:lnTo>
                    <a:lnTo>
                      <a:pt x="6203" y="20060"/>
                    </a:lnTo>
                    <a:lnTo>
                      <a:pt x="6693" y="20889"/>
                    </a:lnTo>
                    <a:lnTo>
                      <a:pt x="7032" y="21455"/>
                    </a:lnTo>
                    <a:lnTo>
                      <a:pt x="7730" y="22567"/>
                    </a:lnTo>
                    <a:lnTo>
                      <a:pt x="8088" y="23095"/>
                    </a:lnTo>
                    <a:lnTo>
                      <a:pt x="8616" y="23887"/>
                    </a:lnTo>
                    <a:lnTo>
                      <a:pt x="9050" y="24490"/>
                    </a:lnTo>
                    <a:lnTo>
                      <a:pt x="9540" y="25131"/>
                    </a:lnTo>
                    <a:lnTo>
                      <a:pt x="10030" y="25791"/>
                    </a:lnTo>
                    <a:lnTo>
                      <a:pt x="10539" y="26432"/>
                    </a:lnTo>
                    <a:lnTo>
                      <a:pt x="10577" y="26488"/>
                    </a:lnTo>
                    <a:lnTo>
                      <a:pt x="11519" y="27620"/>
                    </a:lnTo>
                    <a:lnTo>
                      <a:pt x="11840" y="27978"/>
                    </a:lnTo>
                    <a:lnTo>
                      <a:pt x="12236" y="28430"/>
                    </a:lnTo>
                    <a:lnTo>
                      <a:pt x="12632" y="28864"/>
                    </a:lnTo>
                    <a:lnTo>
                      <a:pt x="12782" y="29015"/>
                    </a:lnTo>
                    <a:lnTo>
                      <a:pt x="12820" y="29071"/>
                    </a:lnTo>
                    <a:lnTo>
                      <a:pt x="12820" y="28996"/>
                    </a:lnTo>
                    <a:lnTo>
                      <a:pt x="12839" y="28977"/>
                    </a:lnTo>
                    <a:lnTo>
                      <a:pt x="12839" y="28958"/>
                    </a:lnTo>
                    <a:lnTo>
                      <a:pt x="12820" y="28939"/>
                    </a:lnTo>
                    <a:lnTo>
                      <a:pt x="12820" y="28242"/>
                    </a:lnTo>
                    <a:lnTo>
                      <a:pt x="12669" y="28072"/>
                    </a:lnTo>
                    <a:lnTo>
                      <a:pt x="12368" y="27733"/>
                    </a:lnTo>
                    <a:lnTo>
                      <a:pt x="11878" y="27167"/>
                    </a:lnTo>
                    <a:lnTo>
                      <a:pt x="11387" y="26583"/>
                    </a:lnTo>
                    <a:lnTo>
                      <a:pt x="11293" y="26451"/>
                    </a:lnTo>
                    <a:lnTo>
                      <a:pt x="11274" y="26432"/>
                    </a:lnTo>
                    <a:lnTo>
                      <a:pt x="11029" y="26149"/>
                    </a:lnTo>
                    <a:lnTo>
                      <a:pt x="11010" y="26130"/>
                    </a:lnTo>
                    <a:lnTo>
                      <a:pt x="10426" y="25376"/>
                    </a:lnTo>
                    <a:lnTo>
                      <a:pt x="9841" y="24622"/>
                    </a:lnTo>
                    <a:lnTo>
                      <a:pt x="9747" y="24471"/>
                    </a:lnTo>
                    <a:lnTo>
                      <a:pt x="9634" y="24339"/>
                    </a:lnTo>
                    <a:lnTo>
                      <a:pt x="9540" y="24207"/>
                    </a:lnTo>
                    <a:lnTo>
                      <a:pt x="9087" y="23566"/>
                    </a:lnTo>
                    <a:lnTo>
                      <a:pt x="8654" y="22944"/>
                    </a:lnTo>
                    <a:lnTo>
                      <a:pt x="8559" y="22812"/>
                    </a:lnTo>
                    <a:lnTo>
                      <a:pt x="8107" y="22096"/>
                    </a:lnTo>
                    <a:lnTo>
                      <a:pt x="7654" y="21398"/>
                    </a:lnTo>
                    <a:lnTo>
                      <a:pt x="7636" y="21360"/>
                    </a:lnTo>
                    <a:lnTo>
                      <a:pt x="7221" y="20682"/>
                    </a:lnTo>
                    <a:lnTo>
                      <a:pt x="6957" y="20248"/>
                    </a:lnTo>
                    <a:lnTo>
                      <a:pt x="6542" y="19513"/>
                    </a:lnTo>
                    <a:lnTo>
                      <a:pt x="6146" y="18796"/>
                    </a:lnTo>
                    <a:lnTo>
                      <a:pt x="5863" y="18250"/>
                    </a:lnTo>
                    <a:lnTo>
                      <a:pt x="5430" y="17420"/>
                    </a:lnTo>
                    <a:lnTo>
                      <a:pt x="5034" y="16572"/>
                    </a:lnTo>
                    <a:lnTo>
                      <a:pt x="4751" y="15969"/>
                    </a:lnTo>
                    <a:lnTo>
                      <a:pt x="4336" y="15026"/>
                    </a:lnTo>
                    <a:lnTo>
                      <a:pt x="4091" y="14441"/>
                    </a:lnTo>
                    <a:lnTo>
                      <a:pt x="3790" y="13687"/>
                    </a:lnTo>
                    <a:lnTo>
                      <a:pt x="3488" y="12933"/>
                    </a:lnTo>
                    <a:lnTo>
                      <a:pt x="3224" y="12179"/>
                    </a:lnTo>
                    <a:lnTo>
                      <a:pt x="2960" y="11444"/>
                    </a:lnTo>
                    <a:lnTo>
                      <a:pt x="2696" y="10614"/>
                    </a:lnTo>
                    <a:lnTo>
                      <a:pt x="2432" y="9804"/>
                    </a:lnTo>
                    <a:lnTo>
                      <a:pt x="2206" y="8993"/>
                    </a:lnTo>
                    <a:lnTo>
                      <a:pt x="1980" y="8201"/>
                    </a:lnTo>
                    <a:lnTo>
                      <a:pt x="1791" y="7409"/>
                    </a:lnTo>
                    <a:lnTo>
                      <a:pt x="1603" y="6617"/>
                    </a:lnTo>
                    <a:lnTo>
                      <a:pt x="1358" y="5486"/>
                    </a:lnTo>
                    <a:lnTo>
                      <a:pt x="1150" y="4393"/>
                    </a:lnTo>
                    <a:lnTo>
                      <a:pt x="962" y="3262"/>
                    </a:lnTo>
                    <a:lnTo>
                      <a:pt x="811" y="2168"/>
                    </a:lnTo>
                    <a:lnTo>
                      <a:pt x="679" y="1112"/>
                    </a:lnTo>
                    <a:lnTo>
                      <a:pt x="566" y="113"/>
                    </a:ln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7898700" y="4012925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76"/>
                    </a:lnTo>
                    <a:lnTo>
                      <a:pt x="38" y="208"/>
                    </a:lnTo>
                    <a:lnTo>
                      <a:pt x="113" y="415"/>
                    </a:lnTo>
                    <a:lnTo>
                      <a:pt x="245" y="679"/>
                    </a:lnTo>
                    <a:lnTo>
                      <a:pt x="415" y="1000"/>
                    </a:lnTo>
                    <a:lnTo>
                      <a:pt x="622" y="1377"/>
                    </a:lnTo>
                    <a:lnTo>
                      <a:pt x="1169" y="2244"/>
                    </a:lnTo>
                    <a:lnTo>
                      <a:pt x="1848" y="3243"/>
                    </a:lnTo>
                    <a:lnTo>
                      <a:pt x="2244" y="3790"/>
                    </a:lnTo>
                    <a:lnTo>
                      <a:pt x="2658" y="4356"/>
                    </a:lnTo>
                    <a:lnTo>
                      <a:pt x="3111" y="4940"/>
                    </a:lnTo>
                    <a:lnTo>
                      <a:pt x="3582" y="5524"/>
                    </a:lnTo>
                    <a:lnTo>
                      <a:pt x="4072" y="6128"/>
                    </a:lnTo>
                    <a:lnTo>
                      <a:pt x="4581" y="6731"/>
                    </a:lnTo>
                    <a:lnTo>
                      <a:pt x="5222" y="7447"/>
                    </a:lnTo>
                    <a:lnTo>
                      <a:pt x="5882" y="8145"/>
                    </a:lnTo>
                    <a:lnTo>
                      <a:pt x="6523" y="8805"/>
                    </a:lnTo>
                    <a:lnTo>
                      <a:pt x="7164" y="9427"/>
                    </a:lnTo>
                    <a:lnTo>
                      <a:pt x="7786" y="10030"/>
                    </a:lnTo>
                    <a:lnTo>
                      <a:pt x="8390" y="10577"/>
                    </a:lnTo>
                    <a:lnTo>
                      <a:pt x="8974" y="11067"/>
                    </a:lnTo>
                    <a:lnTo>
                      <a:pt x="9521" y="11520"/>
                    </a:lnTo>
                    <a:lnTo>
                      <a:pt x="10030" y="11934"/>
                    </a:lnTo>
                    <a:lnTo>
                      <a:pt x="10482" y="12293"/>
                    </a:lnTo>
                    <a:lnTo>
                      <a:pt x="10897" y="12594"/>
                    </a:lnTo>
                    <a:lnTo>
                      <a:pt x="11255" y="12839"/>
                    </a:lnTo>
                    <a:lnTo>
                      <a:pt x="11557" y="13028"/>
                    </a:lnTo>
                    <a:lnTo>
                      <a:pt x="11802" y="13160"/>
                    </a:lnTo>
                    <a:lnTo>
                      <a:pt x="11953" y="13216"/>
                    </a:lnTo>
                    <a:lnTo>
                      <a:pt x="12009" y="13216"/>
                    </a:lnTo>
                    <a:lnTo>
                      <a:pt x="12047" y="13198"/>
                    </a:lnTo>
                    <a:lnTo>
                      <a:pt x="12047" y="13160"/>
                    </a:lnTo>
                    <a:lnTo>
                      <a:pt x="12028" y="13103"/>
                    </a:lnTo>
                    <a:lnTo>
                      <a:pt x="11972" y="13028"/>
                    </a:lnTo>
                    <a:lnTo>
                      <a:pt x="11877" y="12896"/>
                    </a:lnTo>
                    <a:lnTo>
                      <a:pt x="11538" y="12500"/>
                    </a:lnTo>
                    <a:lnTo>
                      <a:pt x="10972" y="11859"/>
                    </a:lnTo>
                    <a:lnTo>
                      <a:pt x="5392" y="5732"/>
                    </a:lnTo>
                    <a:lnTo>
                      <a:pt x="2734" y="2791"/>
                    </a:lnTo>
                    <a:lnTo>
                      <a:pt x="1131" y="1037"/>
                    </a:lnTo>
                    <a:lnTo>
                      <a:pt x="622" y="510"/>
                    </a:lnTo>
                    <a:lnTo>
                      <a:pt x="302" y="189"/>
                    </a:lnTo>
                    <a:lnTo>
                      <a:pt x="113" y="19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7906700" y="4061000"/>
                <a:ext cx="301200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13217" extrusionOk="0">
                    <a:moveTo>
                      <a:pt x="19" y="0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38" y="208"/>
                    </a:lnTo>
                    <a:lnTo>
                      <a:pt x="114" y="415"/>
                    </a:lnTo>
                    <a:lnTo>
                      <a:pt x="246" y="679"/>
                    </a:lnTo>
                    <a:lnTo>
                      <a:pt x="415" y="1000"/>
                    </a:lnTo>
                    <a:lnTo>
                      <a:pt x="623" y="1377"/>
                    </a:lnTo>
                    <a:lnTo>
                      <a:pt x="1169" y="2244"/>
                    </a:lnTo>
                    <a:lnTo>
                      <a:pt x="1867" y="3243"/>
                    </a:lnTo>
                    <a:lnTo>
                      <a:pt x="2244" y="3790"/>
                    </a:lnTo>
                    <a:lnTo>
                      <a:pt x="2659" y="4356"/>
                    </a:lnTo>
                    <a:lnTo>
                      <a:pt x="3111" y="4940"/>
                    </a:lnTo>
                    <a:lnTo>
                      <a:pt x="3583" y="5543"/>
                    </a:lnTo>
                    <a:lnTo>
                      <a:pt x="4073" y="6128"/>
                    </a:lnTo>
                    <a:lnTo>
                      <a:pt x="4582" y="6731"/>
                    </a:lnTo>
                    <a:lnTo>
                      <a:pt x="5242" y="7447"/>
                    </a:lnTo>
                    <a:lnTo>
                      <a:pt x="5883" y="8145"/>
                    </a:lnTo>
                    <a:lnTo>
                      <a:pt x="6524" y="8805"/>
                    </a:lnTo>
                    <a:lnTo>
                      <a:pt x="7165" y="9427"/>
                    </a:lnTo>
                    <a:lnTo>
                      <a:pt x="7787" y="10030"/>
                    </a:lnTo>
                    <a:lnTo>
                      <a:pt x="8390" y="10577"/>
                    </a:lnTo>
                    <a:lnTo>
                      <a:pt x="8975" y="11067"/>
                    </a:lnTo>
                    <a:lnTo>
                      <a:pt x="9521" y="11538"/>
                    </a:lnTo>
                    <a:lnTo>
                      <a:pt x="10030" y="11934"/>
                    </a:lnTo>
                    <a:lnTo>
                      <a:pt x="10483" y="12293"/>
                    </a:lnTo>
                    <a:lnTo>
                      <a:pt x="10898" y="12594"/>
                    </a:lnTo>
                    <a:lnTo>
                      <a:pt x="11275" y="12839"/>
                    </a:lnTo>
                    <a:lnTo>
                      <a:pt x="11557" y="13028"/>
                    </a:lnTo>
                    <a:lnTo>
                      <a:pt x="11803" y="13160"/>
                    </a:lnTo>
                    <a:lnTo>
                      <a:pt x="11953" y="13216"/>
                    </a:lnTo>
                    <a:lnTo>
                      <a:pt x="12010" y="13216"/>
                    </a:lnTo>
                    <a:lnTo>
                      <a:pt x="12048" y="13198"/>
                    </a:lnTo>
                    <a:lnTo>
                      <a:pt x="12048" y="13179"/>
                    </a:lnTo>
                    <a:lnTo>
                      <a:pt x="12029" y="13122"/>
                    </a:lnTo>
                    <a:lnTo>
                      <a:pt x="11972" y="13028"/>
                    </a:lnTo>
                    <a:lnTo>
                      <a:pt x="11878" y="12896"/>
                    </a:lnTo>
                    <a:lnTo>
                      <a:pt x="11539" y="12500"/>
                    </a:lnTo>
                    <a:lnTo>
                      <a:pt x="10973" y="11859"/>
                    </a:lnTo>
                    <a:lnTo>
                      <a:pt x="5393" y="5732"/>
                    </a:lnTo>
                    <a:lnTo>
                      <a:pt x="2734" y="2810"/>
                    </a:lnTo>
                    <a:lnTo>
                      <a:pt x="1132" y="1037"/>
                    </a:lnTo>
                    <a:lnTo>
                      <a:pt x="623" y="510"/>
                    </a:lnTo>
                    <a:lnTo>
                      <a:pt x="302" y="189"/>
                    </a:lnTo>
                    <a:lnTo>
                      <a:pt x="114" y="19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8255950" y="4061000"/>
                <a:ext cx="138600" cy="425150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17006" extrusionOk="0">
                    <a:moveTo>
                      <a:pt x="5487" y="0"/>
                    </a:moveTo>
                    <a:lnTo>
                      <a:pt x="5430" y="19"/>
                    </a:lnTo>
                    <a:lnTo>
                      <a:pt x="5336" y="114"/>
                    </a:lnTo>
                    <a:lnTo>
                      <a:pt x="5204" y="283"/>
                    </a:lnTo>
                    <a:lnTo>
                      <a:pt x="5034" y="528"/>
                    </a:lnTo>
                    <a:lnTo>
                      <a:pt x="4846" y="849"/>
                    </a:lnTo>
                    <a:lnTo>
                      <a:pt x="4638" y="1207"/>
                    </a:lnTo>
                    <a:lnTo>
                      <a:pt x="4148" y="2112"/>
                    </a:lnTo>
                    <a:lnTo>
                      <a:pt x="3620" y="3224"/>
                    </a:lnTo>
                    <a:lnTo>
                      <a:pt x="3338" y="3828"/>
                    </a:lnTo>
                    <a:lnTo>
                      <a:pt x="3055" y="4469"/>
                    </a:lnTo>
                    <a:lnTo>
                      <a:pt x="2791" y="5147"/>
                    </a:lnTo>
                    <a:lnTo>
                      <a:pt x="2508" y="5845"/>
                    </a:lnTo>
                    <a:lnTo>
                      <a:pt x="2225" y="6580"/>
                    </a:lnTo>
                    <a:lnTo>
                      <a:pt x="1961" y="7315"/>
                    </a:lnTo>
                    <a:lnTo>
                      <a:pt x="1660" y="8239"/>
                    </a:lnTo>
                    <a:lnTo>
                      <a:pt x="1396" y="9144"/>
                    </a:lnTo>
                    <a:lnTo>
                      <a:pt x="1132" y="10049"/>
                    </a:lnTo>
                    <a:lnTo>
                      <a:pt x="924" y="10897"/>
                    </a:lnTo>
                    <a:lnTo>
                      <a:pt x="717" y="11746"/>
                    </a:lnTo>
                    <a:lnTo>
                      <a:pt x="547" y="12538"/>
                    </a:lnTo>
                    <a:lnTo>
                      <a:pt x="396" y="13292"/>
                    </a:lnTo>
                    <a:lnTo>
                      <a:pt x="283" y="13989"/>
                    </a:lnTo>
                    <a:lnTo>
                      <a:pt x="189" y="14630"/>
                    </a:lnTo>
                    <a:lnTo>
                      <a:pt x="95" y="15215"/>
                    </a:lnTo>
                    <a:lnTo>
                      <a:pt x="57" y="15724"/>
                    </a:lnTo>
                    <a:lnTo>
                      <a:pt x="19" y="16157"/>
                    </a:lnTo>
                    <a:lnTo>
                      <a:pt x="1" y="16516"/>
                    </a:lnTo>
                    <a:lnTo>
                      <a:pt x="19" y="16780"/>
                    </a:lnTo>
                    <a:lnTo>
                      <a:pt x="38" y="16949"/>
                    </a:lnTo>
                    <a:lnTo>
                      <a:pt x="76" y="16987"/>
                    </a:lnTo>
                    <a:lnTo>
                      <a:pt x="95" y="17006"/>
                    </a:lnTo>
                    <a:lnTo>
                      <a:pt x="133" y="17006"/>
                    </a:lnTo>
                    <a:lnTo>
                      <a:pt x="170" y="16949"/>
                    </a:lnTo>
                    <a:lnTo>
                      <a:pt x="208" y="16855"/>
                    </a:lnTo>
                    <a:lnTo>
                      <a:pt x="283" y="16723"/>
                    </a:lnTo>
                    <a:lnTo>
                      <a:pt x="453" y="16233"/>
                    </a:lnTo>
                    <a:lnTo>
                      <a:pt x="717" y="15403"/>
                    </a:lnTo>
                    <a:lnTo>
                      <a:pt x="3243" y="7523"/>
                    </a:lnTo>
                    <a:lnTo>
                      <a:pt x="4450" y="3752"/>
                    </a:lnTo>
                    <a:lnTo>
                      <a:pt x="5166" y="1471"/>
                    </a:lnTo>
                    <a:lnTo>
                      <a:pt x="5374" y="773"/>
                    </a:lnTo>
                    <a:lnTo>
                      <a:pt x="5506" y="340"/>
                    </a:lnTo>
                    <a:lnTo>
                      <a:pt x="5543" y="95"/>
                    </a:lnTo>
                    <a:lnTo>
                      <a:pt x="5524" y="19"/>
                    </a:lnTo>
                    <a:lnTo>
                      <a:pt x="550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8283300" y="4122275"/>
                <a:ext cx="147075" cy="41007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16403" extrusionOk="0">
                    <a:moveTo>
                      <a:pt x="5882" y="0"/>
                    </a:moveTo>
                    <a:lnTo>
                      <a:pt x="5581" y="415"/>
                    </a:lnTo>
                    <a:lnTo>
                      <a:pt x="5222" y="1018"/>
                    </a:lnTo>
                    <a:lnTo>
                      <a:pt x="4789" y="1735"/>
                    </a:lnTo>
                    <a:lnTo>
                      <a:pt x="4336" y="2583"/>
                    </a:lnTo>
                    <a:lnTo>
                      <a:pt x="3846" y="3526"/>
                    </a:lnTo>
                    <a:lnTo>
                      <a:pt x="3356" y="4563"/>
                    </a:lnTo>
                    <a:lnTo>
                      <a:pt x="2866" y="5656"/>
                    </a:lnTo>
                    <a:lnTo>
                      <a:pt x="2394" y="6806"/>
                    </a:lnTo>
                    <a:lnTo>
                      <a:pt x="2130" y="7504"/>
                    </a:lnTo>
                    <a:lnTo>
                      <a:pt x="1866" y="8201"/>
                    </a:lnTo>
                    <a:lnTo>
                      <a:pt x="1640" y="8880"/>
                    </a:lnTo>
                    <a:lnTo>
                      <a:pt x="1414" y="9559"/>
                    </a:lnTo>
                    <a:lnTo>
                      <a:pt x="1037" y="10860"/>
                    </a:lnTo>
                    <a:lnTo>
                      <a:pt x="698" y="12066"/>
                    </a:lnTo>
                    <a:lnTo>
                      <a:pt x="453" y="13179"/>
                    </a:lnTo>
                    <a:lnTo>
                      <a:pt x="245" y="14178"/>
                    </a:lnTo>
                    <a:lnTo>
                      <a:pt x="94" y="15007"/>
                    </a:lnTo>
                    <a:lnTo>
                      <a:pt x="19" y="15667"/>
                    </a:lnTo>
                    <a:lnTo>
                      <a:pt x="0" y="15969"/>
                    </a:lnTo>
                    <a:lnTo>
                      <a:pt x="0" y="16195"/>
                    </a:lnTo>
                    <a:lnTo>
                      <a:pt x="38" y="16346"/>
                    </a:lnTo>
                    <a:lnTo>
                      <a:pt x="57" y="16384"/>
                    </a:lnTo>
                    <a:lnTo>
                      <a:pt x="75" y="16402"/>
                    </a:lnTo>
                    <a:lnTo>
                      <a:pt x="113" y="16402"/>
                    </a:lnTo>
                    <a:lnTo>
                      <a:pt x="151" y="16346"/>
                    </a:lnTo>
                    <a:lnTo>
                      <a:pt x="207" y="16252"/>
                    </a:lnTo>
                    <a:lnTo>
                      <a:pt x="283" y="16101"/>
                    </a:lnTo>
                    <a:lnTo>
                      <a:pt x="622" y="15234"/>
                    </a:lnTo>
                    <a:lnTo>
                      <a:pt x="1244" y="13593"/>
                    </a:lnTo>
                    <a:lnTo>
                      <a:pt x="3658" y="7051"/>
                    </a:lnTo>
                    <a:lnTo>
                      <a:pt x="5053" y="3281"/>
                    </a:lnTo>
                    <a:lnTo>
                      <a:pt x="5882" y="1018"/>
                    </a:lnTo>
                    <a:lnTo>
                      <a:pt x="588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7870875" y="4182600"/>
                <a:ext cx="363900" cy="259725"/>
              </a:xfrm>
              <a:custGeom>
                <a:avLst/>
                <a:gdLst/>
                <a:ahLst/>
                <a:cxnLst/>
                <a:rect l="l" t="t" r="r" b="b"/>
                <a:pathLst>
                  <a:path w="14556" h="10389" extrusionOk="0">
                    <a:moveTo>
                      <a:pt x="1" y="1"/>
                    </a:moveTo>
                    <a:lnTo>
                      <a:pt x="1" y="38"/>
                    </a:lnTo>
                    <a:lnTo>
                      <a:pt x="1" y="76"/>
                    </a:lnTo>
                    <a:lnTo>
                      <a:pt x="57" y="208"/>
                    </a:lnTo>
                    <a:lnTo>
                      <a:pt x="189" y="396"/>
                    </a:lnTo>
                    <a:lnTo>
                      <a:pt x="359" y="623"/>
                    </a:lnTo>
                    <a:lnTo>
                      <a:pt x="604" y="887"/>
                    </a:lnTo>
                    <a:lnTo>
                      <a:pt x="887" y="1207"/>
                    </a:lnTo>
                    <a:lnTo>
                      <a:pt x="1603" y="1942"/>
                    </a:lnTo>
                    <a:lnTo>
                      <a:pt x="2489" y="2791"/>
                    </a:lnTo>
                    <a:lnTo>
                      <a:pt x="2980" y="3243"/>
                    </a:lnTo>
                    <a:lnTo>
                      <a:pt x="3526" y="3696"/>
                    </a:lnTo>
                    <a:lnTo>
                      <a:pt x="4073" y="4167"/>
                    </a:lnTo>
                    <a:lnTo>
                      <a:pt x="4657" y="4657"/>
                    </a:lnTo>
                    <a:lnTo>
                      <a:pt x="5261" y="5129"/>
                    </a:lnTo>
                    <a:lnTo>
                      <a:pt x="5902" y="5619"/>
                    </a:lnTo>
                    <a:lnTo>
                      <a:pt x="6675" y="6184"/>
                    </a:lnTo>
                    <a:lnTo>
                      <a:pt x="7467" y="6731"/>
                    </a:lnTo>
                    <a:lnTo>
                      <a:pt x="8239" y="7240"/>
                    </a:lnTo>
                    <a:lnTo>
                      <a:pt x="8994" y="7711"/>
                    </a:lnTo>
                    <a:lnTo>
                      <a:pt x="9729" y="8145"/>
                    </a:lnTo>
                    <a:lnTo>
                      <a:pt x="10426" y="8560"/>
                    </a:lnTo>
                    <a:lnTo>
                      <a:pt x="11105" y="8918"/>
                    </a:lnTo>
                    <a:lnTo>
                      <a:pt x="11727" y="9257"/>
                    </a:lnTo>
                    <a:lnTo>
                      <a:pt x="12312" y="9540"/>
                    </a:lnTo>
                    <a:lnTo>
                      <a:pt x="12840" y="9804"/>
                    </a:lnTo>
                    <a:lnTo>
                      <a:pt x="13311" y="10011"/>
                    </a:lnTo>
                    <a:lnTo>
                      <a:pt x="13726" y="10162"/>
                    </a:lnTo>
                    <a:lnTo>
                      <a:pt x="14046" y="10294"/>
                    </a:lnTo>
                    <a:lnTo>
                      <a:pt x="14310" y="10351"/>
                    </a:lnTo>
                    <a:lnTo>
                      <a:pt x="14480" y="10388"/>
                    </a:lnTo>
                    <a:lnTo>
                      <a:pt x="14518" y="10370"/>
                    </a:lnTo>
                    <a:lnTo>
                      <a:pt x="14555" y="10351"/>
                    </a:lnTo>
                    <a:lnTo>
                      <a:pt x="14555" y="10313"/>
                    </a:lnTo>
                    <a:lnTo>
                      <a:pt x="14518" y="10275"/>
                    </a:lnTo>
                    <a:lnTo>
                      <a:pt x="14442" y="10200"/>
                    </a:lnTo>
                    <a:lnTo>
                      <a:pt x="14329" y="10087"/>
                    </a:lnTo>
                    <a:lnTo>
                      <a:pt x="13914" y="9766"/>
                    </a:lnTo>
                    <a:lnTo>
                      <a:pt x="13217" y="9257"/>
                    </a:lnTo>
                    <a:lnTo>
                      <a:pt x="6467" y="4450"/>
                    </a:lnTo>
                    <a:lnTo>
                      <a:pt x="3262" y="2169"/>
                    </a:lnTo>
                    <a:lnTo>
                      <a:pt x="1302" y="774"/>
                    </a:lnTo>
                    <a:lnTo>
                      <a:pt x="717" y="378"/>
                    </a:lnTo>
                    <a:lnTo>
                      <a:pt x="321" y="114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8323350" y="4202400"/>
                <a:ext cx="107025" cy="378975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5159" extrusionOk="0">
                    <a:moveTo>
                      <a:pt x="4280" y="0"/>
                    </a:moveTo>
                    <a:lnTo>
                      <a:pt x="4016" y="528"/>
                    </a:lnTo>
                    <a:lnTo>
                      <a:pt x="3733" y="1113"/>
                    </a:lnTo>
                    <a:lnTo>
                      <a:pt x="3432" y="1754"/>
                    </a:lnTo>
                    <a:lnTo>
                      <a:pt x="3130" y="2432"/>
                    </a:lnTo>
                    <a:lnTo>
                      <a:pt x="2828" y="3149"/>
                    </a:lnTo>
                    <a:lnTo>
                      <a:pt x="2546" y="3903"/>
                    </a:lnTo>
                    <a:lnTo>
                      <a:pt x="2244" y="4676"/>
                    </a:lnTo>
                    <a:lnTo>
                      <a:pt x="1961" y="5468"/>
                    </a:lnTo>
                    <a:lnTo>
                      <a:pt x="1697" y="6297"/>
                    </a:lnTo>
                    <a:lnTo>
                      <a:pt x="1433" y="7127"/>
                    </a:lnTo>
                    <a:lnTo>
                      <a:pt x="1207" y="7937"/>
                    </a:lnTo>
                    <a:lnTo>
                      <a:pt x="1000" y="8748"/>
                    </a:lnTo>
                    <a:lnTo>
                      <a:pt x="811" y="9502"/>
                    </a:lnTo>
                    <a:lnTo>
                      <a:pt x="642" y="10256"/>
                    </a:lnTo>
                    <a:lnTo>
                      <a:pt x="491" y="10954"/>
                    </a:lnTo>
                    <a:lnTo>
                      <a:pt x="359" y="11633"/>
                    </a:lnTo>
                    <a:lnTo>
                      <a:pt x="264" y="12255"/>
                    </a:lnTo>
                    <a:lnTo>
                      <a:pt x="170" y="12839"/>
                    </a:lnTo>
                    <a:lnTo>
                      <a:pt x="95" y="13367"/>
                    </a:lnTo>
                    <a:lnTo>
                      <a:pt x="57" y="13838"/>
                    </a:lnTo>
                    <a:lnTo>
                      <a:pt x="19" y="14234"/>
                    </a:lnTo>
                    <a:lnTo>
                      <a:pt x="1" y="14574"/>
                    </a:lnTo>
                    <a:lnTo>
                      <a:pt x="19" y="14838"/>
                    </a:lnTo>
                    <a:lnTo>
                      <a:pt x="38" y="15026"/>
                    </a:lnTo>
                    <a:lnTo>
                      <a:pt x="57" y="15120"/>
                    </a:lnTo>
                    <a:lnTo>
                      <a:pt x="76" y="15139"/>
                    </a:lnTo>
                    <a:lnTo>
                      <a:pt x="95" y="15158"/>
                    </a:lnTo>
                    <a:lnTo>
                      <a:pt x="114" y="15158"/>
                    </a:lnTo>
                    <a:lnTo>
                      <a:pt x="151" y="15120"/>
                    </a:lnTo>
                    <a:lnTo>
                      <a:pt x="189" y="15045"/>
                    </a:lnTo>
                    <a:lnTo>
                      <a:pt x="321" y="14762"/>
                    </a:lnTo>
                    <a:lnTo>
                      <a:pt x="510" y="14215"/>
                    </a:lnTo>
                    <a:lnTo>
                      <a:pt x="792" y="13367"/>
                    </a:lnTo>
                    <a:lnTo>
                      <a:pt x="3243" y="5656"/>
                    </a:lnTo>
                    <a:lnTo>
                      <a:pt x="4280" y="2395"/>
                    </a:lnTo>
                    <a:lnTo>
                      <a:pt x="4280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7886900" y="4260375"/>
                <a:ext cx="3827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15310" h="9239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1" y="95"/>
                    </a:lnTo>
                    <a:lnTo>
                      <a:pt x="76" y="208"/>
                    </a:lnTo>
                    <a:lnTo>
                      <a:pt x="208" y="396"/>
                    </a:lnTo>
                    <a:lnTo>
                      <a:pt x="416" y="604"/>
                    </a:lnTo>
                    <a:lnTo>
                      <a:pt x="679" y="868"/>
                    </a:lnTo>
                    <a:lnTo>
                      <a:pt x="981" y="1150"/>
                    </a:lnTo>
                    <a:lnTo>
                      <a:pt x="1754" y="1829"/>
                    </a:lnTo>
                    <a:lnTo>
                      <a:pt x="2697" y="2602"/>
                    </a:lnTo>
                    <a:lnTo>
                      <a:pt x="3225" y="3017"/>
                    </a:lnTo>
                    <a:lnTo>
                      <a:pt x="3790" y="3432"/>
                    </a:lnTo>
                    <a:lnTo>
                      <a:pt x="4393" y="3865"/>
                    </a:lnTo>
                    <a:lnTo>
                      <a:pt x="5016" y="4299"/>
                    </a:lnTo>
                    <a:lnTo>
                      <a:pt x="5657" y="4732"/>
                    </a:lnTo>
                    <a:lnTo>
                      <a:pt x="6316" y="5147"/>
                    </a:lnTo>
                    <a:lnTo>
                      <a:pt x="7146" y="5656"/>
                    </a:lnTo>
                    <a:lnTo>
                      <a:pt x="7957" y="6127"/>
                    </a:lnTo>
                    <a:lnTo>
                      <a:pt x="8767" y="6580"/>
                    </a:lnTo>
                    <a:lnTo>
                      <a:pt x="9559" y="6995"/>
                    </a:lnTo>
                    <a:lnTo>
                      <a:pt x="10332" y="7391"/>
                    </a:lnTo>
                    <a:lnTo>
                      <a:pt x="11067" y="7730"/>
                    </a:lnTo>
                    <a:lnTo>
                      <a:pt x="11765" y="8050"/>
                    </a:lnTo>
                    <a:lnTo>
                      <a:pt x="12406" y="8333"/>
                    </a:lnTo>
                    <a:lnTo>
                      <a:pt x="13009" y="8578"/>
                    </a:lnTo>
                    <a:lnTo>
                      <a:pt x="13575" y="8786"/>
                    </a:lnTo>
                    <a:lnTo>
                      <a:pt x="14046" y="8955"/>
                    </a:lnTo>
                    <a:lnTo>
                      <a:pt x="14461" y="9087"/>
                    </a:lnTo>
                    <a:lnTo>
                      <a:pt x="14800" y="9182"/>
                    </a:lnTo>
                    <a:lnTo>
                      <a:pt x="15064" y="9238"/>
                    </a:lnTo>
                    <a:lnTo>
                      <a:pt x="15290" y="9238"/>
                    </a:lnTo>
                    <a:lnTo>
                      <a:pt x="15309" y="9200"/>
                    </a:lnTo>
                    <a:lnTo>
                      <a:pt x="15309" y="9182"/>
                    </a:lnTo>
                    <a:lnTo>
                      <a:pt x="15272" y="9125"/>
                    </a:lnTo>
                    <a:lnTo>
                      <a:pt x="15196" y="9050"/>
                    </a:lnTo>
                    <a:lnTo>
                      <a:pt x="15064" y="8955"/>
                    </a:lnTo>
                    <a:lnTo>
                      <a:pt x="14631" y="8673"/>
                    </a:lnTo>
                    <a:lnTo>
                      <a:pt x="13895" y="8220"/>
                    </a:lnTo>
                    <a:lnTo>
                      <a:pt x="6788" y="3959"/>
                    </a:lnTo>
                    <a:lnTo>
                      <a:pt x="3413" y="1923"/>
                    </a:lnTo>
                    <a:lnTo>
                      <a:pt x="1358" y="679"/>
                    </a:lnTo>
                    <a:lnTo>
                      <a:pt x="736" y="321"/>
                    </a:lnTo>
                    <a:lnTo>
                      <a:pt x="321" y="113"/>
                    </a:lnTo>
                    <a:lnTo>
                      <a:pt x="9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9" name="Google Shape;2109;p13"/>
              <p:cNvSpPr/>
              <p:nvPr/>
            </p:nvSpPr>
            <p:spPr>
              <a:xfrm>
                <a:off x="8350700" y="4340025"/>
                <a:ext cx="79675" cy="287525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1501" extrusionOk="0">
                    <a:moveTo>
                      <a:pt x="3186" y="0"/>
                    </a:moveTo>
                    <a:lnTo>
                      <a:pt x="2790" y="924"/>
                    </a:lnTo>
                    <a:lnTo>
                      <a:pt x="2394" y="1905"/>
                    </a:lnTo>
                    <a:lnTo>
                      <a:pt x="2112" y="2621"/>
                    </a:lnTo>
                    <a:lnTo>
                      <a:pt x="1848" y="3356"/>
                    </a:lnTo>
                    <a:lnTo>
                      <a:pt x="1603" y="4073"/>
                    </a:lnTo>
                    <a:lnTo>
                      <a:pt x="1376" y="4770"/>
                    </a:lnTo>
                    <a:lnTo>
                      <a:pt x="1169" y="5449"/>
                    </a:lnTo>
                    <a:lnTo>
                      <a:pt x="980" y="6128"/>
                    </a:lnTo>
                    <a:lnTo>
                      <a:pt x="641" y="7372"/>
                    </a:lnTo>
                    <a:lnTo>
                      <a:pt x="396" y="8522"/>
                    </a:lnTo>
                    <a:lnTo>
                      <a:pt x="189" y="9521"/>
                    </a:lnTo>
                    <a:lnTo>
                      <a:pt x="75" y="10332"/>
                    </a:lnTo>
                    <a:lnTo>
                      <a:pt x="19" y="10954"/>
                    </a:lnTo>
                    <a:lnTo>
                      <a:pt x="0" y="11048"/>
                    </a:lnTo>
                    <a:lnTo>
                      <a:pt x="0" y="11199"/>
                    </a:lnTo>
                    <a:lnTo>
                      <a:pt x="19" y="11406"/>
                    </a:lnTo>
                    <a:lnTo>
                      <a:pt x="38" y="11463"/>
                    </a:lnTo>
                    <a:lnTo>
                      <a:pt x="75" y="11501"/>
                    </a:lnTo>
                    <a:lnTo>
                      <a:pt x="94" y="11482"/>
                    </a:lnTo>
                    <a:lnTo>
                      <a:pt x="132" y="11463"/>
                    </a:lnTo>
                    <a:lnTo>
                      <a:pt x="207" y="11331"/>
                    </a:lnTo>
                    <a:lnTo>
                      <a:pt x="339" y="11067"/>
                    </a:lnTo>
                    <a:lnTo>
                      <a:pt x="490" y="10671"/>
                    </a:lnTo>
                    <a:lnTo>
                      <a:pt x="1018" y="9276"/>
                    </a:lnTo>
                    <a:lnTo>
                      <a:pt x="3186" y="3394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0" name="Google Shape;2110;p13"/>
              <p:cNvSpPr/>
              <p:nvPr/>
            </p:nvSpPr>
            <p:spPr>
              <a:xfrm>
                <a:off x="7890675" y="4367350"/>
                <a:ext cx="410550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16422" h="7090" extrusionOk="0">
                    <a:moveTo>
                      <a:pt x="38" y="1"/>
                    </a:moveTo>
                    <a:lnTo>
                      <a:pt x="1" y="20"/>
                    </a:lnTo>
                    <a:lnTo>
                      <a:pt x="1" y="39"/>
                    </a:lnTo>
                    <a:lnTo>
                      <a:pt x="19" y="76"/>
                    </a:lnTo>
                    <a:lnTo>
                      <a:pt x="114" y="189"/>
                    </a:lnTo>
                    <a:lnTo>
                      <a:pt x="265" y="340"/>
                    </a:lnTo>
                    <a:lnTo>
                      <a:pt x="491" y="529"/>
                    </a:lnTo>
                    <a:lnTo>
                      <a:pt x="792" y="755"/>
                    </a:lnTo>
                    <a:lnTo>
                      <a:pt x="1132" y="1000"/>
                    </a:lnTo>
                    <a:lnTo>
                      <a:pt x="1980" y="1566"/>
                    </a:lnTo>
                    <a:lnTo>
                      <a:pt x="3036" y="2207"/>
                    </a:lnTo>
                    <a:lnTo>
                      <a:pt x="3620" y="2527"/>
                    </a:lnTo>
                    <a:lnTo>
                      <a:pt x="4224" y="2885"/>
                    </a:lnTo>
                    <a:lnTo>
                      <a:pt x="4883" y="3225"/>
                    </a:lnTo>
                    <a:lnTo>
                      <a:pt x="5543" y="3564"/>
                    </a:lnTo>
                    <a:lnTo>
                      <a:pt x="6241" y="3903"/>
                    </a:lnTo>
                    <a:lnTo>
                      <a:pt x="6957" y="4243"/>
                    </a:lnTo>
                    <a:lnTo>
                      <a:pt x="7843" y="4639"/>
                    </a:lnTo>
                    <a:lnTo>
                      <a:pt x="8729" y="4997"/>
                    </a:lnTo>
                    <a:lnTo>
                      <a:pt x="9578" y="5317"/>
                    </a:lnTo>
                    <a:lnTo>
                      <a:pt x="10426" y="5638"/>
                    </a:lnTo>
                    <a:lnTo>
                      <a:pt x="11237" y="5902"/>
                    </a:lnTo>
                    <a:lnTo>
                      <a:pt x="12010" y="6147"/>
                    </a:lnTo>
                    <a:lnTo>
                      <a:pt x="12745" y="6373"/>
                    </a:lnTo>
                    <a:lnTo>
                      <a:pt x="13443" y="6562"/>
                    </a:lnTo>
                    <a:lnTo>
                      <a:pt x="14065" y="6713"/>
                    </a:lnTo>
                    <a:lnTo>
                      <a:pt x="14630" y="6844"/>
                    </a:lnTo>
                    <a:lnTo>
                      <a:pt x="15139" y="6958"/>
                    </a:lnTo>
                    <a:lnTo>
                      <a:pt x="15573" y="7033"/>
                    </a:lnTo>
                    <a:lnTo>
                      <a:pt x="15912" y="7071"/>
                    </a:lnTo>
                    <a:lnTo>
                      <a:pt x="16176" y="7090"/>
                    </a:lnTo>
                    <a:lnTo>
                      <a:pt x="16346" y="7071"/>
                    </a:lnTo>
                    <a:lnTo>
                      <a:pt x="16403" y="7052"/>
                    </a:lnTo>
                    <a:lnTo>
                      <a:pt x="16421" y="7033"/>
                    </a:lnTo>
                    <a:lnTo>
                      <a:pt x="16421" y="6995"/>
                    </a:lnTo>
                    <a:lnTo>
                      <a:pt x="16384" y="6958"/>
                    </a:lnTo>
                    <a:lnTo>
                      <a:pt x="16289" y="6901"/>
                    </a:lnTo>
                    <a:lnTo>
                      <a:pt x="16158" y="6826"/>
                    </a:lnTo>
                    <a:lnTo>
                      <a:pt x="15667" y="6599"/>
                    </a:lnTo>
                    <a:lnTo>
                      <a:pt x="14894" y="6260"/>
                    </a:lnTo>
                    <a:lnTo>
                      <a:pt x="7278" y="2998"/>
                    </a:lnTo>
                    <a:lnTo>
                      <a:pt x="3639" y="1434"/>
                    </a:lnTo>
                    <a:lnTo>
                      <a:pt x="1452" y="491"/>
                    </a:lnTo>
                    <a:lnTo>
                      <a:pt x="774" y="227"/>
                    </a:lnTo>
                    <a:lnTo>
                      <a:pt x="340" y="57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1" name="Google Shape;2111;p13"/>
              <p:cNvSpPr/>
              <p:nvPr/>
            </p:nvSpPr>
            <p:spPr>
              <a:xfrm>
                <a:off x="7909050" y="4423450"/>
                <a:ext cx="41667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6667" h="6467" extrusionOk="0">
                    <a:moveTo>
                      <a:pt x="39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284" y="340"/>
                    </a:lnTo>
                    <a:lnTo>
                      <a:pt x="510" y="528"/>
                    </a:lnTo>
                    <a:lnTo>
                      <a:pt x="812" y="736"/>
                    </a:lnTo>
                    <a:lnTo>
                      <a:pt x="1170" y="962"/>
                    </a:lnTo>
                    <a:lnTo>
                      <a:pt x="2037" y="1490"/>
                    </a:lnTo>
                    <a:lnTo>
                      <a:pt x="3112" y="2093"/>
                    </a:lnTo>
                    <a:lnTo>
                      <a:pt x="3696" y="2395"/>
                    </a:lnTo>
                    <a:lnTo>
                      <a:pt x="4337" y="2715"/>
                    </a:lnTo>
                    <a:lnTo>
                      <a:pt x="4997" y="3036"/>
                    </a:lnTo>
                    <a:lnTo>
                      <a:pt x="5676" y="3356"/>
                    </a:lnTo>
                    <a:lnTo>
                      <a:pt x="6373" y="3677"/>
                    </a:lnTo>
                    <a:lnTo>
                      <a:pt x="7108" y="3978"/>
                    </a:lnTo>
                    <a:lnTo>
                      <a:pt x="8013" y="4337"/>
                    </a:lnTo>
                    <a:lnTo>
                      <a:pt x="8899" y="4657"/>
                    </a:lnTo>
                    <a:lnTo>
                      <a:pt x="9786" y="4959"/>
                    </a:lnTo>
                    <a:lnTo>
                      <a:pt x="10634" y="5223"/>
                    </a:lnTo>
                    <a:lnTo>
                      <a:pt x="11445" y="5468"/>
                    </a:lnTo>
                    <a:lnTo>
                      <a:pt x="12236" y="5694"/>
                    </a:lnTo>
                    <a:lnTo>
                      <a:pt x="12972" y="5882"/>
                    </a:lnTo>
                    <a:lnTo>
                      <a:pt x="13669" y="6052"/>
                    </a:lnTo>
                    <a:lnTo>
                      <a:pt x="14310" y="6184"/>
                    </a:lnTo>
                    <a:lnTo>
                      <a:pt x="14876" y="6297"/>
                    </a:lnTo>
                    <a:lnTo>
                      <a:pt x="15385" y="6373"/>
                    </a:lnTo>
                    <a:lnTo>
                      <a:pt x="15818" y="6429"/>
                    </a:lnTo>
                    <a:lnTo>
                      <a:pt x="16177" y="6467"/>
                    </a:lnTo>
                    <a:lnTo>
                      <a:pt x="16441" y="6467"/>
                    </a:lnTo>
                    <a:lnTo>
                      <a:pt x="16610" y="6448"/>
                    </a:lnTo>
                    <a:lnTo>
                      <a:pt x="16648" y="6429"/>
                    </a:lnTo>
                    <a:lnTo>
                      <a:pt x="16667" y="6410"/>
                    </a:lnTo>
                    <a:lnTo>
                      <a:pt x="16667" y="6373"/>
                    </a:lnTo>
                    <a:lnTo>
                      <a:pt x="16629" y="6335"/>
                    </a:lnTo>
                    <a:lnTo>
                      <a:pt x="16535" y="6278"/>
                    </a:lnTo>
                    <a:lnTo>
                      <a:pt x="16384" y="6203"/>
                    </a:lnTo>
                    <a:lnTo>
                      <a:pt x="15913" y="5996"/>
                    </a:lnTo>
                    <a:lnTo>
                      <a:pt x="15121" y="5694"/>
                    </a:lnTo>
                    <a:lnTo>
                      <a:pt x="7372" y="2715"/>
                    </a:lnTo>
                    <a:lnTo>
                      <a:pt x="3696" y="1282"/>
                    </a:lnTo>
                    <a:lnTo>
                      <a:pt x="1453" y="434"/>
                    </a:lnTo>
                    <a:lnTo>
                      <a:pt x="774" y="189"/>
                    </a:lnTo>
                    <a:lnTo>
                      <a:pt x="340" y="3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2" name="Google Shape;2112;p13"/>
              <p:cNvSpPr/>
              <p:nvPr/>
            </p:nvSpPr>
            <p:spPr>
              <a:xfrm>
                <a:off x="8391700" y="4461150"/>
                <a:ext cx="38675" cy="21165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8466" extrusionOk="0">
                    <a:moveTo>
                      <a:pt x="1546" y="1"/>
                    </a:moveTo>
                    <a:lnTo>
                      <a:pt x="1358" y="679"/>
                    </a:lnTo>
                    <a:lnTo>
                      <a:pt x="1169" y="1358"/>
                    </a:lnTo>
                    <a:lnTo>
                      <a:pt x="830" y="2659"/>
                    </a:lnTo>
                    <a:lnTo>
                      <a:pt x="547" y="3884"/>
                    </a:lnTo>
                    <a:lnTo>
                      <a:pt x="340" y="5015"/>
                    </a:lnTo>
                    <a:lnTo>
                      <a:pt x="170" y="6034"/>
                    </a:lnTo>
                    <a:lnTo>
                      <a:pt x="57" y="6882"/>
                    </a:lnTo>
                    <a:lnTo>
                      <a:pt x="0" y="7579"/>
                    </a:lnTo>
                    <a:lnTo>
                      <a:pt x="0" y="8089"/>
                    </a:lnTo>
                    <a:lnTo>
                      <a:pt x="0" y="8296"/>
                    </a:lnTo>
                    <a:lnTo>
                      <a:pt x="19" y="8315"/>
                    </a:lnTo>
                    <a:lnTo>
                      <a:pt x="38" y="8428"/>
                    </a:lnTo>
                    <a:lnTo>
                      <a:pt x="57" y="8447"/>
                    </a:lnTo>
                    <a:lnTo>
                      <a:pt x="76" y="8466"/>
                    </a:lnTo>
                    <a:lnTo>
                      <a:pt x="113" y="8447"/>
                    </a:lnTo>
                    <a:lnTo>
                      <a:pt x="170" y="8371"/>
                    </a:lnTo>
                    <a:lnTo>
                      <a:pt x="245" y="8202"/>
                    </a:lnTo>
                    <a:lnTo>
                      <a:pt x="490" y="7523"/>
                    </a:lnTo>
                    <a:lnTo>
                      <a:pt x="905" y="6260"/>
                    </a:lnTo>
                    <a:lnTo>
                      <a:pt x="1546" y="4224"/>
                    </a:lnTo>
                    <a:lnTo>
                      <a:pt x="1546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3" name="Google Shape;2113;p13"/>
              <p:cNvSpPr/>
              <p:nvPr/>
            </p:nvSpPr>
            <p:spPr>
              <a:xfrm>
                <a:off x="7932150" y="4480475"/>
                <a:ext cx="424700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16988" h="5582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95"/>
                    </a:lnTo>
                    <a:lnTo>
                      <a:pt x="114" y="189"/>
                    </a:lnTo>
                    <a:lnTo>
                      <a:pt x="302" y="340"/>
                    </a:lnTo>
                    <a:lnTo>
                      <a:pt x="529" y="491"/>
                    </a:lnTo>
                    <a:lnTo>
                      <a:pt x="849" y="679"/>
                    </a:lnTo>
                    <a:lnTo>
                      <a:pt x="1207" y="906"/>
                    </a:lnTo>
                    <a:lnTo>
                      <a:pt x="2112" y="1377"/>
                    </a:lnTo>
                    <a:lnTo>
                      <a:pt x="3206" y="1924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72"/>
                    </a:lnTo>
                    <a:lnTo>
                      <a:pt x="5845" y="3055"/>
                    </a:lnTo>
                    <a:lnTo>
                      <a:pt x="6561" y="3319"/>
                    </a:lnTo>
                    <a:lnTo>
                      <a:pt x="7316" y="3583"/>
                    </a:lnTo>
                    <a:lnTo>
                      <a:pt x="8239" y="3903"/>
                    </a:lnTo>
                    <a:lnTo>
                      <a:pt x="9144" y="4167"/>
                    </a:lnTo>
                    <a:lnTo>
                      <a:pt x="10030" y="4431"/>
                    </a:lnTo>
                    <a:lnTo>
                      <a:pt x="10898" y="4657"/>
                    </a:lnTo>
                    <a:lnTo>
                      <a:pt x="11727" y="4846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1" y="5298"/>
                    </a:lnTo>
                    <a:lnTo>
                      <a:pt x="14612" y="5411"/>
                    </a:lnTo>
                    <a:lnTo>
                      <a:pt x="15196" y="5487"/>
                    </a:lnTo>
                    <a:lnTo>
                      <a:pt x="15705" y="5543"/>
                    </a:lnTo>
                    <a:lnTo>
                      <a:pt x="16139" y="5581"/>
                    </a:lnTo>
                    <a:lnTo>
                      <a:pt x="16761" y="5581"/>
                    </a:lnTo>
                    <a:lnTo>
                      <a:pt x="16931" y="5543"/>
                    </a:lnTo>
                    <a:lnTo>
                      <a:pt x="16968" y="5524"/>
                    </a:lnTo>
                    <a:lnTo>
                      <a:pt x="16987" y="5506"/>
                    </a:lnTo>
                    <a:lnTo>
                      <a:pt x="16987" y="5468"/>
                    </a:lnTo>
                    <a:lnTo>
                      <a:pt x="16949" y="5430"/>
                    </a:lnTo>
                    <a:lnTo>
                      <a:pt x="16855" y="5374"/>
                    </a:lnTo>
                    <a:lnTo>
                      <a:pt x="16704" y="5317"/>
                    </a:lnTo>
                    <a:lnTo>
                      <a:pt x="16214" y="5129"/>
                    </a:lnTo>
                    <a:lnTo>
                      <a:pt x="15403" y="4865"/>
                    </a:lnTo>
                    <a:lnTo>
                      <a:pt x="7504" y="2319"/>
                    </a:lnTo>
                    <a:lnTo>
                      <a:pt x="3752" y="1094"/>
                    </a:lnTo>
                    <a:lnTo>
                      <a:pt x="1471" y="359"/>
                    </a:lnTo>
                    <a:lnTo>
                      <a:pt x="792" y="151"/>
                    </a:lnTo>
                    <a:lnTo>
                      <a:pt x="340" y="38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4" name="Google Shape;2114;p13"/>
              <p:cNvSpPr/>
              <p:nvPr/>
            </p:nvSpPr>
            <p:spPr>
              <a:xfrm>
                <a:off x="7971275" y="4529025"/>
                <a:ext cx="424675" cy="140000"/>
              </a:xfrm>
              <a:custGeom>
                <a:avLst/>
                <a:gdLst/>
                <a:ahLst/>
                <a:cxnLst/>
                <a:rect l="l" t="t" r="r" b="b"/>
                <a:pathLst>
                  <a:path w="16987" h="5600" extrusionOk="0">
                    <a:moveTo>
                      <a:pt x="95" y="0"/>
                    </a:moveTo>
                    <a:lnTo>
                      <a:pt x="38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114"/>
                    </a:lnTo>
                    <a:lnTo>
                      <a:pt x="114" y="208"/>
                    </a:lnTo>
                    <a:lnTo>
                      <a:pt x="302" y="340"/>
                    </a:lnTo>
                    <a:lnTo>
                      <a:pt x="528" y="509"/>
                    </a:lnTo>
                    <a:lnTo>
                      <a:pt x="849" y="698"/>
                    </a:lnTo>
                    <a:lnTo>
                      <a:pt x="1207" y="924"/>
                    </a:lnTo>
                    <a:lnTo>
                      <a:pt x="2112" y="1396"/>
                    </a:lnTo>
                    <a:lnTo>
                      <a:pt x="3205" y="1942"/>
                    </a:lnTo>
                    <a:lnTo>
                      <a:pt x="3828" y="2206"/>
                    </a:lnTo>
                    <a:lnTo>
                      <a:pt x="4469" y="2489"/>
                    </a:lnTo>
                    <a:lnTo>
                      <a:pt x="5147" y="2791"/>
                    </a:lnTo>
                    <a:lnTo>
                      <a:pt x="5845" y="3055"/>
                    </a:lnTo>
                    <a:lnTo>
                      <a:pt x="6561" y="3337"/>
                    </a:lnTo>
                    <a:lnTo>
                      <a:pt x="7315" y="3601"/>
                    </a:lnTo>
                    <a:lnTo>
                      <a:pt x="8239" y="3903"/>
                    </a:lnTo>
                    <a:lnTo>
                      <a:pt x="9144" y="4186"/>
                    </a:lnTo>
                    <a:lnTo>
                      <a:pt x="10030" y="4450"/>
                    </a:lnTo>
                    <a:lnTo>
                      <a:pt x="10897" y="4676"/>
                    </a:lnTo>
                    <a:lnTo>
                      <a:pt x="11727" y="4864"/>
                    </a:lnTo>
                    <a:lnTo>
                      <a:pt x="12519" y="5034"/>
                    </a:lnTo>
                    <a:lnTo>
                      <a:pt x="13273" y="5185"/>
                    </a:lnTo>
                    <a:lnTo>
                      <a:pt x="13970" y="5317"/>
                    </a:lnTo>
                    <a:lnTo>
                      <a:pt x="14611" y="5411"/>
                    </a:lnTo>
                    <a:lnTo>
                      <a:pt x="15196" y="5505"/>
                    </a:lnTo>
                    <a:lnTo>
                      <a:pt x="15705" y="5562"/>
                    </a:lnTo>
                    <a:lnTo>
                      <a:pt x="16139" y="5581"/>
                    </a:lnTo>
                    <a:lnTo>
                      <a:pt x="16497" y="5600"/>
                    </a:lnTo>
                    <a:lnTo>
                      <a:pt x="16761" y="5600"/>
                    </a:lnTo>
                    <a:lnTo>
                      <a:pt x="16930" y="5562"/>
                    </a:lnTo>
                    <a:lnTo>
                      <a:pt x="16968" y="5543"/>
                    </a:lnTo>
                    <a:lnTo>
                      <a:pt x="16987" y="5524"/>
                    </a:lnTo>
                    <a:lnTo>
                      <a:pt x="16987" y="5487"/>
                    </a:lnTo>
                    <a:lnTo>
                      <a:pt x="16949" y="5449"/>
                    </a:lnTo>
                    <a:lnTo>
                      <a:pt x="16855" y="5392"/>
                    </a:lnTo>
                    <a:lnTo>
                      <a:pt x="16704" y="5336"/>
                    </a:lnTo>
                    <a:lnTo>
                      <a:pt x="16214" y="5147"/>
                    </a:lnTo>
                    <a:lnTo>
                      <a:pt x="15403" y="4883"/>
                    </a:lnTo>
                    <a:lnTo>
                      <a:pt x="7504" y="2319"/>
                    </a:lnTo>
                    <a:lnTo>
                      <a:pt x="3752" y="1113"/>
                    </a:lnTo>
                    <a:lnTo>
                      <a:pt x="1471" y="377"/>
                    </a:lnTo>
                    <a:lnTo>
                      <a:pt x="792" y="170"/>
                    </a:lnTo>
                    <a:lnTo>
                      <a:pt x="340" y="57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5" name="Google Shape;2115;p13"/>
              <p:cNvSpPr/>
              <p:nvPr/>
            </p:nvSpPr>
            <p:spPr>
              <a:xfrm>
                <a:off x="8061300" y="4634600"/>
                <a:ext cx="3558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2942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19" y="76"/>
                    </a:lnTo>
                    <a:lnTo>
                      <a:pt x="113" y="151"/>
                    </a:lnTo>
                    <a:lnTo>
                      <a:pt x="264" y="246"/>
                    </a:lnTo>
                    <a:lnTo>
                      <a:pt x="472" y="359"/>
                    </a:lnTo>
                    <a:lnTo>
                      <a:pt x="1056" y="623"/>
                    </a:lnTo>
                    <a:lnTo>
                      <a:pt x="1829" y="924"/>
                    </a:lnTo>
                    <a:lnTo>
                      <a:pt x="2772" y="1245"/>
                    </a:lnTo>
                    <a:lnTo>
                      <a:pt x="3846" y="1565"/>
                    </a:lnTo>
                    <a:lnTo>
                      <a:pt x="4996" y="1886"/>
                    </a:lnTo>
                    <a:lnTo>
                      <a:pt x="5619" y="2037"/>
                    </a:lnTo>
                    <a:lnTo>
                      <a:pt x="6241" y="2187"/>
                    </a:lnTo>
                    <a:lnTo>
                      <a:pt x="7014" y="2338"/>
                    </a:lnTo>
                    <a:lnTo>
                      <a:pt x="7768" y="2470"/>
                    </a:lnTo>
                    <a:lnTo>
                      <a:pt x="8522" y="2602"/>
                    </a:lnTo>
                    <a:lnTo>
                      <a:pt x="9238" y="2696"/>
                    </a:lnTo>
                    <a:lnTo>
                      <a:pt x="9917" y="2772"/>
                    </a:lnTo>
                    <a:lnTo>
                      <a:pt x="10577" y="2828"/>
                    </a:lnTo>
                    <a:lnTo>
                      <a:pt x="11199" y="2885"/>
                    </a:lnTo>
                    <a:lnTo>
                      <a:pt x="11783" y="2923"/>
                    </a:lnTo>
                    <a:lnTo>
                      <a:pt x="12311" y="2942"/>
                    </a:lnTo>
                    <a:lnTo>
                      <a:pt x="13197" y="2942"/>
                    </a:lnTo>
                    <a:lnTo>
                      <a:pt x="13556" y="2923"/>
                    </a:lnTo>
                    <a:lnTo>
                      <a:pt x="13838" y="2904"/>
                    </a:lnTo>
                    <a:lnTo>
                      <a:pt x="14065" y="2866"/>
                    </a:lnTo>
                    <a:lnTo>
                      <a:pt x="14197" y="2828"/>
                    </a:lnTo>
                    <a:lnTo>
                      <a:pt x="14215" y="2810"/>
                    </a:lnTo>
                    <a:lnTo>
                      <a:pt x="14234" y="2772"/>
                    </a:lnTo>
                    <a:lnTo>
                      <a:pt x="14234" y="2753"/>
                    </a:lnTo>
                    <a:lnTo>
                      <a:pt x="14178" y="2734"/>
                    </a:lnTo>
                    <a:lnTo>
                      <a:pt x="13989" y="2659"/>
                    </a:lnTo>
                    <a:lnTo>
                      <a:pt x="13574" y="2564"/>
                    </a:lnTo>
                    <a:lnTo>
                      <a:pt x="12877" y="2414"/>
                    </a:lnTo>
                    <a:lnTo>
                      <a:pt x="6278" y="1132"/>
                    </a:lnTo>
                    <a:lnTo>
                      <a:pt x="3130" y="528"/>
                    </a:lnTo>
                    <a:lnTo>
                      <a:pt x="1226" y="151"/>
                    </a:lnTo>
                    <a:lnTo>
                      <a:pt x="641" y="57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6" name="Google Shape;2116;p13"/>
              <p:cNvSpPr/>
              <p:nvPr/>
            </p:nvSpPr>
            <p:spPr>
              <a:xfrm>
                <a:off x="8419025" y="4635075"/>
                <a:ext cx="11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3338" extrusionOk="0">
                    <a:moveTo>
                      <a:pt x="453" y="0"/>
                    </a:moveTo>
                    <a:lnTo>
                      <a:pt x="283" y="811"/>
                    </a:lnTo>
                    <a:lnTo>
                      <a:pt x="152" y="1527"/>
                    </a:lnTo>
                    <a:lnTo>
                      <a:pt x="57" y="2150"/>
                    </a:lnTo>
                    <a:lnTo>
                      <a:pt x="1" y="2640"/>
                    </a:lnTo>
                    <a:lnTo>
                      <a:pt x="1" y="2941"/>
                    </a:lnTo>
                    <a:lnTo>
                      <a:pt x="1" y="3149"/>
                    </a:lnTo>
                    <a:lnTo>
                      <a:pt x="20" y="3281"/>
                    </a:lnTo>
                    <a:lnTo>
                      <a:pt x="38" y="3318"/>
                    </a:lnTo>
                    <a:lnTo>
                      <a:pt x="57" y="3337"/>
                    </a:lnTo>
                    <a:lnTo>
                      <a:pt x="95" y="3337"/>
                    </a:lnTo>
                    <a:lnTo>
                      <a:pt x="152" y="3281"/>
                    </a:lnTo>
                    <a:lnTo>
                      <a:pt x="208" y="3168"/>
                    </a:lnTo>
                    <a:lnTo>
                      <a:pt x="302" y="2979"/>
                    </a:lnTo>
                    <a:lnTo>
                      <a:pt x="453" y="2564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7" name="Google Shape;2117;p13"/>
              <p:cNvSpPr/>
              <p:nvPr/>
            </p:nvSpPr>
            <p:spPr>
              <a:xfrm>
                <a:off x="8074975" y="4662400"/>
                <a:ext cx="355850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2942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7"/>
                    </a:lnTo>
                    <a:lnTo>
                      <a:pt x="19" y="76"/>
                    </a:lnTo>
                    <a:lnTo>
                      <a:pt x="113" y="152"/>
                    </a:lnTo>
                    <a:lnTo>
                      <a:pt x="264" y="246"/>
                    </a:lnTo>
                    <a:lnTo>
                      <a:pt x="471" y="359"/>
                    </a:lnTo>
                    <a:lnTo>
                      <a:pt x="1056" y="623"/>
                    </a:lnTo>
                    <a:lnTo>
                      <a:pt x="1829" y="925"/>
                    </a:lnTo>
                    <a:lnTo>
                      <a:pt x="2771" y="1245"/>
                    </a:lnTo>
                    <a:lnTo>
                      <a:pt x="3846" y="1584"/>
                    </a:lnTo>
                    <a:lnTo>
                      <a:pt x="5015" y="1905"/>
                    </a:lnTo>
                    <a:lnTo>
                      <a:pt x="5618" y="2056"/>
                    </a:lnTo>
                    <a:lnTo>
                      <a:pt x="6240" y="2188"/>
                    </a:lnTo>
                    <a:lnTo>
                      <a:pt x="6957" y="2339"/>
                    </a:lnTo>
                    <a:lnTo>
                      <a:pt x="7673" y="2471"/>
                    </a:lnTo>
                    <a:lnTo>
                      <a:pt x="8352" y="2584"/>
                    </a:lnTo>
                    <a:lnTo>
                      <a:pt x="9031" y="2678"/>
                    </a:lnTo>
                    <a:lnTo>
                      <a:pt x="9690" y="2753"/>
                    </a:lnTo>
                    <a:lnTo>
                      <a:pt x="10313" y="2810"/>
                    </a:lnTo>
                    <a:lnTo>
                      <a:pt x="11463" y="2904"/>
                    </a:lnTo>
                    <a:lnTo>
                      <a:pt x="12462" y="2942"/>
                    </a:lnTo>
                    <a:lnTo>
                      <a:pt x="13254" y="2942"/>
                    </a:lnTo>
                    <a:lnTo>
                      <a:pt x="13593" y="2923"/>
                    </a:lnTo>
                    <a:lnTo>
                      <a:pt x="13838" y="2904"/>
                    </a:lnTo>
                    <a:lnTo>
                      <a:pt x="14045" y="2866"/>
                    </a:lnTo>
                    <a:lnTo>
                      <a:pt x="14177" y="2829"/>
                    </a:lnTo>
                    <a:lnTo>
                      <a:pt x="14215" y="2810"/>
                    </a:lnTo>
                    <a:lnTo>
                      <a:pt x="14234" y="2791"/>
                    </a:lnTo>
                    <a:lnTo>
                      <a:pt x="14234" y="2772"/>
                    </a:lnTo>
                    <a:lnTo>
                      <a:pt x="14215" y="2753"/>
                    </a:lnTo>
                    <a:lnTo>
                      <a:pt x="14159" y="2716"/>
                    </a:lnTo>
                    <a:lnTo>
                      <a:pt x="14027" y="2678"/>
                    </a:lnTo>
                    <a:lnTo>
                      <a:pt x="13461" y="2546"/>
                    </a:lnTo>
                    <a:lnTo>
                      <a:pt x="12386" y="2320"/>
                    </a:lnTo>
                    <a:lnTo>
                      <a:pt x="8145" y="1509"/>
                    </a:lnTo>
                    <a:lnTo>
                      <a:pt x="6278" y="1132"/>
                    </a:lnTo>
                    <a:lnTo>
                      <a:pt x="4619" y="811"/>
                    </a:lnTo>
                    <a:lnTo>
                      <a:pt x="2319" y="359"/>
                    </a:lnTo>
                    <a:lnTo>
                      <a:pt x="924" y="95"/>
                    </a:lnTo>
                    <a:lnTo>
                      <a:pt x="490" y="39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8" name="Google Shape;2118;p13"/>
              <p:cNvSpPr/>
              <p:nvPr/>
            </p:nvSpPr>
            <p:spPr>
              <a:xfrm>
                <a:off x="8120675" y="4712375"/>
                <a:ext cx="3097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2357" extrusionOk="0">
                    <a:moveTo>
                      <a:pt x="20" y="0"/>
                    </a:moveTo>
                    <a:lnTo>
                      <a:pt x="1" y="19"/>
                    </a:lnTo>
                    <a:lnTo>
                      <a:pt x="1" y="57"/>
                    </a:lnTo>
                    <a:lnTo>
                      <a:pt x="20" y="76"/>
                    </a:lnTo>
                    <a:lnTo>
                      <a:pt x="114" y="151"/>
                    </a:lnTo>
                    <a:lnTo>
                      <a:pt x="265" y="226"/>
                    </a:lnTo>
                    <a:lnTo>
                      <a:pt x="491" y="340"/>
                    </a:lnTo>
                    <a:lnTo>
                      <a:pt x="1075" y="566"/>
                    </a:lnTo>
                    <a:lnTo>
                      <a:pt x="1867" y="830"/>
                    </a:lnTo>
                    <a:lnTo>
                      <a:pt x="2829" y="1113"/>
                    </a:lnTo>
                    <a:lnTo>
                      <a:pt x="3903" y="1395"/>
                    </a:lnTo>
                    <a:lnTo>
                      <a:pt x="5091" y="1659"/>
                    </a:lnTo>
                    <a:lnTo>
                      <a:pt x="5694" y="1772"/>
                    </a:lnTo>
                    <a:lnTo>
                      <a:pt x="6335" y="1885"/>
                    </a:lnTo>
                    <a:lnTo>
                      <a:pt x="7203" y="2036"/>
                    </a:lnTo>
                    <a:lnTo>
                      <a:pt x="8051" y="2131"/>
                    </a:lnTo>
                    <a:lnTo>
                      <a:pt x="8881" y="2225"/>
                    </a:lnTo>
                    <a:lnTo>
                      <a:pt x="9672" y="2281"/>
                    </a:lnTo>
                    <a:lnTo>
                      <a:pt x="10426" y="2338"/>
                    </a:lnTo>
                    <a:lnTo>
                      <a:pt x="11143" y="2357"/>
                    </a:lnTo>
                    <a:lnTo>
                      <a:pt x="12387" y="2357"/>
                    </a:lnTo>
                    <a:lnTo>
                      <a:pt x="12387" y="1735"/>
                    </a:lnTo>
                    <a:lnTo>
                      <a:pt x="6317" y="849"/>
                    </a:lnTo>
                    <a:lnTo>
                      <a:pt x="3149" y="377"/>
                    </a:lnTo>
                    <a:lnTo>
                      <a:pt x="1226" y="94"/>
                    </a:lnTo>
                    <a:lnTo>
                      <a:pt x="642" y="19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9" name="Google Shape;2119;p13"/>
              <p:cNvSpPr/>
              <p:nvPr/>
            </p:nvSpPr>
            <p:spPr>
              <a:xfrm>
                <a:off x="8151800" y="4745350"/>
                <a:ext cx="2785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2358" extrusionOk="0">
                    <a:moveTo>
                      <a:pt x="57" y="1"/>
                    </a:moveTo>
                    <a:lnTo>
                      <a:pt x="19" y="20"/>
                    </a:lnTo>
                    <a:lnTo>
                      <a:pt x="0" y="39"/>
                    </a:lnTo>
                    <a:lnTo>
                      <a:pt x="0" y="57"/>
                    </a:lnTo>
                    <a:lnTo>
                      <a:pt x="38" y="95"/>
                    </a:lnTo>
                    <a:lnTo>
                      <a:pt x="151" y="189"/>
                    </a:lnTo>
                    <a:lnTo>
                      <a:pt x="358" y="284"/>
                    </a:lnTo>
                    <a:lnTo>
                      <a:pt x="641" y="397"/>
                    </a:lnTo>
                    <a:lnTo>
                      <a:pt x="980" y="548"/>
                    </a:lnTo>
                    <a:lnTo>
                      <a:pt x="1395" y="680"/>
                    </a:lnTo>
                    <a:lnTo>
                      <a:pt x="2394" y="1000"/>
                    </a:lnTo>
                    <a:lnTo>
                      <a:pt x="3262" y="1245"/>
                    </a:lnTo>
                    <a:lnTo>
                      <a:pt x="4223" y="1471"/>
                    </a:lnTo>
                    <a:lnTo>
                      <a:pt x="5260" y="1698"/>
                    </a:lnTo>
                    <a:lnTo>
                      <a:pt x="6335" y="1905"/>
                    </a:lnTo>
                    <a:lnTo>
                      <a:pt x="6995" y="1999"/>
                    </a:lnTo>
                    <a:lnTo>
                      <a:pt x="7636" y="2094"/>
                    </a:lnTo>
                    <a:lnTo>
                      <a:pt x="8258" y="2169"/>
                    </a:lnTo>
                    <a:lnTo>
                      <a:pt x="8880" y="2226"/>
                    </a:lnTo>
                    <a:lnTo>
                      <a:pt x="10068" y="2320"/>
                    </a:lnTo>
                    <a:lnTo>
                      <a:pt x="11142" y="2358"/>
                    </a:lnTo>
                    <a:lnTo>
                      <a:pt x="11142" y="1566"/>
                    </a:lnTo>
                    <a:lnTo>
                      <a:pt x="6316" y="849"/>
                    </a:lnTo>
                    <a:lnTo>
                      <a:pt x="3149" y="378"/>
                    </a:lnTo>
                    <a:lnTo>
                      <a:pt x="1226" y="114"/>
                    </a:lnTo>
                    <a:lnTo>
                      <a:pt x="641" y="3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0" name="Google Shape;2120;p13"/>
              <p:cNvSpPr/>
              <p:nvPr/>
            </p:nvSpPr>
            <p:spPr>
              <a:xfrm>
                <a:off x="8177725" y="4767050"/>
                <a:ext cx="25265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10106" h="2320" extrusionOk="0">
                    <a:moveTo>
                      <a:pt x="75" y="0"/>
                    </a:moveTo>
                    <a:lnTo>
                      <a:pt x="19" y="19"/>
                    </a:lnTo>
                    <a:lnTo>
                      <a:pt x="0" y="38"/>
                    </a:lnTo>
                    <a:lnTo>
                      <a:pt x="0" y="57"/>
                    </a:lnTo>
                    <a:lnTo>
                      <a:pt x="19" y="94"/>
                    </a:lnTo>
                    <a:lnTo>
                      <a:pt x="113" y="170"/>
                    </a:lnTo>
                    <a:lnTo>
                      <a:pt x="283" y="245"/>
                    </a:lnTo>
                    <a:lnTo>
                      <a:pt x="490" y="339"/>
                    </a:lnTo>
                    <a:lnTo>
                      <a:pt x="1093" y="585"/>
                    </a:lnTo>
                    <a:lnTo>
                      <a:pt x="1885" y="849"/>
                    </a:lnTo>
                    <a:lnTo>
                      <a:pt x="2828" y="1131"/>
                    </a:lnTo>
                    <a:lnTo>
                      <a:pt x="3903" y="1414"/>
                    </a:lnTo>
                    <a:lnTo>
                      <a:pt x="5090" y="1678"/>
                    </a:lnTo>
                    <a:lnTo>
                      <a:pt x="5712" y="1791"/>
                    </a:lnTo>
                    <a:lnTo>
                      <a:pt x="6335" y="1904"/>
                    </a:lnTo>
                    <a:lnTo>
                      <a:pt x="7334" y="2055"/>
                    </a:lnTo>
                    <a:lnTo>
                      <a:pt x="8295" y="2168"/>
                    </a:lnTo>
                    <a:lnTo>
                      <a:pt x="9219" y="2262"/>
                    </a:lnTo>
                    <a:lnTo>
                      <a:pt x="10105" y="2319"/>
                    </a:lnTo>
                    <a:lnTo>
                      <a:pt x="10105" y="1414"/>
                    </a:lnTo>
                    <a:lnTo>
                      <a:pt x="6335" y="867"/>
                    </a:lnTo>
                    <a:lnTo>
                      <a:pt x="1339" y="132"/>
                    </a:lnTo>
                    <a:lnTo>
                      <a:pt x="716" y="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1" name="Google Shape;2121;p13"/>
              <p:cNvSpPr/>
              <p:nvPr/>
            </p:nvSpPr>
            <p:spPr>
              <a:xfrm>
                <a:off x="8334675" y="4840575"/>
                <a:ext cx="9570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661" extrusionOk="0">
                    <a:moveTo>
                      <a:pt x="3827" y="0"/>
                    </a:moveTo>
                    <a:lnTo>
                      <a:pt x="735" y="94"/>
                    </a:lnTo>
                    <a:lnTo>
                      <a:pt x="151" y="132"/>
                    </a:lnTo>
                    <a:lnTo>
                      <a:pt x="38" y="151"/>
                    </a:lnTo>
                    <a:lnTo>
                      <a:pt x="0" y="170"/>
                    </a:lnTo>
                    <a:lnTo>
                      <a:pt x="0" y="189"/>
                    </a:lnTo>
                    <a:lnTo>
                      <a:pt x="19" y="208"/>
                    </a:lnTo>
                    <a:lnTo>
                      <a:pt x="75" y="245"/>
                    </a:lnTo>
                    <a:lnTo>
                      <a:pt x="302" y="302"/>
                    </a:lnTo>
                    <a:lnTo>
                      <a:pt x="679" y="377"/>
                    </a:lnTo>
                    <a:lnTo>
                      <a:pt x="1150" y="472"/>
                    </a:lnTo>
                    <a:lnTo>
                      <a:pt x="1716" y="528"/>
                    </a:lnTo>
                    <a:lnTo>
                      <a:pt x="2375" y="603"/>
                    </a:lnTo>
                    <a:lnTo>
                      <a:pt x="3073" y="641"/>
                    </a:lnTo>
                    <a:lnTo>
                      <a:pt x="3827" y="660"/>
                    </a:lnTo>
                    <a:lnTo>
                      <a:pt x="3827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2" name="Google Shape;2122;p13"/>
              <p:cNvSpPr/>
              <p:nvPr/>
            </p:nvSpPr>
            <p:spPr>
              <a:xfrm>
                <a:off x="8365300" y="4873550"/>
                <a:ext cx="65075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567" extrusionOk="0">
                    <a:moveTo>
                      <a:pt x="2602" y="1"/>
                    </a:moveTo>
                    <a:lnTo>
                      <a:pt x="509" y="57"/>
                    </a:lnTo>
                    <a:lnTo>
                      <a:pt x="114" y="76"/>
                    </a:lnTo>
                    <a:lnTo>
                      <a:pt x="19" y="114"/>
                    </a:lnTo>
                    <a:lnTo>
                      <a:pt x="0" y="133"/>
                    </a:lnTo>
                    <a:lnTo>
                      <a:pt x="19" y="152"/>
                    </a:lnTo>
                    <a:lnTo>
                      <a:pt x="57" y="171"/>
                    </a:lnTo>
                    <a:lnTo>
                      <a:pt x="189" y="227"/>
                    </a:lnTo>
                    <a:lnTo>
                      <a:pt x="434" y="284"/>
                    </a:lnTo>
                    <a:lnTo>
                      <a:pt x="736" y="359"/>
                    </a:lnTo>
                    <a:lnTo>
                      <a:pt x="1132" y="416"/>
                    </a:lnTo>
                    <a:lnTo>
                      <a:pt x="1565" y="472"/>
                    </a:lnTo>
                    <a:lnTo>
                      <a:pt x="2074" y="529"/>
                    </a:lnTo>
                    <a:lnTo>
                      <a:pt x="2602" y="566"/>
                    </a:lnTo>
                    <a:lnTo>
                      <a:pt x="2602" y="1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3" name="Google Shape;2123;p13"/>
              <p:cNvSpPr/>
              <p:nvPr/>
            </p:nvSpPr>
            <p:spPr>
              <a:xfrm>
                <a:off x="8403475" y="4914575"/>
                <a:ext cx="2690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378" extrusionOk="0">
                    <a:moveTo>
                      <a:pt x="1075" y="0"/>
                    </a:moveTo>
                    <a:lnTo>
                      <a:pt x="227" y="132"/>
                    </a:lnTo>
                    <a:lnTo>
                      <a:pt x="57" y="189"/>
                    </a:lnTo>
                    <a:lnTo>
                      <a:pt x="19" y="207"/>
                    </a:lnTo>
                    <a:lnTo>
                      <a:pt x="1" y="226"/>
                    </a:lnTo>
                    <a:lnTo>
                      <a:pt x="19" y="245"/>
                    </a:lnTo>
                    <a:lnTo>
                      <a:pt x="76" y="264"/>
                    </a:lnTo>
                    <a:lnTo>
                      <a:pt x="302" y="321"/>
                    </a:lnTo>
                    <a:lnTo>
                      <a:pt x="642" y="339"/>
                    </a:lnTo>
                    <a:lnTo>
                      <a:pt x="1075" y="377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rgbClr val="444141">
                  <a:alpha val="29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124" name="Google Shape;2124;p13"/>
          <p:cNvGrpSpPr/>
          <p:nvPr/>
        </p:nvGrpSpPr>
        <p:grpSpPr>
          <a:xfrm flipH="1">
            <a:off x="-354799" y="6104792"/>
            <a:ext cx="12546785" cy="829355"/>
            <a:chOff x="-37500" y="4578594"/>
            <a:chExt cx="9410089" cy="622016"/>
          </a:xfrm>
        </p:grpSpPr>
        <p:grpSp>
          <p:nvGrpSpPr>
            <p:cNvPr id="2125" name="Google Shape;2125;p13"/>
            <p:cNvGrpSpPr/>
            <p:nvPr/>
          </p:nvGrpSpPr>
          <p:grpSpPr>
            <a:xfrm>
              <a:off x="-33497" y="4578594"/>
              <a:ext cx="9406086" cy="622016"/>
              <a:chOff x="-33497" y="4502394"/>
              <a:chExt cx="9406086" cy="622016"/>
            </a:xfrm>
          </p:grpSpPr>
          <p:grpSp>
            <p:nvGrpSpPr>
              <p:cNvPr id="2126" name="Google Shape;2126;p13"/>
              <p:cNvGrpSpPr/>
              <p:nvPr/>
            </p:nvGrpSpPr>
            <p:grpSpPr>
              <a:xfrm>
                <a:off x="-33497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27" name="Google Shape;2127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8" name="Google Shape;2128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129" name="Google Shape;2129;p13"/>
              <p:cNvGrpSpPr/>
              <p:nvPr/>
            </p:nvGrpSpPr>
            <p:grpSpPr>
              <a:xfrm>
                <a:off x="6027528" y="4552569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30" name="Google Shape;2130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1" name="Google Shape;2131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132" name="Google Shape;2132;p13"/>
              <p:cNvGrpSpPr/>
              <p:nvPr/>
            </p:nvGrpSpPr>
            <p:grpSpPr>
              <a:xfrm>
                <a:off x="3111228" y="4502394"/>
                <a:ext cx="3345061" cy="571841"/>
                <a:chOff x="-1024092" y="3664250"/>
                <a:chExt cx="2355013" cy="571841"/>
              </a:xfrm>
            </p:grpSpPr>
            <p:sp>
              <p:nvSpPr>
                <p:cNvPr id="2133" name="Google Shape;2133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4" name="Google Shape;2134;p13"/>
                <p:cNvSpPr/>
                <p:nvPr/>
              </p:nvSpPr>
              <p:spPr>
                <a:xfrm>
                  <a:off x="-1024092" y="3664250"/>
                  <a:ext cx="2355013" cy="571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5" h="13990" extrusionOk="0">
                      <a:moveTo>
                        <a:pt x="47132" y="0"/>
                      </a:moveTo>
                      <a:lnTo>
                        <a:pt x="46793" y="57"/>
                      </a:lnTo>
                      <a:lnTo>
                        <a:pt x="46454" y="113"/>
                      </a:lnTo>
                      <a:lnTo>
                        <a:pt x="46114" y="208"/>
                      </a:lnTo>
                      <a:lnTo>
                        <a:pt x="45794" y="321"/>
                      </a:lnTo>
                      <a:lnTo>
                        <a:pt x="45492" y="472"/>
                      </a:lnTo>
                      <a:lnTo>
                        <a:pt x="45191" y="622"/>
                      </a:lnTo>
                      <a:lnTo>
                        <a:pt x="44908" y="811"/>
                      </a:lnTo>
                      <a:lnTo>
                        <a:pt x="44644" y="1018"/>
                      </a:lnTo>
                      <a:lnTo>
                        <a:pt x="44399" y="1245"/>
                      </a:lnTo>
                      <a:lnTo>
                        <a:pt x="44173" y="1471"/>
                      </a:lnTo>
                      <a:lnTo>
                        <a:pt x="43946" y="1735"/>
                      </a:lnTo>
                      <a:lnTo>
                        <a:pt x="43758" y="2018"/>
                      </a:lnTo>
                      <a:lnTo>
                        <a:pt x="43588" y="2300"/>
                      </a:lnTo>
                      <a:lnTo>
                        <a:pt x="43437" y="2602"/>
                      </a:lnTo>
                      <a:lnTo>
                        <a:pt x="43305" y="2904"/>
                      </a:lnTo>
                      <a:lnTo>
                        <a:pt x="43173" y="2866"/>
                      </a:lnTo>
                      <a:lnTo>
                        <a:pt x="43041" y="2828"/>
                      </a:lnTo>
                      <a:lnTo>
                        <a:pt x="42909" y="2809"/>
                      </a:lnTo>
                      <a:lnTo>
                        <a:pt x="42608" y="2809"/>
                      </a:lnTo>
                      <a:lnTo>
                        <a:pt x="42457" y="2847"/>
                      </a:lnTo>
                      <a:lnTo>
                        <a:pt x="42306" y="2885"/>
                      </a:lnTo>
                      <a:lnTo>
                        <a:pt x="42174" y="2922"/>
                      </a:lnTo>
                      <a:lnTo>
                        <a:pt x="42042" y="2998"/>
                      </a:lnTo>
                      <a:lnTo>
                        <a:pt x="41910" y="3073"/>
                      </a:lnTo>
                      <a:lnTo>
                        <a:pt x="41797" y="3168"/>
                      </a:lnTo>
                      <a:lnTo>
                        <a:pt x="41684" y="3262"/>
                      </a:lnTo>
                      <a:lnTo>
                        <a:pt x="41590" y="3375"/>
                      </a:lnTo>
                      <a:lnTo>
                        <a:pt x="41495" y="3488"/>
                      </a:lnTo>
                      <a:lnTo>
                        <a:pt x="41420" y="3620"/>
                      </a:lnTo>
                      <a:lnTo>
                        <a:pt x="41345" y="3752"/>
                      </a:lnTo>
                      <a:lnTo>
                        <a:pt x="41307" y="3884"/>
                      </a:lnTo>
                      <a:lnTo>
                        <a:pt x="41269" y="4035"/>
                      </a:lnTo>
                      <a:lnTo>
                        <a:pt x="41250" y="4186"/>
                      </a:lnTo>
                      <a:lnTo>
                        <a:pt x="41231" y="4336"/>
                      </a:lnTo>
                      <a:lnTo>
                        <a:pt x="41231" y="4487"/>
                      </a:lnTo>
                      <a:lnTo>
                        <a:pt x="41250" y="4619"/>
                      </a:lnTo>
                      <a:lnTo>
                        <a:pt x="40986" y="4732"/>
                      </a:lnTo>
                      <a:lnTo>
                        <a:pt x="40741" y="4845"/>
                      </a:lnTo>
                      <a:lnTo>
                        <a:pt x="40477" y="4996"/>
                      </a:lnTo>
                      <a:lnTo>
                        <a:pt x="40251" y="5147"/>
                      </a:lnTo>
                      <a:lnTo>
                        <a:pt x="40100" y="5091"/>
                      </a:lnTo>
                      <a:lnTo>
                        <a:pt x="39968" y="5053"/>
                      </a:lnTo>
                      <a:lnTo>
                        <a:pt x="39817" y="5034"/>
                      </a:lnTo>
                      <a:lnTo>
                        <a:pt x="39648" y="5015"/>
                      </a:lnTo>
                      <a:lnTo>
                        <a:pt x="39516" y="5034"/>
                      </a:lnTo>
                      <a:lnTo>
                        <a:pt x="39384" y="5053"/>
                      </a:lnTo>
                      <a:lnTo>
                        <a:pt x="39252" y="5072"/>
                      </a:lnTo>
                      <a:lnTo>
                        <a:pt x="39120" y="5109"/>
                      </a:lnTo>
                      <a:lnTo>
                        <a:pt x="38988" y="5166"/>
                      </a:lnTo>
                      <a:lnTo>
                        <a:pt x="38875" y="5241"/>
                      </a:lnTo>
                      <a:lnTo>
                        <a:pt x="38762" y="5298"/>
                      </a:lnTo>
                      <a:lnTo>
                        <a:pt x="38667" y="5392"/>
                      </a:lnTo>
                      <a:lnTo>
                        <a:pt x="38479" y="5581"/>
                      </a:lnTo>
                      <a:lnTo>
                        <a:pt x="38404" y="5675"/>
                      </a:lnTo>
                      <a:lnTo>
                        <a:pt x="38328" y="5788"/>
                      </a:lnTo>
                      <a:lnTo>
                        <a:pt x="38272" y="5901"/>
                      </a:lnTo>
                      <a:lnTo>
                        <a:pt x="38215" y="6033"/>
                      </a:lnTo>
                      <a:lnTo>
                        <a:pt x="38177" y="6165"/>
                      </a:lnTo>
                      <a:lnTo>
                        <a:pt x="38140" y="6297"/>
                      </a:lnTo>
                      <a:lnTo>
                        <a:pt x="37951" y="6278"/>
                      </a:lnTo>
                      <a:lnTo>
                        <a:pt x="37612" y="6297"/>
                      </a:lnTo>
                      <a:lnTo>
                        <a:pt x="37291" y="6354"/>
                      </a:lnTo>
                      <a:lnTo>
                        <a:pt x="36971" y="6429"/>
                      </a:lnTo>
                      <a:lnTo>
                        <a:pt x="36650" y="6542"/>
                      </a:lnTo>
                      <a:lnTo>
                        <a:pt x="36518" y="6391"/>
                      </a:lnTo>
                      <a:lnTo>
                        <a:pt x="36349" y="6241"/>
                      </a:lnTo>
                      <a:lnTo>
                        <a:pt x="36179" y="6109"/>
                      </a:lnTo>
                      <a:lnTo>
                        <a:pt x="35972" y="5995"/>
                      </a:lnTo>
                      <a:lnTo>
                        <a:pt x="35783" y="5920"/>
                      </a:lnTo>
                      <a:lnTo>
                        <a:pt x="35557" y="5845"/>
                      </a:lnTo>
                      <a:lnTo>
                        <a:pt x="35331" y="5807"/>
                      </a:lnTo>
                      <a:lnTo>
                        <a:pt x="35104" y="5788"/>
                      </a:lnTo>
                      <a:lnTo>
                        <a:pt x="34897" y="5807"/>
                      </a:lnTo>
                      <a:lnTo>
                        <a:pt x="34671" y="5845"/>
                      </a:lnTo>
                      <a:lnTo>
                        <a:pt x="34482" y="5901"/>
                      </a:lnTo>
                      <a:lnTo>
                        <a:pt x="34294" y="5977"/>
                      </a:lnTo>
                      <a:lnTo>
                        <a:pt x="34067" y="5788"/>
                      </a:lnTo>
                      <a:lnTo>
                        <a:pt x="33822" y="5618"/>
                      </a:lnTo>
                      <a:lnTo>
                        <a:pt x="33785" y="5449"/>
                      </a:lnTo>
                      <a:lnTo>
                        <a:pt x="33728" y="5279"/>
                      </a:lnTo>
                      <a:lnTo>
                        <a:pt x="33653" y="5128"/>
                      </a:lnTo>
                      <a:lnTo>
                        <a:pt x="33577" y="4977"/>
                      </a:lnTo>
                      <a:lnTo>
                        <a:pt x="33483" y="4845"/>
                      </a:lnTo>
                      <a:lnTo>
                        <a:pt x="33370" y="4713"/>
                      </a:lnTo>
                      <a:lnTo>
                        <a:pt x="33257" y="4600"/>
                      </a:lnTo>
                      <a:lnTo>
                        <a:pt x="33144" y="4487"/>
                      </a:lnTo>
                      <a:lnTo>
                        <a:pt x="33012" y="4374"/>
                      </a:lnTo>
                      <a:lnTo>
                        <a:pt x="32861" y="4299"/>
                      </a:lnTo>
                      <a:lnTo>
                        <a:pt x="32710" y="4223"/>
                      </a:lnTo>
                      <a:lnTo>
                        <a:pt x="32559" y="4148"/>
                      </a:lnTo>
                      <a:lnTo>
                        <a:pt x="32408" y="4091"/>
                      </a:lnTo>
                      <a:lnTo>
                        <a:pt x="32239" y="4054"/>
                      </a:lnTo>
                      <a:lnTo>
                        <a:pt x="32050" y="4035"/>
                      </a:lnTo>
                      <a:lnTo>
                        <a:pt x="31880" y="4035"/>
                      </a:lnTo>
                      <a:lnTo>
                        <a:pt x="31616" y="4054"/>
                      </a:lnTo>
                      <a:lnTo>
                        <a:pt x="31353" y="4110"/>
                      </a:lnTo>
                      <a:lnTo>
                        <a:pt x="31107" y="4186"/>
                      </a:lnTo>
                      <a:lnTo>
                        <a:pt x="30881" y="4299"/>
                      </a:lnTo>
                      <a:lnTo>
                        <a:pt x="30674" y="4412"/>
                      </a:lnTo>
                      <a:lnTo>
                        <a:pt x="30466" y="4544"/>
                      </a:lnTo>
                      <a:lnTo>
                        <a:pt x="30297" y="4695"/>
                      </a:lnTo>
                      <a:lnTo>
                        <a:pt x="30127" y="4864"/>
                      </a:lnTo>
                      <a:lnTo>
                        <a:pt x="29939" y="4827"/>
                      </a:lnTo>
                      <a:lnTo>
                        <a:pt x="29750" y="4808"/>
                      </a:lnTo>
                      <a:lnTo>
                        <a:pt x="29562" y="4789"/>
                      </a:lnTo>
                      <a:lnTo>
                        <a:pt x="29373" y="4770"/>
                      </a:lnTo>
                      <a:lnTo>
                        <a:pt x="29015" y="4789"/>
                      </a:lnTo>
                      <a:lnTo>
                        <a:pt x="28675" y="4770"/>
                      </a:lnTo>
                      <a:lnTo>
                        <a:pt x="28449" y="4789"/>
                      </a:lnTo>
                      <a:lnTo>
                        <a:pt x="28223" y="4808"/>
                      </a:lnTo>
                      <a:lnTo>
                        <a:pt x="27997" y="4845"/>
                      </a:lnTo>
                      <a:lnTo>
                        <a:pt x="27789" y="4902"/>
                      </a:lnTo>
                      <a:lnTo>
                        <a:pt x="27582" y="4977"/>
                      </a:lnTo>
                      <a:lnTo>
                        <a:pt x="27375" y="5053"/>
                      </a:lnTo>
                      <a:lnTo>
                        <a:pt x="27186" y="5147"/>
                      </a:lnTo>
                      <a:lnTo>
                        <a:pt x="26998" y="5241"/>
                      </a:lnTo>
                      <a:lnTo>
                        <a:pt x="26715" y="5147"/>
                      </a:lnTo>
                      <a:lnTo>
                        <a:pt x="26432" y="5072"/>
                      </a:lnTo>
                      <a:lnTo>
                        <a:pt x="26130" y="5034"/>
                      </a:lnTo>
                      <a:lnTo>
                        <a:pt x="25810" y="5015"/>
                      </a:lnTo>
                      <a:lnTo>
                        <a:pt x="25584" y="5034"/>
                      </a:lnTo>
                      <a:lnTo>
                        <a:pt x="25357" y="4959"/>
                      </a:lnTo>
                      <a:lnTo>
                        <a:pt x="25112" y="4921"/>
                      </a:lnTo>
                      <a:lnTo>
                        <a:pt x="24848" y="4883"/>
                      </a:lnTo>
                      <a:lnTo>
                        <a:pt x="24584" y="4864"/>
                      </a:lnTo>
                      <a:lnTo>
                        <a:pt x="24264" y="4883"/>
                      </a:lnTo>
                      <a:lnTo>
                        <a:pt x="23962" y="4940"/>
                      </a:lnTo>
                      <a:lnTo>
                        <a:pt x="23661" y="5015"/>
                      </a:lnTo>
                      <a:lnTo>
                        <a:pt x="23359" y="5109"/>
                      </a:lnTo>
                      <a:lnTo>
                        <a:pt x="23095" y="5241"/>
                      </a:lnTo>
                      <a:lnTo>
                        <a:pt x="22831" y="5411"/>
                      </a:lnTo>
                      <a:lnTo>
                        <a:pt x="22586" y="5581"/>
                      </a:lnTo>
                      <a:lnTo>
                        <a:pt x="22360" y="5788"/>
                      </a:lnTo>
                      <a:lnTo>
                        <a:pt x="22133" y="5562"/>
                      </a:lnTo>
                      <a:lnTo>
                        <a:pt x="21870" y="5373"/>
                      </a:lnTo>
                      <a:lnTo>
                        <a:pt x="21606" y="5185"/>
                      </a:lnTo>
                      <a:lnTo>
                        <a:pt x="21323" y="5053"/>
                      </a:lnTo>
                      <a:lnTo>
                        <a:pt x="21002" y="4940"/>
                      </a:lnTo>
                      <a:lnTo>
                        <a:pt x="20701" y="4845"/>
                      </a:lnTo>
                      <a:lnTo>
                        <a:pt x="20361" y="4789"/>
                      </a:lnTo>
                      <a:lnTo>
                        <a:pt x="20022" y="4770"/>
                      </a:lnTo>
                      <a:lnTo>
                        <a:pt x="19965" y="4638"/>
                      </a:lnTo>
                      <a:lnTo>
                        <a:pt x="19890" y="4487"/>
                      </a:lnTo>
                      <a:lnTo>
                        <a:pt x="19815" y="4355"/>
                      </a:lnTo>
                      <a:lnTo>
                        <a:pt x="19720" y="4242"/>
                      </a:lnTo>
                      <a:lnTo>
                        <a:pt x="19626" y="4110"/>
                      </a:lnTo>
                      <a:lnTo>
                        <a:pt x="19513" y="3997"/>
                      </a:lnTo>
                      <a:lnTo>
                        <a:pt x="19400" y="3903"/>
                      </a:lnTo>
                      <a:lnTo>
                        <a:pt x="19268" y="3809"/>
                      </a:lnTo>
                      <a:lnTo>
                        <a:pt x="19155" y="3714"/>
                      </a:lnTo>
                      <a:lnTo>
                        <a:pt x="19004" y="3639"/>
                      </a:lnTo>
                      <a:lnTo>
                        <a:pt x="18872" y="3582"/>
                      </a:lnTo>
                      <a:lnTo>
                        <a:pt x="18721" y="3526"/>
                      </a:lnTo>
                      <a:lnTo>
                        <a:pt x="18570" y="3488"/>
                      </a:lnTo>
                      <a:lnTo>
                        <a:pt x="18401" y="3450"/>
                      </a:lnTo>
                      <a:lnTo>
                        <a:pt x="18250" y="3431"/>
                      </a:lnTo>
                      <a:lnTo>
                        <a:pt x="17873" y="3431"/>
                      </a:lnTo>
                      <a:lnTo>
                        <a:pt x="17646" y="3469"/>
                      </a:lnTo>
                      <a:lnTo>
                        <a:pt x="17439" y="3526"/>
                      </a:lnTo>
                      <a:lnTo>
                        <a:pt x="17251" y="3601"/>
                      </a:lnTo>
                      <a:lnTo>
                        <a:pt x="17062" y="3695"/>
                      </a:lnTo>
                      <a:lnTo>
                        <a:pt x="16892" y="3809"/>
                      </a:lnTo>
                      <a:lnTo>
                        <a:pt x="16723" y="3941"/>
                      </a:lnTo>
                      <a:lnTo>
                        <a:pt x="16591" y="4072"/>
                      </a:lnTo>
                      <a:lnTo>
                        <a:pt x="16364" y="3903"/>
                      </a:lnTo>
                      <a:lnTo>
                        <a:pt x="16138" y="3771"/>
                      </a:lnTo>
                      <a:lnTo>
                        <a:pt x="15893" y="3639"/>
                      </a:lnTo>
                      <a:lnTo>
                        <a:pt x="15648" y="3545"/>
                      </a:lnTo>
                      <a:lnTo>
                        <a:pt x="15384" y="3450"/>
                      </a:lnTo>
                      <a:lnTo>
                        <a:pt x="15120" y="3394"/>
                      </a:lnTo>
                      <a:lnTo>
                        <a:pt x="14837" y="3356"/>
                      </a:lnTo>
                      <a:lnTo>
                        <a:pt x="14536" y="3337"/>
                      </a:lnTo>
                      <a:lnTo>
                        <a:pt x="14347" y="3356"/>
                      </a:lnTo>
                      <a:lnTo>
                        <a:pt x="14159" y="3356"/>
                      </a:lnTo>
                      <a:lnTo>
                        <a:pt x="13801" y="3431"/>
                      </a:lnTo>
                      <a:lnTo>
                        <a:pt x="13442" y="3545"/>
                      </a:lnTo>
                      <a:lnTo>
                        <a:pt x="13103" y="3677"/>
                      </a:lnTo>
                      <a:lnTo>
                        <a:pt x="12801" y="3865"/>
                      </a:lnTo>
                      <a:lnTo>
                        <a:pt x="12500" y="4072"/>
                      </a:lnTo>
                      <a:lnTo>
                        <a:pt x="12236" y="4318"/>
                      </a:lnTo>
                      <a:lnTo>
                        <a:pt x="12009" y="4582"/>
                      </a:lnTo>
                      <a:lnTo>
                        <a:pt x="11859" y="4582"/>
                      </a:lnTo>
                      <a:lnTo>
                        <a:pt x="11689" y="4600"/>
                      </a:lnTo>
                      <a:lnTo>
                        <a:pt x="11538" y="4638"/>
                      </a:lnTo>
                      <a:lnTo>
                        <a:pt x="11387" y="4713"/>
                      </a:lnTo>
                      <a:lnTo>
                        <a:pt x="11255" y="4808"/>
                      </a:lnTo>
                      <a:lnTo>
                        <a:pt x="11199" y="4713"/>
                      </a:lnTo>
                      <a:lnTo>
                        <a:pt x="11123" y="4638"/>
                      </a:lnTo>
                      <a:lnTo>
                        <a:pt x="11048" y="4563"/>
                      </a:lnTo>
                      <a:lnTo>
                        <a:pt x="10954" y="4506"/>
                      </a:lnTo>
                      <a:lnTo>
                        <a:pt x="10859" y="4450"/>
                      </a:lnTo>
                      <a:lnTo>
                        <a:pt x="10746" y="4412"/>
                      </a:lnTo>
                      <a:lnTo>
                        <a:pt x="10652" y="4393"/>
                      </a:lnTo>
                      <a:lnTo>
                        <a:pt x="10520" y="4393"/>
                      </a:lnTo>
                      <a:lnTo>
                        <a:pt x="10350" y="4412"/>
                      </a:lnTo>
                      <a:lnTo>
                        <a:pt x="10200" y="4450"/>
                      </a:lnTo>
                      <a:lnTo>
                        <a:pt x="10049" y="4544"/>
                      </a:lnTo>
                      <a:lnTo>
                        <a:pt x="9917" y="4638"/>
                      </a:lnTo>
                      <a:lnTo>
                        <a:pt x="9804" y="4770"/>
                      </a:lnTo>
                      <a:lnTo>
                        <a:pt x="9728" y="4921"/>
                      </a:lnTo>
                      <a:lnTo>
                        <a:pt x="9672" y="5072"/>
                      </a:lnTo>
                      <a:lnTo>
                        <a:pt x="9653" y="5260"/>
                      </a:lnTo>
                      <a:lnTo>
                        <a:pt x="9672" y="5430"/>
                      </a:lnTo>
                      <a:lnTo>
                        <a:pt x="9596" y="5373"/>
                      </a:lnTo>
                      <a:lnTo>
                        <a:pt x="9483" y="5317"/>
                      </a:lnTo>
                      <a:lnTo>
                        <a:pt x="9389" y="5279"/>
                      </a:lnTo>
                      <a:lnTo>
                        <a:pt x="9276" y="5260"/>
                      </a:lnTo>
                      <a:lnTo>
                        <a:pt x="9163" y="5185"/>
                      </a:lnTo>
                      <a:lnTo>
                        <a:pt x="9068" y="5147"/>
                      </a:lnTo>
                      <a:lnTo>
                        <a:pt x="8936" y="5109"/>
                      </a:lnTo>
                      <a:lnTo>
                        <a:pt x="8804" y="5091"/>
                      </a:lnTo>
                      <a:lnTo>
                        <a:pt x="8691" y="5109"/>
                      </a:lnTo>
                      <a:lnTo>
                        <a:pt x="8597" y="5128"/>
                      </a:lnTo>
                      <a:lnTo>
                        <a:pt x="8484" y="5166"/>
                      </a:lnTo>
                      <a:lnTo>
                        <a:pt x="8390" y="5223"/>
                      </a:lnTo>
                      <a:lnTo>
                        <a:pt x="8314" y="5298"/>
                      </a:lnTo>
                      <a:lnTo>
                        <a:pt x="8239" y="5373"/>
                      </a:lnTo>
                      <a:lnTo>
                        <a:pt x="8182" y="5468"/>
                      </a:lnTo>
                      <a:lnTo>
                        <a:pt x="8126" y="5562"/>
                      </a:lnTo>
                      <a:lnTo>
                        <a:pt x="7843" y="5449"/>
                      </a:lnTo>
                      <a:lnTo>
                        <a:pt x="7560" y="5354"/>
                      </a:lnTo>
                      <a:lnTo>
                        <a:pt x="7259" y="5298"/>
                      </a:lnTo>
                      <a:lnTo>
                        <a:pt x="6957" y="5260"/>
                      </a:lnTo>
                      <a:lnTo>
                        <a:pt x="6825" y="5128"/>
                      </a:lnTo>
                      <a:lnTo>
                        <a:pt x="6655" y="5034"/>
                      </a:lnTo>
                      <a:lnTo>
                        <a:pt x="6486" y="4959"/>
                      </a:lnTo>
                      <a:lnTo>
                        <a:pt x="6391" y="4940"/>
                      </a:lnTo>
                      <a:lnTo>
                        <a:pt x="6146" y="4940"/>
                      </a:lnTo>
                      <a:lnTo>
                        <a:pt x="6014" y="4977"/>
                      </a:lnTo>
                      <a:lnTo>
                        <a:pt x="5882" y="5034"/>
                      </a:lnTo>
                      <a:lnTo>
                        <a:pt x="5769" y="5091"/>
                      </a:lnTo>
                      <a:lnTo>
                        <a:pt x="5675" y="5185"/>
                      </a:lnTo>
                      <a:lnTo>
                        <a:pt x="5581" y="5279"/>
                      </a:lnTo>
                      <a:lnTo>
                        <a:pt x="5524" y="5392"/>
                      </a:lnTo>
                      <a:lnTo>
                        <a:pt x="5468" y="5505"/>
                      </a:lnTo>
                      <a:lnTo>
                        <a:pt x="5241" y="5618"/>
                      </a:lnTo>
                      <a:lnTo>
                        <a:pt x="5015" y="5750"/>
                      </a:lnTo>
                      <a:lnTo>
                        <a:pt x="4808" y="5882"/>
                      </a:lnTo>
                      <a:lnTo>
                        <a:pt x="4619" y="6033"/>
                      </a:lnTo>
                      <a:lnTo>
                        <a:pt x="4449" y="6052"/>
                      </a:lnTo>
                      <a:lnTo>
                        <a:pt x="4299" y="6127"/>
                      </a:lnTo>
                      <a:lnTo>
                        <a:pt x="4167" y="6203"/>
                      </a:lnTo>
                      <a:lnTo>
                        <a:pt x="4035" y="6335"/>
                      </a:lnTo>
                      <a:lnTo>
                        <a:pt x="3846" y="6203"/>
                      </a:lnTo>
                      <a:lnTo>
                        <a:pt x="3639" y="6109"/>
                      </a:lnTo>
                      <a:lnTo>
                        <a:pt x="3431" y="6014"/>
                      </a:lnTo>
                      <a:lnTo>
                        <a:pt x="3205" y="5939"/>
                      </a:lnTo>
                      <a:lnTo>
                        <a:pt x="2979" y="5882"/>
                      </a:lnTo>
                      <a:lnTo>
                        <a:pt x="2753" y="5845"/>
                      </a:lnTo>
                      <a:lnTo>
                        <a:pt x="2508" y="5807"/>
                      </a:lnTo>
                      <a:lnTo>
                        <a:pt x="2263" y="5807"/>
                      </a:lnTo>
                      <a:lnTo>
                        <a:pt x="1942" y="5826"/>
                      </a:lnTo>
                      <a:lnTo>
                        <a:pt x="1622" y="5864"/>
                      </a:lnTo>
                      <a:lnTo>
                        <a:pt x="1320" y="5939"/>
                      </a:lnTo>
                      <a:lnTo>
                        <a:pt x="1037" y="6052"/>
                      </a:lnTo>
                      <a:lnTo>
                        <a:pt x="754" y="6184"/>
                      </a:lnTo>
                      <a:lnTo>
                        <a:pt x="490" y="6335"/>
                      </a:lnTo>
                      <a:lnTo>
                        <a:pt x="245" y="6505"/>
                      </a:lnTo>
                      <a:lnTo>
                        <a:pt x="0" y="6712"/>
                      </a:lnTo>
                      <a:lnTo>
                        <a:pt x="0" y="11444"/>
                      </a:lnTo>
                      <a:lnTo>
                        <a:pt x="245" y="11651"/>
                      </a:lnTo>
                      <a:lnTo>
                        <a:pt x="490" y="11821"/>
                      </a:lnTo>
                      <a:lnTo>
                        <a:pt x="754" y="11991"/>
                      </a:lnTo>
                      <a:lnTo>
                        <a:pt x="1037" y="12123"/>
                      </a:lnTo>
                      <a:lnTo>
                        <a:pt x="1320" y="12217"/>
                      </a:lnTo>
                      <a:lnTo>
                        <a:pt x="1622" y="12292"/>
                      </a:lnTo>
                      <a:lnTo>
                        <a:pt x="1942" y="12349"/>
                      </a:lnTo>
                      <a:lnTo>
                        <a:pt x="2621" y="12349"/>
                      </a:lnTo>
                      <a:lnTo>
                        <a:pt x="2960" y="12292"/>
                      </a:lnTo>
                      <a:lnTo>
                        <a:pt x="3281" y="12198"/>
                      </a:lnTo>
                      <a:lnTo>
                        <a:pt x="3601" y="12085"/>
                      </a:lnTo>
                      <a:lnTo>
                        <a:pt x="3808" y="12255"/>
                      </a:lnTo>
                      <a:lnTo>
                        <a:pt x="4054" y="12405"/>
                      </a:lnTo>
                      <a:lnTo>
                        <a:pt x="4299" y="12537"/>
                      </a:lnTo>
                      <a:lnTo>
                        <a:pt x="4563" y="12632"/>
                      </a:lnTo>
                      <a:lnTo>
                        <a:pt x="4827" y="12726"/>
                      </a:lnTo>
                      <a:lnTo>
                        <a:pt x="5109" y="12783"/>
                      </a:lnTo>
                      <a:lnTo>
                        <a:pt x="5392" y="12820"/>
                      </a:lnTo>
                      <a:lnTo>
                        <a:pt x="5694" y="12839"/>
                      </a:lnTo>
                      <a:lnTo>
                        <a:pt x="6071" y="12820"/>
                      </a:lnTo>
                      <a:lnTo>
                        <a:pt x="6429" y="12764"/>
                      </a:lnTo>
                      <a:lnTo>
                        <a:pt x="6768" y="12669"/>
                      </a:lnTo>
                      <a:lnTo>
                        <a:pt x="7089" y="12519"/>
                      </a:lnTo>
                      <a:lnTo>
                        <a:pt x="7296" y="12726"/>
                      </a:lnTo>
                      <a:lnTo>
                        <a:pt x="7504" y="12896"/>
                      </a:lnTo>
                      <a:lnTo>
                        <a:pt x="7749" y="13046"/>
                      </a:lnTo>
                      <a:lnTo>
                        <a:pt x="7994" y="13178"/>
                      </a:lnTo>
                      <a:lnTo>
                        <a:pt x="8258" y="13292"/>
                      </a:lnTo>
                      <a:lnTo>
                        <a:pt x="8541" y="13367"/>
                      </a:lnTo>
                      <a:lnTo>
                        <a:pt x="8823" y="13405"/>
                      </a:lnTo>
                      <a:lnTo>
                        <a:pt x="9125" y="13424"/>
                      </a:lnTo>
                      <a:lnTo>
                        <a:pt x="9370" y="13405"/>
                      </a:lnTo>
                      <a:lnTo>
                        <a:pt x="9596" y="13386"/>
                      </a:lnTo>
                      <a:lnTo>
                        <a:pt x="9823" y="13329"/>
                      </a:lnTo>
                      <a:lnTo>
                        <a:pt x="10030" y="13273"/>
                      </a:lnTo>
                      <a:lnTo>
                        <a:pt x="10237" y="13178"/>
                      </a:lnTo>
                      <a:lnTo>
                        <a:pt x="10445" y="13084"/>
                      </a:lnTo>
                      <a:lnTo>
                        <a:pt x="10633" y="12971"/>
                      </a:lnTo>
                      <a:lnTo>
                        <a:pt x="10822" y="12839"/>
                      </a:lnTo>
                      <a:lnTo>
                        <a:pt x="11029" y="12914"/>
                      </a:lnTo>
                      <a:lnTo>
                        <a:pt x="11237" y="12952"/>
                      </a:lnTo>
                      <a:lnTo>
                        <a:pt x="11463" y="12971"/>
                      </a:lnTo>
                      <a:lnTo>
                        <a:pt x="11670" y="12990"/>
                      </a:lnTo>
                      <a:lnTo>
                        <a:pt x="11878" y="12971"/>
                      </a:lnTo>
                      <a:lnTo>
                        <a:pt x="12085" y="12952"/>
                      </a:lnTo>
                      <a:lnTo>
                        <a:pt x="12292" y="12914"/>
                      </a:lnTo>
                      <a:lnTo>
                        <a:pt x="12481" y="12877"/>
                      </a:lnTo>
                      <a:lnTo>
                        <a:pt x="12669" y="12801"/>
                      </a:lnTo>
                      <a:lnTo>
                        <a:pt x="12839" y="12726"/>
                      </a:lnTo>
                      <a:lnTo>
                        <a:pt x="13028" y="12632"/>
                      </a:lnTo>
                      <a:lnTo>
                        <a:pt x="13178" y="12537"/>
                      </a:lnTo>
                      <a:lnTo>
                        <a:pt x="13442" y="12575"/>
                      </a:lnTo>
                      <a:lnTo>
                        <a:pt x="13706" y="12594"/>
                      </a:lnTo>
                      <a:lnTo>
                        <a:pt x="13914" y="12575"/>
                      </a:lnTo>
                      <a:lnTo>
                        <a:pt x="14102" y="12556"/>
                      </a:lnTo>
                      <a:lnTo>
                        <a:pt x="14291" y="12537"/>
                      </a:lnTo>
                      <a:lnTo>
                        <a:pt x="14479" y="12481"/>
                      </a:lnTo>
                      <a:lnTo>
                        <a:pt x="14668" y="12537"/>
                      </a:lnTo>
                      <a:lnTo>
                        <a:pt x="14837" y="12556"/>
                      </a:lnTo>
                      <a:lnTo>
                        <a:pt x="15045" y="12575"/>
                      </a:lnTo>
                      <a:lnTo>
                        <a:pt x="15233" y="12594"/>
                      </a:lnTo>
                      <a:lnTo>
                        <a:pt x="15516" y="12575"/>
                      </a:lnTo>
                      <a:lnTo>
                        <a:pt x="15780" y="12537"/>
                      </a:lnTo>
                      <a:lnTo>
                        <a:pt x="16044" y="12481"/>
                      </a:lnTo>
                      <a:lnTo>
                        <a:pt x="16289" y="12387"/>
                      </a:lnTo>
                      <a:lnTo>
                        <a:pt x="16459" y="12519"/>
                      </a:lnTo>
                      <a:lnTo>
                        <a:pt x="16666" y="12632"/>
                      </a:lnTo>
                      <a:lnTo>
                        <a:pt x="16874" y="12745"/>
                      </a:lnTo>
                      <a:lnTo>
                        <a:pt x="17081" y="12820"/>
                      </a:lnTo>
                      <a:lnTo>
                        <a:pt x="17307" y="12896"/>
                      </a:lnTo>
                      <a:lnTo>
                        <a:pt x="17533" y="12952"/>
                      </a:lnTo>
                      <a:lnTo>
                        <a:pt x="17760" y="12971"/>
                      </a:lnTo>
                      <a:lnTo>
                        <a:pt x="18005" y="12990"/>
                      </a:lnTo>
                      <a:lnTo>
                        <a:pt x="18269" y="12971"/>
                      </a:lnTo>
                      <a:lnTo>
                        <a:pt x="18533" y="12933"/>
                      </a:lnTo>
                      <a:lnTo>
                        <a:pt x="18778" y="12877"/>
                      </a:lnTo>
                      <a:lnTo>
                        <a:pt x="19023" y="12801"/>
                      </a:lnTo>
                      <a:lnTo>
                        <a:pt x="19249" y="12877"/>
                      </a:lnTo>
                      <a:lnTo>
                        <a:pt x="19513" y="12933"/>
                      </a:lnTo>
                      <a:lnTo>
                        <a:pt x="19758" y="12971"/>
                      </a:lnTo>
                      <a:lnTo>
                        <a:pt x="20022" y="12990"/>
                      </a:lnTo>
                      <a:lnTo>
                        <a:pt x="20210" y="12990"/>
                      </a:lnTo>
                      <a:lnTo>
                        <a:pt x="20399" y="12971"/>
                      </a:lnTo>
                      <a:lnTo>
                        <a:pt x="20569" y="12933"/>
                      </a:lnTo>
                      <a:lnTo>
                        <a:pt x="20738" y="12896"/>
                      </a:lnTo>
                      <a:lnTo>
                        <a:pt x="20908" y="12839"/>
                      </a:lnTo>
                      <a:lnTo>
                        <a:pt x="21078" y="12783"/>
                      </a:lnTo>
                      <a:lnTo>
                        <a:pt x="21398" y="12632"/>
                      </a:lnTo>
                      <a:lnTo>
                        <a:pt x="21587" y="12801"/>
                      </a:lnTo>
                      <a:lnTo>
                        <a:pt x="21794" y="12952"/>
                      </a:lnTo>
                      <a:lnTo>
                        <a:pt x="22039" y="13084"/>
                      </a:lnTo>
                      <a:lnTo>
                        <a:pt x="22265" y="13216"/>
                      </a:lnTo>
                      <a:lnTo>
                        <a:pt x="22529" y="13292"/>
                      </a:lnTo>
                      <a:lnTo>
                        <a:pt x="22793" y="13367"/>
                      </a:lnTo>
                      <a:lnTo>
                        <a:pt x="23057" y="13405"/>
                      </a:lnTo>
                      <a:lnTo>
                        <a:pt x="23340" y="13424"/>
                      </a:lnTo>
                      <a:lnTo>
                        <a:pt x="23679" y="13405"/>
                      </a:lnTo>
                      <a:lnTo>
                        <a:pt x="24000" y="13348"/>
                      </a:lnTo>
                      <a:lnTo>
                        <a:pt x="24302" y="13254"/>
                      </a:lnTo>
                      <a:lnTo>
                        <a:pt x="24584" y="13122"/>
                      </a:lnTo>
                      <a:lnTo>
                        <a:pt x="24735" y="13122"/>
                      </a:lnTo>
                      <a:lnTo>
                        <a:pt x="25075" y="13103"/>
                      </a:lnTo>
                      <a:lnTo>
                        <a:pt x="25395" y="13046"/>
                      </a:lnTo>
                      <a:lnTo>
                        <a:pt x="25716" y="12952"/>
                      </a:lnTo>
                      <a:lnTo>
                        <a:pt x="25998" y="12820"/>
                      </a:lnTo>
                      <a:lnTo>
                        <a:pt x="26187" y="12952"/>
                      </a:lnTo>
                      <a:lnTo>
                        <a:pt x="26375" y="13065"/>
                      </a:lnTo>
                      <a:lnTo>
                        <a:pt x="26583" y="13178"/>
                      </a:lnTo>
                      <a:lnTo>
                        <a:pt x="26809" y="13254"/>
                      </a:lnTo>
                      <a:lnTo>
                        <a:pt x="27016" y="13329"/>
                      </a:lnTo>
                      <a:lnTo>
                        <a:pt x="27261" y="13386"/>
                      </a:lnTo>
                      <a:lnTo>
                        <a:pt x="27488" y="13405"/>
                      </a:lnTo>
                      <a:lnTo>
                        <a:pt x="27733" y="13424"/>
                      </a:lnTo>
                      <a:lnTo>
                        <a:pt x="27902" y="13424"/>
                      </a:lnTo>
                      <a:lnTo>
                        <a:pt x="28091" y="13405"/>
                      </a:lnTo>
                      <a:lnTo>
                        <a:pt x="28430" y="13329"/>
                      </a:lnTo>
                      <a:lnTo>
                        <a:pt x="28751" y="13235"/>
                      </a:lnTo>
                      <a:lnTo>
                        <a:pt x="29052" y="13084"/>
                      </a:lnTo>
                      <a:lnTo>
                        <a:pt x="29335" y="12914"/>
                      </a:lnTo>
                      <a:lnTo>
                        <a:pt x="29599" y="12707"/>
                      </a:lnTo>
                      <a:lnTo>
                        <a:pt x="29825" y="12462"/>
                      </a:lnTo>
                      <a:lnTo>
                        <a:pt x="30033" y="12198"/>
                      </a:lnTo>
                      <a:lnTo>
                        <a:pt x="30184" y="12292"/>
                      </a:lnTo>
                      <a:lnTo>
                        <a:pt x="30353" y="12368"/>
                      </a:lnTo>
                      <a:lnTo>
                        <a:pt x="30523" y="12424"/>
                      </a:lnTo>
                      <a:lnTo>
                        <a:pt x="30693" y="12481"/>
                      </a:lnTo>
                      <a:lnTo>
                        <a:pt x="30881" y="12537"/>
                      </a:lnTo>
                      <a:lnTo>
                        <a:pt x="31070" y="12556"/>
                      </a:lnTo>
                      <a:lnTo>
                        <a:pt x="31258" y="12575"/>
                      </a:lnTo>
                      <a:lnTo>
                        <a:pt x="31447" y="12594"/>
                      </a:lnTo>
                      <a:lnTo>
                        <a:pt x="31635" y="12575"/>
                      </a:lnTo>
                      <a:lnTo>
                        <a:pt x="31824" y="12575"/>
                      </a:lnTo>
                      <a:lnTo>
                        <a:pt x="31994" y="12537"/>
                      </a:lnTo>
                      <a:lnTo>
                        <a:pt x="32163" y="12500"/>
                      </a:lnTo>
                      <a:lnTo>
                        <a:pt x="32333" y="12594"/>
                      </a:lnTo>
                      <a:lnTo>
                        <a:pt x="32521" y="12707"/>
                      </a:lnTo>
                      <a:lnTo>
                        <a:pt x="32710" y="12783"/>
                      </a:lnTo>
                      <a:lnTo>
                        <a:pt x="32898" y="12858"/>
                      </a:lnTo>
                      <a:lnTo>
                        <a:pt x="33106" y="12914"/>
                      </a:lnTo>
                      <a:lnTo>
                        <a:pt x="33313" y="12952"/>
                      </a:lnTo>
                      <a:lnTo>
                        <a:pt x="33521" y="12971"/>
                      </a:lnTo>
                      <a:lnTo>
                        <a:pt x="33747" y="12990"/>
                      </a:lnTo>
                      <a:lnTo>
                        <a:pt x="33973" y="12971"/>
                      </a:lnTo>
                      <a:lnTo>
                        <a:pt x="34180" y="12952"/>
                      </a:lnTo>
                      <a:lnTo>
                        <a:pt x="34388" y="12914"/>
                      </a:lnTo>
                      <a:lnTo>
                        <a:pt x="34595" y="12858"/>
                      </a:lnTo>
                      <a:lnTo>
                        <a:pt x="34916" y="12820"/>
                      </a:lnTo>
                      <a:lnTo>
                        <a:pt x="35217" y="12745"/>
                      </a:lnTo>
                      <a:lnTo>
                        <a:pt x="35519" y="12632"/>
                      </a:lnTo>
                      <a:lnTo>
                        <a:pt x="35802" y="12500"/>
                      </a:lnTo>
                      <a:lnTo>
                        <a:pt x="36047" y="12330"/>
                      </a:lnTo>
                      <a:lnTo>
                        <a:pt x="36292" y="12142"/>
                      </a:lnTo>
                      <a:lnTo>
                        <a:pt x="36499" y="11915"/>
                      </a:lnTo>
                      <a:lnTo>
                        <a:pt x="36688" y="11670"/>
                      </a:lnTo>
                      <a:lnTo>
                        <a:pt x="36990" y="11670"/>
                      </a:lnTo>
                      <a:lnTo>
                        <a:pt x="37178" y="11953"/>
                      </a:lnTo>
                      <a:lnTo>
                        <a:pt x="37423" y="12217"/>
                      </a:lnTo>
                      <a:lnTo>
                        <a:pt x="37687" y="12443"/>
                      </a:lnTo>
                      <a:lnTo>
                        <a:pt x="37970" y="12632"/>
                      </a:lnTo>
                      <a:lnTo>
                        <a:pt x="38290" y="12783"/>
                      </a:lnTo>
                      <a:lnTo>
                        <a:pt x="38441" y="12839"/>
                      </a:lnTo>
                      <a:lnTo>
                        <a:pt x="38611" y="12896"/>
                      </a:lnTo>
                      <a:lnTo>
                        <a:pt x="38799" y="12933"/>
                      </a:lnTo>
                      <a:lnTo>
                        <a:pt x="38969" y="12971"/>
                      </a:lnTo>
                      <a:lnTo>
                        <a:pt x="39158" y="12990"/>
                      </a:lnTo>
                      <a:lnTo>
                        <a:pt x="39327" y="12990"/>
                      </a:lnTo>
                      <a:lnTo>
                        <a:pt x="39591" y="12971"/>
                      </a:lnTo>
                      <a:lnTo>
                        <a:pt x="39836" y="12933"/>
                      </a:lnTo>
                      <a:lnTo>
                        <a:pt x="40081" y="12896"/>
                      </a:lnTo>
                      <a:lnTo>
                        <a:pt x="40308" y="12801"/>
                      </a:lnTo>
                      <a:lnTo>
                        <a:pt x="40534" y="12707"/>
                      </a:lnTo>
                      <a:lnTo>
                        <a:pt x="40741" y="12594"/>
                      </a:lnTo>
                      <a:lnTo>
                        <a:pt x="40949" y="12462"/>
                      </a:lnTo>
                      <a:lnTo>
                        <a:pt x="41137" y="12330"/>
                      </a:lnTo>
                      <a:lnTo>
                        <a:pt x="41307" y="12443"/>
                      </a:lnTo>
                      <a:lnTo>
                        <a:pt x="41495" y="12556"/>
                      </a:lnTo>
                      <a:lnTo>
                        <a:pt x="41684" y="12651"/>
                      </a:lnTo>
                      <a:lnTo>
                        <a:pt x="41891" y="12726"/>
                      </a:lnTo>
                      <a:lnTo>
                        <a:pt x="42099" y="12783"/>
                      </a:lnTo>
                      <a:lnTo>
                        <a:pt x="42325" y="12820"/>
                      </a:lnTo>
                      <a:lnTo>
                        <a:pt x="42532" y="12858"/>
                      </a:lnTo>
                      <a:lnTo>
                        <a:pt x="42759" y="12858"/>
                      </a:lnTo>
                      <a:lnTo>
                        <a:pt x="43060" y="12839"/>
                      </a:lnTo>
                      <a:lnTo>
                        <a:pt x="43343" y="12801"/>
                      </a:lnTo>
                      <a:lnTo>
                        <a:pt x="43607" y="12726"/>
                      </a:lnTo>
                      <a:lnTo>
                        <a:pt x="43871" y="12632"/>
                      </a:lnTo>
                      <a:lnTo>
                        <a:pt x="44041" y="12745"/>
                      </a:lnTo>
                      <a:lnTo>
                        <a:pt x="44229" y="12839"/>
                      </a:lnTo>
                      <a:lnTo>
                        <a:pt x="44418" y="12933"/>
                      </a:lnTo>
                      <a:lnTo>
                        <a:pt x="44606" y="12990"/>
                      </a:lnTo>
                      <a:lnTo>
                        <a:pt x="44814" y="13046"/>
                      </a:lnTo>
                      <a:lnTo>
                        <a:pt x="45021" y="13103"/>
                      </a:lnTo>
                      <a:lnTo>
                        <a:pt x="45228" y="13122"/>
                      </a:lnTo>
                      <a:lnTo>
                        <a:pt x="45455" y="13122"/>
                      </a:lnTo>
                      <a:lnTo>
                        <a:pt x="45775" y="13103"/>
                      </a:lnTo>
                      <a:lnTo>
                        <a:pt x="46096" y="13046"/>
                      </a:lnTo>
                      <a:lnTo>
                        <a:pt x="46397" y="12971"/>
                      </a:lnTo>
                      <a:lnTo>
                        <a:pt x="46680" y="12839"/>
                      </a:lnTo>
                      <a:lnTo>
                        <a:pt x="46963" y="12971"/>
                      </a:lnTo>
                      <a:lnTo>
                        <a:pt x="47264" y="13046"/>
                      </a:lnTo>
                      <a:lnTo>
                        <a:pt x="47585" y="13103"/>
                      </a:lnTo>
                      <a:lnTo>
                        <a:pt x="47905" y="13122"/>
                      </a:lnTo>
                      <a:lnTo>
                        <a:pt x="48150" y="13122"/>
                      </a:lnTo>
                      <a:lnTo>
                        <a:pt x="48396" y="13084"/>
                      </a:lnTo>
                      <a:lnTo>
                        <a:pt x="48622" y="13028"/>
                      </a:lnTo>
                      <a:lnTo>
                        <a:pt x="48848" y="12971"/>
                      </a:lnTo>
                      <a:lnTo>
                        <a:pt x="49074" y="13028"/>
                      </a:lnTo>
                      <a:lnTo>
                        <a:pt x="49319" y="13084"/>
                      </a:lnTo>
                      <a:lnTo>
                        <a:pt x="49546" y="13122"/>
                      </a:lnTo>
                      <a:lnTo>
                        <a:pt x="50092" y="13122"/>
                      </a:lnTo>
                      <a:lnTo>
                        <a:pt x="50375" y="13065"/>
                      </a:lnTo>
                      <a:lnTo>
                        <a:pt x="50639" y="12990"/>
                      </a:lnTo>
                      <a:lnTo>
                        <a:pt x="50903" y="12896"/>
                      </a:lnTo>
                      <a:lnTo>
                        <a:pt x="51223" y="12971"/>
                      </a:lnTo>
                      <a:lnTo>
                        <a:pt x="51393" y="12990"/>
                      </a:lnTo>
                      <a:lnTo>
                        <a:pt x="51695" y="12990"/>
                      </a:lnTo>
                      <a:lnTo>
                        <a:pt x="51883" y="13197"/>
                      </a:lnTo>
                      <a:lnTo>
                        <a:pt x="52110" y="13405"/>
                      </a:lnTo>
                      <a:lnTo>
                        <a:pt x="52355" y="13574"/>
                      </a:lnTo>
                      <a:lnTo>
                        <a:pt x="52619" y="13725"/>
                      </a:lnTo>
                      <a:lnTo>
                        <a:pt x="52901" y="13838"/>
                      </a:lnTo>
                      <a:lnTo>
                        <a:pt x="53203" y="13914"/>
                      </a:lnTo>
                      <a:lnTo>
                        <a:pt x="53505" y="13970"/>
                      </a:lnTo>
                      <a:lnTo>
                        <a:pt x="53825" y="13989"/>
                      </a:lnTo>
                      <a:lnTo>
                        <a:pt x="54108" y="13970"/>
                      </a:lnTo>
                      <a:lnTo>
                        <a:pt x="54391" y="13933"/>
                      </a:lnTo>
                      <a:lnTo>
                        <a:pt x="54655" y="13857"/>
                      </a:lnTo>
                      <a:lnTo>
                        <a:pt x="54900" y="13763"/>
                      </a:lnTo>
                      <a:lnTo>
                        <a:pt x="55145" y="13650"/>
                      </a:lnTo>
                      <a:lnTo>
                        <a:pt x="55371" y="13518"/>
                      </a:lnTo>
                      <a:lnTo>
                        <a:pt x="55579" y="13348"/>
                      </a:lnTo>
                      <a:lnTo>
                        <a:pt x="55786" y="13178"/>
                      </a:lnTo>
                      <a:lnTo>
                        <a:pt x="55956" y="12971"/>
                      </a:lnTo>
                      <a:lnTo>
                        <a:pt x="56125" y="12764"/>
                      </a:lnTo>
                      <a:lnTo>
                        <a:pt x="56257" y="12537"/>
                      </a:lnTo>
                      <a:lnTo>
                        <a:pt x="56370" y="12292"/>
                      </a:lnTo>
                      <a:lnTo>
                        <a:pt x="56465" y="12047"/>
                      </a:lnTo>
                      <a:lnTo>
                        <a:pt x="56540" y="11783"/>
                      </a:lnTo>
                      <a:lnTo>
                        <a:pt x="56578" y="11501"/>
                      </a:lnTo>
                      <a:lnTo>
                        <a:pt x="56597" y="11218"/>
                      </a:lnTo>
                      <a:lnTo>
                        <a:pt x="56597" y="11142"/>
                      </a:lnTo>
                      <a:lnTo>
                        <a:pt x="56823" y="10841"/>
                      </a:lnTo>
                      <a:lnTo>
                        <a:pt x="57011" y="10520"/>
                      </a:lnTo>
                      <a:lnTo>
                        <a:pt x="57200" y="10200"/>
                      </a:lnTo>
                      <a:lnTo>
                        <a:pt x="57332" y="9841"/>
                      </a:lnTo>
                      <a:lnTo>
                        <a:pt x="57445" y="9483"/>
                      </a:lnTo>
                      <a:lnTo>
                        <a:pt x="57539" y="9106"/>
                      </a:lnTo>
                      <a:lnTo>
                        <a:pt x="57596" y="8710"/>
                      </a:lnTo>
                      <a:lnTo>
                        <a:pt x="57615" y="8314"/>
                      </a:lnTo>
                      <a:lnTo>
                        <a:pt x="57596" y="7881"/>
                      </a:lnTo>
                      <a:lnTo>
                        <a:pt x="57520" y="7466"/>
                      </a:lnTo>
                      <a:lnTo>
                        <a:pt x="57426" y="7051"/>
                      </a:lnTo>
                      <a:lnTo>
                        <a:pt x="57294" y="6655"/>
                      </a:lnTo>
                      <a:lnTo>
                        <a:pt x="57124" y="6297"/>
                      </a:lnTo>
                      <a:lnTo>
                        <a:pt x="56917" y="5939"/>
                      </a:lnTo>
                      <a:lnTo>
                        <a:pt x="56691" y="5600"/>
                      </a:lnTo>
                      <a:lnTo>
                        <a:pt x="56427" y="5298"/>
                      </a:lnTo>
                      <a:lnTo>
                        <a:pt x="56144" y="4996"/>
                      </a:lnTo>
                      <a:lnTo>
                        <a:pt x="55824" y="4751"/>
                      </a:lnTo>
                      <a:lnTo>
                        <a:pt x="55503" y="4506"/>
                      </a:lnTo>
                      <a:lnTo>
                        <a:pt x="55145" y="4318"/>
                      </a:lnTo>
                      <a:lnTo>
                        <a:pt x="54768" y="4148"/>
                      </a:lnTo>
                      <a:lnTo>
                        <a:pt x="54372" y="4016"/>
                      </a:lnTo>
                      <a:lnTo>
                        <a:pt x="53957" y="3922"/>
                      </a:lnTo>
                      <a:lnTo>
                        <a:pt x="53542" y="3865"/>
                      </a:lnTo>
                      <a:lnTo>
                        <a:pt x="53429" y="3658"/>
                      </a:lnTo>
                      <a:lnTo>
                        <a:pt x="53316" y="3488"/>
                      </a:lnTo>
                      <a:lnTo>
                        <a:pt x="53165" y="3337"/>
                      </a:lnTo>
                      <a:lnTo>
                        <a:pt x="52977" y="3205"/>
                      </a:lnTo>
                      <a:lnTo>
                        <a:pt x="52788" y="3092"/>
                      </a:lnTo>
                      <a:lnTo>
                        <a:pt x="52581" y="3017"/>
                      </a:lnTo>
                      <a:lnTo>
                        <a:pt x="52374" y="2960"/>
                      </a:lnTo>
                      <a:lnTo>
                        <a:pt x="52128" y="2941"/>
                      </a:lnTo>
                      <a:lnTo>
                        <a:pt x="51921" y="2960"/>
                      </a:lnTo>
                      <a:lnTo>
                        <a:pt x="51714" y="2998"/>
                      </a:lnTo>
                      <a:lnTo>
                        <a:pt x="51582" y="2677"/>
                      </a:lnTo>
                      <a:lnTo>
                        <a:pt x="51450" y="2376"/>
                      </a:lnTo>
                      <a:lnTo>
                        <a:pt x="51261" y="2074"/>
                      </a:lnTo>
                      <a:lnTo>
                        <a:pt x="51073" y="1791"/>
                      </a:lnTo>
                      <a:lnTo>
                        <a:pt x="50865" y="1527"/>
                      </a:lnTo>
                      <a:lnTo>
                        <a:pt x="50620" y="1282"/>
                      </a:lnTo>
                      <a:lnTo>
                        <a:pt x="50375" y="1056"/>
                      </a:lnTo>
                      <a:lnTo>
                        <a:pt x="50111" y="849"/>
                      </a:lnTo>
                      <a:lnTo>
                        <a:pt x="49828" y="660"/>
                      </a:lnTo>
                      <a:lnTo>
                        <a:pt x="49527" y="490"/>
                      </a:lnTo>
                      <a:lnTo>
                        <a:pt x="49225" y="340"/>
                      </a:lnTo>
                      <a:lnTo>
                        <a:pt x="48886" y="226"/>
                      </a:lnTo>
                      <a:lnTo>
                        <a:pt x="48565" y="113"/>
                      </a:lnTo>
                      <a:lnTo>
                        <a:pt x="48207" y="57"/>
                      </a:lnTo>
                      <a:lnTo>
                        <a:pt x="47849" y="0"/>
                      </a:lnTo>
                      <a:close/>
                    </a:path>
                  </a:pathLst>
                </a:custGeom>
                <a:solidFill>
                  <a:srgbClr val="444141">
                    <a:alpha val="15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135" name="Google Shape;2135;p13"/>
            <p:cNvSpPr/>
            <p:nvPr/>
          </p:nvSpPr>
          <p:spPr>
            <a:xfrm>
              <a:off x="-37500" y="4929800"/>
              <a:ext cx="9231900" cy="213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36" name="Google Shape;2136;p13"/>
          <p:cNvGrpSpPr/>
          <p:nvPr/>
        </p:nvGrpSpPr>
        <p:grpSpPr>
          <a:xfrm>
            <a:off x="2390897" y="6631424"/>
            <a:ext cx="236368" cy="125889"/>
            <a:chOff x="4479875" y="2138450"/>
            <a:chExt cx="408375" cy="217450"/>
          </a:xfrm>
        </p:grpSpPr>
        <p:sp>
          <p:nvSpPr>
            <p:cNvPr id="2137" name="Google Shape;2137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8" name="Google Shape;2138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9" name="Google Shape;2139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0" name="Google Shape;2140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1" name="Google Shape;2141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2" name="Google Shape;2142;p13"/>
          <p:cNvGrpSpPr/>
          <p:nvPr/>
        </p:nvGrpSpPr>
        <p:grpSpPr>
          <a:xfrm>
            <a:off x="4573397" y="6631424"/>
            <a:ext cx="236368" cy="125889"/>
            <a:chOff x="4479875" y="2138450"/>
            <a:chExt cx="408375" cy="217450"/>
          </a:xfrm>
        </p:grpSpPr>
        <p:sp>
          <p:nvSpPr>
            <p:cNvPr id="2143" name="Google Shape;2143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4" name="Google Shape;2144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5" name="Google Shape;2145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6" name="Google Shape;2146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7" name="Google Shape;2147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8" name="Google Shape;2148;p13"/>
          <p:cNvGrpSpPr/>
          <p:nvPr/>
        </p:nvGrpSpPr>
        <p:grpSpPr>
          <a:xfrm>
            <a:off x="8110564" y="6667057"/>
            <a:ext cx="236368" cy="125889"/>
            <a:chOff x="4479875" y="2138450"/>
            <a:chExt cx="408375" cy="217450"/>
          </a:xfrm>
        </p:grpSpPr>
        <p:sp>
          <p:nvSpPr>
            <p:cNvPr id="2149" name="Google Shape;2149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0" name="Google Shape;2150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1" name="Google Shape;2151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2" name="Google Shape;2152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3" name="Google Shape;2153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54" name="Google Shape;2154;p13"/>
          <p:cNvGrpSpPr/>
          <p:nvPr/>
        </p:nvGrpSpPr>
        <p:grpSpPr>
          <a:xfrm>
            <a:off x="6496664" y="6667057"/>
            <a:ext cx="236368" cy="125889"/>
            <a:chOff x="4479875" y="2138450"/>
            <a:chExt cx="408375" cy="217450"/>
          </a:xfrm>
        </p:grpSpPr>
        <p:sp>
          <p:nvSpPr>
            <p:cNvPr id="2155" name="Google Shape;2155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6" name="Google Shape;2156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7" name="Google Shape;2157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8" name="Google Shape;2158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9" name="Google Shape;2159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0" name="Google Shape;2160;p13"/>
          <p:cNvGrpSpPr/>
          <p:nvPr/>
        </p:nvGrpSpPr>
        <p:grpSpPr>
          <a:xfrm>
            <a:off x="383281" y="5433226"/>
            <a:ext cx="1373551" cy="1225103"/>
            <a:chOff x="-2639550" y="-1655100"/>
            <a:chExt cx="1351743" cy="1205652"/>
          </a:xfrm>
        </p:grpSpPr>
        <p:sp>
          <p:nvSpPr>
            <p:cNvPr id="2161" name="Google Shape;2161;p13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40120" y="30411"/>
                  </a:lnTo>
                  <a:lnTo>
                    <a:pt x="36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2" name="Google Shape;2162;p13"/>
            <p:cNvSpPr/>
            <p:nvPr/>
          </p:nvSpPr>
          <p:spPr>
            <a:xfrm>
              <a:off x="-2639550" y="-1474071"/>
              <a:ext cx="1351743" cy="1024623"/>
            </a:xfrm>
            <a:custGeom>
              <a:avLst/>
              <a:gdLst/>
              <a:ahLst/>
              <a:cxnLst/>
              <a:rect l="l" t="t" r="r" b="b"/>
              <a:pathLst>
                <a:path w="40120" h="30411" fill="none" extrusionOk="0">
                  <a:moveTo>
                    <a:pt x="40120" y="30411"/>
                  </a:moveTo>
                  <a:lnTo>
                    <a:pt x="1" y="30411"/>
                  </a:lnTo>
                  <a:lnTo>
                    <a:pt x="1" y="30411"/>
                  </a:lnTo>
                  <a:lnTo>
                    <a:pt x="3149" y="1"/>
                  </a:lnTo>
                  <a:lnTo>
                    <a:pt x="36971" y="1"/>
                  </a:lnTo>
                  <a:lnTo>
                    <a:pt x="36971" y="1"/>
                  </a:lnTo>
                  <a:lnTo>
                    <a:pt x="40120" y="30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3" name="Google Shape;2163;p13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extrusionOk="0">
                  <a:moveTo>
                    <a:pt x="3149" y="1"/>
                  </a:moveTo>
                  <a:lnTo>
                    <a:pt x="1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13"/>
            <p:cNvSpPr/>
            <p:nvPr/>
          </p:nvSpPr>
          <p:spPr>
            <a:xfrm>
              <a:off x="-2639550" y="-1474071"/>
              <a:ext cx="635879" cy="1024623"/>
            </a:xfrm>
            <a:custGeom>
              <a:avLst/>
              <a:gdLst/>
              <a:ahLst/>
              <a:cxnLst/>
              <a:rect l="l" t="t" r="r" b="b"/>
              <a:pathLst>
                <a:path w="18873" h="30411" fill="none" extrusionOk="0">
                  <a:moveTo>
                    <a:pt x="7165" y="1"/>
                  </a:moveTo>
                  <a:lnTo>
                    <a:pt x="3149" y="1"/>
                  </a:lnTo>
                  <a:lnTo>
                    <a:pt x="3149" y="1"/>
                  </a:lnTo>
                  <a:lnTo>
                    <a:pt x="1" y="30411"/>
                  </a:lnTo>
                  <a:lnTo>
                    <a:pt x="16346" y="30411"/>
                  </a:lnTo>
                  <a:lnTo>
                    <a:pt x="16346" y="30411"/>
                  </a:lnTo>
                  <a:lnTo>
                    <a:pt x="18872" y="20"/>
                  </a:lnTo>
                  <a:lnTo>
                    <a:pt x="7165" y="20"/>
                  </a:lnTo>
                  <a:lnTo>
                    <a:pt x="71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5" name="Google Shape;2165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6" name="Google Shape;2166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26847" y="4695"/>
                  </a:lnTo>
                  <a:lnTo>
                    <a:pt x="1" y="4695"/>
                  </a:lnTo>
                  <a:lnTo>
                    <a:pt x="1" y="0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7" name="Google Shape;2167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extrusionOk="0">
                  <a:moveTo>
                    <a:pt x="1" y="0"/>
                  </a:move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8" name="Google Shape;2168;p13"/>
            <p:cNvSpPr/>
            <p:nvPr/>
          </p:nvSpPr>
          <p:spPr>
            <a:xfrm>
              <a:off x="-2398176" y="-1631583"/>
              <a:ext cx="904576" cy="158186"/>
            </a:xfrm>
            <a:custGeom>
              <a:avLst/>
              <a:gdLst/>
              <a:ahLst/>
              <a:cxnLst/>
              <a:rect l="l" t="t" r="r" b="b"/>
              <a:pathLst>
                <a:path w="26848" h="4695" fill="none" extrusionOk="0">
                  <a:moveTo>
                    <a:pt x="26847" y="0"/>
                  </a:moveTo>
                  <a:lnTo>
                    <a:pt x="1" y="0"/>
                  </a:lnTo>
                  <a:lnTo>
                    <a:pt x="1" y="4695"/>
                  </a:lnTo>
                  <a:lnTo>
                    <a:pt x="26847" y="4695"/>
                  </a:lnTo>
                  <a:lnTo>
                    <a:pt x="26847" y="4676"/>
                  </a:lnTo>
                  <a:lnTo>
                    <a:pt x="2684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9" name="Google Shape;2169;p13"/>
            <p:cNvSpPr/>
            <p:nvPr/>
          </p:nvSpPr>
          <p:spPr>
            <a:xfrm>
              <a:off x="-1998614" y="-1631583"/>
              <a:ext cx="505017" cy="158186"/>
            </a:xfrm>
            <a:custGeom>
              <a:avLst/>
              <a:gdLst/>
              <a:ahLst/>
              <a:cxnLst/>
              <a:rect l="l" t="t" r="r" b="b"/>
              <a:pathLst>
                <a:path w="14989" h="4695" extrusionOk="0">
                  <a:moveTo>
                    <a:pt x="0" y="0"/>
                  </a:moveTo>
                  <a:lnTo>
                    <a:pt x="0" y="4695"/>
                  </a:lnTo>
                  <a:lnTo>
                    <a:pt x="14988" y="4695"/>
                  </a:lnTo>
                  <a:lnTo>
                    <a:pt x="149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0" name="Google Shape;2170;p13"/>
            <p:cNvSpPr/>
            <p:nvPr/>
          </p:nvSpPr>
          <p:spPr>
            <a:xfrm>
              <a:off x="-2398176" y="-1474677"/>
              <a:ext cx="383690" cy="3201"/>
            </a:xfrm>
            <a:custGeom>
              <a:avLst/>
              <a:gdLst/>
              <a:ahLst/>
              <a:cxnLst/>
              <a:rect l="l" t="t" r="r" b="b"/>
              <a:pathLst>
                <a:path w="11388" h="95" extrusionOk="0">
                  <a:moveTo>
                    <a:pt x="1" y="0"/>
                  </a:moveTo>
                  <a:lnTo>
                    <a:pt x="1" y="94"/>
                  </a:lnTo>
                  <a:lnTo>
                    <a:pt x="11388" y="94"/>
                  </a:lnTo>
                  <a:lnTo>
                    <a:pt x="11388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1" name="Google Shape;2171;p13"/>
            <p:cNvSpPr/>
            <p:nvPr/>
          </p:nvSpPr>
          <p:spPr>
            <a:xfrm>
              <a:off x="-1984632" y="-1474677"/>
              <a:ext cx="484026" cy="3201"/>
            </a:xfrm>
            <a:custGeom>
              <a:avLst/>
              <a:gdLst/>
              <a:ahLst/>
              <a:cxnLst/>
              <a:rect l="l" t="t" r="r" b="b"/>
              <a:pathLst>
                <a:path w="14366" h="95" extrusionOk="0">
                  <a:moveTo>
                    <a:pt x="0" y="0"/>
                  </a:moveTo>
                  <a:lnTo>
                    <a:pt x="0" y="94"/>
                  </a:lnTo>
                  <a:lnTo>
                    <a:pt x="14366" y="94"/>
                  </a:lnTo>
                  <a:lnTo>
                    <a:pt x="14366" y="0"/>
                  </a:lnTo>
                  <a:close/>
                </a:path>
              </a:pathLst>
            </a:custGeom>
            <a:solidFill>
              <a:srgbClr val="A09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2" name="Google Shape;2172;p13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3" name="Google Shape;2173;p13"/>
            <p:cNvSpPr/>
            <p:nvPr/>
          </p:nvSpPr>
          <p:spPr>
            <a:xfrm>
              <a:off x="-1945885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4" name="Google Shape;2174;p13"/>
            <p:cNvSpPr/>
            <p:nvPr/>
          </p:nvSpPr>
          <p:spPr>
            <a:xfrm>
              <a:off x="-1806162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5" name="Google Shape;2175;p13"/>
            <p:cNvSpPr/>
            <p:nvPr/>
          </p:nvSpPr>
          <p:spPr>
            <a:xfrm>
              <a:off x="-1659430" y="-1414334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3"/>
                  </a:lnTo>
                  <a:lnTo>
                    <a:pt x="1886" y="3563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6" name="Google Shape;2176;p13"/>
            <p:cNvSpPr/>
            <p:nvPr/>
          </p:nvSpPr>
          <p:spPr>
            <a:xfrm>
              <a:off x="-1519033" y="-1414334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3"/>
                  </a:lnTo>
                  <a:lnTo>
                    <a:pt x="1867" y="3563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7" name="Google Shape;2177;p13"/>
            <p:cNvSpPr/>
            <p:nvPr/>
          </p:nvSpPr>
          <p:spPr>
            <a:xfrm>
              <a:off x="-1945885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8" name="Google Shape;2178;p13"/>
            <p:cNvSpPr/>
            <p:nvPr/>
          </p:nvSpPr>
          <p:spPr>
            <a:xfrm>
              <a:off x="-1806162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9" name="Google Shape;2179;p13"/>
            <p:cNvSpPr/>
            <p:nvPr/>
          </p:nvSpPr>
          <p:spPr>
            <a:xfrm>
              <a:off x="-1659430" y="-1239032"/>
              <a:ext cx="63578" cy="120080"/>
            </a:xfrm>
            <a:custGeom>
              <a:avLst/>
              <a:gdLst/>
              <a:ahLst/>
              <a:cxnLst/>
              <a:rect l="l" t="t" r="r" b="b"/>
              <a:pathLst>
                <a:path w="1887" h="3564" extrusionOk="0">
                  <a:moveTo>
                    <a:pt x="1" y="0"/>
                  </a:moveTo>
                  <a:lnTo>
                    <a:pt x="1" y="3564"/>
                  </a:lnTo>
                  <a:lnTo>
                    <a:pt x="1886" y="356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0" name="Google Shape;2180;p13"/>
            <p:cNvSpPr/>
            <p:nvPr/>
          </p:nvSpPr>
          <p:spPr>
            <a:xfrm>
              <a:off x="-1519033" y="-1239032"/>
              <a:ext cx="62904" cy="120080"/>
            </a:xfrm>
            <a:custGeom>
              <a:avLst/>
              <a:gdLst/>
              <a:ahLst/>
              <a:cxnLst/>
              <a:rect l="l" t="t" r="r" b="b"/>
              <a:pathLst>
                <a:path w="1867" h="3564" extrusionOk="0">
                  <a:moveTo>
                    <a:pt x="0" y="0"/>
                  </a:moveTo>
                  <a:lnTo>
                    <a:pt x="0" y="3564"/>
                  </a:lnTo>
                  <a:lnTo>
                    <a:pt x="1867" y="3564"/>
                  </a:lnTo>
                  <a:lnTo>
                    <a:pt x="1867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1" name="Google Shape;2181;p13"/>
            <p:cNvSpPr/>
            <p:nvPr/>
          </p:nvSpPr>
          <p:spPr>
            <a:xfrm>
              <a:off x="-2471862" y="-1655100"/>
              <a:ext cx="1015728" cy="46428"/>
            </a:xfrm>
            <a:custGeom>
              <a:avLst/>
              <a:gdLst/>
              <a:ahLst/>
              <a:cxnLst/>
              <a:rect l="l" t="t" r="r" b="b"/>
              <a:pathLst>
                <a:path w="30147" h="1378" extrusionOk="0">
                  <a:moveTo>
                    <a:pt x="57" y="1"/>
                  </a:moveTo>
                  <a:lnTo>
                    <a:pt x="39" y="20"/>
                  </a:lnTo>
                  <a:lnTo>
                    <a:pt x="20" y="57"/>
                  </a:lnTo>
                  <a:lnTo>
                    <a:pt x="1" y="76"/>
                  </a:lnTo>
                  <a:lnTo>
                    <a:pt x="1" y="1302"/>
                  </a:lnTo>
                  <a:lnTo>
                    <a:pt x="20" y="1321"/>
                  </a:lnTo>
                  <a:lnTo>
                    <a:pt x="39" y="1358"/>
                  </a:lnTo>
                  <a:lnTo>
                    <a:pt x="57" y="1358"/>
                  </a:lnTo>
                  <a:lnTo>
                    <a:pt x="76" y="1377"/>
                  </a:lnTo>
                  <a:lnTo>
                    <a:pt x="30071" y="1377"/>
                  </a:lnTo>
                  <a:lnTo>
                    <a:pt x="30109" y="1358"/>
                  </a:lnTo>
                  <a:lnTo>
                    <a:pt x="30128" y="1358"/>
                  </a:lnTo>
                  <a:lnTo>
                    <a:pt x="30147" y="1321"/>
                  </a:lnTo>
                  <a:lnTo>
                    <a:pt x="30147" y="1302"/>
                  </a:lnTo>
                  <a:lnTo>
                    <a:pt x="30147" y="76"/>
                  </a:lnTo>
                  <a:lnTo>
                    <a:pt x="30147" y="57"/>
                  </a:lnTo>
                  <a:lnTo>
                    <a:pt x="30128" y="20"/>
                  </a:lnTo>
                  <a:lnTo>
                    <a:pt x="30109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82" name="Google Shape;2182;p13"/>
          <p:cNvGrpSpPr/>
          <p:nvPr/>
        </p:nvGrpSpPr>
        <p:grpSpPr>
          <a:xfrm>
            <a:off x="97912" y="5176819"/>
            <a:ext cx="675299" cy="1481536"/>
            <a:chOff x="-1841675" y="-6746300"/>
            <a:chExt cx="2029958" cy="4453513"/>
          </a:xfrm>
        </p:grpSpPr>
        <p:sp>
          <p:nvSpPr>
            <p:cNvPr id="2183" name="Google Shape;2183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4" name="Google Shape;2184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5" name="Google Shape;2185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6" name="Google Shape;2186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7" name="Google Shape;2187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8" name="Google Shape;2188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9" name="Google Shape;2189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0" name="Google Shape;2190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1" name="Google Shape;2191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2" name="Google Shape;2192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3" name="Google Shape;2193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4" name="Google Shape;2194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5" name="Google Shape;2195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6" name="Google Shape;2196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7" name="Google Shape;2197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8" name="Google Shape;2198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9" name="Google Shape;2199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0" name="Google Shape;2200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1" name="Google Shape;2201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2" name="Google Shape;2202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3" name="Google Shape;2203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4" name="Google Shape;2204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5" name="Google Shape;2205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6" name="Google Shape;2206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7" name="Google Shape;2207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8" name="Google Shape;2208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9" name="Google Shape;2209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0" name="Google Shape;2210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1" name="Google Shape;2211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2" name="Google Shape;2212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3" name="Google Shape;2213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4" name="Google Shape;2214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6" name="Google Shape;2216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7" name="Google Shape;2217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9" name="Google Shape;2219;p13"/>
          <p:cNvGrpSpPr/>
          <p:nvPr/>
        </p:nvGrpSpPr>
        <p:grpSpPr>
          <a:xfrm>
            <a:off x="11210600" y="5176833"/>
            <a:ext cx="675299" cy="1481536"/>
            <a:chOff x="-1841675" y="-6746300"/>
            <a:chExt cx="2029958" cy="4453513"/>
          </a:xfrm>
        </p:grpSpPr>
        <p:sp>
          <p:nvSpPr>
            <p:cNvPr id="2220" name="Google Shape;2220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7" name="Google Shape;2227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8" name="Google Shape;2228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0" name="Google Shape;2230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1" name="Google Shape;2231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2" name="Google Shape;2232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3" name="Google Shape;2233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5" name="Google Shape;2235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6" name="Google Shape;2236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6" name="Google Shape;2256;p13"/>
          <p:cNvGrpSpPr/>
          <p:nvPr/>
        </p:nvGrpSpPr>
        <p:grpSpPr>
          <a:xfrm>
            <a:off x="10596175" y="5176833"/>
            <a:ext cx="675299" cy="1481536"/>
            <a:chOff x="-1841675" y="-6746300"/>
            <a:chExt cx="2029958" cy="4453513"/>
          </a:xfrm>
        </p:grpSpPr>
        <p:sp>
          <p:nvSpPr>
            <p:cNvPr id="2257" name="Google Shape;2257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extrusionOk="0">
                  <a:moveTo>
                    <a:pt x="0" y="1"/>
                  </a:moveTo>
                  <a:lnTo>
                    <a:pt x="0" y="1679"/>
                  </a:lnTo>
                  <a:lnTo>
                    <a:pt x="12462" y="1679"/>
                  </a:lnTo>
                  <a:lnTo>
                    <a:pt x="12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-1489332" y="-6667659"/>
              <a:ext cx="1239071" cy="166926"/>
            </a:xfrm>
            <a:custGeom>
              <a:avLst/>
              <a:gdLst/>
              <a:ahLst/>
              <a:cxnLst/>
              <a:rect l="l" t="t" r="r" b="b"/>
              <a:pathLst>
                <a:path w="12463" h="1679" fill="none" extrusionOk="0">
                  <a:moveTo>
                    <a:pt x="12462" y="1679"/>
                  </a:moveTo>
                  <a:lnTo>
                    <a:pt x="0" y="1679"/>
                  </a:lnTo>
                  <a:lnTo>
                    <a:pt x="0" y="1"/>
                  </a:lnTo>
                  <a:lnTo>
                    <a:pt x="12462" y="1"/>
                  </a:lnTo>
                  <a:lnTo>
                    <a:pt x="12462" y="16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13877" y="4525"/>
                  </a:lnTo>
                  <a:lnTo>
                    <a:pt x="13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-1558727" y="-6474586"/>
              <a:ext cx="1379651" cy="449975"/>
            </a:xfrm>
            <a:custGeom>
              <a:avLst/>
              <a:gdLst/>
              <a:ahLst/>
              <a:cxnLst/>
              <a:rect l="l" t="t" r="r" b="b"/>
              <a:pathLst>
                <a:path w="13877" h="4526" fill="none" extrusionOk="0">
                  <a:moveTo>
                    <a:pt x="13877" y="1"/>
                  </a:moveTo>
                  <a:lnTo>
                    <a:pt x="13877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13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extrusionOk="0">
                  <a:moveTo>
                    <a:pt x="1" y="1"/>
                  </a:moveTo>
                  <a:lnTo>
                    <a:pt x="1" y="4525"/>
                  </a:lnTo>
                  <a:lnTo>
                    <a:pt x="7731" y="4525"/>
                  </a:lnTo>
                  <a:lnTo>
                    <a:pt x="7731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-947694" y="-6474586"/>
              <a:ext cx="768616" cy="449975"/>
            </a:xfrm>
            <a:custGeom>
              <a:avLst/>
              <a:gdLst/>
              <a:ahLst/>
              <a:cxnLst/>
              <a:rect l="l" t="t" r="r" b="b"/>
              <a:pathLst>
                <a:path w="7731" h="4526" fill="none" extrusionOk="0">
                  <a:moveTo>
                    <a:pt x="7731" y="1"/>
                  </a:moveTo>
                  <a:lnTo>
                    <a:pt x="7731" y="4525"/>
                  </a:lnTo>
                  <a:lnTo>
                    <a:pt x="1" y="4525"/>
                  </a:lnTo>
                  <a:lnTo>
                    <a:pt x="1" y="1"/>
                  </a:lnTo>
                  <a:lnTo>
                    <a:pt x="77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fill="none" extrusionOk="0">
                  <a:moveTo>
                    <a:pt x="15196" y="886"/>
                  </a:moveTo>
                  <a:lnTo>
                    <a:pt x="1" y="886"/>
                  </a:lnTo>
                  <a:lnTo>
                    <a:pt x="1" y="0"/>
                  </a:lnTo>
                  <a:lnTo>
                    <a:pt x="15196" y="0"/>
                  </a:lnTo>
                  <a:lnTo>
                    <a:pt x="15196" y="8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extrusionOk="0">
                  <a:moveTo>
                    <a:pt x="1" y="0"/>
                  </a:move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-1635578" y="-6515746"/>
              <a:ext cx="699320" cy="88186"/>
            </a:xfrm>
            <a:custGeom>
              <a:avLst/>
              <a:gdLst/>
              <a:ahLst/>
              <a:cxnLst/>
              <a:rect l="l" t="t" r="r" b="b"/>
              <a:pathLst>
                <a:path w="7034" h="887" fill="none" extrusionOk="0">
                  <a:moveTo>
                    <a:pt x="7033" y="0"/>
                  </a:moveTo>
                  <a:lnTo>
                    <a:pt x="1" y="0"/>
                  </a:lnTo>
                  <a:lnTo>
                    <a:pt x="1" y="886"/>
                  </a:lnTo>
                  <a:lnTo>
                    <a:pt x="7033" y="886"/>
                  </a:lnTo>
                  <a:lnTo>
                    <a:pt x="70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-833262" y="-6332118"/>
              <a:ext cx="118111" cy="305617"/>
            </a:xfrm>
            <a:custGeom>
              <a:avLst/>
              <a:gdLst/>
              <a:ahLst/>
              <a:cxnLst/>
              <a:rect l="l" t="t" r="r" b="b"/>
              <a:pathLst>
                <a:path w="1188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-576560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9" y="3074"/>
                  </a:lnTo>
                  <a:lnTo>
                    <a:pt x="1189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-368475" y="-6332118"/>
              <a:ext cx="118210" cy="305617"/>
            </a:xfrm>
            <a:custGeom>
              <a:avLst/>
              <a:gdLst/>
              <a:ahLst/>
              <a:cxnLst/>
              <a:rect l="l" t="t" r="r" b="b"/>
              <a:pathLst>
                <a:path w="1189" h="3074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3074"/>
                  </a:lnTo>
                  <a:lnTo>
                    <a:pt x="1188" y="3074"/>
                  </a:lnTo>
                  <a:lnTo>
                    <a:pt x="1188" y="57"/>
                  </a:lnTo>
                  <a:lnTo>
                    <a:pt x="1169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5" name="Google Shape;2275;p13"/>
            <p:cNvSpPr/>
            <p:nvPr/>
          </p:nvSpPr>
          <p:spPr>
            <a:xfrm>
              <a:off x="-1504344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6" name="Google Shape;2276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extrusionOk="0">
                  <a:moveTo>
                    <a:pt x="7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7" name="Google Shape;2277;p13"/>
            <p:cNvSpPr/>
            <p:nvPr/>
          </p:nvSpPr>
          <p:spPr>
            <a:xfrm>
              <a:off x="-1331851" y="-6332118"/>
              <a:ext cx="118111" cy="258790"/>
            </a:xfrm>
            <a:custGeom>
              <a:avLst/>
              <a:gdLst/>
              <a:ahLst/>
              <a:cxnLst/>
              <a:rect l="l" t="t" r="r" b="b"/>
              <a:pathLst>
                <a:path w="1188" h="2603" fill="none" extrusionOk="0">
                  <a:moveTo>
                    <a:pt x="1131" y="1"/>
                  </a:moveTo>
                  <a:lnTo>
                    <a:pt x="76" y="1"/>
                  </a:lnTo>
                  <a:lnTo>
                    <a:pt x="76" y="1"/>
                  </a:lnTo>
                  <a:lnTo>
                    <a:pt x="19" y="19"/>
                  </a:lnTo>
                  <a:lnTo>
                    <a:pt x="0" y="57"/>
                  </a:lnTo>
                  <a:lnTo>
                    <a:pt x="0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88" y="19"/>
                  </a:lnTo>
                  <a:lnTo>
                    <a:pt x="11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8" name="Google Shape;2278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extrusionOk="0">
                  <a:moveTo>
                    <a:pt x="57" y="1"/>
                  </a:move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9" name="Google Shape;2279;p13"/>
            <p:cNvSpPr/>
            <p:nvPr/>
          </p:nvSpPr>
          <p:spPr>
            <a:xfrm>
              <a:off x="-1161346" y="-6332118"/>
              <a:ext cx="118210" cy="258790"/>
            </a:xfrm>
            <a:custGeom>
              <a:avLst/>
              <a:gdLst/>
              <a:ahLst/>
              <a:cxnLst/>
              <a:rect l="l" t="t" r="r" b="b"/>
              <a:pathLst>
                <a:path w="1189" h="2603" fill="none" extrusionOk="0">
                  <a:moveTo>
                    <a:pt x="1132" y="1"/>
                  </a:moveTo>
                  <a:lnTo>
                    <a:pt x="57" y="1"/>
                  </a:lnTo>
                  <a:lnTo>
                    <a:pt x="57" y="1"/>
                  </a:lnTo>
                  <a:lnTo>
                    <a:pt x="20" y="19"/>
                  </a:lnTo>
                  <a:lnTo>
                    <a:pt x="1" y="57"/>
                  </a:lnTo>
                  <a:lnTo>
                    <a:pt x="1" y="2602"/>
                  </a:lnTo>
                  <a:lnTo>
                    <a:pt x="1188" y="2602"/>
                  </a:lnTo>
                  <a:lnTo>
                    <a:pt x="1188" y="57"/>
                  </a:lnTo>
                  <a:lnTo>
                    <a:pt x="1188" y="57"/>
                  </a:lnTo>
                  <a:lnTo>
                    <a:pt x="1170" y="19"/>
                  </a:lnTo>
                  <a:lnTo>
                    <a:pt x="11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0" name="Google Shape;2280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20418" y="31674"/>
                  </a:lnTo>
                  <a:lnTo>
                    <a:pt x="20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1" name="Google Shape;2281;p13"/>
            <p:cNvSpPr/>
            <p:nvPr/>
          </p:nvSpPr>
          <p:spPr>
            <a:xfrm>
              <a:off x="-1841675" y="-5441816"/>
              <a:ext cx="2029958" cy="3149029"/>
            </a:xfrm>
            <a:custGeom>
              <a:avLst/>
              <a:gdLst/>
              <a:ahLst/>
              <a:cxnLst/>
              <a:rect l="l" t="t" r="r" b="b"/>
              <a:pathLst>
                <a:path w="20418" h="31674" fill="none" extrusionOk="0">
                  <a:moveTo>
                    <a:pt x="20418" y="1"/>
                  </a:moveTo>
                  <a:lnTo>
                    <a:pt x="20418" y="31674"/>
                  </a:lnTo>
                  <a:lnTo>
                    <a:pt x="0" y="31674"/>
                  </a:lnTo>
                  <a:lnTo>
                    <a:pt x="0" y="1"/>
                  </a:lnTo>
                  <a:lnTo>
                    <a:pt x="20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2" name="Google Shape;2282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18250" y="6354"/>
                  </a:lnTo>
                  <a:lnTo>
                    <a:pt x="18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3" name="Google Shape;2283;p13"/>
            <p:cNvSpPr/>
            <p:nvPr/>
          </p:nvSpPr>
          <p:spPr>
            <a:xfrm>
              <a:off x="-1733009" y="-6073428"/>
              <a:ext cx="1814514" cy="631715"/>
            </a:xfrm>
            <a:custGeom>
              <a:avLst/>
              <a:gdLst/>
              <a:ahLst/>
              <a:cxnLst/>
              <a:rect l="l" t="t" r="r" b="b"/>
              <a:pathLst>
                <a:path w="18251" h="6354" fill="none" extrusionOk="0">
                  <a:moveTo>
                    <a:pt x="18250" y="0"/>
                  </a:moveTo>
                  <a:lnTo>
                    <a:pt x="18250" y="6354"/>
                  </a:lnTo>
                  <a:lnTo>
                    <a:pt x="1" y="6354"/>
                  </a:lnTo>
                  <a:lnTo>
                    <a:pt x="1" y="0"/>
                  </a:lnTo>
                  <a:lnTo>
                    <a:pt x="182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4" name="Google Shape;2284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extrusionOk="0">
                  <a:moveTo>
                    <a:pt x="0" y="1"/>
                  </a:move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5" name="Google Shape;2285;p13"/>
            <p:cNvSpPr/>
            <p:nvPr/>
          </p:nvSpPr>
          <p:spPr>
            <a:xfrm>
              <a:off x="-1841675" y="-5441816"/>
              <a:ext cx="1015973" cy="3149029"/>
            </a:xfrm>
            <a:custGeom>
              <a:avLst/>
              <a:gdLst/>
              <a:ahLst/>
              <a:cxnLst/>
              <a:rect l="l" t="t" r="r" b="b"/>
              <a:pathLst>
                <a:path w="10219" h="31674" fill="none" extrusionOk="0">
                  <a:moveTo>
                    <a:pt x="10218" y="1"/>
                  </a:moveTo>
                  <a:lnTo>
                    <a:pt x="0" y="1"/>
                  </a:lnTo>
                  <a:lnTo>
                    <a:pt x="0" y="31674"/>
                  </a:lnTo>
                  <a:lnTo>
                    <a:pt x="10218" y="31674"/>
                  </a:lnTo>
                  <a:lnTo>
                    <a:pt x="10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6" name="Google Shape;2286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extrusionOk="0">
                  <a:moveTo>
                    <a:pt x="1" y="0"/>
                  </a:move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  <a:close/>
                </a:path>
              </a:pathLst>
            </a:custGeom>
            <a:solidFill>
              <a:srgbClr val="444141">
                <a:alpha val="15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7" name="Google Shape;2287;p13"/>
            <p:cNvSpPr/>
            <p:nvPr/>
          </p:nvSpPr>
          <p:spPr>
            <a:xfrm>
              <a:off x="-1733009" y="-6073428"/>
              <a:ext cx="852924" cy="631715"/>
            </a:xfrm>
            <a:custGeom>
              <a:avLst/>
              <a:gdLst/>
              <a:ahLst/>
              <a:cxnLst/>
              <a:rect l="l" t="t" r="r" b="b"/>
              <a:pathLst>
                <a:path w="8579" h="6354" fill="none" extrusionOk="0">
                  <a:moveTo>
                    <a:pt x="8579" y="0"/>
                  </a:moveTo>
                  <a:lnTo>
                    <a:pt x="6938" y="0"/>
                  </a:lnTo>
                  <a:lnTo>
                    <a:pt x="5751" y="0"/>
                  </a:lnTo>
                  <a:lnTo>
                    <a:pt x="5223" y="0"/>
                  </a:lnTo>
                  <a:lnTo>
                    <a:pt x="4035" y="0"/>
                  </a:lnTo>
                  <a:lnTo>
                    <a:pt x="3488" y="0"/>
                  </a:lnTo>
                  <a:lnTo>
                    <a:pt x="2301" y="0"/>
                  </a:lnTo>
                  <a:lnTo>
                    <a:pt x="1" y="0"/>
                  </a:lnTo>
                  <a:lnTo>
                    <a:pt x="1" y="6354"/>
                  </a:lnTo>
                  <a:lnTo>
                    <a:pt x="8579" y="6354"/>
                  </a:lnTo>
                  <a:lnTo>
                    <a:pt x="85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8" name="Google Shape;2288;p13"/>
            <p:cNvSpPr/>
            <p:nvPr/>
          </p:nvSpPr>
          <p:spPr>
            <a:xfrm>
              <a:off x="-1526813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9" name="Google Shape;2289;p13"/>
            <p:cNvSpPr/>
            <p:nvPr/>
          </p:nvSpPr>
          <p:spPr>
            <a:xfrm>
              <a:off x="-973841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5" y="1792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0" name="Google Shape;2290;p13"/>
            <p:cNvSpPr/>
            <p:nvPr/>
          </p:nvSpPr>
          <p:spPr>
            <a:xfrm>
              <a:off x="-291624" y="-6693906"/>
              <a:ext cx="73173" cy="178260"/>
            </a:xfrm>
            <a:custGeom>
              <a:avLst/>
              <a:gdLst/>
              <a:ahLst/>
              <a:cxnLst/>
              <a:rect l="l" t="t" r="r" b="b"/>
              <a:pathLst>
                <a:path w="736" h="1793" extrusionOk="0">
                  <a:moveTo>
                    <a:pt x="0" y="1"/>
                  </a:moveTo>
                  <a:lnTo>
                    <a:pt x="0" y="1792"/>
                  </a:lnTo>
                  <a:lnTo>
                    <a:pt x="736" y="1792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1" name="Google Shape;2291;p13"/>
            <p:cNvSpPr/>
            <p:nvPr/>
          </p:nvSpPr>
          <p:spPr>
            <a:xfrm>
              <a:off x="-1635578" y="-6746300"/>
              <a:ext cx="1510886" cy="52494"/>
            </a:xfrm>
            <a:custGeom>
              <a:avLst/>
              <a:gdLst/>
              <a:ahLst/>
              <a:cxnLst/>
              <a:rect l="l" t="t" r="r" b="b"/>
              <a:pathLst>
                <a:path w="15197" h="528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1" y="490"/>
                  </a:lnTo>
                  <a:lnTo>
                    <a:pt x="1" y="509"/>
                  </a:lnTo>
                  <a:lnTo>
                    <a:pt x="20" y="528"/>
                  </a:lnTo>
                  <a:lnTo>
                    <a:pt x="15178" y="528"/>
                  </a:lnTo>
                  <a:lnTo>
                    <a:pt x="15196" y="509"/>
                  </a:lnTo>
                  <a:lnTo>
                    <a:pt x="15196" y="490"/>
                  </a:lnTo>
                  <a:lnTo>
                    <a:pt x="15196" y="38"/>
                  </a:lnTo>
                  <a:lnTo>
                    <a:pt x="15196" y="19"/>
                  </a:lnTo>
                  <a:lnTo>
                    <a:pt x="15178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2" name="Google Shape;2292;p13"/>
            <p:cNvSpPr/>
            <p:nvPr/>
          </p:nvSpPr>
          <p:spPr>
            <a:xfrm>
              <a:off x="-1635578" y="-6515746"/>
              <a:ext cx="1510886" cy="88186"/>
            </a:xfrm>
            <a:custGeom>
              <a:avLst/>
              <a:gdLst/>
              <a:ahLst/>
              <a:cxnLst/>
              <a:rect l="l" t="t" r="r" b="b"/>
              <a:pathLst>
                <a:path w="15197" h="887" extrusionOk="0">
                  <a:moveTo>
                    <a:pt x="1" y="0"/>
                  </a:moveTo>
                  <a:lnTo>
                    <a:pt x="1" y="886"/>
                  </a:lnTo>
                  <a:lnTo>
                    <a:pt x="15196" y="886"/>
                  </a:lnTo>
                  <a:lnTo>
                    <a:pt x="15196" y="0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93" name="Google Shape;2293;p13"/>
          <p:cNvGrpSpPr/>
          <p:nvPr/>
        </p:nvGrpSpPr>
        <p:grpSpPr>
          <a:xfrm>
            <a:off x="9950231" y="6631424"/>
            <a:ext cx="236368" cy="125889"/>
            <a:chOff x="4479875" y="2138450"/>
            <a:chExt cx="408375" cy="217450"/>
          </a:xfrm>
        </p:grpSpPr>
        <p:sp>
          <p:nvSpPr>
            <p:cNvPr id="2294" name="Google Shape;2294;p13"/>
            <p:cNvSpPr/>
            <p:nvPr/>
          </p:nvSpPr>
          <p:spPr>
            <a:xfrm>
              <a:off x="4479875" y="2283400"/>
              <a:ext cx="43500" cy="72500"/>
            </a:xfrm>
            <a:custGeom>
              <a:avLst/>
              <a:gdLst/>
              <a:ahLst/>
              <a:cxnLst/>
              <a:rect l="l" t="t" r="r" b="b"/>
              <a:pathLst>
                <a:path w="1740" h="2900" extrusionOk="0">
                  <a:moveTo>
                    <a:pt x="328" y="0"/>
                  </a:moveTo>
                  <a:lnTo>
                    <a:pt x="252" y="51"/>
                  </a:lnTo>
                  <a:lnTo>
                    <a:pt x="177" y="101"/>
                  </a:lnTo>
                  <a:lnTo>
                    <a:pt x="126" y="151"/>
                  </a:lnTo>
                  <a:lnTo>
                    <a:pt x="76" y="227"/>
                  </a:lnTo>
                  <a:lnTo>
                    <a:pt x="26" y="303"/>
                  </a:lnTo>
                  <a:lnTo>
                    <a:pt x="0" y="378"/>
                  </a:lnTo>
                  <a:lnTo>
                    <a:pt x="0" y="479"/>
                  </a:lnTo>
                  <a:lnTo>
                    <a:pt x="26" y="555"/>
                  </a:lnTo>
                  <a:lnTo>
                    <a:pt x="857" y="2571"/>
                  </a:lnTo>
                  <a:lnTo>
                    <a:pt x="933" y="2723"/>
                  </a:lnTo>
                  <a:lnTo>
                    <a:pt x="983" y="2798"/>
                  </a:lnTo>
                  <a:lnTo>
                    <a:pt x="1059" y="2849"/>
                  </a:lnTo>
                  <a:lnTo>
                    <a:pt x="1135" y="2874"/>
                  </a:lnTo>
                  <a:lnTo>
                    <a:pt x="1236" y="2899"/>
                  </a:lnTo>
                  <a:lnTo>
                    <a:pt x="1412" y="2899"/>
                  </a:lnTo>
                  <a:lnTo>
                    <a:pt x="1488" y="2849"/>
                  </a:lnTo>
                  <a:lnTo>
                    <a:pt x="1563" y="2798"/>
                  </a:lnTo>
                  <a:lnTo>
                    <a:pt x="1614" y="2748"/>
                  </a:lnTo>
                  <a:lnTo>
                    <a:pt x="1689" y="2672"/>
                  </a:lnTo>
                  <a:lnTo>
                    <a:pt x="1714" y="2597"/>
                  </a:lnTo>
                  <a:lnTo>
                    <a:pt x="1740" y="2521"/>
                  </a:lnTo>
                  <a:lnTo>
                    <a:pt x="1740" y="2420"/>
                  </a:lnTo>
                  <a:lnTo>
                    <a:pt x="1714" y="2345"/>
                  </a:lnTo>
                  <a:lnTo>
                    <a:pt x="883" y="328"/>
                  </a:lnTo>
                  <a:lnTo>
                    <a:pt x="807" y="177"/>
                  </a:lnTo>
                  <a:lnTo>
                    <a:pt x="757" y="101"/>
                  </a:lnTo>
                  <a:lnTo>
                    <a:pt x="681" y="51"/>
                  </a:lnTo>
                  <a:lnTo>
                    <a:pt x="605" y="2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13"/>
            <p:cNvSpPr/>
            <p:nvPr/>
          </p:nvSpPr>
          <p:spPr>
            <a:xfrm>
              <a:off x="4542900" y="2138450"/>
              <a:ext cx="71850" cy="190350"/>
            </a:xfrm>
            <a:custGeom>
              <a:avLst/>
              <a:gdLst/>
              <a:ahLst/>
              <a:cxnLst/>
              <a:rect l="l" t="t" r="r" b="b"/>
              <a:pathLst>
                <a:path w="2874" h="7614" extrusionOk="0">
                  <a:moveTo>
                    <a:pt x="857" y="1"/>
                  </a:moveTo>
                  <a:lnTo>
                    <a:pt x="681" y="26"/>
                  </a:lnTo>
                  <a:lnTo>
                    <a:pt x="504" y="101"/>
                  </a:lnTo>
                  <a:lnTo>
                    <a:pt x="378" y="202"/>
                  </a:lnTo>
                  <a:lnTo>
                    <a:pt x="227" y="303"/>
                  </a:lnTo>
                  <a:lnTo>
                    <a:pt x="126" y="454"/>
                  </a:lnTo>
                  <a:lnTo>
                    <a:pt x="51" y="606"/>
                  </a:lnTo>
                  <a:lnTo>
                    <a:pt x="0" y="782"/>
                  </a:lnTo>
                  <a:lnTo>
                    <a:pt x="0" y="958"/>
                  </a:lnTo>
                  <a:lnTo>
                    <a:pt x="51" y="1135"/>
                  </a:lnTo>
                  <a:lnTo>
                    <a:pt x="277" y="1816"/>
                  </a:lnTo>
                  <a:lnTo>
                    <a:pt x="504" y="2521"/>
                  </a:lnTo>
                  <a:lnTo>
                    <a:pt x="681" y="3202"/>
                  </a:lnTo>
                  <a:lnTo>
                    <a:pt x="832" y="3882"/>
                  </a:lnTo>
                  <a:lnTo>
                    <a:pt x="933" y="4588"/>
                  </a:lnTo>
                  <a:lnTo>
                    <a:pt x="1008" y="5294"/>
                  </a:lnTo>
                  <a:lnTo>
                    <a:pt x="1059" y="6000"/>
                  </a:lnTo>
                  <a:lnTo>
                    <a:pt x="1084" y="6706"/>
                  </a:lnTo>
                  <a:lnTo>
                    <a:pt x="1109" y="6882"/>
                  </a:lnTo>
                  <a:lnTo>
                    <a:pt x="1160" y="7059"/>
                  </a:lnTo>
                  <a:lnTo>
                    <a:pt x="1235" y="7210"/>
                  </a:lnTo>
                  <a:lnTo>
                    <a:pt x="1336" y="7336"/>
                  </a:lnTo>
                  <a:lnTo>
                    <a:pt x="1487" y="7462"/>
                  </a:lnTo>
                  <a:lnTo>
                    <a:pt x="1639" y="7538"/>
                  </a:lnTo>
                  <a:lnTo>
                    <a:pt x="1790" y="7588"/>
                  </a:lnTo>
                  <a:lnTo>
                    <a:pt x="1991" y="7613"/>
                  </a:lnTo>
                  <a:lnTo>
                    <a:pt x="2168" y="7588"/>
                  </a:lnTo>
                  <a:lnTo>
                    <a:pt x="2319" y="7538"/>
                  </a:lnTo>
                  <a:lnTo>
                    <a:pt x="2470" y="7437"/>
                  </a:lnTo>
                  <a:lnTo>
                    <a:pt x="2622" y="7336"/>
                  </a:lnTo>
                  <a:lnTo>
                    <a:pt x="2722" y="7210"/>
                  </a:lnTo>
                  <a:lnTo>
                    <a:pt x="2798" y="7059"/>
                  </a:lnTo>
                  <a:lnTo>
                    <a:pt x="2874" y="6882"/>
                  </a:lnTo>
                  <a:lnTo>
                    <a:pt x="2874" y="6706"/>
                  </a:lnTo>
                  <a:lnTo>
                    <a:pt x="2874" y="5924"/>
                  </a:lnTo>
                  <a:lnTo>
                    <a:pt x="2823" y="5168"/>
                  </a:lnTo>
                  <a:lnTo>
                    <a:pt x="2722" y="4387"/>
                  </a:lnTo>
                  <a:lnTo>
                    <a:pt x="2596" y="3630"/>
                  </a:lnTo>
                  <a:lnTo>
                    <a:pt x="2445" y="2874"/>
                  </a:lnTo>
                  <a:lnTo>
                    <a:pt x="2269" y="2118"/>
                  </a:lnTo>
                  <a:lnTo>
                    <a:pt x="2042" y="1387"/>
                  </a:lnTo>
                  <a:lnTo>
                    <a:pt x="1790" y="656"/>
                  </a:lnTo>
                  <a:lnTo>
                    <a:pt x="1714" y="505"/>
                  </a:lnTo>
                  <a:lnTo>
                    <a:pt x="1613" y="353"/>
                  </a:lnTo>
                  <a:lnTo>
                    <a:pt x="1487" y="227"/>
                  </a:lnTo>
                  <a:lnTo>
                    <a:pt x="1336" y="127"/>
                  </a:lnTo>
                  <a:lnTo>
                    <a:pt x="1185" y="51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13"/>
            <p:cNvSpPr/>
            <p:nvPr/>
          </p:nvSpPr>
          <p:spPr>
            <a:xfrm>
              <a:off x="4672700" y="2185075"/>
              <a:ext cx="30900" cy="99600"/>
            </a:xfrm>
            <a:custGeom>
              <a:avLst/>
              <a:gdLst/>
              <a:ahLst/>
              <a:cxnLst/>
              <a:rect l="l" t="t" r="r" b="b"/>
              <a:pathLst>
                <a:path w="1236" h="3984" extrusionOk="0">
                  <a:moveTo>
                    <a:pt x="707" y="1"/>
                  </a:moveTo>
                  <a:lnTo>
                    <a:pt x="631" y="26"/>
                  </a:lnTo>
                  <a:lnTo>
                    <a:pt x="555" y="77"/>
                  </a:lnTo>
                  <a:lnTo>
                    <a:pt x="480" y="127"/>
                  </a:lnTo>
                  <a:lnTo>
                    <a:pt x="404" y="278"/>
                  </a:lnTo>
                  <a:lnTo>
                    <a:pt x="354" y="455"/>
                  </a:lnTo>
                  <a:lnTo>
                    <a:pt x="1" y="3530"/>
                  </a:lnTo>
                  <a:lnTo>
                    <a:pt x="1" y="3631"/>
                  </a:lnTo>
                  <a:lnTo>
                    <a:pt x="26" y="3706"/>
                  </a:lnTo>
                  <a:lnTo>
                    <a:pt x="76" y="3782"/>
                  </a:lnTo>
                  <a:lnTo>
                    <a:pt x="127" y="3858"/>
                  </a:lnTo>
                  <a:lnTo>
                    <a:pt x="202" y="3908"/>
                  </a:lnTo>
                  <a:lnTo>
                    <a:pt x="278" y="3958"/>
                  </a:lnTo>
                  <a:lnTo>
                    <a:pt x="354" y="3984"/>
                  </a:lnTo>
                  <a:lnTo>
                    <a:pt x="530" y="3984"/>
                  </a:lnTo>
                  <a:lnTo>
                    <a:pt x="631" y="3958"/>
                  </a:lnTo>
                  <a:lnTo>
                    <a:pt x="707" y="3908"/>
                  </a:lnTo>
                  <a:lnTo>
                    <a:pt x="757" y="3858"/>
                  </a:lnTo>
                  <a:lnTo>
                    <a:pt x="858" y="3706"/>
                  </a:lnTo>
                  <a:lnTo>
                    <a:pt x="883" y="3530"/>
                  </a:lnTo>
                  <a:lnTo>
                    <a:pt x="1236" y="455"/>
                  </a:lnTo>
                  <a:lnTo>
                    <a:pt x="1236" y="354"/>
                  </a:lnTo>
                  <a:lnTo>
                    <a:pt x="1211" y="278"/>
                  </a:lnTo>
                  <a:lnTo>
                    <a:pt x="1186" y="203"/>
                  </a:lnTo>
                  <a:lnTo>
                    <a:pt x="1110" y="127"/>
                  </a:lnTo>
                  <a:lnTo>
                    <a:pt x="1034" y="77"/>
                  </a:lnTo>
                  <a:lnTo>
                    <a:pt x="959" y="26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13"/>
            <p:cNvSpPr/>
            <p:nvPr/>
          </p:nvSpPr>
          <p:spPr>
            <a:xfrm>
              <a:off x="4743300" y="2182575"/>
              <a:ext cx="95175" cy="134875"/>
            </a:xfrm>
            <a:custGeom>
              <a:avLst/>
              <a:gdLst/>
              <a:ahLst/>
              <a:cxnLst/>
              <a:rect l="l" t="t" r="r" b="b"/>
              <a:pathLst>
                <a:path w="3807" h="5395" extrusionOk="0">
                  <a:moveTo>
                    <a:pt x="2874" y="0"/>
                  </a:moveTo>
                  <a:lnTo>
                    <a:pt x="2697" y="25"/>
                  </a:lnTo>
                  <a:lnTo>
                    <a:pt x="2521" y="76"/>
                  </a:lnTo>
                  <a:lnTo>
                    <a:pt x="2370" y="151"/>
                  </a:lnTo>
                  <a:lnTo>
                    <a:pt x="2243" y="277"/>
                  </a:lnTo>
                  <a:lnTo>
                    <a:pt x="2143" y="429"/>
                  </a:lnTo>
                  <a:lnTo>
                    <a:pt x="101" y="4033"/>
                  </a:lnTo>
                  <a:lnTo>
                    <a:pt x="50" y="4210"/>
                  </a:lnTo>
                  <a:lnTo>
                    <a:pt x="0" y="4386"/>
                  </a:lnTo>
                  <a:lnTo>
                    <a:pt x="0" y="4563"/>
                  </a:lnTo>
                  <a:lnTo>
                    <a:pt x="25" y="4714"/>
                  </a:lnTo>
                  <a:lnTo>
                    <a:pt x="76" y="4890"/>
                  </a:lnTo>
                  <a:lnTo>
                    <a:pt x="176" y="5042"/>
                  </a:lnTo>
                  <a:lnTo>
                    <a:pt x="277" y="5168"/>
                  </a:lnTo>
                  <a:lnTo>
                    <a:pt x="429" y="5268"/>
                  </a:lnTo>
                  <a:lnTo>
                    <a:pt x="605" y="5344"/>
                  </a:lnTo>
                  <a:lnTo>
                    <a:pt x="781" y="5369"/>
                  </a:lnTo>
                  <a:lnTo>
                    <a:pt x="958" y="5394"/>
                  </a:lnTo>
                  <a:lnTo>
                    <a:pt x="1109" y="5369"/>
                  </a:lnTo>
                  <a:lnTo>
                    <a:pt x="1286" y="5294"/>
                  </a:lnTo>
                  <a:lnTo>
                    <a:pt x="1437" y="5218"/>
                  </a:lnTo>
                  <a:lnTo>
                    <a:pt x="1563" y="5092"/>
                  </a:lnTo>
                  <a:lnTo>
                    <a:pt x="1664" y="4941"/>
                  </a:lnTo>
                  <a:lnTo>
                    <a:pt x="3705" y="1336"/>
                  </a:lnTo>
                  <a:lnTo>
                    <a:pt x="3781" y="1160"/>
                  </a:lnTo>
                  <a:lnTo>
                    <a:pt x="3806" y="1008"/>
                  </a:lnTo>
                  <a:lnTo>
                    <a:pt x="3806" y="832"/>
                  </a:lnTo>
                  <a:lnTo>
                    <a:pt x="3781" y="655"/>
                  </a:lnTo>
                  <a:lnTo>
                    <a:pt x="3731" y="479"/>
                  </a:lnTo>
                  <a:lnTo>
                    <a:pt x="3655" y="328"/>
                  </a:lnTo>
                  <a:lnTo>
                    <a:pt x="3529" y="202"/>
                  </a:lnTo>
                  <a:lnTo>
                    <a:pt x="3378" y="101"/>
                  </a:lnTo>
                  <a:lnTo>
                    <a:pt x="3201" y="25"/>
                  </a:lnTo>
                  <a:lnTo>
                    <a:pt x="30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13"/>
            <p:cNvSpPr/>
            <p:nvPr/>
          </p:nvSpPr>
          <p:spPr>
            <a:xfrm>
              <a:off x="4835925" y="2285925"/>
              <a:ext cx="52325" cy="69975"/>
            </a:xfrm>
            <a:custGeom>
              <a:avLst/>
              <a:gdLst/>
              <a:ahLst/>
              <a:cxnLst/>
              <a:rect l="l" t="t" r="r" b="b"/>
              <a:pathLst>
                <a:path w="2093" h="2799" extrusionOk="0">
                  <a:moveTo>
                    <a:pt x="1614" y="0"/>
                  </a:moveTo>
                  <a:lnTo>
                    <a:pt x="1513" y="25"/>
                  </a:lnTo>
                  <a:lnTo>
                    <a:pt x="1437" y="50"/>
                  </a:lnTo>
                  <a:lnTo>
                    <a:pt x="1362" y="76"/>
                  </a:lnTo>
                  <a:lnTo>
                    <a:pt x="1311" y="151"/>
                  </a:lnTo>
                  <a:lnTo>
                    <a:pt x="1236" y="227"/>
                  </a:lnTo>
                  <a:lnTo>
                    <a:pt x="51" y="2117"/>
                  </a:lnTo>
                  <a:lnTo>
                    <a:pt x="26" y="2193"/>
                  </a:lnTo>
                  <a:lnTo>
                    <a:pt x="0" y="2269"/>
                  </a:lnTo>
                  <a:lnTo>
                    <a:pt x="0" y="2370"/>
                  </a:lnTo>
                  <a:lnTo>
                    <a:pt x="0" y="2445"/>
                  </a:lnTo>
                  <a:lnTo>
                    <a:pt x="26" y="2546"/>
                  </a:lnTo>
                  <a:lnTo>
                    <a:pt x="76" y="2622"/>
                  </a:lnTo>
                  <a:lnTo>
                    <a:pt x="152" y="2672"/>
                  </a:lnTo>
                  <a:lnTo>
                    <a:pt x="202" y="2722"/>
                  </a:lnTo>
                  <a:lnTo>
                    <a:pt x="303" y="2773"/>
                  </a:lnTo>
                  <a:lnTo>
                    <a:pt x="379" y="2773"/>
                  </a:lnTo>
                  <a:lnTo>
                    <a:pt x="479" y="2798"/>
                  </a:lnTo>
                  <a:lnTo>
                    <a:pt x="555" y="2773"/>
                  </a:lnTo>
                  <a:lnTo>
                    <a:pt x="631" y="2748"/>
                  </a:lnTo>
                  <a:lnTo>
                    <a:pt x="706" y="2697"/>
                  </a:lnTo>
                  <a:lnTo>
                    <a:pt x="782" y="2647"/>
                  </a:lnTo>
                  <a:lnTo>
                    <a:pt x="832" y="2571"/>
                  </a:lnTo>
                  <a:lnTo>
                    <a:pt x="2017" y="681"/>
                  </a:lnTo>
                  <a:lnTo>
                    <a:pt x="2067" y="605"/>
                  </a:lnTo>
                  <a:lnTo>
                    <a:pt x="2067" y="504"/>
                  </a:lnTo>
                  <a:lnTo>
                    <a:pt x="2093" y="429"/>
                  </a:lnTo>
                  <a:lnTo>
                    <a:pt x="2067" y="328"/>
                  </a:lnTo>
                  <a:lnTo>
                    <a:pt x="2042" y="252"/>
                  </a:lnTo>
                  <a:lnTo>
                    <a:pt x="1992" y="177"/>
                  </a:lnTo>
                  <a:lnTo>
                    <a:pt x="1941" y="101"/>
                  </a:lnTo>
                  <a:lnTo>
                    <a:pt x="1866" y="50"/>
                  </a:lnTo>
                  <a:lnTo>
                    <a:pt x="1765" y="25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99" name="Google Shape;2299;p13"/>
          <p:cNvGrpSpPr/>
          <p:nvPr/>
        </p:nvGrpSpPr>
        <p:grpSpPr>
          <a:xfrm>
            <a:off x="840916" y="6520678"/>
            <a:ext cx="628489" cy="272071"/>
            <a:chOff x="5919557" y="5390519"/>
            <a:chExt cx="1236535" cy="535292"/>
          </a:xfrm>
        </p:grpSpPr>
        <p:sp>
          <p:nvSpPr>
            <p:cNvPr id="2300" name="Google Shape;2300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02" name="Google Shape;2302;p13"/>
          <p:cNvGrpSpPr/>
          <p:nvPr/>
        </p:nvGrpSpPr>
        <p:grpSpPr>
          <a:xfrm>
            <a:off x="28116" y="6520678"/>
            <a:ext cx="628489" cy="272071"/>
            <a:chOff x="5919557" y="5390519"/>
            <a:chExt cx="1236535" cy="535292"/>
          </a:xfrm>
        </p:grpSpPr>
        <p:sp>
          <p:nvSpPr>
            <p:cNvPr id="2303" name="Google Shape;2303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13"/>
            <p:cNvSpPr/>
            <p:nvPr/>
          </p:nvSpPr>
          <p:spPr>
            <a:xfrm rot="305583">
              <a:off x="5936275" y="5443071"/>
              <a:ext cx="1203099" cy="430187"/>
            </a:xfrm>
            <a:custGeom>
              <a:avLst/>
              <a:gdLst/>
              <a:ahLst/>
              <a:cxnLst/>
              <a:rect l="l" t="t" r="r" b="b"/>
              <a:pathLst>
                <a:path w="33350" h="11924" extrusionOk="0">
                  <a:moveTo>
                    <a:pt x="23822" y="1"/>
                  </a:moveTo>
                  <a:lnTo>
                    <a:pt x="23292" y="76"/>
                  </a:lnTo>
                  <a:lnTo>
                    <a:pt x="22788" y="202"/>
                  </a:lnTo>
                  <a:lnTo>
                    <a:pt x="22284" y="354"/>
                  </a:lnTo>
                  <a:lnTo>
                    <a:pt x="21780" y="580"/>
                  </a:lnTo>
                  <a:lnTo>
                    <a:pt x="21301" y="807"/>
                  </a:lnTo>
                  <a:lnTo>
                    <a:pt x="20847" y="1110"/>
                  </a:lnTo>
                  <a:lnTo>
                    <a:pt x="20419" y="1438"/>
                  </a:lnTo>
                  <a:lnTo>
                    <a:pt x="20041" y="1790"/>
                  </a:lnTo>
                  <a:lnTo>
                    <a:pt x="19662" y="2194"/>
                  </a:lnTo>
                  <a:lnTo>
                    <a:pt x="19335" y="2597"/>
                  </a:lnTo>
                  <a:lnTo>
                    <a:pt x="19032" y="3051"/>
                  </a:lnTo>
                  <a:lnTo>
                    <a:pt x="18780" y="3530"/>
                  </a:lnTo>
                  <a:lnTo>
                    <a:pt x="18553" y="4034"/>
                  </a:lnTo>
                  <a:lnTo>
                    <a:pt x="18402" y="4538"/>
                  </a:lnTo>
                  <a:lnTo>
                    <a:pt x="18301" y="4286"/>
                  </a:lnTo>
                  <a:lnTo>
                    <a:pt x="18175" y="4084"/>
                  </a:lnTo>
                  <a:lnTo>
                    <a:pt x="17999" y="3883"/>
                  </a:lnTo>
                  <a:lnTo>
                    <a:pt x="17822" y="3706"/>
                  </a:lnTo>
                  <a:lnTo>
                    <a:pt x="17595" y="3555"/>
                  </a:lnTo>
                  <a:lnTo>
                    <a:pt x="17369" y="3454"/>
                  </a:lnTo>
                  <a:lnTo>
                    <a:pt x="17117" y="3378"/>
                  </a:lnTo>
                  <a:lnTo>
                    <a:pt x="16864" y="3353"/>
                  </a:lnTo>
                  <a:lnTo>
                    <a:pt x="16612" y="3353"/>
                  </a:lnTo>
                  <a:lnTo>
                    <a:pt x="16360" y="3404"/>
                  </a:lnTo>
                  <a:lnTo>
                    <a:pt x="16133" y="3479"/>
                  </a:lnTo>
                  <a:lnTo>
                    <a:pt x="15932" y="3605"/>
                  </a:lnTo>
                  <a:lnTo>
                    <a:pt x="15730" y="3757"/>
                  </a:lnTo>
                  <a:lnTo>
                    <a:pt x="15579" y="3958"/>
                  </a:lnTo>
                  <a:lnTo>
                    <a:pt x="15428" y="4160"/>
                  </a:lnTo>
                  <a:lnTo>
                    <a:pt x="15302" y="4387"/>
                  </a:lnTo>
                  <a:lnTo>
                    <a:pt x="15125" y="4084"/>
                  </a:lnTo>
                  <a:lnTo>
                    <a:pt x="14923" y="3782"/>
                  </a:lnTo>
                  <a:lnTo>
                    <a:pt x="14722" y="3479"/>
                  </a:lnTo>
                  <a:lnTo>
                    <a:pt x="14495" y="3202"/>
                  </a:lnTo>
                  <a:lnTo>
                    <a:pt x="14243" y="2950"/>
                  </a:lnTo>
                  <a:lnTo>
                    <a:pt x="13991" y="2673"/>
                  </a:lnTo>
                  <a:lnTo>
                    <a:pt x="13739" y="2446"/>
                  </a:lnTo>
                  <a:lnTo>
                    <a:pt x="13461" y="2219"/>
                  </a:lnTo>
                  <a:lnTo>
                    <a:pt x="13184" y="1992"/>
                  </a:lnTo>
                  <a:lnTo>
                    <a:pt x="12882" y="1790"/>
                  </a:lnTo>
                  <a:lnTo>
                    <a:pt x="12579" y="1614"/>
                  </a:lnTo>
                  <a:lnTo>
                    <a:pt x="12252" y="1438"/>
                  </a:lnTo>
                  <a:lnTo>
                    <a:pt x="11924" y="1286"/>
                  </a:lnTo>
                  <a:lnTo>
                    <a:pt x="11596" y="1160"/>
                  </a:lnTo>
                  <a:lnTo>
                    <a:pt x="11268" y="1059"/>
                  </a:lnTo>
                  <a:lnTo>
                    <a:pt x="10916" y="959"/>
                  </a:lnTo>
                  <a:lnTo>
                    <a:pt x="10563" y="883"/>
                  </a:lnTo>
                  <a:lnTo>
                    <a:pt x="10210" y="833"/>
                  </a:lnTo>
                  <a:lnTo>
                    <a:pt x="9857" y="807"/>
                  </a:lnTo>
                  <a:lnTo>
                    <a:pt x="9504" y="807"/>
                  </a:lnTo>
                  <a:lnTo>
                    <a:pt x="9151" y="833"/>
                  </a:lnTo>
                  <a:lnTo>
                    <a:pt x="8773" y="883"/>
                  </a:lnTo>
                  <a:lnTo>
                    <a:pt x="8420" y="933"/>
                  </a:lnTo>
                  <a:lnTo>
                    <a:pt x="8092" y="1009"/>
                  </a:lnTo>
                  <a:lnTo>
                    <a:pt x="7739" y="1135"/>
                  </a:lnTo>
                  <a:lnTo>
                    <a:pt x="7412" y="1261"/>
                  </a:lnTo>
                  <a:lnTo>
                    <a:pt x="7084" y="1387"/>
                  </a:lnTo>
                  <a:lnTo>
                    <a:pt x="6782" y="1564"/>
                  </a:lnTo>
                  <a:lnTo>
                    <a:pt x="6479" y="1740"/>
                  </a:lnTo>
                  <a:lnTo>
                    <a:pt x="6177" y="1967"/>
                  </a:lnTo>
                  <a:lnTo>
                    <a:pt x="5899" y="2194"/>
                  </a:lnTo>
                  <a:lnTo>
                    <a:pt x="5647" y="2446"/>
                  </a:lnTo>
                  <a:lnTo>
                    <a:pt x="5420" y="2723"/>
                  </a:lnTo>
                  <a:lnTo>
                    <a:pt x="5219" y="3000"/>
                  </a:lnTo>
                  <a:lnTo>
                    <a:pt x="5017" y="3303"/>
                  </a:lnTo>
                  <a:lnTo>
                    <a:pt x="4841" y="3631"/>
                  </a:lnTo>
                  <a:lnTo>
                    <a:pt x="4715" y="3958"/>
                  </a:lnTo>
                  <a:lnTo>
                    <a:pt x="4588" y="4286"/>
                  </a:lnTo>
                  <a:lnTo>
                    <a:pt x="4488" y="4639"/>
                  </a:lnTo>
                  <a:lnTo>
                    <a:pt x="4437" y="4992"/>
                  </a:lnTo>
                  <a:lnTo>
                    <a:pt x="4387" y="5345"/>
                  </a:lnTo>
                  <a:lnTo>
                    <a:pt x="4387" y="5723"/>
                  </a:lnTo>
                  <a:lnTo>
                    <a:pt x="4387" y="6076"/>
                  </a:lnTo>
                  <a:lnTo>
                    <a:pt x="4437" y="6429"/>
                  </a:lnTo>
                  <a:lnTo>
                    <a:pt x="4513" y="6781"/>
                  </a:lnTo>
                  <a:lnTo>
                    <a:pt x="4588" y="7109"/>
                  </a:lnTo>
                  <a:lnTo>
                    <a:pt x="4740" y="7437"/>
                  </a:lnTo>
                  <a:lnTo>
                    <a:pt x="4891" y="7765"/>
                  </a:lnTo>
                  <a:lnTo>
                    <a:pt x="4664" y="7664"/>
                  </a:lnTo>
                  <a:lnTo>
                    <a:pt x="4437" y="7563"/>
                  </a:lnTo>
                  <a:lnTo>
                    <a:pt x="4185" y="7487"/>
                  </a:lnTo>
                  <a:lnTo>
                    <a:pt x="3958" y="7412"/>
                  </a:lnTo>
                  <a:lnTo>
                    <a:pt x="3706" y="7386"/>
                  </a:lnTo>
                  <a:lnTo>
                    <a:pt x="3454" y="7336"/>
                  </a:lnTo>
                  <a:lnTo>
                    <a:pt x="2950" y="7336"/>
                  </a:lnTo>
                  <a:lnTo>
                    <a:pt x="2723" y="7361"/>
                  </a:lnTo>
                  <a:lnTo>
                    <a:pt x="2471" y="7412"/>
                  </a:lnTo>
                  <a:lnTo>
                    <a:pt x="2219" y="7462"/>
                  </a:lnTo>
                  <a:lnTo>
                    <a:pt x="1992" y="7538"/>
                  </a:lnTo>
                  <a:lnTo>
                    <a:pt x="1740" y="7638"/>
                  </a:lnTo>
                  <a:lnTo>
                    <a:pt x="1538" y="7739"/>
                  </a:lnTo>
                  <a:lnTo>
                    <a:pt x="1312" y="7865"/>
                  </a:lnTo>
                  <a:lnTo>
                    <a:pt x="1110" y="8017"/>
                  </a:lnTo>
                  <a:lnTo>
                    <a:pt x="908" y="8168"/>
                  </a:lnTo>
                  <a:lnTo>
                    <a:pt x="732" y="8344"/>
                  </a:lnTo>
                  <a:lnTo>
                    <a:pt x="581" y="8546"/>
                  </a:lnTo>
                  <a:lnTo>
                    <a:pt x="454" y="8773"/>
                  </a:lnTo>
                  <a:lnTo>
                    <a:pt x="354" y="9000"/>
                  </a:lnTo>
                  <a:lnTo>
                    <a:pt x="253" y="9252"/>
                  </a:lnTo>
                  <a:lnTo>
                    <a:pt x="177" y="9504"/>
                  </a:lnTo>
                  <a:lnTo>
                    <a:pt x="102" y="9781"/>
                  </a:lnTo>
                  <a:lnTo>
                    <a:pt x="51" y="10058"/>
                  </a:lnTo>
                  <a:lnTo>
                    <a:pt x="26" y="10310"/>
                  </a:lnTo>
                  <a:lnTo>
                    <a:pt x="1" y="10865"/>
                  </a:lnTo>
                  <a:lnTo>
                    <a:pt x="26" y="11420"/>
                  </a:lnTo>
                  <a:lnTo>
                    <a:pt x="127" y="11924"/>
                  </a:lnTo>
                  <a:lnTo>
                    <a:pt x="33174" y="9378"/>
                  </a:lnTo>
                  <a:lnTo>
                    <a:pt x="33249" y="9227"/>
                  </a:lnTo>
                  <a:lnTo>
                    <a:pt x="33300" y="9050"/>
                  </a:lnTo>
                  <a:lnTo>
                    <a:pt x="33350" y="8672"/>
                  </a:lnTo>
                  <a:lnTo>
                    <a:pt x="33350" y="8269"/>
                  </a:lnTo>
                  <a:lnTo>
                    <a:pt x="33300" y="7865"/>
                  </a:lnTo>
                  <a:lnTo>
                    <a:pt x="33224" y="7462"/>
                  </a:lnTo>
                  <a:lnTo>
                    <a:pt x="33073" y="7084"/>
                  </a:lnTo>
                  <a:lnTo>
                    <a:pt x="32921" y="6731"/>
                  </a:lnTo>
                  <a:lnTo>
                    <a:pt x="32821" y="6605"/>
                  </a:lnTo>
                  <a:lnTo>
                    <a:pt x="32695" y="6479"/>
                  </a:lnTo>
                  <a:lnTo>
                    <a:pt x="32468" y="6252"/>
                  </a:lnTo>
                  <a:lnTo>
                    <a:pt x="32190" y="6076"/>
                  </a:lnTo>
                  <a:lnTo>
                    <a:pt x="31888" y="5924"/>
                  </a:lnTo>
                  <a:lnTo>
                    <a:pt x="31560" y="5824"/>
                  </a:lnTo>
                  <a:lnTo>
                    <a:pt x="31233" y="5773"/>
                  </a:lnTo>
                  <a:lnTo>
                    <a:pt x="30905" y="5773"/>
                  </a:lnTo>
                  <a:lnTo>
                    <a:pt x="30602" y="5798"/>
                  </a:lnTo>
                  <a:lnTo>
                    <a:pt x="30275" y="5899"/>
                  </a:lnTo>
                  <a:lnTo>
                    <a:pt x="30250" y="5370"/>
                  </a:lnTo>
                  <a:lnTo>
                    <a:pt x="30149" y="4840"/>
                  </a:lnTo>
                  <a:lnTo>
                    <a:pt x="29997" y="4311"/>
                  </a:lnTo>
                  <a:lnTo>
                    <a:pt x="29821" y="3807"/>
                  </a:lnTo>
                  <a:lnTo>
                    <a:pt x="29569" y="3328"/>
                  </a:lnTo>
                  <a:lnTo>
                    <a:pt x="29292" y="2874"/>
                  </a:lnTo>
                  <a:lnTo>
                    <a:pt x="28989" y="2421"/>
                  </a:lnTo>
                  <a:lnTo>
                    <a:pt x="28636" y="2017"/>
                  </a:lnTo>
                  <a:lnTo>
                    <a:pt x="28258" y="1614"/>
                  </a:lnTo>
                  <a:lnTo>
                    <a:pt x="27855" y="1286"/>
                  </a:lnTo>
                  <a:lnTo>
                    <a:pt x="27401" y="959"/>
                  </a:lnTo>
                  <a:lnTo>
                    <a:pt x="26947" y="681"/>
                  </a:lnTo>
                  <a:lnTo>
                    <a:pt x="26468" y="454"/>
                  </a:lnTo>
                  <a:lnTo>
                    <a:pt x="25964" y="253"/>
                  </a:lnTo>
                  <a:lnTo>
                    <a:pt x="25435" y="127"/>
                  </a:lnTo>
                  <a:lnTo>
                    <a:pt x="24906" y="26"/>
                  </a:lnTo>
                  <a:lnTo>
                    <a:pt x="24376" y="1"/>
                  </a:lnTo>
                  <a:close/>
                </a:path>
              </a:pathLst>
            </a:custGeom>
            <a:solidFill>
              <a:srgbClr val="444141">
                <a:alpha val="2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05" name="Google Shape;2305;p13"/>
          <p:cNvSpPr/>
          <p:nvPr/>
        </p:nvSpPr>
        <p:spPr>
          <a:xfrm>
            <a:off x="10430536" y="64853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29" y="174169"/>
            <a:ext cx="8277059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6" y="174169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6"/>
            <a:ext cx="3057311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9" y="174172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9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3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1" y="6843933"/>
            <a:ext cx="12193587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487680"/>
            <a:ext cx="102780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BM Plex Sans"/>
              <a:buNone/>
              <a:defRPr sz="35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487680"/>
            <a:ext cx="102780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BM Plex Sans"/>
              <a:buNone/>
              <a:defRPr sz="35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7253F-FA95-7948-B568-1AFCE74F37D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FEBC8-67BB-1944-B44F-45CF3FC8A8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2" y="0"/>
            <a:ext cx="11770535" cy="6344264"/>
            <a:chOff x="1" y="0"/>
            <a:chExt cx="11770535" cy="6344264"/>
          </a:xfrm>
        </p:grpSpPr>
        <p:sp>
          <p:nvSpPr>
            <p:cNvPr id="5" name="Rectangle 4"/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>
              <a:fillRect/>
            </a:stretch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/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>
    <mc:Choice xmlns:p14="http://schemas.microsoft.com/office/powerpoint/2010/main" Requires="p14">
      <p:transition spd="slow" p14:dur="3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" Target="slide32.xml"/><Relationship Id="rId8" Type="http://schemas.openxmlformats.org/officeDocument/2006/relationships/image" Target="../media/image10.png"/><Relationship Id="rId7" Type="http://schemas.openxmlformats.org/officeDocument/2006/relationships/slide" Target="slide3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18.xml"/><Relationship Id="rId16" Type="http://schemas.openxmlformats.org/officeDocument/2006/relationships/image" Target="../media/image15.GIF"/><Relationship Id="rId15" Type="http://schemas.openxmlformats.org/officeDocument/2006/relationships/image" Target="../media/image14.png"/><Relationship Id="rId14" Type="http://schemas.openxmlformats.org/officeDocument/2006/relationships/slide" Target="slide35.xml"/><Relationship Id="rId13" Type="http://schemas.openxmlformats.org/officeDocument/2006/relationships/image" Target="../media/image13.png"/><Relationship Id="rId12" Type="http://schemas.openxmlformats.org/officeDocument/2006/relationships/slide" Target="slide34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45.xml"/><Relationship Id="rId15" Type="http://schemas.openxmlformats.org/officeDocument/2006/relationships/image" Target="../media/image55.png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tags" Target="../tags/tag23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" Target="slide29.xml"/><Relationship Id="rId8" Type="http://schemas.openxmlformats.org/officeDocument/2006/relationships/slide" Target="slide28.xml"/><Relationship Id="rId7" Type="http://schemas.openxmlformats.org/officeDocument/2006/relationships/slide" Target="slide27.xml"/><Relationship Id="rId6" Type="http://schemas.openxmlformats.org/officeDocument/2006/relationships/image" Target="../media/image60.png"/><Relationship Id="rId5" Type="http://schemas.openxmlformats.org/officeDocument/2006/relationships/slide" Target="slide26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6" Type="http://schemas.openxmlformats.org/officeDocument/2006/relationships/slideLayout" Target="../slideLayouts/slideLayout47.xml"/><Relationship Id="rId15" Type="http://schemas.openxmlformats.org/officeDocument/2006/relationships/image" Target="../media/image62.png"/><Relationship Id="rId14" Type="http://schemas.microsoft.com/office/2007/relationships/media" Target="../media/media3.mp3"/><Relationship Id="rId13" Type="http://schemas.openxmlformats.org/officeDocument/2006/relationships/audio" Target="../media/media3.mp3"/><Relationship Id="rId12" Type="http://schemas.openxmlformats.org/officeDocument/2006/relationships/image" Target="../media/image61.GIF"/><Relationship Id="rId11" Type="http://schemas.openxmlformats.org/officeDocument/2006/relationships/slide" Target="slide31.xml"/><Relationship Id="rId10" Type="http://schemas.openxmlformats.org/officeDocument/2006/relationships/slide" Target="slide30.xml"/><Relationship Id="rId1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74.jpeg"/><Relationship Id="rId7" Type="http://schemas.openxmlformats.org/officeDocument/2006/relationships/slide" Target="slide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2" Type="http://schemas.openxmlformats.org/officeDocument/2006/relationships/slideLayout" Target="../slideLayouts/slideLayout52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74.jpeg"/><Relationship Id="rId7" Type="http://schemas.openxmlformats.org/officeDocument/2006/relationships/slide" Target="slide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2" Type="http://schemas.openxmlformats.org/officeDocument/2006/relationships/slideLayout" Target="../slideLayouts/slideLayout52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74.jpeg"/><Relationship Id="rId7" Type="http://schemas.openxmlformats.org/officeDocument/2006/relationships/slide" Target="slide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2" Type="http://schemas.openxmlformats.org/officeDocument/2006/relationships/slideLayout" Target="../slideLayouts/slideLayout52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74.jpeg"/><Relationship Id="rId7" Type="http://schemas.openxmlformats.org/officeDocument/2006/relationships/slide" Target="slide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2" Type="http://schemas.openxmlformats.org/officeDocument/2006/relationships/slideLayout" Target="../slideLayouts/slideLayout52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74.jpeg"/><Relationship Id="rId6" Type="http://schemas.openxmlformats.org/officeDocument/2006/relationships/slide" Target="slide2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1" Type="http://schemas.openxmlformats.org/officeDocument/2006/relationships/slideLayout" Target="../slideLayouts/slideLayout52.xml"/><Relationship Id="rId10" Type="http://schemas.openxmlformats.org/officeDocument/2006/relationships/audio" Target="../media/audio3.wav"/><Relationship Id="rId1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74.jpeg"/><Relationship Id="rId6" Type="http://schemas.openxmlformats.org/officeDocument/2006/relationships/slide" Target="slide2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1" Type="http://schemas.openxmlformats.org/officeDocument/2006/relationships/slideLayout" Target="../slideLayouts/slideLayout52.xml"/><Relationship Id="rId10" Type="http://schemas.openxmlformats.org/officeDocument/2006/relationships/audio" Target="../media/audio3.wav"/><Relationship Id="rId1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4.wav"/><Relationship Id="rId3" Type="http://schemas.openxmlformats.org/officeDocument/2006/relationships/image" Target="../media/image76.png"/><Relationship Id="rId2" Type="http://schemas.openxmlformats.org/officeDocument/2006/relationships/slide" Target="slide1.xml"/><Relationship Id="rId1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4.wav"/><Relationship Id="rId3" Type="http://schemas.openxmlformats.org/officeDocument/2006/relationships/image" Target="../media/image76.png"/><Relationship Id="rId2" Type="http://schemas.openxmlformats.org/officeDocument/2006/relationships/slide" Target="slide1.xml"/><Relationship Id="rId1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4.wav"/><Relationship Id="rId3" Type="http://schemas.openxmlformats.org/officeDocument/2006/relationships/image" Target="../media/image76.png"/><Relationship Id="rId2" Type="http://schemas.openxmlformats.org/officeDocument/2006/relationships/slide" Target="slide1.xml"/><Relationship Id="rId1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4.wav"/><Relationship Id="rId3" Type="http://schemas.openxmlformats.org/officeDocument/2006/relationships/image" Target="../media/image76.png"/><Relationship Id="rId2" Type="http://schemas.openxmlformats.org/officeDocument/2006/relationships/slide" Target="slide1.xml"/><Relationship Id="rId1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7445" y="1113900"/>
            <a:ext cx="5980290" cy="4581809"/>
            <a:chOff x="6097445" y="1113900"/>
            <a:chExt cx="5980290" cy="4581809"/>
          </a:xfrm>
        </p:grpSpPr>
        <p:pic>
          <p:nvPicPr>
            <p:cNvPr id="2" name="Picture 2" descr="Truyền thuyết và hiện tại Thành Cổ Loa – Hoàng Thành Thăng Lo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445" y="1113900"/>
              <a:ext cx="5980290" cy="458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11593829" y="4669645"/>
              <a:ext cx="483906" cy="1026063"/>
            </a:xfrm>
            <a:prstGeom prst="ellipse">
              <a:avLst/>
            </a:prstGeom>
            <a:solidFill>
              <a:srgbClr val="524F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9"/>
          <a:stretch>
            <a:fillRect/>
          </a:stretch>
        </p:blipFill>
        <p:spPr>
          <a:xfrm>
            <a:off x="-12703" y="1"/>
            <a:ext cx="12196943" cy="691426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39" name="mau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65" y="725244"/>
            <a:ext cx="3390930" cy="2651990"/>
          </a:xfrm>
          <a:prstGeom prst="rect">
            <a:avLst/>
          </a:prstGeom>
        </p:spPr>
      </p:pic>
      <p:pic>
        <p:nvPicPr>
          <p:cNvPr id="140" name="mau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39" y="1057305"/>
            <a:ext cx="3580202" cy="2639810"/>
          </a:xfrm>
          <a:prstGeom prst="rect">
            <a:avLst/>
          </a:prstGeom>
        </p:spPr>
      </p:pic>
      <p:pic>
        <p:nvPicPr>
          <p:cNvPr id="141" name="mau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8740" y="2594713"/>
            <a:ext cx="2682339" cy="3470068"/>
          </a:xfrm>
          <a:prstGeom prst="rect">
            <a:avLst/>
          </a:prstGeom>
        </p:spPr>
      </p:pic>
      <p:pic>
        <p:nvPicPr>
          <p:cNvPr id="142" name="mau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7555" y="2870303"/>
            <a:ext cx="2761191" cy="3598684"/>
          </a:xfrm>
          <a:prstGeom prst="rect">
            <a:avLst/>
          </a:prstGeom>
        </p:spPr>
      </p:pic>
      <p:sp>
        <p:nvSpPr>
          <p:cNvPr id="5" name="TextBox 4">
            <a:hlinkClick r:id="rId12" action="ppaction://hlinksldjump"/>
          </p:cNvPr>
          <p:cNvSpPr txBox="1"/>
          <p:nvPr/>
        </p:nvSpPr>
        <p:spPr>
          <a:xfrm>
            <a:off x="7134644" y="3988335"/>
            <a:ext cx="749808" cy="830997"/>
          </a:xfrm>
          <a:prstGeom prst="rect">
            <a:avLst/>
          </a:prstGeom>
          <a:solidFill>
            <a:srgbClr val="EB58F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8F1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8F1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hlinkClick r:id="rId14" action="ppaction://hlinksldjump"/>
          </p:cNvPr>
          <p:cNvSpPr txBox="1"/>
          <p:nvPr/>
        </p:nvSpPr>
        <p:spPr>
          <a:xfrm>
            <a:off x="10195755" y="4071939"/>
            <a:ext cx="749808" cy="830997"/>
          </a:xfrm>
          <a:prstGeom prst="rect">
            <a:avLst/>
          </a:prstGeom>
          <a:solidFill>
            <a:srgbClr val="D054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8F1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8F1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8876" y="6463557"/>
            <a:ext cx="3090672" cy="170364"/>
          </a:xfrm>
          <a:prstGeom prst="rect">
            <a:avLst/>
          </a:prstGeom>
          <a:solidFill>
            <a:srgbClr val="FD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7850" y="5914510"/>
            <a:ext cx="1530406" cy="145440"/>
          </a:xfrm>
          <a:prstGeom prst="rect">
            <a:avLst/>
          </a:prstGeom>
          <a:solidFill>
            <a:srgbClr val="71C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3" y="5239652"/>
            <a:ext cx="647700" cy="904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3" y="-36369"/>
            <a:ext cx="637104" cy="63846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077563" y="7989"/>
            <a:ext cx="574982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6" name="Picture 2" descr="g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16" y="3859893"/>
            <a:ext cx="5256661" cy="25672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3" descr="Z"/>
          <p:cNvSpPr>
            <a:spLocks noChangeAspect="1" noChangeArrowheads="1"/>
          </p:cNvSpPr>
          <p:nvPr/>
        </p:nvSpPr>
        <p:spPr bwMode="auto">
          <a:xfrm>
            <a:off x="5289551" y="3968751"/>
            <a:ext cx="16129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AutoShape 4" descr="Z"/>
          <p:cNvSpPr>
            <a:spLocks noChangeAspect="1" noChangeArrowheads="1"/>
          </p:cNvSpPr>
          <p:nvPr/>
        </p:nvSpPr>
        <p:spPr bwMode="auto">
          <a:xfrm>
            <a:off x="5289551" y="3968751"/>
            <a:ext cx="16129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" name="Picture 5" descr="ANd9GcQ0Jn6ap9IwNYdtOAwmQhkkxDKFzzI7kEeqtv6fknxmKAbaGo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0" y="699031"/>
            <a:ext cx="5358313" cy="30413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6" descr="Z"/>
          <p:cNvSpPr>
            <a:spLocks noChangeAspect="1" noChangeArrowheads="1"/>
          </p:cNvSpPr>
          <p:nvPr/>
        </p:nvSpPr>
        <p:spPr bwMode="auto">
          <a:xfrm>
            <a:off x="5334000" y="400050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" name="Picture 7" descr="ANd9GcTgliEE3HZaXvLNWfGRGBVwBNDDkroxcu4ihRSeFhV3UgqGZ46p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45" y="699030"/>
            <a:ext cx="5212633" cy="30657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images994811_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5" y="3758815"/>
            <a:ext cx="5384799" cy="266829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4476018" y="3464121"/>
            <a:ext cx="323996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CHĂN NUÔI</a:t>
            </a:r>
            <a:endParaRPr lang="en-US" altLang="en-US" sz="4000" b="1" dirty="0">
              <a:solidFill>
                <a:srgbClr val="0033CC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3" y="-36369"/>
            <a:ext cx="637104" cy="63846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077563" y="7989"/>
            <a:ext cx="574982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Picture 4" descr="3676340977_8c08aa35f0_o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22" y="1577587"/>
            <a:ext cx="5662863" cy="42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3676340863_b3ba72518e_o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18" y="1548751"/>
            <a:ext cx="5490103" cy="42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476258" y="5902412"/>
            <a:ext cx="27067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Lưỡi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cày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đồng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609372" y="5958703"/>
            <a:ext cx="246335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Rìu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đồng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942" y="768619"/>
            <a:ext cx="11301095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Lang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cụ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bằng đồng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338667" y="720798"/>
            <a:ext cx="2264611" cy="125475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thủ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79302" y="-17584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298294" y="26776"/>
            <a:ext cx="566720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527" y="3595543"/>
            <a:ext cx="3815964" cy="3262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491" y="720798"/>
            <a:ext cx="5042357" cy="5567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769" y="720798"/>
            <a:ext cx="3783553" cy="28747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8668" y="2075473"/>
            <a:ext cx="2481691" cy="4755753"/>
            <a:chOff x="602903" y="2041613"/>
            <a:chExt cx="5989808" cy="434914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r="50789"/>
            <a:stretch>
              <a:fillRect/>
            </a:stretch>
          </p:blipFill>
          <p:spPr>
            <a:xfrm>
              <a:off x="602903" y="2041613"/>
              <a:ext cx="5989808" cy="43491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Oval 15"/>
            <p:cNvSpPr/>
            <p:nvPr/>
          </p:nvSpPr>
          <p:spPr>
            <a:xfrm>
              <a:off x="936978" y="5396089"/>
              <a:ext cx="936978" cy="891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x-none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0755" y="2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b="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b="1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466099" y="44357"/>
            <a:ext cx="4723687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0" y="767645"/>
          <a:ext cx="12191998" cy="604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336800"/>
                <a:gridCol w="3648911"/>
                <a:gridCol w="1791992"/>
                <a:gridCol w="1975895"/>
              </a:tblGrid>
              <a:tr h="108530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16115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577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032341"/>
            <a:ext cx="2322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215" y="2092389"/>
            <a:ext cx="2090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rau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48" y="4844289"/>
            <a:ext cx="2475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7916" y="4789361"/>
            <a:ext cx="2324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7" y="2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b="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b="1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150039" y="36040"/>
            <a:ext cx="5803420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13335" y="746735"/>
            <a:ext cx="4273876" cy="127286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Nguồn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lương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thực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5" y="2050401"/>
            <a:ext cx="2990088" cy="32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196" y="5497932"/>
            <a:ext cx="3346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</a:t>
            </a:r>
            <a:r>
              <a:rPr lang="x-none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ạo nếp, gạo tẻ.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5" b="17539"/>
          <a:stretch>
            <a:fillRect/>
          </a:stretch>
        </p:blipFill>
        <p:spPr bwMode="auto">
          <a:xfrm>
            <a:off x="3659143" y="1933957"/>
            <a:ext cx="2844800" cy="29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87211" y="5461976"/>
            <a:ext cx="112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x-none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Rau</a:t>
            </a:r>
            <a:endParaRPr lang="x-none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53460" y="1257300"/>
            <a:ext cx="4648233" cy="4902826"/>
            <a:chOff x="6953458" y="1257300"/>
            <a:chExt cx="4648233" cy="49028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9499" t="10193"/>
            <a:stretch>
              <a:fillRect/>
            </a:stretch>
          </p:blipFill>
          <p:spPr>
            <a:xfrm>
              <a:off x="6953458" y="1257300"/>
              <a:ext cx="4648233" cy="4902826"/>
            </a:xfrm>
            <a:prstGeom prst="round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192921" y="5461975"/>
              <a:ext cx="440876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x-none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Bánh chưng, bánh giầy</a:t>
              </a:r>
              <a:endParaRPr lang="x-none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0755" y="2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b="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b="1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466099" y="44357"/>
            <a:ext cx="4723687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0" y="767645"/>
          <a:ext cx="12191998" cy="604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336800"/>
                <a:gridCol w="3648911"/>
                <a:gridCol w="1791992"/>
                <a:gridCol w="1975895"/>
              </a:tblGrid>
              <a:tr h="108530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16115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577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032341"/>
            <a:ext cx="2322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215" y="2092389"/>
            <a:ext cx="2090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rau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53067" y="1893842"/>
            <a:ext cx="3597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Nam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khố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yếm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che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búi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đuôi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48" y="4844289"/>
            <a:ext cx="2475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7916" y="4789361"/>
            <a:ext cx="2324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45211" y="4860544"/>
            <a:ext cx="3087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Dịp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3226" y="5581910"/>
            <a:ext cx="4229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914400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8169" y="389280"/>
            <a:ext cx="9511612" cy="995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họa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tiết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trang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trí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trống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dưới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đây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phản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ánh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về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trang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phục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Lang -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Âu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Lạc</a:t>
            </a:r>
            <a:r>
              <a:rPr lang="en-US" sz="2935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  </a:t>
            </a:r>
            <a:endParaRPr lang="en-US" sz="2935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-324456" y="242829"/>
            <a:ext cx="2872707" cy="155077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Trang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phục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70895" y="5500687"/>
            <a:ext cx="4367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múa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trên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 defTabSz="914400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5701" t="12656"/>
          <a:stretch>
            <a:fillRect/>
          </a:stretch>
        </p:blipFill>
        <p:spPr>
          <a:xfrm>
            <a:off x="8342489" y="2178755"/>
            <a:ext cx="3358755" cy="3321932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849" y="2125257"/>
            <a:ext cx="4111281" cy="342893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75" y="2061431"/>
            <a:ext cx="3380285" cy="3391279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0755" y="2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b="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b="1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466099" y="44357"/>
            <a:ext cx="4723687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0" y="767645"/>
          <a:ext cx="12191998" cy="604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336800"/>
                <a:gridCol w="3648911"/>
                <a:gridCol w="1791992"/>
                <a:gridCol w="1975895"/>
              </a:tblGrid>
              <a:tr h="108530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16115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577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032341"/>
            <a:ext cx="2322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215" y="2092389"/>
            <a:ext cx="2090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rau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53067" y="1893842"/>
            <a:ext cx="3597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Nam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khố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yếm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che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búi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đuôi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35500" y="2188306"/>
            <a:ext cx="17711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tròn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48" y="4844289"/>
            <a:ext cx="2475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7916" y="4789361"/>
            <a:ext cx="2324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45211" y="4860544"/>
            <a:ext cx="3087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Dịp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35500" y="4602136"/>
            <a:ext cx="17711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ven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sông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80291" y="73445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216926" y="28329"/>
            <a:ext cx="567839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405" y="1039219"/>
            <a:ext cx="687144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Lang –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4870" y="5885763"/>
            <a:ext cx="5594253" cy="502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Họa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tiết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mái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cong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mái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tròn</a:t>
            </a:r>
            <a:endParaRPr lang="en-US" sz="2665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133"/>
          <a:stretch>
            <a:fillRect/>
          </a:stretch>
        </p:blipFill>
        <p:spPr>
          <a:xfrm>
            <a:off x="1331441" y="1642070"/>
            <a:ext cx="4835195" cy="409771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0000"/>
          <a:stretch>
            <a:fillRect/>
          </a:stretch>
        </p:blipFill>
        <p:spPr>
          <a:xfrm>
            <a:off x="6895317" y="1846521"/>
            <a:ext cx="4439065" cy="3728779"/>
          </a:xfrm>
          <a:prstGeom prst="ellipse">
            <a:avLst/>
          </a:prstGeom>
          <a:ln w="28575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/>
          <p:cNvSpPr/>
          <p:nvPr/>
        </p:nvSpPr>
        <p:spPr bwMode="auto">
          <a:xfrm>
            <a:off x="305371" y="883621"/>
            <a:ext cx="1823108" cy="122493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ở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0755" y="2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b="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b="1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466099" y="44357"/>
            <a:ext cx="4723687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0" y="767645"/>
          <a:ext cx="12191998" cy="604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336800"/>
                <a:gridCol w="3648911"/>
                <a:gridCol w="1791992"/>
                <a:gridCol w="1975895"/>
              </a:tblGrid>
              <a:tr h="108530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16115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577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032341"/>
            <a:ext cx="2322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215" y="2092389"/>
            <a:ext cx="2090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rau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53067" y="1893842"/>
            <a:ext cx="35978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Nam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khố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yếm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che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búi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đuôi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35500" y="2188306"/>
            <a:ext cx="17711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tròn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2038" y="2223568"/>
            <a:ext cx="17711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thuyền. Xe kéo.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48" y="4844289"/>
            <a:ext cx="2475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7916" y="4789361"/>
            <a:ext cx="2324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45211" y="4860544"/>
            <a:ext cx="3087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Dịp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lễ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35500" y="4602136"/>
            <a:ext cx="17711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ven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sông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8" name="Google Shape;5548;p39"/>
          <p:cNvSpPr txBox="1">
            <a:spLocks noGrp="1"/>
          </p:cNvSpPr>
          <p:nvPr>
            <p:ph type="title" idx="6"/>
          </p:nvPr>
        </p:nvSpPr>
        <p:spPr>
          <a:xfrm>
            <a:off x="3747922" y="721787"/>
            <a:ext cx="5454860" cy="109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u="sng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6400" u="sng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50" name="Google Shape;5550;p39"/>
          <p:cNvSpPr txBox="1">
            <a:spLocks noGrp="1"/>
          </p:cNvSpPr>
          <p:nvPr>
            <p:ph type="title"/>
          </p:nvPr>
        </p:nvSpPr>
        <p:spPr>
          <a:xfrm>
            <a:off x="3674745" y="2143760"/>
            <a:ext cx="5528310" cy="89979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35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373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5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GB" sz="373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5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73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735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sz="3735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52" name="Google Shape;5552;p39"/>
          <p:cNvSpPr txBox="1">
            <a:spLocks noGrp="1"/>
          </p:cNvSpPr>
          <p:nvPr>
            <p:ph type="title" idx="2"/>
          </p:nvPr>
        </p:nvSpPr>
        <p:spPr>
          <a:xfrm flipH="1">
            <a:off x="2906276" y="3485416"/>
            <a:ext cx="7972208" cy="86379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7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7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7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735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6595" y="1819535"/>
            <a:ext cx="1341236" cy="13412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900" y="3161025"/>
            <a:ext cx="1251820" cy="1333108"/>
          </a:xfrm>
          <a:prstGeom prst="rect">
            <a:avLst/>
          </a:prstGeom>
        </p:spPr>
      </p:pic>
      <p:sp>
        <p:nvSpPr>
          <p:cNvPr id="4" name="Google Shape;5552;p39"/>
          <p:cNvSpPr txBox="1"/>
          <p:nvPr/>
        </p:nvSpPr>
        <p:spPr>
          <a:xfrm flipH="1">
            <a:off x="4184802" y="4791019"/>
            <a:ext cx="6137572" cy="86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BM Plex Sans"/>
              <a:buNone/>
              <a:defRPr sz="22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 panose="020B0604020202020204"/>
              <a:buNone/>
              <a:defRPr sz="2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735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735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5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5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735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735" dirty="0" err="1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0367" y="4674368"/>
            <a:ext cx="1125925" cy="1081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26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" grpId="0"/>
      <p:bldP spid="5552" grpId="0"/>
      <p:bldP spid="4" grpId="0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80291" y="73445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216926" y="28329"/>
            <a:ext cx="567839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05371" y="883621"/>
            <a:ext cx="3543959" cy="122493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lại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16188"/>
          <a:stretch>
            <a:fillRect/>
          </a:stretch>
        </p:blipFill>
        <p:spPr>
          <a:xfrm>
            <a:off x="480291" y="2369741"/>
            <a:ext cx="5381180" cy="343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1374997" y="5916906"/>
            <a:ext cx="3788073" cy="502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Họa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tiết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lang="en-US" sz="2665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5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thuyền</a:t>
            </a:r>
            <a:endParaRPr lang="en-US" sz="2665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932" y="756267"/>
            <a:ext cx="5609779" cy="566340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p42"/>
          <p:cNvSpPr/>
          <p:nvPr/>
        </p:nvSpPr>
        <p:spPr>
          <a:xfrm>
            <a:off x="4912086" y="65869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81766"/>
            <a:ext cx="7543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2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II.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Thành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tựu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văn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minh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tiêu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biểu</a:t>
            </a:r>
            <a:endParaRPr lang="en-US" sz="3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0722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20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2.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Đời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sống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vật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chất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.</a:t>
            </a:r>
            <a:endParaRPr lang="en-US" sz="3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320;p29"/>
          <p:cNvSpPr txBox="1"/>
          <p:nvPr/>
        </p:nvSpPr>
        <p:spPr>
          <a:xfrm>
            <a:off x="12132" y="2570288"/>
            <a:ext cx="12179868" cy="125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just" defTabSz="914400">
              <a:buClr>
                <a:srgbClr val="44546A"/>
              </a:buClr>
              <a:defRPr/>
            </a:pPr>
            <a:r>
              <a:rPr lang="en-US" sz="3200" b="0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- Nguồn lương thực, thực phẩm chủ yếu của cư dân: Gạo nếp, gạo tẻ, các loại rau, củ quả, gia sức, gia cầm…</a:t>
            </a:r>
            <a:endParaRPr lang="en-US" sz="3200" b="0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7" name="Google Shape;320;p29"/>
          <p:cNvSpPr txBox="1"/>
          <p:nvPr/>
        </p:nvSpPr>
        <p:spPr>
          <a:xfrm>
            <a:off x="0" y="3764815"/>
            <a:ext cx="12179868" cy="76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just" defTabSz="914400">
              <a:buClr>
                <a:srgbClr val="44546A"/>
              </a:buClr>
              <a:defRPr/>
            </a:pPr>
            <a:r>
              <a:rPr lang="en-US" sz="3200" b="0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- Trang phục nam thường đóng khố, nữ mặc váy và đều đi chân đất.</a:t>
            </a:r>
            <a:endParaRPr lang="en-US" sz="3200" b="0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8" name="Google Shape;320;p29"/>
          <p:cNvSpPr txBox="1"/>
          <p:nvPr/>
        </p:nvSpPr>
        <p:spPr>
          <a:xfrm>
            <a:off x="6065" y="4574900"/>
            <a:ext cx="12179868" cy="76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just" defTabSz="914400">
              <a:buClr>
                <a:srgbClr val="44546A"/>
              </a:buClr>
              <a:defRPr/>
            </a:pPr>
            <a:r>
              <a:rPr lang="en-US" sz="3200" b="0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- Nhà ở phổ biến là kiểu nhà sàn làm bằng gỗ, tre, nứa, lá.</a:t>
            </a:r>
            <a:endParaRPr lang="en-US" sz="3200" b="0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9" name="Google Shape;320;p29"/>
          <p:cNvSpPr txBox="1"/>
          <p:nvPr/>
        </p:nvSpPr>
        <p:spPr>
          <a:xfrm>
            <a:off x="12130" y="5384985"/>
            <a:ext cx="12179868" cy="768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just" defTabSz="914400">
              <a:buClr>
                <a:srgbClr val="44546A"/>
              </a:buClr>
              <a:defRPr/>
            </a:pP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-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Phương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thức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di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chuyển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bằng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thuyền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và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xe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</a:t>
            </a:r>
            <a:r>
              <a:rPr lang="en-US" sz="3200" b="0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kéo</a:t>
            </a:r>
            <a:r>
              <a:rPr lang="en-US" sz="3200" b="0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.</a:t>
            </a:r>
            <a:endParaRPr lang="en-US" sz="3200" b="0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25" y="94615"/>
            <a:ext cx="12118975" cy="70675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p>
            <a:pPr algn="ctr" defTabSz="1219200">
              <a:buClr>
                <a:srgbClr val="000000"/>
              </a:buClr>
            </a:pPr>
            <a:r>
              <a:rPr lang="vi-VN" sz="4000" b="1" kern="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BÀI 15: VĂN MINH VĂN LANG – ÂU LẠC</a:t>
            </a:r>
            <a:r>
              <a:rPr lang="en-US" altLang="vi-VN" sz="4000" b="1" kern="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(Tiết 2)</a:t>
            </a:r>
            <a:endParaRPr lang="en-US" altLang="vi-VN" sz="4000" b="1" kern="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IBM Plex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76382" y="2344759"/>
            <a:ext cx="2203532" cy="4549636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1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  <p:sp>
          <p:nvSpPr>
            <p:cNvPr id="5" name="MH_SubTitle_1"/>
            <p:cNvSpPr/>
            <p:nvPr>
              <p:custDataLst>
                <p:tags r:id="rId2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42754" y="1164309"/>
            <a:ext cx="2464281" cy="4650327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  <p:sp>
          <p:nvSpPr>
            <p:cNvPr id="8" name="MH_SubTitle_3"/>
            <p:cNvSpPr/>
            <p:nvPr>
              <p:custDataLst>
                <p:tags r:id="rId4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390309" y="3263740"/>
            <a:ext cx="1984371" cy="3512331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5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  <p:sp>
          <p:nvSpPr>
            <p:cNvPr id="11" name="MH_Other_4"/>
            <p:cNvSpPr/>
            <p:nvPr>
              <p:custDataLst>
                <p:tags r:id="rId6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7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  <p:sp>
          <p:nvSpPr>
            <p:cNvPr id="13" name="MH_Other_5"/>
            <p:cNvSpPr/>
            <p:nvPr>
              <p:custDataLst>
                <p:tags r:id="rId8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zh-CN" altLang="en-US" sz="24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054525" y="3104371"/>
            <a:ext cx="2154537" cy="3601636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9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-1" fmla="*/ 73609 w 118265"/>
                <a:gd name="connsiteY0-2" fmla="*/ 0 h 696489"/>
                <a:gd name="connsiteX1-3" fmla="*/ 117507 w 118265"/>
                <a:gd name="connsiteY1-4" fmla="*/ 140864 h 696489"/>
                <a:gd name="connsiteX2-5" fmla="*/ 38132 w 118265"/>
                <a:gd name="connsiteY2-6" fmla="*/ 293264 h 696489"/>
                <a:gd name="connsiteX3-7" fmla="*/ 32 w 118265"/>
                <a:gd name="connsiteY3-8" fmla="*/ 429789 h 696489"/>
                <a:gd name="connsiteX4-9" fmla="*/ 31782 w 118265"/>
                <a:gd name="connsiteY4-10" fmla="*/ 594889 h 696489"/>
                <a:gd name="connsiteX5-11" fmla="*/ 47657 w 118265"/>
                <a:gd name="connsiteY5-12" fmla="*/ 696489 h 6964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24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  <p:sp>
          <p:nvSpPr>
            <p:cNvPr id="16" name="MH_SubTitle_4"/>
            <p:cNvSpPr/>
            <p:nvPr>
              <p:custDataLst>
                <p:tags r:id="rId10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endParaRPr lang="en-US" altLang="zh-CN" sz="24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  <a:sym typeface="Arial" panose="020B060402020202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3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70" y="5427789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sym typeface="Arial" panose="020B0604020202020204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  <a:sym typeface="Arial" panose="020B0604020202020204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  <a:sym typeface="Arial" panose="020B0604020202020204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  <a:sym typeface="Arial" panose="020B0604020202020204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1" y="3142525"/>
            <a:ext cx="408334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3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/>
          <p:nvPr/>
        </p:nvSpPr>
        <p:spPr bwMode="auto">
          <a:xfrm>
            <a:off x="7467789" y="1661031"/>
            <a:ext cx="3308731" cy="1329699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3200">
              <a:solidFill>
                <a:srgbClr val="A5A5A5"/>
              </a:solidFill>
              <a:latin typeface="华康方圆体W7(P)" pitchFamily="82" charset="-122"/>
              <a:ea typeface="华康方圆体W7(P)" pitchFamily="82" charset="-122"/>
              <a:sym typeface="Arial" panose="020B0604020202020204"/>
            </a:endParaRPr>
          </a:p>
        </p:txBody>
      </p:sp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>
            <a:fillRect/>
          </a:stretch>
        </p:blipFill>
        <p:spPr>
          <a:xfrm>
            <a:off x="11168965" y="616"/>
            <a:ext cx="1016832" cy="2969685"/>
          </a:xfrm>
          <a:prstGeom prst="rect">
            <a:avLst/>
          </a:prstGeom>
        </p:spPr>
      </p:pic>
      <p:pic>
        <p:nvPicPr>
          <p:cNvPr id="33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>
            <a:fillRect/>
          </a:stretch>
        </p:blipFill>
        <p:spPr>
          <a:xfrm flipH="1" flipV="1">
            <a:off x="8963695" y="5826986"/>
            <a:ext cx="3228303" cy="954980"/>
          </a:xfrm>
          <a:prstGeom prst="rect">
            <a:avLst/>
          </a:prstGeom>
        </p:spPr>
      </p:pic>
      <p:pic>
        <p:nvPicPr>
          <p:cNvPr id="34" name="图片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>
            <a:fillRect/>
          </a:stretch>
        </p:blipFill>
        <p:spPr>
          <a:xfrm>
            <a:off x="-436568" y="171072"/>
            <a:ext cx="4631319" cy="1141520"/>
          </a:xfrm>
          <a:prstGeom prst="rect">
            <a:avLst/>
          </a:prstGeom>
        </p:spPr>
      </p:pic>
      <p:pic>
        <p:nvPicPr>
          <p:cNvPr id="35" name="图片 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>
            <a:fillRect/>
          </a:stretch>
        </p:blipFill>
        <p:spPr>
          <a:xfrm rot="10800000">
            <a:off x="12317" y="4958365"/>
            <a:ext cx="1016832" cy="18996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00532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lang="en-US" sz="6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LUYỆN TẬP</a:t>
            </a:r>
            <a:endParaRPr lang="en-US" sz="6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50" y="511774"/>
            <a:ext cx="2525839" cy="461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ctor bé nấu bánh chưng ngày tế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b="9380"/>
          <a:stretch>
            <a:fillRect/>
          </a:stretch>
        </p:blipFill>
        <p:spPr bwMode="auto">
          <a:xfrm>
            <a:off x="24485" y="50529"/>
            <a:ext cx="6040615" cy="41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52" y="2048257"/>
            <a:ext cx="6632448" cy="50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r="12585"/>
          <a:stretch>
            <a:fillRect/>
          </a:stretch>
        </p:blipFill>
        <p:spPr bwMode="auto">
          <a:xfrm>
            <a:off x="7845552" y="0"/>
            <a:ext cx="4346448" cy="31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1"/>
          <p:cNvGrpSpPr/>
          <p:nvPr/>
        </p:nvGrpSpPr>
        <p:grpSpPr>
          <a:xfrm>
            <a:off x="21620" y="3725485"/>
            <a:ext cx="1698171" cy="1719763"/>
            <a:chOff x="8592458" y="1981779"/>
            <a:chExt cx="1698171" cy="1719762"/>
          </a:xfrm>
        </p:grpSpPr>
        <p:pic>
          <p:nvPicPr>
            <p:cNvPr id="9" name="Picture 6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>
              <a:fillRect/>
            </a:stretch>
          </p:blipFill>
          <p:spPr bwMode="auto">
            <a:xfrm>
              <a:off x="8592458" y="2443444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9201486" y="1981779"/>
              <a:ext cx="530915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en-US" sz="5400" b="1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1</a:t>
              </a:r>
              <a:endParaRPr lang="en-US" sz="54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1" name="2"/>
          <p:cNvGrpSpPr/>
          <p:nvPr/>
        </p:nvGrpSpPr>
        <p:grpSpPr>
          <a:xfrm>
            <a:off x="2001109" y="3868495"/>
            <a:ext cx="1698171" cy="1636347"/>
            <a:chOff x="10457543" y="2149162"/>
            <a:chExt cx="1698171" cy="1636346"/>
          </a:xfrm>
        </p:grpSpPr>
        <p:pic>
          <p:nvPicPr>
            <p:cNvPr id="12" name="Picture 6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>
              <a:fillRect/>
            </a:stretch>
          </p:blipFill>
          <p:spPr bwMode="auto">
            <a:xfrm>
              <a:off x="10457543" y="2527411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1041171" y="2149162"/>
              <a:ext cx="530915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en-US" sz="5400" b="1" dirty="0">
                  <a:ln w="0"/>
                  <a:solidFill>
                    <a:srgbClr val="4472C4">
                      <a:lumMod val="50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2</a:t>
              </a:r>
              <a:endParaRPr lang="en-US" sz="54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4" name="3"/>
          <p:cNvGrpSpPr/>
          <p:nvPr/>
        </p:nvGrpSpPr>
        <p:grpSpPr>
          <a:xfrm>
            <a:off x="3944731" y="3814807"/>
            <a:ext cx="1698171" cy="1496611"/>
            <a:chOff x="8476343" y="3594165"/>
            <a:chExt cx="1698171" cy="1496611"/>
          </a:xfrm>
        </p:grpSpPr>
        <p:pic>
          <p:nvPicPr>
            <p:cNvPr id="15" name="Picture 6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>
              <a:fillRect/>
            </a:stretch>
          </p:blipFill>
          <p:spPr bwMode="auto">
            <a:xfrm>
              <a:off x="8476343" y="3832679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9048432" y="3594165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en-US" sz="5400" b="1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3</a:t>
              </a:r>
              <a:endParaRPr lang="en-US" sz="54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7" name="4"/>
          <p:cNvGrpSpPr/>
          <p:nvPr/>
        </p:nvGrpSpPr>
        <p:grpSpPr>
          <a:xfrm>
            <a:off x="1" y="5340254"/>
            <a:ext cx="1698171" cy="1421500"/>
            <a:chOff x="10341428" y="3753243"/>
            <a:chExt cx="1698171" cy="1421500"/>
          </a:xfrm>
        </p:grpSpPr>
        <p:pic>
          <p:nvPicPr>
            <p:cNvPr id="18" name="Picture 6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>
              <a:fillRect/>
            </a:stretch>
          </p:blipFill>
          <p:spPr bwMode="auto">
            <a:xfrm>
              <a:off x="10341428" y="3916646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0925056" y="3753243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en-US" sz="5400" b="1" dirty="0">
                  <a:ln w="0"/>
                  <a:solidFill>
                    <a:srgbClr val="7030A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4</a:t>
              </a:r>
              <a:endParaRPr lang="en-US" sz="5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20" name="5"/>
          <p:cNvGrpSpPr/>
          <p:nvPr/>
        </p:nvGrpSpPr>
        <p:grpSpPr>
          <a:xfrm>
            <a:off x="1865601" y="5126383"/>
            <a:ext cx="1698171" cy="1635371"/>
            <a:chOff x="8476343" y="5012574"/>
            <a:chExt cx="1698171" cy="1635370"/>
          </a:xfrm>
        </p:grpSpPr>
        <p:pic>
          <p:nvPicPr>
            <p:cNvPr id="21" name="Picture 6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>
              <a:fillRect/>
            </a:stretch>
          </p:blipFill>
          <p:spPr bwMode="auto">
            <a:xfrm>
              <a:off x="8476343" y="5389847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9048431" y="5012574"/>
              <a:ext cx="530915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en-US" sz="5400" b="1" dirty="0">
                  <a:ln w="0"/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5</a:t>
              </a:r>
              <a:endParaRPr lang="en-US" sz="5400" b="1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23" name="6"/>
          <p:cNvGrpSpPr/>
          <p:nvPr/>
        </p:nvGrpSpPr>
        <p:grpSpPr>
          <a:xfrm>
            <a:off x="3858161" y="5209375"/>
            <a:ext cx="1698171" cy="1552379"/>
            <a:chOff x="10341428" y="5179532"/>
            <a:chExt cx="1698171" cy="1552379"/>
          </a:xfrm>
        </p:grpSpPr>
        <p:pic>
          <p:nvPicPr>
            <p:cNvPr id="24" name="Picture 6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2057" r="12514" b="22400"/>
            <a:stretch>
              <a:fillRect/>
            </a:stretch>
          </p:blipFill>
          <p:spPr bwMode="auto">
            <a:xfrm>
              <a:off x="10341428" y="5473814"/>
              <a:ext cx="1698171" cy="1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11041169" y="5179532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>
                <a:defRPr/>
              </a:pPr>
              <a:r>
                <a:rPr lang="en-US" sz="5400" b="1" dirty="0">
                  <a:ln w="0"/>
                  <a:solidFill>
                    <a:srgbClr val="5B9BD5">
                      <a:lumMod val="60000"/>
                      <a:lumOff val="40000"/>
                    </a:srgbClr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6</a:t>
              </a:r>
              <a:endParaRPr lang="en-US" sz="5400" b="1" dirty="0">
                <a:ln w="0"/>
                <a:solidFill>
                  <a:srgbClr val="5B9BD5">
                    <a:lumMod val="60000"/>
                    <a:lumOff val="4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512842" y="13136"/>
            <a:ext cx="233271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4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NẤU BÁNH CHƯNG</a:t>
            </a:r>
            <a:endParaRPr lang="en-US" sz="44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056" name="Picture 8" descr="Ảnh động Powerpoint CT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32" y="601620"/>
            <a:ext cx="507155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Ảnh động Powerpoint CT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673" y="1138215"/>
            <a:ext cx="507155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Ảnh động Powerpoint CT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08665" y="314112"/>
            <a:ext cx="507155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Ảnh động Powerpoint CT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77267" y="92353"/>
            <a:ext cx="507155" cy="4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/>
          <p:cNvSpPr/>
          <p:nvPr/>
        </p:nvSpPr>
        <p:spPr>
          <a:xfrm>
            <a:off x="5016331" y="-33747"/>
            <a:ext cx="7073840" cy="253474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Luật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6 bánh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chưng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tương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với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6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sẽ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chọn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bất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kì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bánh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chưng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thì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điểm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cộng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sai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sẽ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nhường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hội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khác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yt1s (mp3cut.net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2567" y="-2027767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  <p:bldP spid="3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3889956" y="449987"/>
            <a:ext cx="441208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26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VẬN DỤNG </a:t>
            </a:r>
            <a:endParaRPr lang="en-US" sz="426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r="6947"/>
          <a:stretch>
            <a:fillRect/>
          </a:stretch>
        </p:blipFill>
        <p:spPr>
          <a:xfrm>
            <a:off x="10366019" y="274920"/>
            <a:ext cx="1314012" cy="140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430" y="1607820"/>
            <a:ext cx="7907020" cy="4128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Hãy đóng vai 1 hướng dẫn viên du lịch em hãy giới thiệu về: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lnSpc>
                <a:spcPct val="13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1: Trống đồng Đông Sơn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lnSpc>
                <a:spcPct val="13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2: Thạp Đồng Đào Thịnh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lnSpc>
                <a:spcPct val="13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3: Lễ hội đền Hùng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lnSpc>
                <a:spcPct val="130000"/>
              </a:lnSpc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4: Kỹ thuật luyện kim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914400">
              <a:defRPr/>
            </a:pP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1" y="3114830"/>
            <a:ext cx="3368713" cy="336871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/>
          <a:stretch>
            <a:fillRect/>
          </a:stretch>
        </p:blipFill>
        <p:spPr bwMode="auto">
          <a:xfrm>
            <a:off x="8426223" y="975582"/>
            <a:ext cx="3495424" cy="32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257421" y="2592590"/>
            <a:ext cx="3790135" cy="1657848"/>
            <a:chOff x="536218" y="1676931"/>
            <a:chExt cx="3594273" cy="810585"/>
          </a:xfrm>
        </p:grpSpPr>
        <p:grpSp>
          <p:nvGrpSpPr>
            <p:cNvPr id="8" name="组合 7"/>
            <p:cNvGrpSpPr/>
            <p:nvPr/>
          </p:nvGrpSpPr>
          <p:grpSpPr>
            <a:xfrm>
              <a:off x="536218" y="1739570"/>
              <a:ext cx="3477881" cy="673264"/>
              <a:chOff x="356313" y="4328643"/>
              <a:chExt cx="3477881" cy="673264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356313" y="4678618"/>
                <a:ext cx="3477881" cy="323289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457200">
                  <a:lnSpc>
                    <a:spcPct val="150000"/>
                  </a:lnSpc>
                  <a:defRPr/>
                </a:pPr>
                <a:r>
                  <a:rPr lang="vi-VN" altLang="zh-CN" sz="28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Chuẩn bị </a:t>
                </a:r>
                <a:r>
                  <a:rPr lang="vi-VN" altLang="zh-CN" sz="28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bài </a:t>
                </a:r>
                <a:r>
                  <a:rPr lang="en-US" altLang="zh-CN" sz="28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mới</a:t>
                </a:r>
                <a:endParaRPr lang="vi-VN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42923" y="4328643"/>
                <a:ext cx="2870197" cy="25582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457200">
                  <a:defRPr/>
                </a:pPr>
                <a:r>
                  <a:rPr lang="en-US" altLang="zh-CN" sz="2800" b="1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CHUẨN BỊ</a:t>
                </a:r>
                <a:endParaRPr lang="zh-CN" altLang="en-US" sz="2800" b="1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>
              <a:fillRect/>
            </a:stretch>
          </p:blipFill>
          <p:spPr>
            <a:xfrm>
              <a:off x="3721710" y="1676931"/>
              <a:ext cx="408781" cy="810585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1032356" y="1882769"/>
            <a:ext cx="3312611" cy="2691929"/>
            <a:chOff x="717129" y="1691859"/>
            <a:chExt cx="3312611" cy="2324167"/>
          </a:xfrm>
        </p:grpSpPr>
        <p:grpSp>
          <p:nvGrpSpPr>
            <p:cNvPr id="18" name="组合 17"/>
            <p:cNvGrpSpPr/>
            <p:nvPr/>
          </p:nvGrpSpPr>
          <p:grpSpPr>
            <a:xfrm>
              <a:off x="793514" y="2229832"/>
              <a:ext cx="3236226" cy="1786194"/>
              <a:chOff x="613609" y="4818905"/>
              <a:chExt cx="3236226" cy="1786194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613609" y="5409317"/>
                <a:ext cx="3236226" cy="119578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457200">
                  <a:defRPr/>
                </a:pP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Học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bài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cũ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và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trả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lời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các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câu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hỏi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trong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sách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altLang="zh-CN" sz="28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giáo</a:t>
                </a:r>
                <a:r>
                  <a:rPr lang="en-US" altLang="zh-CN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 khoa.</a:t>
                </a:r>
                <a:endParaRPr lang="zh-CN" altLang="en-US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960778" y="4818905"/>
                <a:ext cx="2376148" cy="45174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457200">
                  <a:defRPr/>
                </a:pPr>
                <a:r>
                  <a:rPr lang="en-US" altLang="zh-CN" sz="2800" b="1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  <a:sym typeface="Arial" panose="020B0604020202020204"/>
                  </a:rPr>
                  <a:t>HỌC</a:t>
                </a:r>
                <a:endParaRPr lang="zh-CN" altLang="en-US" sz="2800" b="1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>
              <a:fillRect/>
            </a:stretch>
          </p:blipFill>
          <p:spPr>
            <a:xfrm>
              <a:off x="717129" y="1691859"/>
              <a:ext cx="408781" cy="130803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>
            <a:fillRect/>
          </a:stretch>
        </p:blipFill>
        <p:spPr bwMode="auto">
          <a:xfrm>
            <a:off x="4657725" y="2080260"/>
            <a:ext cx="3484245" cy="28867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9115" y="554325"/>
            <a:ext cx="2896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>
              <a:defRPr/>
            </a:pPr>
            <a:r>
              <a:rPr lang="en-US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DẶN DÒ</a:t>
            </a:r>
            <a:endParaRPr lang="en-US" sz="54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en-US" sz="2800" b="1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916"/>
          <a:stretch>
            <a:fillRect/>
          </a:stretch>
        </p:blipFill>
        <p:spPr>
          <a:xfrm>
            <a:off x="8767509" y="858632"/>
            <a:ext cx="3424491" cy="301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9139380" y="4416855"/>
            <a:ext cx="3751280" cy="2699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7037280" y="4983784"/>
            <a:ext cx="3020440" cy="1975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678608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 minh sông Mã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1993" y="2626155"/>
            <a:ext cx="3424491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 minh sông Hồng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3860771"/>
            <a:ext cx="3796825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 minh sông Cả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7628" y="3864959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Văn minh sông Lô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0" y="2820653"/>
            <a:ext cx="805723" cy="708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2932905" y="410018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02" y="4185964"/>
            <a:ext cx="918340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62" y="3028821"/>
            <a:ext cx="804743" cy="6437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688" y="124384"/>
            <a:ext cx="8357616" cy="1664208"/>
            <a:chOff x="-91545" y="1"/>
            <a:chExt cx="8357616" cy="1664208"/>
          </a:xfrm>
        </p:grpSpPr>
        <p:sp>
          <p:nvSpPr>
            <p:cNvPr id="9" name="Terminator 8"/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696" y="258468"/>
              <a:ext cx="67131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3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Văn minh Văn Lang- Âu Lạc còn có tên gọi khác là: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0" name="về" descr="Free Download Of - Clipart Icon Home Png Transparent Png (#425245) -  PinClipart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>
            <a:fillRect/>
          </a:stretch>
        </p:blipFill>
        <p:spPr bwMode="auto">
          <a:xfrm>
            <a:off x="3534166" y="5449826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82065" y="2858275"/>
            <a:ext cx="749475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715447" y="46495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en-US" sz="2800" b="1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916"/>
          <a:stretch>
            <a:fillRect/>
          </a:stretch>
        </p:blipFill>
        <p:spPr>
          <a:xfrm>
            <a:off x="8767509" y="858632"/>
            <a:ext cx="3424491" cy="301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9139380" y="4416855"/>
            <a:ext cx="3751280" cy="2699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7037280" y="4983784"/>
            <a:ext cx="3020440" cy="1975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678608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Sông Hồng, song Mã, sông Cửu Long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3840" y="3999091"/>
            <a:ext cx="3424491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Sông Hồng, song Mã, sông Cả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3860771"/>
            <a:ext cx="3796825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Sông Hồng, song Mã, sông Hương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7400" y="2678607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Sông Hồng, song Mã, sông Lệ Thủy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0" y="2820653"/>
            <a:ext cx="805723" cy="708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2737663" y="4064811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06" y="2947946"/>
            <a:ext cx="918340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31" y="4155537"/>
            <a:ext cx="804743" cy="6437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688" y="124384"/>
            <a:ext cx="8357616" cy="2043570"/>
            <a:chOff x="-91545" y="1"/>
            <a:chExt cx="8357616" cy="2043571"/>
          </a:xfrm>
        </p:grpSpPr>
        <p:sp>
          <p:nvSpPr>
            <p:cNvPr id="9" name="Terminator 8"/>
            <p:cNvSpPr/>
            <p:nvPr/>
          </p:nvSpPr>
          <p:spPr>
            <a:xfrm>
              <a:off x="-91545" y="1"/>
              <a:ext cx="8357616" cy="2043571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2131" y="258468"/>
              <a:ext cx="7869967" cy="1754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3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Văn minh Văn Lang – Âu Lạc hình thành chủ yếu trên phạm vi lưu vực sông:</a:t>
              </a:r>
              <a:endPara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0" name="về" descr="Free Download Of - Clipart Icon Home Png Transparent Png (#425245) -  PinClipart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>
            <a:fillRect/>
          </a:stretch>
        </p:blipFill>
        <p:spPr bwMode="auto">
          <a:xfrm>
            <a:off x="3534166" y="5449826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632410" y="2893746"/>
            <a:ext cx="847345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1051607" y="47583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en-US" sz="2800" b="1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916"/>
          <a:stretch>
            <a:fillRect/>
          </a:stretch>
        </p:blipFill>
        <p:spPr>
          <a:xfrm>
            <a:off x="8767509" y="858632"/>
            <a:ext cx="3424491" cy="301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9139380" y="4416855"/>
            <a:ext cx="3751280" cy="2699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7037280" y="4983784"/>
            <a:ext cx="3020440" cy="1975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678608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Đồng Nai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4107954"/>
            <a:ext cx="3796825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Đông Sơn</a:t>
            </a: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5481" y="4107954"/>
            <a:ext cx="3796825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Sa Huỳnh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7400" y="2678607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Óc-eo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0" y="2820653"/>
            <a:ext cx="805723" cy="708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7313141" y="4311995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42" y="2963563"/>
            <a:ext cx="918340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78" y="4238877"/>
            <a:ext cx="804743" cy="6437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688" y="124385"/>
            <a:ext cx="8357616" cy="2043571"/>
            <a:chOff x="-91545" y="1"/>
            <a:chExt cx="8357616" cy="2043571"/>
          </a:xfrm>
        </p:grpSpPr>
        <p:sp>
          <p:nvSpPr>
            <p:cNvPr id="9" name="Terminator 8"/>
            <p:cNvSpPr/>
            <p:nvPr/>
          </p:nvSpPr>
          <p:spPr>
            <a:xfrm>
              <a:off x="-91545" y="1"/>
              <a:ext cx="8357616" cy="2043571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696" y="82050"/>
              <a:ext cx="671313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3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Cơ sở hình thành Văn Lang – Âu Lạc gắn liền với sự phát triển của nền văn hóa nào?</a:t>
              </a:r>
              <a:endPara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0" name="về" descr="Free Download Of - Clipart Icon Home Png Transparent Png (#425245) -  PinClipart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>
            <a:fillRect/>
          </a:stretch>
        </p:blipFill>
        <p:spPr bwMode="auto">
          <a:xfrm>
            <a:off x="3534166" y="5449826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13809" y="2873663"/>
            <a:ext cx="822263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t="-4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106629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en-US" sz="2800" b="1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4916"/>
          <a:stretch>
            <a:fillRect/>
          </a:stretch>
        </p:blipFill>
        <p:spPr>
          <a:xfrm>
            <a:off x="8767509" y="858632"/>
            <a:ext cx="3424491" cy="301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9139380" y="4416855"/>
            <a:ext cx="3751280" cy="2699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7717" t="17557" r="41085" b="52892"/>
          <a:stretch>
            <a:fillRect/>
          </a:stretch>
        </p:blipFill>
        <p:spPr>
          <a:xfrm>
            <a:off x="7037280" y="4983784"/>
            <a:ext cx="3020440" cy="1975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89" y="4262323"/>
            <a:ext cx="3796825" cy="15246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Nhuộm răng đen, ăn trầu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89" y="2626155"/>
            <a:ext cx="3796825" cy="14817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 nhà trên sông nước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7400" y="4235374"/>
            <a:ext cx="3796825" cy="15515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Nữ mặc váy, nam đóng khố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7401" y="2678607"/>
            <a:ext cx="3796825" cy="13585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28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nhà sàn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08" y="5078895"/>
            <a:ext cx="805723" cy="708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7434071" y="506010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95" y="3352800"/>
            <a:ext cx="918340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55" y="3455070"/>
            <a:ext cx="804743" cy="6437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688" y="124385"/>
            <a:ext cx="8357616" cy="1926055"/>
            <a:chOff x="-91545" y="1"/>
            <a:chExt cx="8357616" cy="1926054"/>
          </a:xfrm>
        </p:grpSpPr>
        <p:sp>
          <p:nvSpPr>
            <p:cNvPr id="9" name="Terminator 8"/>
            <p:cNvSpPr/>
            <p:nvPr/>
          </p:nvSpPr>
          <p:spPr>
            <a:xfrm>
              <a:off x="-91545" y="1"/>
              <a:ext cx="8357616" cy="1926054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2930" y="293106"/>
              <a:ext cx="6713132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3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Cư dân Văn Lan – Âu Lạc không có tập quán:</a:t>
              </a:r>
              <a:endPara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0" name="về" descr="Free Download Of - Clipart Icon Home Png Transparent Png (#425245) -  PinClipart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>
            <a:fillRect/>
          </a:stretch>
        </p:blipFill>
        <p:spPr bwMode="auto">
          <a:xfrm>
            <a:off x="3672037" y="5839650"/>
            <a:ext cx="1218667" cy="10183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13809" y="2873663"/>
            <a:ext cx="652088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0" name="Google Shape;5890;p42"/>
          <p:cNvSpPr/>
          <p:nvPr/>
        </p:nvSpPr>
        <p:spPr>
          <a:xfrm>
            <a:off x="4912086" y="6586934"/>
            <a:ext cx="1555029" cy="206679"/>
          </a:xfrm>
          <a:custGeom>
            <a:avLst/>
            <a:gdLst/>
            <a:ahLst/>
            <a:cxnLst/>
            <a:rect l="l" t="t" r="r" b="b"/>
            <a:pathLst>
              <a:path w="57615" h="13990" extrusionOk="0">
                <a:moveTo>
                  <a:pt x="47132" y="0"/>
                </a:moveTo>
                <a:lnTo>
                  <a:pt x="46793" y="57"/>
                </a:lnTo>
                <a:lnTo>
                  <a:pt x="46454" y="113"/>
                </a:lnTo>
                <a:lnTo>
                  <a:pt x="46114" y="208"/>
                </a:lnTo>
                <a:lnTo>
                  <a:pt x="45794" y="321"/>
                </a:lnTo>
                <a:lnTo>
                  <a:pt x="45492" y="472"/>
                </a:lnTo>
                <a:lnTo>
                  <a:pt x="45191" y="622"/>
                </a:lnTo>
                <a:lnTo>
                  <a:pt x="44908" y="811"/>
                </a:lnTo>
                <a:lnTo>
                  <a:pt x="44644" y="1018"/>
                </a:lnTo>
                <a:lnTo>
                  <a:pt x="44399" y="1245"/>
                </a:lnTo>
                <a:lnTo>
                  <a:pt x="44173" y="1471"/>
                </a:lnTo>
                <a:lnTo>
                  <a:pt x="43946" y="1735"/>
                </a:lnTo>
                <a:lnTo>
                  <a:pt x="43758" y="2018"/>
                </a:lnTo>
                <a:lnTo>
                  <a:pt x="43588" y="2300"/>
                </a:lnTo>
                <a:lnTo>
                  <a:pt x="43437" y="2602"/>
                </a:lnTo>
                <a:lnTo>
                  <a:pt x="43305" y="2904"/>
                </a:lnTo>
                <a:lnTo>
                  <a:pt x="43173" y="2866"/>
                </a:lnTo>
                <a:lnTo>
                  <a:pt x="43041" y="2828"/>
                </a:lnTo>
                <a:lnTo>
                  <a:pt x="42909" y="2809"/>
                </a:lnTo>
                <a:lnTo>
                  <a:pt x="42608" y="2809"/>
                </a:lnTo>
                <a:lnTo>
                  <a:pt x="42457" y="2847"/>
                </a:lnTo>
                <a:lnTo>
                  <a:pt x="42306" y="2885"/>
                </a:lnTo>
                <a:lnTo>
                  <a:pt x="42174" y="2922"/>
                </a:lnTo>
                <a:lnTo>
                  <a:pt x="42042" y="2998"/>
                </a:lnTo>
                <a:lnTo>
                  <a:pt x="41910" y="3073"/>
                </a:lnTo>
                <a:lnTo>
                  <a:pt x="41797" y="3168"/>
                </a:lnTo>
                <a:lnTo>
                  <a:pt x="41684" y="3262"/>
                </a:lnTo>
                <a:lnTo>
                  <a:pt x="41590" y="3375"/>
                </a:lnTo>
                <a:lnTo>
                  <a:pt x="41495" y="3488"/>
                </a:lnTo>
                <a:lnTo>
                  <a:pt x="41420" y="3620"/>
                </a:lnTo>
                <a:lnTo>
                  <a:pt x="41345" y="3752"/>
                </a:lnTo>
                <a:lnTo>
                  <a:pt x="41307" y="3884"/>
                </a:lnTo>
                <a:lnTo>
                  <a:pt x="41269" y="4035"/>
                </a:lnTo>
                <a:lnTo>
                  <a:pt x="41250" y="4186"/>
                </a:lnTo>
                <a:lnTo>
                  <a:pt x="41231" y="4336"/>
                </a:lnTo>
                <a:lnTo>
                  <a:pt x="41231" y="4487"/>
                </a:lnTo>
                <a:lnTo>
                  <a:pt x="41250" y="4619"/>
                </a:lnTo>
                <a:lnTo>
                  <a:pt x="40986" y="4732"/>
                </a:lnTo>
                <a:lnTo>
                  <a:pt x="40741" y="4845"/>
                </a:lnTo>
                <a:lnTo>
                  <a:pt x="40477" y="4996"/>
                </a:lnTo>
                <a:lnTo>
                  <a:pt x="40251" y="5147"/>
                </a:lnTo>
                <a:lnTo>
                  <a:pt x="40100" y="5091"/>
                </a:lnTo>
                <a:lnTo>
                  <a:pt x="39968" y="5053"/>
                </a:lnTo>
                <a:lnTo>
                  <a:pt x="39817" y="5034"/>
                </a:lnTo>
                <a:lnTo>
                  <a:pt x="39648" y="5015"/>
                </a:lnTo>
                <a:lnTo>
                  <a:pt x="39516" y="5034"/>
                </a:lnTo>
                <a:lnTo>
                  <a:pt x="39384" y="5053"/>
                </a:lnTo>
                <a:lnTo>
                  <a:pt x="39252" y="5072"/>
                </a:lnTo>
                <a:lnTo>
                  <a:pt x="39120" y="5109"/>
                </a:lnTo>
                <a:lnTo>
                  <a:pt x="38988" y="5166"/>
                </a:lnTo>
                <a:lnTo>
                  <a:pt x="38875" y="5241"/>
                </a:lnTo>
                <a:lnTo>
                  <a:pt x="38762" y="5298"/>
                </a:lnTo>
                <a:lnTo>
                  <a:pt x="38667" y="5392"/>
                </a:lnTo>
                <a:lnTo>
                  <a:pt x="38479" y="5581"/>
                </a:lnTo>
                <a:lnTo>
                  <a:pt x="38404" y="5675"/>
                </a:lnTo>
                <a:lnTo>
                  <a:pt x="38328" y="5788"/>
                </a:lnTo>
                <a:lnTo>
                  <a:pt x="38272" y="5901"/>
                </a:lnTo>
                <a:lnTo>
                  <a:pt x="38215" y="6033"/>
                </a:lnTo>
                <a:lnTo>
                  <a:pt x="38177" y="6165"/>
                </a:lnTo>
                <a:lnTo>
                  <a:pt x="38140" y="6297"/>
                </a:lnTo>
                <a:lnTo>
                  <a:pt x="37951" y="6278"/>
                </a:lnTo>
                <a:lnTo>
                  <a:pt x="37612" y="6297"/>
                </a:lnTo>
                <a:lnTo>
                  <a:pt x="37291" y="6354"/>
                </a:lnTo>
                <a:lnTo>
                  <a:pt x="36971" y="6429"/>
                </a:lnTo>
                <a:lnTo>
                  <a:pt x="36650" y="6542"/>
                </a:lnTo>
                <a:lnTo>
                  <a:pt x="36518" y="6391"/>
                </a:lnTo>
                <a:lnTo>
                  <a:pt x="36349" y="6241"/>
                </a:lnTo>
                <a:lnTo>
                  <a:pt x="36179" y="6109"/>
                </a:lnTo>
                <a:lnTo>
                  <a:pt x="35972" y="5995"/>
                </a:lnTo>
                <a:lnTo>
                  <a:pt x="35783" y="5920"/>
                </a:lnTo>
                <a:lnTo>
                  <a:pt x="35557" y="5845"/>
                </a:lnTo>
                <a:lnTo>
                  <a:pt x="35331" y="5807"/>
                </a:lnTo>
                <a:lnTo>
                  <a:pt x="35104" y="5788"/>
                </a:lnTo>
                <a:lnTo>
                  <a:pt x="34897" y="5807"/>
                </a:lnTo>
                <a:lnTo>
                  <a:pt x="34671" y="5845"/>
                </a:lnTo>
                <a:lnTo>
                  <a:pt x="34482" y="5901"/>
                </a:lnTo>
                <a:lnTo>
                  <a:pt x="34294" y="5977"/>
                </a:lnTo>
                <a:lnTo>
                  <a:pt x="34067" y="5788"/>
                </a:lnTo>
                <a:lnTo>
                  <a:pt x="33822" y="5618"/>
                </a:lnTo>
                <a:lnTo>
                  <a:pt x="33785" y="5449"/>
                </a:lnTo>
                <a:lnTo>
                  <a:pt x="33728" y="5279"/>
                </a:lnTo>
                <a:lnTo>
                  <a:pt x="33653" y="5128"/>
                </a:lnTo>
                <a:lnTo>
                  <a:pt x="33577" y="4977"/>
                </a:lnTo>
                <a:lnTo>
                  <a:pt x="33483" y="4845"/>
                </a:lnTo>
                <a:lnTo>
                  <a:pt x="33370" y="4713"/>
                </a:lnTo>
                <a:lnTo>
                  <a:pt x="33257" y="4600"/>
                </a:lnTo>
                <a:lnTo>
                  <a:pt x="33144" y="4487"/>
                </a:lnTo>
                <a:lnTo>
                  <a:pt x="33012" y="4374"/>
                </a:lnTo>
                <a:lnTo>
                  <a:pt x="32861" y="4299"/>
                </a:lnTo>
                <a:lnTo>
                  <a:pt x="32710" y="4223"/>
                </a:lnTo>
                <a:lnTo>
                  <a:pt x="32559" y="4148"/>
                </a:lnTo>
                <a:lnTo>
                  <a:pt x="32408" y="4091"/>
                </a:lnTo>
                <a:lnTo>
                  <a:pt x="32239" y="4054"/>
                </a:lnTo>
                <a:lnTo>
                  <a:pt x="32050" y="4035"/>
                </a:lnTo>
                <a:lnTo>
                  <a:pt x="31880" y="4035"/>
                </a:lnTo>
                <a:lnTo>
                  <a:pt x="31616" y="4054"/>
                </a:lnTo>
                <a:lnTo>
                  <a:pt x="31353" y="4110"/>
                </a:lnTo>
                <a:lnTo>
                  <a:pt x="31107" y="4186"/>
                </a:lnTo>
                <a:lnTo>
                  <a:pt x="30881" y="4299"/>
                </a:lnTo>
                <a:lnTo>
                  <a:pt x="30674" y="4412"/>
                </a:lnTo>
                <a:lnTo>
                  <a:pt x="30466" y="4544"/>
                </a:lnTo>
                <a:lnTo>
                  <a:pt x="30297" y="4695"/>
                </a:lnTo>
                <a:lnTo>
                  <a:pt x="30127" y="4864"/>
                </a:lnTo>
                <a:lnTo>
                  <a:pt x="29939" y="4827"/>
                </a:lnTo>
                <a:lnTo>
                  <a:pt x="29750" y="4808"/>
                </a:lnTo>
                <a:lnTo>
                  <a:pt x="29562" y="4789"/>
                </a:lnTo>
                <a:lnTo>
                  <a:pt x="29373" y="4770"/>
                </a:lnTo>
                <a:lnTo>
                  <a:pt x="29015" y="4789"/>
                </a:lnTo>
                <a:lnTo>
                  <a:pt x="28675" y="4770"/>
                </a:lnTo>
                <a:lnTo>
                  <a:pt x="28449" y="4789"/>
                </a:lnTo>
                <a:lnTo>
                  <a:pt x="28223" y="4808"/>
                </a:lnTo>
                <a:lnTo>
                  <a:pt x="27997" y="4845"/>
                </a:lnTo>
                <a:lnTo>
                  <a:pt x="27789" y="4902"/>
                </a:lnTo>
                <a:lnTo>
                  <a:pt x="27582" y="4977"/>
                </a:lnTo>
                <a:lnTo>
                  <a:pt x="27375" y="5053"/>
                </a:lnTo>
                <a:lnTo>
                  <a:pt x="27186" y="5147"/>
                </a:lnTo>
                <a:lnTo>
                  <a:pt x="26998" y="5241"/>
                </a:lnTo>
                <a:lnTo>
                  <a:pt x="26715" y="5147"/>
                </a:lnTo>
                <a:lnTo>
                  <a:pt x="26432" y="5072"/>
                </a:lnTo>
                <a:lnTo>
                  <a:pt x="26130" y="5034"/>
                </a:lnTo>
                <a:lnTo>
                  <a:pt x="25810" y="5015"/>
                </a:lnTo>
                <a:lnTo>
                  <a:pt x="25584" y="5034"/>
                </a:lnTo>
                <a:lnTo>
                  <a:pt x="25357" y="4959"/>
                </a:lnTo>
                <a:lnTo>
                  <a:pt x="25112" y="4921"/>
                </a:lnTo>
                <a:lnTo>
                  <a:pt x="24848" y="4883"/>
                </a:lnTo>
                <a:lnTo>
                  <a:pt x="24584" y="4864"/>
                </a:lnTo>
                <a:lnTo>
                  <a:pt x="24264" y="4883"/>
                </a:lnTo>
                <a:lnTo>
                  <a:pt x="23962" y="4940"/>
                </a:lnTo>
                <a:lnTo>
                  <a:pt x="23661" y="5015"/>
                </a:lnTo>
                <a:lnTo>
                  <a:pt x="23359" y="5109"/>
                </a:lnTo>
                <a:lnTo>
                  <a:pt x="23095" y="5241"/>
                </a:lnTo>
                <a:lnTo>
                  <a:pt x="22831" y="5411"/>
                </a:lnTo>
                <a:lnTo>
                  <a:pt x="22586" y="5581"/>
                </a:lnTo>
                <a:lnTo>
                  <a:pt x="22360" y="5788"/>
                </a:lnTo>
                <a:lnTo>
                  <a:pt x="22133" y="5562"/>
                </a:lnTo>
                <a:lnTo>
                  <a:pt x="21870" y="5373"/>
                </a:lnTo>
                <a:lnTo>
                  <a:pt x="21606" y="5185"/>
                </a:lnTo>
                <a:lnTo>
                  <a:pt x="21323" y="5053"/>
                </a:lnTo>
                <a:lnTo>
                  <a:pt x="21002" y="4940"/>
                </a:lnTo>
                <a:lnTo>
                  <a:pt x="20701" y="4845"/>
                </a:lnTo>
                <a:lnTo>
                  <a:pt x="20361" y="4789"/>
                </a:lnTo>
                <a:lnTo>
                  <a:pt x="20022" y="4770"/>
                </a:lnTo>
                <a:lnTo>
                  <a:pt x="19965" y="4638"/>
                </a:lnTo>
                <a:lnTo>
                  <a:pt x="19890" y="4487"/>
                </a:lnTo>
                <a:lnTo>
                  <a:pt x="19815" y="4355"/>
                </a:lnTo>
                <a:lnTo>
                  <a:pt x="19720" y="4242"/>
                </a:lnTo>
                <a:lnTo>
                  <a:pt x="19626" y="4110"/>
                </a:lnTo>
                <a:lnTo>
                  <a:pt x="19513" y="3997"/>
                </a:lnTo>
                <a:lnTo>
                  <a:pt x="19400" y="3903"/>
                </a:lnTo>
                <a:lnTo>
                  <a:pt x="19268" y="3809"/>
                </a:lnTo>
                <a:lnTo>
                  <a:pt x="19155" y="3714"/>
                </a:lnTo>
                <a:lnTo>
                  <a:pt x="19004" y="3639"/>
                </a:lnTo>
                <a:lnTo>
                  <a:pt x="18872" y="3582"/>
                </a:lnTo>
                <a:lnTo>
                  <a:pt x="18721" y="3526"/>
                </a:lnTo>
                <a:lnTo>
                  <a:pt x="18570" y="3488"/>
                </a:lnTo>
                <a:lnTo>
                  <a:pt x="18401" y="3450"/>
                </a:lnTo>
                <a:lnTo>
                  <a:pt x="18250" y="3431"/>
                </a:lnTo>
                <a:lnTo>
                  <a:pt x="17873" y="3431"/>
                </a:lnTo>
                <a:lnTo>
                  <a:pt x="17646" y="3469"/>
                </a:lnTo>
                <a:lnTo>
                  <a:pt x="17439" y="3526"/>
                </a:lnTo>
                <a:lnTo>
                  <a:pt x="17251" y="3601"/>
                </a:lnTo>
                <a:lnTo>
                  <a:pt x="17062" y="3695"/>
                </a:lnTo>
                <a:lnTo>
                  <a:pt x="16892" y="3809"/>
                </a:lnTo>
                <a:lnTo>
                  <a:pt x="16723" y="3941"/>
                </a:lnTo>
                <a:lnTo>
                  <a:pt x="16591" y="4072"/>
                </a:lnTo>
                <a:lnTo>
                  <a:pt x="16364" y="3903"/>
                </a:lnTo>
                <a:lnTo>
                  <a:pt x="16138" y="3771"/>
                </a:lnTo>
                <a:lnTo>
                  <a:pt x="15893" y="3639"/>
                </a:lnTo>
                <a:lnTo>
                  <a:pt x="15648" y="3545"/>
                </a:lnTo>
                <a:lnTo>
                  <a:pt x="15384" y="3450"/>
                </a:lnTo>
                <a:lnTo>
                  <a:pt x="15120" y="3394"/>
                </a:lnTo>
                <a:lnTo>
                  <a:pt x="14837" y="3356"/>
                </a:lnTo>
                <a:lnTo>
                  <a:pt x="14536" y="3337"/>
                </a:lnTo>
                <a:lnTo>
                  <a:pt x="14347" y="3356"/>
                </a:lnTo>
                <a:lnTo>
                  <a:pt x="14159" y="3356"/>
                </a:lnTo>
                <a:lnTo>
                  <a:pt x="13801" y="3431"/>
                </a:lnTo>
                <a:lnTo>
                  <a:pt x="13442" y="3545"/>
                </a:lnTo>
                <a:lnTo>
                  <a:pt x="13103" y="3677"/>
                </a:lnTo>
                <a:lnTo>
                  <a:pt x="12801" y="3865"/>
                </a:lnTo>
                <a:lnTo>
                  <a:pt x="12500" y="4072"/>
                </a:lnTo>
                <a:lnTo>
                  <a:pt x="12236" y="4318"/>
                </a:lnTo>
                <a:lnTo>
                  <a:pt x="12009" y="4582"/>
                </a:lnTo>
                <a:lnTo>
                  <a:pt x="11859" y="4582"/>
                </a:lnTo>
                <a:lnTo>
                  <a:pt x="11689" y="4600"/>
                </a:lnTo>
                <a:lnTo>
                  <a:pt x="11538" y="4638"/>
                </a:lnTo>
                <a:lnTo>
                  <a:pt x="11387" y="4713"/>
                </a:lnTo>
                <a:lnTo>
                  <a:pt x="11255" y="4808"/>
                </a:lnTo>
                <a:lnTo>
                  <a:pt x="11199" y="4713"/>
                </a:lnTo>
                <a:lnTo>
                  <a:pt x="11123" y="4638"/>
                </a:lnTo>
                <a:lnTo>
                  <a:pt x="11048" y="4563"/>
                </a:lnTo>
                <a:lnTo>
                  <a:pt x="10954" y="4506"/>
                </a:lnTo>
                <a:lnTo>
                  <a:pt x="10859" y="4450"/>
                </a:lnTo>
                <a:lnTo>
                  <a:pt x="10746" y="4412"/>
                </a:lnTo>
                <a:lnTo>
                  <a:pt x="10652" y="4393"/>
                </a:lnTo>
                <a:lnTo>
                  <a:pt x="10520" y="4393"/>
                </a:lnTo>
                <a:lnTo>
                  <a:pt x="10350" y="4412"/>
                </a:lnTo>
                <a:lnTo>
                  <a:pt x="10200" y="4450"/>
                </a:lnTo>
                <a:lnTo>
                  <a:pt x="10049" y="4544"/>
                </a:lnTo>
                <a:lnTo>
                  <a:pt x="9917" y="4638"/>
                </a:lnTo>
                <a:lnTo>
                  <a:pt x="9804" y="4770"/>
                </a:lnTo>
                <a:lnTo>
                  <a:pt x="9728" y="4921"/>
                </a:lnTo>
                <a:lnTo>
                  <a:pt x="9672" y="5072"/>
                </a:lnTo>
                <a:lnTo>
                  <a:pt x="9653" y="5260"/>
                </a:lnTo>
                <a:lnTo>
                  <a:pt x="9672" y="5430"/>
                </a:lnTo>
                <a:lnTo>
                  <a:pt x="9596" y="5373"/>
                </a:lnTo>
                <a:lnTo>
                  <a:pt x="9483" y="5317"/>
                </a:lnTo>
                <a:lnTo>
                  <a:pt x="9389" y="5279"/>
                </a:lnTo>
                <a:lnTo>
                  <a:pt x="9276" y="5260"/>
                </a:lnTo>
                <a:lnTo>
                  <a:pt x="9163" y="5185"/>
                </a:lnTo>
                <a:lnTo>
                  <a:pt x="9068" y="5147"/>
                </a:lnTo>
                <a:lnTo>
                  <a:pt x="8936" y="5109"/>
                </a:lnTo>
                <a:lnTo>
                  <a:pt x="8804" y="5091"/>
                </a:lnTo>
                <a:lnTo>
                  <a:pt x="8691" y="5109"/>
                </a:lnTo>
                <a:lnTo>
                  <a:pt x="8597" y="5128"/>
                </a:lnTo>
                <a:lnTo>
                  <a:pt x="8484" y="5166"/>
                </a:lnTo>
                <a:lnTo>
                  <a:pt x="8390" y="5223"/>
                </a:lnTo>
                <a:lnTo>
                  <a:pt x="8314" y="5298"/>
                </a:lnTo>
                <a:lnTo>
                  <a:pt x="8239" y="5373"/>
                </a:lnTo>
                <a:lnTo>
                  <a:pt x="8182" y="5468"/>
                </a:lnTo>
                <a:lnTo>
                  <a:pt x="8126" y="5562"/>
                </a:lnTo>
                <a:lnTo>
                  <a:pt x="7843" y="5449"/>
                </a:lnTo>
                <a:lnTo>
                  <a:pt x="7560" y="5354"/>
                </a:lnTo>
                <a:lnTo>
                  <a:pt x="7259" y="5298"/>
                </a:lnTo>
                <a:lnTo>
                  <a:pt x="6957" y="5260"/>
                </a:lnTo>
                <a:lnTo>
                  <a:pt x="6825" y="5128"/>
                </a:lnTo>
                <a:lnTo>
                  <a:pt x="6655" y="5034"/>
                </a:lnTo>
                <a:lnTo>
                  <a:pt x="6486" y="4959"/>
                </a:lnTo>
                <a:lnTo>
                  <a:pt x="6391" y="4940"/>
                </a:lnTo>
                <a:lnTo>
                  <a:pt x="6146" y="4940"/>
                </a:lnTo>
                <a:lnTo>
                  <a:pt x="6014" y="4977"/>
                </a:lnTo>
                <a:lnTo>
                  <a:pt x="5882" y="5034"/>
                </a:lnTo>
                <a:lnTo>
                  <a:pt x="5769" y="5091"/>
                </a:lnTo>
                <a:lnTo>
                  <a:pt x="5675" y="5185"/>
                </a:lnTo>
                <a:lnTo>
                  <a:pt x="5581" y="5279"/>
                </a:lnTo>
                <a:lnTo>
                  <a:pt x="5524" y="5392"/>
                </a:lnTo>
                <a:lnTo>
                  <a:pt x="5468" y="5505"/>
                </a:lnTo>
                <a:lnTo>
                  <a:pt x="5241" y="5618"/>
                </a:lnTo>
                <a:lnTo>
                  <a:pt x="5015" y="5750"/>
                </a:lnTo>
                <a:lnTo>
                  <a:pt x="4808" y="5882"/>
                </a:lnTo>
                <a:lnTo>
                  <a:pt x="4619" y="6033"/>
                </a:lnTo>
                <a:lnTo>
                  <a:pt x="4449" y="6052"/>
                </a:lnTo>
                <a:lnTo>
                  <a:pt x="4299" y="6127"/>
                </a:lnTo>
                <a:lnTo>
                  <a:pt x="4167" y="6203"/>
                </a:lnTo>
                <a:lnTo>
                  <a:pt x="4035" y="6335"/>
                </a:lnTo>
                <a:lnTo>
                  <a:pt x="3846" y="6203"/>
                </a:lnTo>
                <a:lnTo>
                  <a:pt x="3639" y="6109"/>
                </a:lnTo>
                <a:lnTo>
                  <a:pt x="3431" y="6014"/>
                </a:lnTo>
                <a:lnTo>
                  <a:pt x="3205" y="5939"/>
                </a:lnTo>
                <a:lnTo>
                  <a:pt x="2979" y="5882"/>
                </a:lnTo>
                <a:lnTo>
                  <a:pt x="2753" y="5845"/>
                </a:lnTo>
                <a:lnTo>
                  <a:pt x="2508" y="5807"/>
                </a:lnTo>
                <a:lnTo>
                  <a:pt x="2263" y="5807"/>
                </a:lnTo>
                <a:lnTo>
                  <a:pt x="1942" y="5826"/>
                </a:lnTo>
                <a:lnTo>
                  <a:pt x="1622" y="5864"/>
                </a:lnTo>
                <a:lnTo>
                  <a:pt x="1320" y="5939"/>
                </a:lnTo>
                <a:lnTo>
                  <a:pt x="1037" y="6052"/>
                </a:lnTo>
                <a:lnTo>
                  <a:pt x="754" y="6184"/>
                </a:lnTo>
                <a:lnTo>
                  <a:pt x="490" y="6335"/>
                </a:lnTo>
                <a:lnTo>
                  <a:pt x="245" y="6505"/>
                </a:lnTo>
                <a:lnTo>
                  <a:pt x="0" y="6712"/>
                </a:lnTo>
                <a:lnTo>
                  <a:pt x="0" y="11444"/>
                </a:lnTo>
                <a:lnTo>
                  <a:pt x="245" y="11651"/>
                </a:lnTo>
                <a:lnTo>
                  <a:pt x="490" y="11821"/>
                </a:lnTo>
                <a:lnTo>
                  <a:pt x="754" y="11991"/>
                </a:lnTo>
                <a:lnTo>
                  <a:pt x="1037" y="12123"/>
                </a:lnTo>
                <a:lnTo>
                  <a:pt x="1320" y="12217"/>
                </a:lnTo>
                <a:lnTo>
                  <a:pt x="1622" y="12292"/>
                </a:lnTo>
                <a:lnTo>
                  <a:pt x="1942" y="12349"/>
                </a:lnTo>
                <a:lnTo>
                  <a:pt x="2621" y="12349"/>
                </a:lnTo>
                <a:lnTo>
                  <a:pt x="2960" y="12292"/>
                </a:lnTo>
                <a:lnTo>
                  <a:pt x="3281" y="12198"/>
                </a:lnTo>
                <a:lnTo>
                  <a:pt x="3601" y="12085"/>
                </a:lnTo>
                <a:lnTo>
                  <a:pt x="3808" y="12255"/>
                </a:lnTo>
                <a:lnTo>
                  <a:pt x="4054" y="12405"/>
                </a:lnTo>
                <a:lnTo>
                  <a:pt x="4299" y="12537"/>
                </a:lnTo>
                <a:lnTo>
                  <a:pt x="4563" y="12632"/>
                </a:lnTo>
                <a:lnTo>
                  <a:pt x="4827" y="12726"/>
                </a:lnTo>
                <a:lnTo>
                  <a:pt x="5109" y="12783"/>
                </a:lnTo>
                <a:lnTo>
                  <a:pt x="5392" y="12820"/>
                </a:lnTo>
                <a:lnTo>
                  <a:pt x="5694" y="12839"/>
                </a:lnTo>
                <a:lnTo>
                  <a:pt x="6071" y="12820"/>
                </a:lnTo>
                <a:lnTo>
                  <a:pt x="6429" y="12764"/>
                </a:lnTo>
                <a:lnTo>
                  <a:pt x="6768" y="12669"/>
                </a:lnTo>
                <a:lnTo>
                  <a:pt x="7089" y="12519"/>
                </a:lnTo>
                <a:lnTo>
                  <a:pt x="7296" y="12726"/>
                </a:lnTo>
                <a:lnTo>
                  <a:pt x="7504" y="12896"/>
                </a:lnTo>
                <a:lnTo>
                  <a:pt x="7749" y="13046"/>
                </a:lnTo>
                <a:lnTo>
                  <a:pt x="7994" y="13178"/>
                </a:lnTo>
                <a:lnTo>
                  <a:pt x="8258" y="13292"/>
                </a:lnTo>
                <a:lnTo>
                  <a:pt x="8541" y="13367"/>
                </a:lnTo>
                <a:lnTo>
                  <a:pt x="8823" y="13405"/>
                </a:lnTo>
                <a:lnTo>
                  <a:pt x="9125" y="13424"/>
                </a:lnTo>
                <a:lnTo>
                  <a:pt x="9370" y="13405"/>
                </a:lnTo>
                <a:lnTo>
                  <a:pt x="9596" y="13386"/>
                </a:lnTo>
                <a:lnTo>
                  <a:pt x="9823" y="13329"/>
                </a:lnTo>
                <a:lnTo>
                  <a:pt x="10030" y="13273"/>
                </a:lnTo>
                <a:lnTo>
                  <a:pt x="10237" y="13178"/>
                </a:lnTo>
                <a:lnTo>
                  <a:pt x="10445" y="13084"/>
                </a:lnTo>
                <a:lnTo>
                  <a:pt x="10633" y="12971"/>
                </a:lnTo>
                <a:lnTo>
                  <a:pt x="10822" y="12839"/>
                </a:lnTo>
                <a:lnTo>
                  <a:pt x="11029" y="12914"/>
                </a:lnTo>
                <a:lnTo>
                  <a:pt x="11237" y="12952"/>
                </a:lnTo>
                <a:lnTo>
                  <a:pt x="11463" y="12971"/>
                </a:lnTo>
                <a:lnTo>
                  <a:pt x="11670" y="12990"/>
                </a:lnTo>
                <a:lnTo>
                  <a:pt x="11878" y="12971"/>
                </a:lnTo>
                <a:lnTo>
                  <a:pt x="12085" y="12952"/>
                </a:lnTo>
                <a:lnTo>
                  <a:pt x="12292" y="12914"/>
                </a:lnTo>
                <a:lnTo>
                  <a:pt x="12481" y="12877"/>
                </a:lnTo>
                <a:lnTo>
                  <a:pt x="12669" y="12801"/>
                </a:lnTo>
                <a:lnTo>
                  <a:pt x="12839" y="12726"/>
                </a:lnTo>
                <a:lnTo>
                  <a:pt x="13028" y="12632"/>
                </a:lnTo>
                <a:lnTo>
                  <a:pt x="13178" y="12537"/>
                </a:lnTo>
                <a:lnTo>
                  <a:pt x="13442" y="12575"/>
                </a:lnTo>
                <a:lnTo>
                  <a:pt x="13706" y="12594"/>
                </a:lnTo>
                <a:lnTo>
                  <a:pt x="13914" y="12575"/>
                </a:lnTo>
                <a:lnTo>
                  <a:pt x="14102" y="12556"/>
                </a:lnTo>
                <a:lnTo>
                  <a:pt x="14291" y="12537"/>
                </a:lnTo>
                <a:lnTo>
                  <a:pt x="14479" y="12481"/>
                </a:lnTo>
                <a:lnTo>
                  <a:pt x="14668" y="12537"/>
                </a:lnTo>
                <a:lnTo>
                  <a:pt x="14837" y="12556"/>
                </a:lnTo>
                <a:lnTo>
                  <a:pt x="15045" y="12575"/>
                </a:lnTo>
                <a:lnTo>
                  <a:pt x="15233" y="12594"/>
                </a:lnTo>
                <a:lnTo>
                  <a:pt x="15516" y="12575"/>
                </a:lnTo>
                <a:lnTo>
                  <a:pt x="15780" y="12537"/>
                </a:lnTo>
                <a:lnTo>
                  <a:pt x="16044" y="12481"/>
                </a:lnTo>
                <a:lnTo>
                  <a:pt x="16289" y="12387"/>
                </a:lnTo>
                <a:lnTo>
                  <a:pt x="16459" y="12519"/>
                </a:lnTo>
                <a:lnTo>
                  <a:pt x="16666" y="12632"/>
                </a:lnTo>
                <a:lnTo>
                  <a:pt x="16874" y="12745"/>
                </a:lnTo>
                <a:lnTo>
                  <a:pt x="17081" y="12820"/>
                </a:lnTo>
                <a:lnTo>
                  <a:pt x="17307" y="12896"/>
                </a:lnTo>
                <a:lnTo>
                  <a:pt x="17533" y="12952"/>
                </a:lnTo>
                <a:lnTo>
                  <a:pt x="17760" y="12971"/>
                </a:lnTo>
                <a:lnTo>
                  <a:pt x="18005" y="12990"/>
                </a:lnTo>
                <a:lnTo>
                  <a:pt x="18269" y="12971"/>
                </a:lnTo>
                <a:lnTo>
                  <a:pt x="18533" y="12933"/>
                </a:lnTo>
                <a:lnTo>
                  <a:pt x="18778" y="12877"/>
                </a:lnTo>
                <a:lnTo>
                  <a:pt x="19023" y="12801"/>
                </a:lnTo>
                <a:lnTo>
                  <a:pt x="19249" y="12877"/>
                </a:lnTo>
                <a:lnTo>
                  <a:pt x="19513" y="12933"/>
                </a:lnTo>
                <a:lnTo>
                  <a:pt x="19758" y="12971"/>
                </a:lnTo>
                <a:lnTo>
                  <a:pt x="20022" y="12990"/>
                </a:lnTo>
                <a:lnTo>
                  <a:pt x="20210" y="12990"/>
                </a:lnTo>
                <a:lnTo>
                  <a:pt x="20399" y="12971"/>
                </a:lnTo>
                <a:lnTo>
                  <a:pt x="20569" y="12933"/>
                </a:lnTo>
                <a:lnTo>
                  <a:pt x="20738" y="12896"/>
                </a:lnTo>
                <a:lnTo>
                  <a:pt x="20908" y="12839"/>
                </a:lnTo>
                <a:lnTo>
                  <a:pt x="21078" y="12783"/>
                </a:lnTo>
                <a:lnTo>
                  <a:pt x="21398" y="12632"/>
                </a:lnTo>
                <a:lnTo>
                  <a:pt x="21587" y="12801"/>
                </a:lnTo>
                <a:lnTo>
                  <a:pt x="21794" y="12952"/>
                </a:lnTo>
                <a:lnTo>
                  <a:pt x="22039" y="13084"/>
                </a:lnTo>
                <a:lnTo>
                  <a:pt x="22265" y="13216"/>
                </a:lnTo>
                <a:lnTo>
                  <a:pt x="22529" y="13292"/>
                </a:lnTo>
                <a:lnTo>
                  <a:pt x="22793" y="13367"/>
                </a:lnTo>
                <a:lnTo>
                  <a:pt x="23057" y="13405"/>
                </a:lnTo>
                <a:lnTo>
                  <a:pt x="23340" y="13424"/>
                </a:lnTo>
                <a:lnTo>
                  <a:pt x="23679" y="13405"/>
                </a:lnTo>
                <a:lnTo>
                  <a:pt x="24000" y="13348"/>
                </a:lnTo>
                <a:lnTo>
                  <a:pt x="24302" y="13254"/>
                </a:lnTo>
                <a:lnTo>
                  <a:pt x="24584" y="13122"/>
                </a:lnTo>
                <a:lnTo>
                  <a:pt x="24735" y="13122"/>
                </a:lnTo>
                <a:lnTo>
                  <a:pt x="25075" y="13103"/>
                </a:lnTo>
                <a:lnTo>
                  <a:pt x="25395" y="13046"/>
                </a:lnTo>
                <a:lnTo>
                  <a:pt x="25716" y="12952"/>
                </a:lnTo>
                <a:lnTo>
                  <a:pt x="25998" y="12820"/>
                </a:lnTo>
                <a:lnTo>
                  <a:pt x="26187" y="12952"/>
                </a:lnTo>
                <a:lnTo>
                  <a:pt x="26375" y="13065"/>
                </a:lnTo>
                <a:lnTo>
                  <a:pt x="26583" y="13178"/>
                </a:lnTo>
                <a:lnTo>
                  <a:pt x="26809" y="13254"/>
                </a:lnTo>
                <a:lnTo>
                  <a:pt x="27016" y="13329"/>
                </a:lnTo>
                <a:lnTo>
                  <a:pt x="27261" y="13386"/>
                </a:lnTo>
                <a:lnTo>
                  <a:pt x="27488" y="13405"/>
                </a:lnTo>
                <a:lnTo>
                  <a:pt x="27733" y="13424"/>
                </a:lnTo>
                <a:lnTo>
                  <a:pt x="27902" y="13424"/>
                </a:lnTo>
                <a:lnTo>
                  <a:pt x="28091" y="13405"/>
                </a:lnTo>
                <a:lnTo>
                  <a:pt x="28430" y="13329"/>
                </a:lnTo>
                <a:lnTo>
                  <a:pt x="28751" y="13235"/>
                </a:lnTo>
                <a:lnTo>
                  <a:pt x="29052" y="13084"/>
                </a:lnTo>
                <a:lnTo>
                  <a:pt x="29335" y="12914"/>
                </a:lnTo>
                <a:lnTo>
                  <a:pt x="29599" y="12707"/>
                </a:lnTo>
                <a:lnTo>
                  <a:pt x="29825" y="12462"/>
                </a:lnTo>
                <a:lnTo>
                  <a:pt x="30033" y="12198"/>
                </a:lnTo>
                <a:lnTo>
                  <a:pt x="30184" y="12292"/>
                </a:lnTo>
                <a:lnTo>
                  <a:pt x="30353" y="12368"/>
                </a:lnTo>
                <a:lnTo>
                  <a:pt x="30523" y="12424"/>
                </a:lnTo>
                <a:lnTo>
                  <a:pt x="30693" y="12481"/>
                </a:lnTo>
                <a:lnTo>
                  <a:pt x="30881" y="12537"/>
                </a:lnTo>
                <a:lnTo>
                  <a:pt x="31070" y="12556"/>
                </a:lnTo>
                <a:lnTo>
                  <a:pt x="31258" y="12575"/>
                </a:lnTo>
                <a:lnTo>
                  <a:pt x="31447" y="12594"/>
                </a:lnTo>
                <a:lnTo>
                  <a:pt x="31635" y="12575"/>
                </a:lnTo>
                <a:lnTo>
                  <a:pt x="31824" y="12575"/>
                </a:lnTo>
                <a:lnTo>
                  <a:pt x="31994" y="12537"/>
                </a:lnTo>
                <a:lnTo>
                  <a:pt x="32163" y="12500"/>
                </a:lnTo>
                <a:lnTo>
                  <a:pt x="32333" y="12594"/>
                </a:lnTo>
                <a:lnTo>
                  <a:pt x="32521" y="12707"/>
                </a:lnTo>
                <a:lnTo>
                  <a:pt x="32710" y="12783"/>
                </a:lnTo>
                <a:lnTo>
                  <a:pt x="32898" y="12858"/>
                </a:lnTo>
                <a:lnTo>
                  <a:pt x="33106" y="12914"/>
                </a:lnTo>
                <a:lnTo>
                  <a:pt x="33313" y="12952"/>
                </a:lnTo>
                <a:lnTo>
                  <a:pt x="33521" y="12971"/>
                </a:lnTo>
                <a:lnTo>
                  <a:pt x="33747" y="12990"/>
                </a:lnTo>
                <a:lnTo>
                  <a:pt x="33973" y="12971"/>
                </a:lnTo>
                <a:lnTo>
                  <a:pt x="34180" y="12952"/>
                </a:lnTo>
                <a:lnTo>
                  <a:pt x="34388" y="12914"/>
                </a:lnTo>
                <a:lnTo>
                  <a:pt x="34595" y="12858"/>
                </a:lnTo>
                <a:lnTo>
                  <a:pt x="34916" y="12820"/>
                </a:lnTo>
                <a:lnTo>
                  <a:pt x="35217" y="12745"/>
                </a:lnTo>
                <a:lnTo>
                  <a:pt x="35519" y="12632"/>
                </a:lnTo>
                <a:lnTo>
                  <a:pt x="35802" y="12500"/>
                </a:lnTo>
                <a:lnTo>
                  <a:pt x="36047" y="12330"/>
                </a:lnTo>
                <a:lnTo>
                  <a:pt x="36292" y="12142"/>
                </a:lnTo>
                <a:lnTo>
                  <a:pt x="36499" y="11915"/>
                </a:lnTo>
                <a:lnTo>
                  <a:pt x="36688" y="11670"/>
                </a:lnTo>
                <a:lnTo>
                  <a:pt x="36990" y="11670"/>
                </a:lnTo>
                <a:lnTo>
                  <a:pt x="37178" y="11953"/>
                </a:lnTo>
                <a:lnTo>
                  <a:pt x="37423" y="12217"/>
                </a:lnTo>
                <a:lnTo>
                  <a:pt x="37687" y="12443"/>
                </a:lnTo>
                <a:lnTo>
                  <a:pt x="37970" y="12632"/>
                </a:lnTo>
                <a:lnTo>
                  <a:pt x="38290" y="12783"/>
                </a:lnTo>
                <a:lnTo>
                  <a:pt x="38441" y="12839"/>
                </a:lnTo>
                <a:lnTo>
                  <a:pt x="38611" y="12896"/>
                </a:lnTo>
                <a:lnTo>
                  <a:pt x="38799" y="12933"/>
                </a:lnTo>
                <a:lnTo>
                  <a:pt x="38969" y="12971"/>
                </a:lnTo>
                <a:lnTo>
                  <a:pt x="39158" y="12990"/>
                </a:lnTo>
                <a:lnTo>
                  <a:pt x="39327" y="12990"/>
                </a:lnTo>
                <a:lnTo>
                  <a:pt x="39591" y="12971"/>
                </a:lnTo>
                <a:lnTo>
                  <a:pt x="39836" y="12933"/>
                </a:lnTo>
                <a:lnTo>
                  <a:pt x="40081" y="12896"/>
                </a:lnTo>
                <a:lnTo>
                  <a:pt x="40308" y="12801"/>
                </a:lnTo>
                <a:lnTo>
                  <a:pt x="40534" y="12707"/>
                </a:lnTo>
                <a:lnTo>
                  <a:pt x="40741" y="12594"/>
                </a:lnTo>
                <a:lnTo>
                  <a:pt x="40949" y="12462"/>
                </a:lnTo>
                <a:lnTo>
                  <a:pt x="41137" y="12330"/>
                </a:lnTo>
                <a:lnTo>
                  <a:pt x="41307" y="12443"/>
                </a:lnTo>
                <a:lnTo>
                  <a:pt x="41495" y="12556"/>
                </a:lnTo>
                <a:lnTo>
                  <a:pt x="41684" y="12651"/>
                </a:lnTo>
                <a:lnTo>
                  <a:pt x="41891" y="12726"/>
                </a:lnTo>
                <a:lnTo>
                  <a:pt x="42099" y="12783"/>
                </a:lnTo>
                <a:lnTo>
                  <a:pt x="42325" y="12820"/>
                </a:lnTo>
                <a:lnTo>
                  <a:pt x="42532" y="12858"/>
                </a:lnTo>
                <a:lnTo>
                  <a:pt x="42759" y="12858"/>
                </a:lnTo>
                <a:lnTo>
                  <a:pt x="43060" y="12839"/>
                </a:lnTo>
                <a:lnTo>
                  <a:pt x="43343" y="12801"/>
                </a:lnTo>
                <a:lnTo>
                  <a:pt x="43607" y="12726"/>
                </a:lnTo>
                <a:lnTo>
                  <a:pt x="43871" y="12632"/>
                </a:lnTo>
                <a:lnTo>
                  <a:pt x="44041" y="12745"/>
                </a:lnTo>
                <a:lnTo>
                  <a:pt x="44229" y="12839"/>
                </a:lnTo>
                <a:lnTo>
                  <a:pt x="44418" y="12933"/>
                </a:lnTo>
                <a:lnTo>
                  <a:pt x="44606" y="12990"/>
                </a:lnTo>
                <a:lnTo>
                  <a:pt x="44814" y="13046"/>
                </a:lnTo>
                <a:lnTo>
                  <a:pt x="45021" y="13103"/>
                </a:lnTo>
                <a:lnTo>
                  <a:pt x="45228" y="13122"/>
                </a:lnTo>
                <a:lnTo>
                  <a:pt x="45455" y="13122"/>
                </a:lnTo>
                <a:lnTo>
                  <a:pt x="45775" y="13103"/>
                </a:lnTo>
                <a:lnTo>
                  <a:pt x="46096" y="13046"/>
                </a:lnTo>
                <a:lnTo>
                  <a:pt x="46397" y="12971"/>
                </a:lnTo>
                <a:lnTo>
                  <a:pt x="46680" y="12839"/>
                </a:lnTo>
                <a:lnTo>
                  <a:pt x="46963" y="12971"/>
                </a:lnTo>
                <a:lnTo>
                  <a:pt x="47264" y="13046"/>
                </a:lnTo>
                <a:lnTo>
                  <a:pt x="47585" y="13103"/>
                </a:lnTo>
                <a:lnTo>
                  <a:pt x="47905" y="13122"/>
                </a:lnTo>
                <a:lnTo>
                  <a:pt x="48150" y="13122"/>
                </a:lnTo>
                <a:lnTo>
                  <a:pt x="48396" y="13084"/>
                </a:lnTo>
                <a:lnTo>
                  <a:pt x="48622" y="13028"/>
                </a:lnTo>
                <a:lnTo>
                  <a:pt x="48848" y="12971"/>
                </a:lnTo>
                <a:lnTo>
                  <a:pt x="49074" y="13028"/>
                </a:lnTo>
                <a:lnTo>
                  <a:pt x="49319" y="13084"/>
                </a:lnTo>
                <a:lnTo>
                  <a:pt x="49546" y="13122"/>
                </a:lnTo>
                <a:lnTo>
                  <a:pt x="50092" y="13122"/>
                </a:lnTo>
                <a:lnTo>
                  <a:pt x="50375" y="13065"/>
                </a:lnTo>
                <a:lnTo>
                  <a:pt x="50639" y="12990"/>
                </a:lnTo>
                <a:lnTo>
                  <a:pt x="50903" y="12896"/>
                </a:lnTo>
                <a:lnTo>
                  <a:pt x="51223" y="12971"/>
                </a:lnTo>
                <a:lnTo>
                  <a:pt x="51393" y="12990"/>
                </a:lnTo>
                <a:lnTo>
                  <a:pt x="51695" y="12990"/>
                </a:lnTo>
                <a:lnTo>
                  <a:pt x="51883" y="13197"/>
                </a:lnTo>
                <a:lnTo>
                  <a:pt x="52110" y="13405"/>
                </a:lnTo>
                <a:lnTo>
                  <a:pt x="52355" y="13574"/>
                </a:lnTo>
                <a:lnTo>
                  <a:pt x="52619" y="13725"/>
                </a:lnTo>
                <a:lnTo>
                  <a:pt x="52901" y="13838"/>
                </a:lnTo>
                <a:lnTo>
                  <a:pt x="53203" y="13914"/>
                </a:lnTo>
                <a:lnTo>
                  <a:pt x="53505" y="13970"/>
                </a:lnTo>
                <a:lnTo>
                  <a:pt x="53825" y="13989"/>
                </a:lnTo>
                <a:lnTo>
                  <a:pt x="54108" y="13970"/>
                </a:lnTo>
                <a:lnTo>
                  <a:pt x="54391" y="13933"/>
                </a:lnTo>
                <a:lnTo>
                  <a:pt x="54655" y="13857"/>
                </a:lnTo>
                <a:lnTo>
                  <a:pt x="54900" y="13763"/>
                </a:lnTo>
                <a:lnTo>
                  <a:pt x="55145" y="13650"/>
                </a:lnTo>
                <a:lnTo>
                  <a:pt x="55371" y="13518"/>
                </a:lnTo>
                <a:lnTo>
                  <a:pt x="55579" y="13348"/>
                </a:lnTo>
                <a:lnTo>
                  <a:pt x="55786" y="13178"/>
                </a:lnTo>
                <a:lnTo>
                  <a:pt x="55956" y="12971"/>
                </a:lnTo>
                <a:lnTo>
                  <a:pt x="56125" y="12764"/>
                </a:lnTo>
                <a:lnTo>
                  <a:pt x="56257" y="12537"/>
                </a:lnTo>
                <a:lnTo>
                  <a:pt x="56370" y="12292"/>
                </a:lnTo>
                <a:lnTo>
                  <a:pt x="56465" y="12047"/>
                </a:lnTo>
                <a:lnTo>
                  <a:pt x="56540" y="11783"/>
                </a:lnTo>
                <a:lnTo>
                  <a:pt x="56578" y="11501"/>
                </a:lnTo>
                <a:lnTo>
                  <a:pt x="56597" y="11218"/>
                </a:lnTo>
                <a:lnTo>
                  <a:pt x="56597" y="11142"/>
                </a:lnTo>
                <a:lnTo>
                  <a:pt x="56823" y="10841"/>
                </a:lnTo>
                <a:lnTo>
                  <a:pt x="57011" y="10520"/>
                </a:lnTo>
                <a:lnTo>
                  <a:pt x="57200" y="10200"/>
                </a:lnTo>
                <a:lnTo>
                  <a:pt x="57332" y="9841"/>
                </a:lnTo>
                <a:lnTo>
                  <a:pt x="57445" y="9483"/>
                </a:lnTo>
                <a:lnTo>
                  <a:pt x="57539" y="9106"/>
                </a:lnTo>
                <a:lnTo>
                  <a:pt x="57596" y="8710"/>
                </a:lnTo>
                <a:lnTo>
                  <a:pt x="57615" y="8314"/>
                </a:lnTo>
                <a:lnTo>
                  <a:pt x="57596" y="7881"/>
                </a:lnTo>
                <a:lnTo>
                  <a:pt x="57520" y="7466"/>
                </a:lnTo>
                <a:lnTo>
                  <a:pt x="57426" y="7051"/>
                </a:lnTo>
                <a:lnTo>
                  <a:pt x="57294" y="6655"/>
                </a:lnTo>
                <a:lnTo>
                  <a:pt x="57124" y="6297"/>
                </a:lnTo>
                <a:lnTo>
                  <a:pt x="56917" y="5939"/>
                </a:lnTo>
                <a:lnTo>
                  <a:pt x="56691" y="5600"/>
                </a:lnTo>
                <a:lnTo>
                  <a:pt x="56427" y="5298"/>
                </a:lnTo>
                <a:lnTo>
                  <a:pt x="56144" y="4996"/>
                </a:lnTo>
                <a:lnTo>
                  <a:pt x="55824" y="4751"/>
                </a:lnTo>
                <a:lnTo>
                  <a:pt x="55503" y="4506"/>
                </a:lnTo>
                <a:lnTo>
                  <a:pt x="55145" y="4318"/>
                </a:lnTo>
                <a:lnTo>
                  <a:pt x="54768" y="4148"/>
                </a:lnTo>
                <a:lnTo>
                  <a:pt x="54372" y="4016"/>
                </a:lnTo>
                <a:lnTo>
                  <a:pt x="53957" y="3922"/>
                </a:lnTo>
                <a:lnTo>
                  <a:pt x="53542" y="3865"/>
                </a:lnTo>
                <a:lnTo>
                  <a:pt x="53429" y="3658"/>
                </a:lnTo>
                <a:lnTo>
                  <a:pt x="53316" y="3488"/>
                </a:lnTo>
                <a:lnTo>
                  <a:pt x="53165" y="3337"/>
                </a:lnTo>
                <a:lnTo>
                  <a:pt x="52977" y="3205"/>
                </a:lnTo>
                <a:lnTo>
                  <a:pt x="52788" y="3092"/>
                </a:lnTo>
                <a:lnTo>
                  <a:pt x="52581" y="3017"/>
                </a:lnTo>
                <a:lnTo>
                  <a:pt x="52374" y="2960"/>
                </a:lnTo>
                <a:lnTo>
                  <a:pt x="52128" y="2941"/>
                </a:lnTo>
                <a:lnTo>
                  <a:pt x="51921" y="2960"/>
                </a:lnTo>
                <a:lnTo>
                  <a:pt x="51714" y="2998"/>
                </a:lnTo>
                <a:lnTo>
                  <a:pt x="51582" y="2677"/>
                </a:lnTo>
                <a:lnTo>
                  <a:pt x="51450" y="2376"/>
                </a:lnTo>
                <a:lnTo>
                  <a:pt x="51261" y="2074"/>
                </a:lnTo>
                <a:lnTo>
                  <a:pt x="51073" y="1791"/>
                </a:lnTo>
                <a:lnTo>
                  <a:pt x="50865" y="1527"/>
                </a:lnTo>
                <a:lnTo>
                  <a:pt x="50620" y="1282"/>
                </a:lnTo>
                <a:lnTo>
                  <a:pt x="50375" y="1056"/>
                </a:lnTo>
                <a:lnTo>
                  <a:pt x="50111" y="849"/>
                </a:lnTo>
                <a:lnTo>
                  <a:pt x="49828" y="660"/>
                </a:lnTo>
                <a:lnTo>
                  <a:pt x="49527" y="490"/>
                </a:lnTo>
                <a:lnTo>
                  <a:pt x="49225" y="340"/>
                </a:lnTo>
                <a:lnTo>
                  <a:pt x="48886" y="226"/>
                </a:lnTo>
                <a:lnTo>
                  <a:pt x="48565" y="113"/>
                </a:lnTo>
                <a:lnTo>
                  <a:pt x="48207" y="57"/>
                </a:lnTo>
                <a:lnTo>
                  <a:pt x="478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215" y="1630589"/>
            <a:ext cx="8765121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  <a:defRPr/>
            </a:pP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II.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Thành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tựu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văn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minh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tiêu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biểu</a:t>
            </a:r>
            <a:endParaRPr lang="en-US" sz="4265" b="1" kern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IBM Plex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25" y="94615"/>
            <a:ext cx="12118975" cy="70675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000" b="1" kern="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BÀI 15: VĂN MINH VĂN LANG – ÂU LẠC</a:t>
            </a:r>
            <a:endParaRPr lang="vi-VN" sz="4000" b="1" kern="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IBM Plex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89" y="850889"/>
            <a:ext cx="5677468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I.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Cơ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sở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hình</a:t>
            </a:r>
            <a:r>
              <a:rPr lang="en-US" sz="42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thành</a:t>
            </a:r>
            <a:endParaRPr lang="en-US" sz="4265" b="1" kern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IBM Plex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620" y="2525224"/>
            <a:ext cx="5513365" cy="74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  <a:defRPr/>
            </a:pP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1.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Tổ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chức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nhà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nước</a:t>
            </a:r>
            <a:endParaRPr lang="en-US" sz="4265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620" y="3419627"/>
            <a:ext cx="5513365" cy="74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  <a:defRPr/>
            </a:pP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2.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Đời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sống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vật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BM Plex Sans"/>
              </a:rPr>
              <a:t>chất</a:t>
            </a:r>
            <a:endParaRPr lang="en-US" sz="4265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1051607" y="47583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en-US" sz="4000" b="1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b="34916"/>
          <a:stretch>
            <a:fillRect/>
          </a:stretch>
        </p:blipFill>
        <p:spPr>
          <a:xfrm>
            <a:off x="8767509" y="858632"/>
            <a:ext cx="3424491" cy="301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717" t="17557" r="41085" b="52892"/>
          <a:stretch>
            <a:fillRect/>
          </a:stretch>
        </p:blipFill>
        <p:spPr>
          <a:xfrm>
            <a:off x="9139380" y="4416855"/>
            <a:ext cx="3751280" cy="2699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7717" t="17557" r="41085" b="52892"/>
          <a:stretch>
            <a:fillRect/>
          </a:stretch>
        </p:blipFill>
        <p:spPr>
          <a:xfrm>
            <a:off x="7037280" y="4983784"/>
            <a:ext cx="3020440" cy="1975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678608"/>
            <a:ext cx="3796825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8/3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4107954"/>
            <a:ext cx="3796825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10/3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5480" y="4107954"/>
            <a:ext cx="3629469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11/3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7400" y="2678607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9/3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0" y="2820653"/>
            <a:ext cx="805723" cy="708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7313141" y="4311995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42" y="2963563"/>
            <a:ext cx="918340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78" y="4238877"/>
            <a:ext cx="804743" cy="6437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688" y="124385"/>
            <a:ext cx="8357616" cy="1664208"/>
            <a:chOff x="-91545" y="1"/>
            <a:chExt cx="8357616" cy="1664208"/>
          </a:xfrm>
        </p:grpSpPr>
        <p:sp>
          <p:nvSpPr>
            <p:cNvPr id="9" name="Terminator 8"/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698" y="129284"/>
              <a:ext cx="6713132" cy="1405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“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Dù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ai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đi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ngược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về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xuôi</a:t>
              </a:r>
              <a:endParaRPr lang="en-US" sz="426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  <a:p>
              <a:pPr algn="ctr" defTabSz="914400">
                <a:defRPr/>
              </a:pP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Nhớ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ngày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giỗ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tổ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 panose="020B0604020202020204"/>
                </a:rPr>
                <a:t>…….”</a:t>
              </a:r>
              <a:endParaRPr lang="en-US" sz="4265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0" name="về" descr="Free Download Of - Clipart Icon Home Png Transparent Png (#425245) -  PinClipart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>
            <a:fillRect/>
          </a:stretch>
        </p:blipFill>
        <p:spPr bwMode="auto">
          <a:xfrm>
            <a:off x="3534166" y="5449826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13809" y="2873663"/>
            <a:ext cx="776391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1051607" y="47583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en-US" sz="4000" b="1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b="34916"/>
          <a:stretch>
            <a:fillRect/>
          </a:stretch>
        </p:blipFill>
        <p:spPr>
          <a:xfrm>
            <a:off x="8767509" y="858632"/>
            <a:ext cx="3424491" cy="3017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717" t="17557" r="41085" b="52892"/>
          <a:stretch>
            <a:fillRect/>
          </a:stretch>
        </p:blipFill>
        <p:spPr>
          <a:xfrm>
            <a:off x="9139380" y="4416855"/>
            <a:ext cx="3751280" cy="2699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7717" t="17557" r="41085" b="52892"/>
          <a:stretch>
            <a:fillRect/>
          </a:stretch>
        </p:blipFill>
        <p:spPr>
          <a:xfrm>
            <a:off x="7037280" y="4983784"/>
            <a:ext cx="3020440" cy="19756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678608"/>
            <a:ext cx="4204340" cy="992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Trồng khoai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4107954"/>
            <a:ext cx="4204341" cy="10446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5480" y="4107954"/>
            <a:ext cx="3629469" cy="1182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Trồng rau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7400" y="2678607"/>
            <a:ext cx="3547549" cy="1178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Trồng ngô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3" y="2860567"/>
            <a:ext cx="805723" cy="708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7313141" y="4311995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42" y="2963563"/>
            <a:ext cx="918340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06" y="4196258"/>
            <a:ext cx="804743" cy="6437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688" y="124384"/>
            <a:ext cx="8357616" cy="1664208"/>
            <a:chOff x="-91545" y="1"/>
            <a:chExt cx="8357616" cy="1664208"/>
          </a:xfrm>
        </p:grpSpPr>
        <p:sp>
          <p:nvSpPr>
            <p:cNvPr id="9" name="Terminator 8"/>
            <p:cNvSpPr/>
            <p:nvPr/>
          </p:nvSpPr>
          <p:spPr>
            <a:xfrm>
              <a:off x="-91545" y="1"/>
              <a:ext cx="8357616" cy="1664208"/>
            </a:xfrm>
            <a:prstGeom prst="flowChartTerminator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699" y="129284"/>
              <a:ext cx="6005147" cy="1405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Nghề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chính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của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cư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dân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265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văn</a:t>
              </a:r>
              <a:r>
                <a:rPr lang="en-US" sz="4265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Lang – Âu Lạc </a:t>
              </a:r>
              <a:r>
                <a:rPr lang="en-US" sz="4265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lang="en-US" sz="42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:</a:t>
              </a:r>
              <a:endParaRPr lang="en-US" sz="4265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0" name="về" descr="Free Download Of - Clipart Icon Home Png Transparent Png (#425245) -  PinClipart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" t="5829" r="7365" b="11413"/>
          <a:stretch>
            <a:fillRect/>
          </a:stretch>
        </p:blipFill>
        <p:spPr bwMode="auto">
          <a:xfrm>
            <a:off x="3534166" y="5449826"/>
            <a:ext cx="1634711" cy="1366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13809" y="2873663"/>
            <a:ext cx="801791" cy="461665"/>
          </a:xfrm>
          <a:prstGeom prst="rect">
            <a:avLst/>
          </a:prstGeom>
          <a:solidFill>
            <a:srgbClr val="CA3B33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Tết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Nhà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nước đầu tiên ở nước ta là nhà nước: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Văn minh Văn Lang- Âu Lạc còn có tên gọi khác là: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1" y="2848665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minh sông 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 chính của cư dân văn Lang – Âu Lạc là: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 lúa 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Văn Lang – Âu Lạc gắn liền với sự phát triển của nền văn hóa nào?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 Sơn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8580" y="0"/>
            <a:ext cx="5773420" cy="6148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77110"/>
            <a:ext cx="6418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đúc đồng của người Việt cổ đạt trình độ cao.</a:t>
            </a:r>
            <a:endParaRPr lang="en-US" sz="2800">
              <a:solidFill>
                <a:schemeClr val="bg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31515"/>
            <a:ext cx="64185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thuât luyện đồng với hợp kim đồng. Sự xuất hiện của lưỡi cày đồng đánh dấu bước nhảy vọt quan trọng trong nền kinh tế nông nghiệp trồng lúa nước.</a:t>
            </a:r>
            <a:endParaRPr lang="en-US" sz="2800">
              <a:solidFill>
                <a:schemeClr val="bg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8320" y="899438"/>
            <a:ext cx="4652319" cy="74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Sans"/>
              </a:rPr>
              <a:t>Đời sống vật chất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763109" y="968253"/>
            <a:ext cx="1083938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MÔ TẢ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CỦA CƯ DÂN VĂN LANG, ÂU LẠC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8233" y="383478"/>
            <a:ext cx="1028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HOÀN THÀNH PHIẾU HỌC TẬP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5" name="Table 3"/>
          <p:cNvGraphicFramePr>
            <a:graphicFrameLocks noGrp="1"/>
          </p:cNvGraphicFramePr>
          <p:nvPr/>
        </p:nvGraphicFramePr>
        <p:xfrm>
          <a:off x="543570" y="1744855"/>
          <a:ext cx="11058926" cy="47246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3985"/>
                <a:gridCol w="2110673"/>
                <a:gridCol w="2318280"/>
                <a:gridCol w="2041468"/>
                <a:gridCol w="2114520"/>
              </a:tblGrid>
              <a:tr h="1860056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7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3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2D0"/>
                    </a:solidFill>
                  </a:tcPr>
                </a:tc>
              </a:tr>
              <a:tr h="1533188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1364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43569" y="3632201"/>
            <a:ext cx="2440931" cy="2837263"/>
            <a:chOff x="543570" y="3632200"/>
            <a:chExt cx="2440930" cy="2837262"/>
          </a:xfrm>
        </p:grpSpPr>
        <p:sp>
          <p:nvSpPr>
            <p:cNvPr id="2" name="Rectangle 1"/>
            <p:cNvSpPr/>
            <p:nvPr/>
          </p:nvSpPr>
          <p:spPr>
            <a:xfrm>
              <a:off x="543570" y="3632200"/>
              <a:ext cx="2440930" cy="28372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x-none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3109" y="4597400"/>
              <a:ext cx="2001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x-none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NHÓM 1</a:t>
              </a:r>
              <a:endParaRPr lang="x-none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15657" y="3632201"/>
            <a:ext cx="2070099" cy="2837263"/>
            <a:chOff x="543570" y="3632200"/>
            <a:chExt cx="2340420" cy="2837262"/>
          </a:xfrm>
        </p:grpSpPr>
        <p:sp>
          <p:nvSpPr>
            <p:cNvPr id="13" name="Rectangle 12"/>
            <p:cNvSpPr/>
            <p:nvPr/>
          </p:nvSpPr>
          <p:spPr>
            <a:xfrm>
              <a:off x="543570" y="3632200"/>
              <a:ext cx="2340420" cy="2837262"/>
            </a:xfrm>
            <a:prstGeom prst="rect">
              <a:avLst/>
            </a:prstGeom>
            <a:solidFill>
              <a:srgbClr val="F0B9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x-none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3107" y="4597400"/>
              <a:ext cx="2120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x-none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NHÓM 2</a:t>
              </a:r>
              <a:endParaRPr lang="x-non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16912" y="3619682"/>
            <a:ext cx="2337989" cy="2837263"/>
            <a:chOff x="543570" y="3632200"/>
            <a:chExt cx="2337989" cy="2837262"/>
          </a:xfrm>
        </p:grpSpPr>
        <p:sp>
          <p:nvSpPr>
            <p:cNvPr id="16" name="Rectangle 15"/>
            <p:cNvSpPr/>
            <p:nvPr/>
          </p:nvSpPr>
          <p:spPr>
            <a:xfrm>
              <a:off x="543570" y="3632200"/>
              <a:ext cx="2337989" cy="28372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x-none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3109" y="4597400"/>
              <a:ext cx="2001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x-none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NHÓM 3</a:t>
              </a:r>
              <a:endParaRPr lang="x-none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58597" y="3619682"/>
            <a:ext cx="4143899" cy="2837263"/>
            <a:chOff x="543570" y="3632200"/>
            <a:chExt cx="4685023" cy="2837262"/>
          </a:xfrm>
        </p:grpSpPr>
        <p:sp>
          <p:nvSpPr>
            <p:cNvPr id="19" name="Rectangle 18"/>
            <p:cNvSpPr/>
            <p:nvPr/>
          </p:nvSpPr>
          <p:spPr>
            <a:xfrm>
              <a:off x="543570" y="3632200"/>
              <a:ext cx="4685023" cy="2837262"/>
            </a:xfrm>
            <a:prstGeom prst="rect">
              <a:avLst/>
            </a:prstGeom>
            <a:solidFill>
              <a:srgbClr val="F0B9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x-none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5640" y="4597398"/>
              <a:ext cx="2120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x-none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NHÓM 4</a:t>
              </a:r>
              <a:endParaRPr lang="x-non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04802" y="319915"/>
            <a:ext cx="3423431" cy="584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HOẠT ĐỘNG NHÓM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90109" y="3632202"/>
            <a:ext cx="1160088" cy="766063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531039" y="3703798"/>
            <a:ext cx="1099592" cy="766063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/>
        </p:nvSpPr>
        <p:spPr>
          <a:xfrm>
            <a:off x="5799771" y="3703798"/>
            <a:ext cx="766063" cy="766063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Oval 23"/>
          <p:cNvSpPr/>
          <p:nvPr/>
        </p:nvSpPr>
        <p:spPr>
          <a:xfrm>
            <a:off x="9276066" y="3730190"/>
            <a:ext cx="766063" cy="76606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" name="đồng hồ 4 phút.mp4" descr="đồng hồ 4 phút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7"/>
          <a:srcRect l="23243" t="3920" r="22584" b="3920"/>
          <a:stretch>
            <a:fillRect/>
          </a:stretch>
        </p:blipFill>
        <p:spPr>
          <a:xfrm>
            <a:off x="1" y="-15087"/>
            <a:ext cx="2265779" cy="1759941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ời sống của cư dân Văn La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7001" y="124327"/>
            <a:ext cx="11976100" cy="6609347"/>
          </a:xfrm>
          <a:prstGeom prst="roundRect">
            <a:avLst>
              <a:gd name="adj" fmla="val 7620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287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0755" y="2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b="1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b="1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466099" y="44357"/>
            <a:ext cx="4723687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0" y="767645"/>
          <a:ext cx="12191998" cy="604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336800"/>
                <a:gridCol w="3648911"/>
                <a:gridCol w="1791992"/>
                <a:gridCol w="1975895"/>
              </a:tblGrid>
              <a:tr h="108530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ở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16115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577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032341"/>
            <a:ext cx="2322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48" y="4844289"/>
            <a:ext cx="2475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kim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97064" y="930438"/>
            <a:ext cx="9099569" cy="995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nông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nghiệp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cư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dân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Văn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Lang -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Âu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Lạc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đã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biết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935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lang="en-US" sz="2935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935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79302" y="-17584"/>
            <a:ext cx="681367" cy="682823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298294" y="26776"/>
            <a:ext cx="5667201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489" y="1925453"/>
            <a:ext cx="6132511" cy="5028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02" y="1925454"/>
            <a:ext cx="5345687" cy="459621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314248" y="713769"/>
            <a:ext cx="1968088" cy="15254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Nghề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chính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96193" y="-36369"/>
            <a:ext cx="637104" cy="638465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 defTabSz="914400">
              <a:defRPr/>
            </a:pPr>
            <a:r>
              <a:rPr lang="en-US" altLang="zh-CN" sz="4000" kern="0" dirty="0">
                <a:solidFill>
                  <a:srgbClr val="44546A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a</a:t>
            </a:r>
            <a:endParaRPr lang="en-US" altLang="zh-CN" sz="4000" kern="0" dirty="0">
              <a:solidFill>
                <a:srgbClr val="44546A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077563" y="7989"/>
            <a:ext cx="5749828" cy="594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ĐỜI SỐNG VẬT CHẤT</a:t>
            </a:r>
            <a:endParaRPr lang="en-US" sz="3735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9" name="Group 2"/>
          <p:cNvGrpSpPr/>
          <p:nvPr/>
        </p:nvGrpSpPr>
        <p:grpSpPr bwMode="auto">
          <a:xfrm>
            <a:off x="522517" y="3605714"/>
            <a:ext cx="5476479" cy="2960482"/>
            <a:chOff x="0" y="2304"/>
            <a:chExt cx="3062" cy="2016"/>
          </a:xfrm>
        </p:grpSpPr>
        <p:pic>
          <p:nvPicPr>
            <p:cNvPr id="12" name="Picture 3" descr="qbau-tintucon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4"/>
              <a:ext cx="3062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0" y="3950"/>
              <a:ext cx="1147" cy="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en-US" sz="2665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Trồng</a:t>
              </a:r>
              <a:r>
                <a:rPr lang="en-US" altLang="en-US" sz="2665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altLang="en-US" sz="2665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bầu</a:t>
              </a:r>
              <a:r>
                <a:rPr lang="en-US" altLang="en-US" sz="26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 </a:t>
              </a:r>
              <a:endParaRPr lang="en-US" altLang="en-US" sz="266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Group 5"/>
          <p:cNvGrpSpPr/>
          <p:nvPr/>
        </p:nvGrpSpPr>
        <p:grpSpPr bwMode="auto">
          <a:xfrm>
            <a:off x="6095959" y="3605714"/>
            <a:ext cx="5475780" cy="2960480"/>
            <a:chOff x="2715" y="2304"/>
            <a:chExt cx="3250" cy="2016"/>
          </a:xfrm>
        </p:grpSpPr>
        <p:pic>
          <p:nvPicPr>
            <p:cNvPr id="17" name="Picture 6" descr="can__dau_tuo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" y="2304"/>
              <a:ext cx="3250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773" y="3955"/>
              <a:ext cx="1016" cy="34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en-US" sz="2665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Trồng</a:t>
              </a:r>
              <a:r>
                <a:rPr lang="en-US" altLang="en-US" sz="2665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altLang="en-US" sz="2665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đậu</a:t>
              </a:r>
              <a:endParaRPr lang="en-US" altLang="en-US" sz="2665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20" name="Group 8"/>
          <p:cNvGrpSpPr/>
          <p:nvPr/>
        </p:nvGrpSpPr>
        <p:grpSpPr bwMode="auto">
          <a:xfrm>
            <a:off x="6095924" y="631127"/>
            <a:ext cx="5476045" cy="2887383"/>
            <a:chOff x="2717" y="0"/>
            <a:chExt cx="3248" cy="2256"/>
          </a:xfrm>
        </p:grpSpPr>
        <p:pic>
          <p:nvPicPr>
            <p:cNvPr id="21" name="Picture 9" descr="ANd9GcStCpoElgaktKJPBTNu2f77XsK9tE3VwCe1YZB1ZUzAXUQRI1FRs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0"/>
              <a:ext cx="3248" cy="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2717" y="1859"/>
              <a:ext cx="1253" cy="3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defTabSz="914400" eaLnBrk="0" hangingPunct="0">
                <a:defRPr/>
              </a:pPr>
              <a:r>
                <a:rPr lang="en-US" altLang="en-US" sz="2665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Trồng</a:t>
              </a:r>
              <a:r>
                <a:rPr lang="en-US" altLang="en-US" sz="2665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altLang="en-US" sz="2665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Khoai</a:t>
              </a:r>
              <a:endParaRPr lang="en-US" altLang="en-US" sz="2665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32" name="Picture 31"/>
          <p:cNvPicPr/>
          <p:nvPr/>
        </p:nvPicPr>
        <p:blipFill>
          <a:blip r:embed="rId5"/>
          <a:stretch>
            <a:fillRect/>
          </a:stretch>
        </p:blipFill>
        <p:spPr>
          <a:xfrm>
            <a:off x="522517" y="625815"/>
            <a:ext cx="5476479" cy="2887383"/>
          </a:xfrm>
          <a:prstGeom prst="rect">
            <a:avLst/>
          </a:prstGeom>
        </p:spPr>
      </p:pic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522517" y="2926234"/>
            <a:ext cx="1747851" cy="5027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hangingPunct="0">
              <a:defRPr/>
            </a:pPr>
            <a:r>
              <a:rPr lang="en-US" altLang="en-US" sz="2665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Trồng</a:t>
            </a:r>
            <a:r>
              <a:rPr lang="en-US" altLang="en-US" sz="2665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2665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Lúa</a:t>
            </a:r>
            <a:endParaRPr lang="en-US" altLang="en-US" sz="2665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1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2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3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4.xml><?xml version="1.0" encoding="utf-8"?>
<p:tagLst xmlns:p="http://schemas.openxmlformats.org/presentationml/2006/main">
  <p:tag name="MH" val="20160331143017"/>
  <p:tag name="MH_LIBRARY" val="GRAPHIC"/>
  <p:tag name="MH_TYPE" val="Other"/>
  <p:tag name="MH_ORDER" val="1"/>
</p:tagLst>
</file>

<file path=ppt/tags/tag15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1"/>
</p:tagLst>
</file>

<file path=ppt/tags/tag16.xml><?xml version="1.0" encoding="utf-8"?>
<p:tagLst xmlns:p="http://schemas.openxmlformats.org/presentationml/2006/main">
  <p:tag name="MH" val="20160331143017"/>
  <p:tag name="MH_LIBRARY" val="GRAPHIC"/>
  <p:tag name="MH_TYPE" val="Other"/>
  <p:tag name="MH_ORDER" val="3"/>
</p:tagLst>
</file>

<file path=ppt/tags/tag17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3"/>
</p:tagLst>
</file>

<file path=ppt/tags/tag18.xml><?xml version="1.0" encoding="utf-8"?>
<p:tagLst xmlns:p="http://schemas.openxmlformats.org/presentationml/2006/main">
  <p:tag name="MH" val="20160331143017"/>
  <p:tag name="MH_LIBRARY" val="GRAPHIC"/>
  <p:tag name="MH_TYPE" val="Other"/>
  <p:tag name="MH_ORDER" val="2"/>
</p:tagLst>
</file>

<file path=ppt/tags/tag19.xml><?xml version="1.0" encoding="utf-8"?>
<p:tagLst xmlns:p="http://schemas.openxmlformats.org/presentationml/2006/main">
  <p:tag name="MH" val="20160331143017"/>
  <p:tag name="MH_LIBRARY" val="GRAPHIC"/>
  <p:tag name="MH_TYPE" val="Other"/>
  <p:tag name="MH_ORDER" val="4"/>
</p:tagLst>
</file>

<file path=ppt/tags/tag2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20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2"/>
</p:tagLst>
</file>

<file path=ppt/tags/tag21.xml><?xml version="1.0" encoding="utf-8"?>
<p:tagLst xmlns:p="http://schemas.openxmlformats.org/presentationml/2006/main">
  <p:tag name="MH" val="20160331143017"/>
  <p:tag name="MH_LIBRARY" val="GRAPHIC"/>
  <p:tag name="MH_TYPE" val="Other"/>
  <p:tag name="MH_ORDER" val="5"/>
</p:tagLst>
</file>

<file path=ppt/tags/tag22.xml><?xml version="1.0" encoding="utf-8"?>
<p:tagLst xmlns:p="http://schemas.openxmlformats.org/presentationml/2006/main">
  <p:tag name="MH" val="20160331143017"/>
  <p:tag name="MH_LIBRARY" val="GRAPHIC"/>
  <p:tag name="MH_TYPE" val="Other"/>
  <p:tag name="MH_ORDER" val="6"/>
</p:tagLst>
</file>

<file path=ppt/tags/tag23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6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7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8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9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History Major for College: the Inca by Slidesgo">
  <a:themeElements>
    <a:clrScheme name="Simple Light">
      <a:dk1>
        <a:srgbClr val="A03333"/>
      </a:dk1>
      <a:lt1>
        <a:srgbClr val="210B04"/>
      </a:lt1>
      <a:dk2>
        <a:srgbClr val="C6EAF4"/>
      </a:dk2>
      <a:lt2>
        <a:srgbClr val="ADAA50"/>
      </a:lt2>
      <a:accent1>
        <a:srgbClr val="C7C35C"/>
      </a:accent1>
      <a:accent2>
        <a:srgbClr val="D8D8D8"/>
      </a:accent2>
      <a:accent3>
        <a:srgbClr val="663E3E"/>
      </a:accent3>
      <a:accent4>
        <a:srgbClr val="EDA600"/>
      </a:accent4>
      <a:accent5>
        <a:srgbClr val="FFFFFF"/>
      </a:accent5>
      <a:accent6>
        <a:srgbClr val="FFFFFF"/>
      </a:accent6>
      <a:hlink>
        <a:srgbClr val="210B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istory Major for College: the Inca by Slidesgo">
  <a:themeElements>
    <a:clrScheme name="Simple Light">
      <a:dk1>
        <a:srgbClr val="A03333"/>
      </a:dk1>
      <a:lt1>
        <a:srgbClr val="210B04"/>
      </a:lt1>
      <a:dk2>
        <a:srgbClr val="C6EAF4"/>
      </a:dk2>
      <a:lt2>
        <a:srgbClr val="ADAA50"/>
      </a:lt2>
      <a:accent1>
        <a:srgbClr val="C7C35C"/>
      </a:accent1>
      <a:accent2>
        <a:srgbClr val="D8D8D8"/>
      </a:accent2>
      <a:accent3>
        <a:srgbClr val="663E3E"/>
      </a:accent3>
      <a:accent4>
        <a:srgbClr val="EDA600"/>
      </a:accent4>
      <a:accent5>
        <a:srgbClr val="FFFFFF"/>
      </a:accent5>
      <a:accent6>
        <a:srgbClr val="FFFFFF"/>
      </a:accent6>
      <a:hlink>
        <a:srgbClr val="210B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4941</Words>
  <Application>WPS Presentation</Application>
  <PresentationFormat>Widescreen</PresentationFormat>
  <Paragraphs>410</Paragraphs>
  <Slides>35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35</vt:i4>
      </vt:variant>
    </vt:vector>
  </HeadingPairs>
  <TitlesOfParts>
    <vt:vector size="68" baseType="lpstr">
      <vt:lpstr>Arial</vt:lpstr>
      <vt:lpstr>SimSun</vt:lpstr>
      <vt:lpstr>Wingdings</vt:lpstr>
      <vt:lpstr>IBM Plex Sans</vt:lpstr>
      <vt:lpstr>Segoe Print</vt:lpstr>
      <vt:lpstr>Albert Sans</vt:lpstr>
      <vt:lpstr>Arial</vt:lpstr>
      <vt:lpstr>字魂59号-创粗黑</vt:lpstr>
      <vt:lpstr>Loved by the King</vt:lpstr>
      <vt:lpstr>Microsoft YaHei</vt:lpstr>
      <vt:lpstr>小白</vt:lpstr>
      <vt:lpstr>Calibri</vt:lpstr>
      <vt:lpstr>Times New Roman</vt:lpstr>
      <vt:lpstr>Cambria</vt:lpstr>
      <vt:lpstr>Arial Unicode MS</vt:lpstr>
      <vt:lpstr>Calibri Light</vt:lpstr>
      <vt:lpstr>PT Serif</vt:lpstr>
      <vt:lpstr>Brush Script MT</vt:lpstr>
      <vt:lpstr>#9Slide05 Pattaya</vt:lpstr>
      <vt:lpstr>等线</vt:lpstr>
      <vt:lpstr>Calibri</vt:lpstr>
      <vt:lpstr>华康方圆体W7(P)</vt:lpstr>
      <vt:lpstr>印品丫丫体-D版</vt:lpstr>
      <vt:lpstr>等线</vt:lpstr>
      <vt:lpstr>Tahoma</vt:lpstr>
      <vt:lpstr>Microsoft Sans Serif</vt:lpstr>
      <vt:lpstr>History Major for College: the Inca by Slidesgo</vt:lpstr>
      <vt:lpstr>Office 主题​​</vt:lpstr>
      <vt:lpstr>5_Office Theme</vt:lpstr>
      <vt:lpstr>1_History Major for College: the Inca by Slidesgo</vt:lpstr>
      <vt:lpstr>3_Office Theme</vt:lpstr>
      <vt:lpstr>Office Theme</vt:lpstr>
      <vt:lpstr>2_Office Theme</vt:lpstr>
      <vt:lpstr>PowerPoint 演示文稿</vt:lpstr>
      <vt:lpstr>Thành tựu văn minh tiêu biểu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Hướng Nguyễn</dc:creator>
  <cp:lastModifiedBy>Admin</cp:lastModifiedBy>
  <cp:revision>14</cp:revision>
  <dcterms:created xsi:type="dcterms:W3CDTF">2022-10-25T16:20:00Z</dcterms:created>
  <dcterms:modified xsi:type="dcterms:W3CDTF">2023-03-29T16:57:16Z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8E4983F11E8041FF8A5915E406A5D518</vt:lpwstr>
  </property>
  <property fmtid="{D5CDD505-2E9C-101B-9397-08002B2CF9AE}" pid="3" name="KSOProductBuildVer">
    <vt:lpwstr>1033-11.2.0.11513</vt:lpwstr>
  </property>
</Properties>
</file>