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>
      <p:cViewPr varScale="1">
        <p:scale>
          <a:sx n="87" d="100"/>
          <a:sy n="87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5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1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5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7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9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3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12FFC-EF6F-49C6-8D87-2B57C5D4C7FA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9C3C5-F3AE-445E-8397-2D804F6C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38600" cy="10223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CHƯƠNG TRÌNH THỂ DỤC LỚP 10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NĂM HỌC 2021 – 2022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TUẦN 4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ĐỘNG TÁC 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0"/>
            <a:ext cx="4267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4572000" cy="5410200"/>
          </a:xfrm>
          <a:pattFill prst="smConfetti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BUỔI HỌC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THỂ DỤC CHỐNG CORONA – BÓNG CHUYỀN</a:t>
            </a:r>
          </a:p>
          <a:p>
            <a:pPr marL="400050" indent="-400050">
              <a:spcBef>
                <a:spcPts val="0"/>
              </a:spcBef>
              <a:buFont typeface="+mj-lt"/>
              <a:buAutoNum type="romanUcPeriod"/>
            </a:pP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duỗi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mủi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………</a:t>
            </a:r>
          </a:p>
          <a:p>
            <a:pPr marL="285750" indent="-285750">
              <a:spcBef>
                <a:spcPts val="0"/>
              </a:spcBef>
              <a:buAutoNum type="romanUcPeriod" startAt="2"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THỂ DỤC : ĐỘNG TÁC 7  - ĐỘNG TÁC 8</a:t>
            </a:r>
          </a:p>
          <a:p>
            <a:pPr>
              <a:spcBef>
                <a:spcPts val="0"/>
              </a:spcBef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ĐỘNG TÁC 7 : TAY KẾT HƠP  CHÂN  BẮT CHÉO</a:t>
            </a:r>
          </a:p>
          <a:p>
            <a:pPr>
              <a:spcBef>
                <a:spcPts val="0"/>
              </a:spcBef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7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8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962">
                <p:cTn id="9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450"/>
            <a:ext cx="3810000" cy="4889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ĐỘNG TÁC 8 : DI CHUYỂN</a:t>
            </a:r>
            <a:endParaRPr lang="en-US" dirty="0"/>
          </a:p>
        </p:txBody>
      </p:sp>
      <p:pic>
        <p:nvPicPr>
          <p:cNvPr id="5" name="ĐỘNG TAC 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8175" y="0"/>
            <a:ext cx="4695825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33400"/>
            <a:ext cx="4191000" cy="5867400"/>
          </a:xfrm>
        </p:spPr>
        <p:txBody>
          <a:bodyPr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chếch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chếch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khuỵu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7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8 :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pPr>
              <a:spcAft>
                <a:spcPts val="600"/>
              </a:spcAft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01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736">
                <p:cTn id="8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ĐỘNG TÁC 7 -  ĐỘNG TÁC 8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ỘNG TÁC 7 - 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381000"/>
            <a:ext cx="4648200" cy="6477000"/>
          </a:xfrm>
        </p:spPr>
      </p:pic>
    </p:spTree>
    <p:extLst>
      <p:ext uri="{BB962C8B-B14F-4D97-AF65-F5344CB8AC3E}">
        <p14:creationId xmlns:p14="http://schemas.microsoft.com/office/powerpoint/2010/main" val="19984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96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533399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ĐÁ CẦU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229600" cy="5791200"/>
          </a:xfrm>
        </p:spPr>
        <p:txBody>
          <a:bodyPr>
            <a:noAutofit/>
          </a:bodyPr>
          <a:lstStyle/>
          <a:p>
            <a:pPr algn="l"/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85799"/>
            <a:ext cx="8382000" cy="531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VĐV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VĐV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½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VĐV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VĐV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KỸ THUẬT </a:t>
            </a:r>
            <a:endParaRPr lang="en-US" sz="1800" dirty="0"/>
          </a:p>
        </p:txBody>
      </p:sp>
      <p:pic>
        <p:nvPicPr>
          <p:cNvPr id="8" name="Content Placeholder 7" descr="CHUYEN%20CAU%20BANG%20MU%20BAN%20CHA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7150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6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PHÂN TÍCH KĨ THUẬT CHUYỀN CẦU BẰNG MU BÀN CHÂN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-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TTCB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TTCB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mu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40-50cm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PHỐI 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– 5m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mu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THỂ LỰC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Nam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934200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22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636</Words>
  <Application>Microsoft Office PowerPoint</Application>
  <PresentationFormat>On-screen Show (4:3)</PresentationFormat>
  <Paragraphs>55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Office Theme</vt:lpstr>
      <vt:lpstr>CHƯƠNG TRÌNH THỂ DỤC LỚP 10  NĂM HỌC 2021 – 2022 TUẦN 4 </vt:lpstr>
      <vt:lpstr>2. ĐỘNG TÁC 8 : DI CHUYỂN</vt:lpstr>
      <vt:lpstr>ĐỘNG TÁC 7 -  ĐỘNG TÁC 8</vt:lpstr>
      <vt:lpstr>III. ĐÁ CẦU</vt:lpstr>
      <vt:lpstr>KỸ THUẬT </vt:lpstr>
      <vt:lpstr>PHÂN TÍCH KĨ THUẬT CHUYỀN CẦU BẰNG MU BÀN CHÂN</vt:lpstr>
      <vt:lpstr>BÀI TẬP PHỐI HỢP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THỂ DỤC LỚP 12  NĂM HỌC 2021 – 2022 TUẦN 4</dc:title>
  <dc:creator>PC</dc:creator>
  <cp:lastModifiedBy>AutoBVT</cp:lastModifiedBy>
  <cp:revision>60</cp:revision>
  <dcterms:created xsi:type="dcterms:W3CDTF">2021-08-28T08:29:42Z</dcterms:created>
  <dcterms:modified xsi:type="dcterms:W3CDTF">2021-09-18T05:39:57Z</dcterms:modified>
</cp:coreProperties>
</file>