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0" r:id="rId6"/>
    <p:sldId id="261" r:id="rId7"/>
    <p:sldId id="265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62" autoAdjust="0"/>
  </p:normalViewPr>
  <p:slideViewPr>
    <p:cSldViewPr>
      <p:cViewPr>
        <p:scale>
          <a:sx n="80" d="100"/>
          <a:sy n="80" d="100"/>
        </p:scale>
        <p:origin x="-8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83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27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15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089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635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96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65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12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48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45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924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CD430-422D-43F0-B414-02C1C07570CB}" type="datetimeFigureOut">
              <a:rPr lang="en-US" smtClean="0"/>
              <a:pPr/>
              <a:t>05/09/2021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161BE-8029-4326-A6C9-A3FF71604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956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399"/>
            <a:ext cx="4379913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CHƯƠNG TRÌNH THỂ DỤC LỚP 12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NĂM HỌC 2021 – 2022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TUẦN 2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ĐỘNG TÁC 3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32657"/>
            <a:ext cx="3975476" cy="68253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66800"/>
            <a:ext cx="4648200" cy="5791200"/>
          </a:xfrm>
        </p:spPr>
        <p:txBody>
          <a:bodyPr>
            <a:normAutofit fontScale="70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BUỔI HỌC</a:t>
            </a:r>
          </a:p>
          <a:p>
            <a:pPr algn="ctr"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THỂ DỤC CHỐNG CORONA – BÓNG CHUYỀN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duỗi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mủi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………</a:t>
            </a:r>
          </a:p>
          <a:p>
            <a:pPr>
              <a:spcAft>
                <a:spcPts val="600"/>
              </a:spcAft>
            </a:pPr>
            <a:r>
              <a:rPr lang="en-US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  BÀI THỂ DỤC : ÔN ĐỘNG TÁC 1, 2. HỌC ĐỘNG TÁC 3  - ĐỘNG TÁC 4</a:t>
            </a:r>
          </a:p>
          <a:p>
            <a:pPr marL="1257300" lvl="2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ĐỘNG TÁC 3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7 :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8 :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0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800600" cy="41275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2. ĐỘNG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dirty="0"/>
          </a:p>
        </p:txBody>
      </p:sp>
      <p:pic>
        <p:nvPicPr>
          <p:cNvPr id="5" name="ĐỘNG TÁC 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3782" y="381000"/>
            <a:ext cx="4017818" cy="6400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62000"/>
            <a:ext cx="4495800" cy="5638800"/>
          </a:xfrm>
        </p:spPr>
        <p:txBody>
          <a:bodyPr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2. ĐỘNG TÁC 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hịp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ngữa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7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8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6699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THỰC HIỆN ĐỘNG TÁC 3 – 4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ỘNG TÁC 3 - 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1173" y="685800"/>
            <a:ext cx="4135827" cy="6172200"/>
          </a:xfrm>
        </p:spPr>
      </p:pic>
    </p:spTree>
    <p:extLst>
      <p:ext uri="{BB962C8B-B14F-4D97-AF65-F5344CB8AC3E}">
        <p14:creationId xmlns:p14="http://schemas.microsoft.com/office/powerpoint/2010/main" xmlns="" val="22012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761999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BÓNG CHUYỀN : ÔN KỸ THUẬT CHUYỀN BÓNG  CAO TAY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525494" cy="5791200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15-20cm (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60-65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0398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295400"/>
            <a:ext cx="8046156" cy="4724400"/>
          </a:xfrm>
        </p:spPr>
      </p:pic>
    </p:spTree>
    <p:extLst>
      <p:ext uri="{BB962C8B-B14F-4D97-AF65-F5344CB8AC3E}">
        <p14:creationId xmlns:p14="http://schemas.microsoft.com/office/powerpoint/2010/main" xmlns="" val="13639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143000"/>
            <a:ext cx="8229600" cy="5257799"/>
          </a:xfrm>
        </p:spPr>
      </p:pic>
    </p:spTree>
    <p:extLst>
      <p:ext uri="{BB962C8B-B14F-4D97-AF65-F5344CB8AC3E}">
        <p14:creationId xmlns:p14="http://schemas.microsoft.com/office/powerpoint/2010/main" xmlns="" val="39589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IV. PHẦN KẾT THÚC 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66800"/>
            <a:ext cx="8077199" cy="5059363"/>
          </a:xfrm>
        </p:spPr>
      </p:pic>
    </p:spTree>
    <p:extLst>
      <p:ext uri="{BB962C8B-B14F-4D97-AF65-F5344CB8AC3E}">
        <p14:creationId xmlns:p14="http://schemas.microsoft.com/office/powerpoint/2010/main" xmlns="" val="40172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634" y="798731"/>
            <a:ext cx="8534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21336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18,3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9,15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23299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0480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4,5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32443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40386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9,5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42349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857" y="50292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4834" y="52255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152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5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634" y="798731"/>
            <a:ext cx="8534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21336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A. 2,24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32993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DÀNH CHO NỮ - 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0480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2,34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32443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40386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C. 2,43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42349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857" y="5029200"/>
            <a:ext cx="83820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A. 2,44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4834" y="522553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152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341</Words>
  <Application>Microsoft Office PowerPoint</Application>
  <PresentationFormat>On-screen Show (4:3)</PresentationFormat>
  <Paragraphs>62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CHƯƠNG TRÌNH THỂ DỤC LỚP 12  NĂM HỌC 2021 – 2022 TUẦN 2 </vt:lpstr>
      <vt:lpstr>2. ĐỘNG TÁC 4</vt:lpstr>
      <vt:lpstr>THỰC HIỆN ĐỘNG TÁC 3 – 4 </vt:lpstr>
      <vt:lpstr>III. BÓNG CHUYỀN : ÔN KỸ THUẬT CHUYỀN BÓNG  CAO TAY</vt:lpstr>
      <vt:lpstr>Hướng dẫn tập luyện kỹ thuật chuyền bóng cao tay Tập chuyền bóng vào tường</vt:lpstr>
      <vt:lpstr>Hướng dẫn tập luyện kỹ thuật chuyền bóng cao tay Hai người tập đứng cách nhau 3 mét tập chuyền bóng cho nhau</vt:lpstr>
      <vt:lpstr>IV. PHẦN KẾT THÚC  Câu hỏi trắc nghiệm – Nhận xét Hãy quan sát hình phía dưới 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THỂ DỤC LỚP 12  NĂM HỌC 2021 – 2022 TUẦN 2 </dc:title>
  <dc:creator>PC</dc:creator>
  <cp:lastModifiedBy>PC</cp:lastModifiedBy>
  <cp:revision>34</cp:revision>
  <dcterms:created xsi:type="dcterms:W3CDTF">2021-08-28T07:43:22Z</dcterms:created>
  <dcterms:modified xsi:type="dcterms:W3CDTF">2021-09-05T14:35:15Z</dcterms:modified>
</cp:coreProperties>
</file>