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gif" ContentType="image/gif"/>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46" r:id="rId3"/>
    <p:sldId id="348" r:id="rId5"/>
    <p:sldId id="350" r:id="rId6"/>
    <p:sldId id="290" r:id="rId7"/>
    <p:sldId id="392" r:id="rId8"/>
    <p:sldId id="387" r:id="rId9"/>
    <p:sldId id="388" r:id="rId10"/>
    <p:sldId id="385" r:id="rId11"/>
    <p:sldId id="353" r:id="rId12"/>
    <p:sldId id="356" r:id="rId13"/>
    <p:sldId id="383" r:id="rId14"/>
    <p:sldId id="357" r:id="rId15"/>
    <p:sldId id="384" r:id="rId16"/>
    <p:sldId id="361" r:id="rId17"/>
    <p:sldId id="362" r:id="rId18"/>
    <p:sldId id="391" r:id="rId19"/>
    <p:sldId id="393" r:id="rId20"/>
    <p:sldId id="364" r:id="rId21"/>
    <p:sldId id="398" r:id="rId22"/>
    <p:sldId id="394" r:id="rId23"/>
    <p:sldId id="401" r:id="rId24"/>
    <p:sldId id="366" r:id="rId25"/>
    <p:sldId id="314" r:id="rId26"/>
    <p:sldId id="399" r:id="rId27"/>
    <p:sldId id="396" r:id="rId28"/>
    <p:sldId id="320" r:id="rId29"/>
    <p:sldId id="397" r:id="rId30"/>
    <p:sldId id="406" r:id="rId31"/>
    <p:sldId id="374" r:id="rId32"/>
  </p:sldIdLst>
  <p:sldSz cx="11887200" cy="6858000"/>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F0000"/>
    <a:srgbClr val="CCFF33"/>
    <a:srgbClr val="33CC33"/>
    <a:srgbClr val="0000FF"/>
    <a:srgbClr val="FF0066"/>
    <a:srgbClr val="99FF99"/>
    <a:srgbClr val="66FFCC"/>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84" d="100"/>
          <a:sy n="84" d="100"/>
        </p:scale>
        <p:origin x="744" y="54"/>
      </p:cViewPr>
      <p:guideLst>
        <p:guide orient="horz" pos="2204"/>
        <p:guide pos="374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754380" y="1143000"/>
            <a:ext cx="534924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PhAnim="0"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descr="关系图"/>
          <p:cNvPicPr>
            <a:picLocks noChangeAspect="1"/>
          </p:cNvPicPr>
          <p:nvPr/>
        </p:nvPicPr>
        <p:blipFill>
          <a:blip r:embed="rId2"/>
          <a:srcRect r="2528" b="10909"/>
          <a:stretch>
            <a:fillRect/>
          </a:stretch>
        </p:blipFill>
        <p:spPr>
          <a:xfrm>
            <a:off x="233204" y="692150"/>
            <a:ext cx="11587956" cy="6110288"/>
          </a:xfrm>
          <a:prstGeom prst="rect">
            <a:avLst/>
          </a:prstGeom>
          <a:noFill/>
          <a:ln w="9525">
            <a:noFill/>
          </a:ln>
        </p:spPr>
      </p:pic>
      <p:sp>
        <p:nvSpPr>
          <p:cNvPr id="10" name="Rectangle 7"/>
          <p:cNvSpPr>
            <a:spLocks noChangeArrowheads="1"/>
          </p:cNvSpPr>
          <p:nvPr/>
        </p:nvSpPr>
        <p:spPr bwMode="auto">
          <a:xfrm>
            <a:off x="2064" y="549275"/>
            <a:ext cx="11887200" cy="1511300"/>
          </a:xfrm>
          <a:prstGeom prst="rect">
            <a:avLst/>
          </a:prstGeom>
          <a:gradFill rotWithShape="0">
            <a:gsLst>
              <a:gs pos="0">
                <a:schemeClr val="bg2">
                  <a:gamma/>
                  <a:tint val="0"/>
                  <a:invGamma/>
                </a:schemeClr>
              </a:gs>
              <a:gs pos="100000">
                <a:schemeClr val="bg2">
                  <a:alpha val="53999"/>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2051" name="Rectangle 3"/>
          <p:cNvSpPr>
            <a:spLocks noChangeArrowheads="1"/>
          </p:cNvSpPr>
          <p:nvPr>
            <p:ph type="subTitle" idx="1"/>
          </p:nvPr>
        </p:nvSpPr>
        <p:spPr>
          <a:xfrm>
            <a:off x="2480628" y="2492375"/>
            <a:ext cx="7208679" cy="1222375"/>
          </a:xfrm>
        </p:spPr>
        <p:txBody>
          <a:bodyPr anchor="ctr"/>
          <a:lstStyle>
            <a:lvl1pPr marL="0" indent="0" algn="ctr">
              <a:buFontTx/>
              <a:buNone/>
              <a:defRPr/>
            </a:lvl1pPr>
          </a:lstStyle>
          <a:p>
            <a:pPr lvl="0"/>
            <a:r>
              <a:rPr lang="en-US" altLang="zh-CN" noProof="0" smtClean="0"/>
              <a:t>Click to edit Master subtitle style</a:t>
            </a:r>
            <a:endParaRPr lang="en-US" altLang="zh-CN" noProof="0" smtClean="0"/>
          </a:p>
        </p:txBody>
      </p:sp>
      <p:sp>
        <p:nvSpPr>
          <p:cNvPr id="2056" name="Rectangle 8"/>
          <p:cNvSpPr>
            <a:spLocks noChangeArrowheads="1"/>
          </p:cNvSpPr>
          <p:nvPr>
            <p:ph type="ctrTitle"/>
          </p:nvPr>
        </p:nvSpPr>
        <p:spPr>
          <a:xfrm>
            <a:off x="982345" y="620713"/>
            <a:ext cx="10104120" cy="1470025"/>
          </a:xfrm>
        </p:spPr>
        <p:txBody>
          <a:bodyPr/>
          <a:lstStyle>
            <a:lvl1pPr>
              <a:defRPr sz="3600"/>
            </a:lvl1pPr>
          </a:lstStyle>
          <a:p>
            <a:pPr lvl="0"/>
            <a:r>
              <a:rPr lang="en-US" altLang="zh-CN" noProof="0" smtClean="0"/>
              <a:t>Click to edit Master title style</a:t>
            </a:r>
            <a:endParaRPr lang="en-US" altLang="zh-CN" noProof="0" smtClean="0"/>
          </a:p>
        </p:txBody>
      </p:sp>
      <p:sp>
        <p:nvSpPr>
          <p:cNvPr id="11" name="Rectangle 4"/>
          <p:cNvSpPr>
            <a:spLocks noChangeArrowheads="1"/>
          </p:cNvSpPr>
          <p:nvPr>
            <p:ph type="dt" sz="half" idx="2"/>
          </p:nvPr>
        </p:nvSpPr>
        <p:spPr bwMode="auto">
          <a:xfrm>
            <a:off x="594360" y="6245225"/>
            <a:ext cx="277368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75" b="0" i="0" u="none" strike="noStrike" kern="1200" cap="none" spc="0" normalizeH="0" baseline="0" noProof="0">
              <a:ln>
                <a:noFill/>
              </a:ln>
              <a:solidFill>
                <a:schemeClr val="bg2">
                  <a:lumMod val="50000"/>
                </a:schemeClr>
              </a:solidFill>
              <a:effectLst/>
              <a:uLnTx/>
              <a:uFillTx/>
              <a:latin typeface="+mn-lt"/>
              <a:ea typeface="+mn-ea"/>
              <a:cs typeface="Arial" panose="020B0604020202020204" pitchFamily="34" charset="0"/>
            </a:endParaRPr>
          </a:p>
        </p:txBody>
      </p:sp>
      <p:sp>
        <p:nvSpPr>
          <p:cNvPr id="12" name="Rectangle 5"/>
          <p:cNvSpPr>
            <a:spLocks noChangeArrowheads="1"/>
          </p:cNvSpPr>
          <p:nvPr>
            <p:ph type="ftr" sz="quarter" idx="3"/>
          </p:nvPr>
        </p:nvSpPr>
        <p:spPr bwMode="auto">
          <a:xfrm>
            <a:off x="4061460" y="6245225"/>
            <a:ext cx="376428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75" b="0" i="0" u="none" strike="noStrike" kern="1200" cap="none" spc="0" normalizeH="0" baseline="0" noProof="0">
              <a:ln>
                <a:noFill/>
              </a:ln>
              <a:solidFill>
                <a:schemeClr val="bg2">
                  <a:lumMod val="50000"/>
                </a:schemeClr>
              </a:solidFill>
              <a:effectLst/>
              <a:uLnTx/>
              <a:uFillTx/>
              <a:latin typeface="+mn-lt"/>
              <a:ea typeface="+mn-ea"/>
              <a:cs typeface="Arial" panose="020B0604020202020204" pitchFamily="34" charset="0"/>
            </a:endParaRPr>
          </a:p>
        </p:txBody>
      </p:sp>
      <p:sp>
        <p:nvSpPr>
          <p:cNvPr id="13" name="Rectangle 6"/>
          <p:cNvSpPr>
            <a:spLocks noChangeArrowheads="1"/>
          </p:cNvSpPr>
          <p:nvPr>
            <p:ph type="sldNum" sz="quarter" idx="4"/>
          </p:nvPr>
        </p:nvSpPr>
        <p:spPr bwMode="auto">
          <a:xfrm>
            <a:off x="8519160" y="6245225"/>
            <a:ext cx="277368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D529DDCB-8473-43CB-8C83-EF886F9379FF}" type="slidenum">
              <a:rPr kumimoji="0" lang="en-US" altLang="en-US" sz="3120" b="0" i="0" u="none" strike="noStrike" kern="1200" cap="none" spc="0" normalizeH="0" baseline="0" noProof="0">
                <a:ln>
                  <a:noFill/>
                </a:ln>
                <a:solidFill>
                  <a:schemeClr val="bg2">
                    <a:lumMod val="50000"/>
                  </a:schemeClr>
                </a:solidFill>
                <a:effectLst/>
                <a:uLnTx/>
                <a:uFillTx/>
                <a:latin typeface="+mn-lt"/>
                <a:ea typeface="+mn-ea"/>
                <a:cs typeface="Arial" panose="020B0604020202020204" pitchFamily="34" charset="0"/>
              </a:rPr>
            </a:fld>
            <a:endParaRPr kumimoji="0" lang="en-US" altLang="en-US" sz="3120" b="0" i="0" u="none" strike="noStrike" kern="1200" cap="none" spc="0" normalizeH="0" baseline="0" noProof="0">
              <a:ln>
                <a:noFill/>
              </a:ln>
              <a:solidFill>
                <a:schemeClr val="bg2">
                  <a:lumMod val="50000"/>
                </a:schemeClr>
              </a:solidFill>
              <a:effectLst/>
              <a:uLnTx/>
              <a:uFillTx/>
              <a:latin typeface="+mn-lt"/>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75" b="0" i="0" u="none" strike="noStrike" kern="1200" cap="none" spc="0" normalizeH="0" baseline="0" noProof="0">
              <a:ln>
                <a:noFill/>
              </a:ln>
              <a:solidFill>
                <a:schemeClr val="bg2">
                  <a:lumMod val="50000"/>
                </a:schemeClr>
              </a:solidFill>
              <a:effectLst/>
              <a:uLnTx/>
              <a:uFillTx/>
              <a:latin typeface="+mn-lt"/>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75" b="0" i="0" u="none" strike="noStrike" kern="1200" cap="none" spc="0" normalizeH="0" baseline="0" noProof="0">
              <a:ln>
                <a:noFill/>
              </a:ln>
              <a:solidFill>
                <a:schemeClr val="bg2">
                  <a:lumMod val="50000"/>
                </a:schemeClr>
              </a:solidFill>
              <a:effectLst/>
              <a:uLnTx/>
              <a:uFillTx/>
              <a:latin typeface="+mn-lt"/>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56A643E6-739F-4E3F-BEDD-0C610E939A5F}" type="slidenum">
              <a:rPr kumimoji="0" lang="en-US" altLang="en-US" sz="3120" b="0" i="0" u="none" strike="noStrike" kern="1200" cap="none" spc="0" normalizeH="0" baseline="0" noProof="0">
                <a:ln>
                  <a:noFill/>
                </a:ln>
                <a:solidFill>
                  <a:schemeClr val="bg2">
                    <a:lumMod val="50000"/>
                  </a:schemeClr>
                </a:solidFill>
                <a:effectLst/>
                <a:uLnTx/>
                <a:uFillTx/>
                <a:latin typeface="+mn-lt"/>
                <a:ea typeface="+mn-ea"/>
                <a:cs typeface="Arial" panose="020B0604020202020204" pitchFamily="34" charset="0"/>
              </a:rPr>
            </a:fld>
            <a:endParaRPr kumimoji="0" lang="en-US" altLang="en-US" sz="3120" b="0" i="0" u="none" strike="noStrike" kern="1200" cap="none" spc="0" normalizeH="0" baseline="0" noProof="0">
              <a:ln>
                <a:noFill/>
              </a:ln>
              <a:solidFill>
                <a:schemeClr val="bg2">
                  <a:lumMod val="50000"/>
                </a:schemeClr>
              </a:solidFill>
              <a:effectLst/>
              <a:uLnTx/>
              <a:uFillTx/>
              <a:latin typeface="+mn-lt"/>
              <a:ea typeface="+mn-ea"/>
              <a:cs typeface="Arial" panose="020B0604020202020204" pitchFamily="34" charset="0"/>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8220" y="274638"/>
            <a:ext cx="267462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4360" y="274638"/>
            <a:ext cx="782574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75" b="0" i="0" u="none" strike="noStrike" kern="1200" cap="none" spc="0" normalizeH="0" baseline="0" noProof="0">
              <a:ln>
                <a:noFill/>
              </a:ln>
              <a:solidFill>
                <a:schemeClr val="bg2">
                  <a:lumMod val="50000"/>
                </a:schemeClr>
              </a:solidFill>
              <a:effectLst/>
              <a:uLnTx/>
              <a:uFillTx/>
              <a:latin typeface="+mn-lt"/>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75" b="0" i="0" u="none" strike="noStrike" kern="1200" cap="none" spc="0" normalizeH="0" baseline="0" noProof="0">
              <a:ln>
                <a:noFill/>
              </a:ln>
              <a:solidFill>
                <a:schemeClr val="bg2">
                  <a:lumMod val="50000"/>
                </a:schemeClr>
              </a:solidFill>
              <a:effectLst/>
              <a:uLnTx/>
              <a:uFillTx/>
              <a:latin typeface="+mn-lt"/>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56A643E6-739F-4E3F-BEDD-0C610E939A5F}" type="slidenum">
              <a:rPr kumimoji="0" lang="en-US" altLang="en-US" sz="3120" b="0" i="0" u="none" strike="noStrike" kern="1200" cap="none" spc="0" normalizeH="0" baseline="0" noProof="0">
                <a:ln>
                  <a:noFill/>
                </a:ln>
                <a:solidFill>
                  <a:schemeClr val="bg2">
                    <a:lumMod val="50000"/>
                  </a:schemeClr>
                </a:solidFill>
                <a:effectLst/>
                <a:uLnTx/>
                <a:uFillTx/>
                <a:latin typeface="+mn-lt"/>
                <a:ea typeface="+mn-ea"/>
                <a:cs typeface="Arial" panose="020B0604020202020204" pitchFamily="34" charset="0"/>
              </a:rPr>
            </a:fld>
            <a:endParaRPr kumimoji="0" lang="en-US" altLang="en-US" sz="3120" b="0" i="0" u="none" strike="noStrike" kern="1200" cap="none" spc="0" normalizeH="0" baseline="0" noProof="0">
              <a:ln>
                <a:noFill/>
              </a:ln>
              <a:solidFill>
                <a:schemeClr val="bg2">
                  <a:lumMod val="50000"/>
                </a:schemeClr>
              </a:solidFill>
              <a:effectLst/>
              <a:uLnTx/>
              <a:uFillTx/>
              <a:latin typeface="+mn-lt"/>
              <a:ea typeface="+mn-ea"/>
              <a:cs typeface="Arial" panose="020B0604020202020204" pitchFamily="34" charset="0"/>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75" b="0" i="0" u="none" strike="noStrike" kern="1200" cap="none" spc="0" normalizeH="0" baseline="0" noProof="0">
              <a:ln>
                <a:noFill/>
              </a:ln>
              <a:solidFill>
                <a:schemeClr val="bg2">
                  <a:lumMod val="50000"/>
                </a:schemeClr>
              </a:solidFill>
              <a:effectLst/>
              <a:uLnTx/>
              <a:uFillTx/>
              <a:latin typeface="+mn-lt"/>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75" b="0" i="0" u="none" strike="noStrike" kern="1200" cap="none" spc="0" normalizeH="0" baseline="0" noProof="0">
              <a:ln>
                <a:noFill/>
              </a:ln>
              <a:solidFill>
                <a:schemeClr val="bg2">
                  <a:lumMod val="50000"/>
                </a:schemeClr>
              </a:solidFill>
              <a:effectLst/>
              <a:uLnTx/>
              <a:uFillTx/>
              <a:latin typeface="+mn-lt"/>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56A643E6-739F-4E3F-BEDD-0C610E939A5F}" type="slidenum">
              <a:rPr kumimoji="0" lang="en-US" altLang="en-US" sz="3120" b="0" i="0" u="none" strike="noStrike" kern="1200" cap="none" spc="0" normalizeH="0" baseline="0" noProof="0">
                <a:ln>
                  <a:noFill/>
                </a:ln>
                <a:solidFill>
                  <a:schemeClr val="bg2">
                    <a:lumMod val="50000"/>
                  </a:schemeClr>
                </a:solidFill>
                <a:effectLst/>
                <a:uLnTx/>
                <a:uFillTx/>
                <a:latin typeface="+mn-lt"/>
                <a:ea typeface="+mn-ea"/>
                <a:cs typeface="Arial" panose="020B0604020202020204" pitchFamily="34" charset="0"/>
              </a:rPr>
            </a:fld>
            <a:endParaRPr kumimoji="0" lang="en-US" altLang="en-US" sz="3120" b="0" i="0" u="none" strike="noStrike" kern="1200" cap="none" spc="0" normalizeH="0" baseline="0" noProof="0">
              <a:ln>
                <a:noFill/>
              </a:ln>
              <a:solidFill>
                <a:schemeClr val="bg2">
                  <a:lumMod val="50000"/>
                </a:schemeClr>
              </a:solidFill>
              <a:effectLst/>
              <a:uLnTx/>
              <a:uFillTx/>
              <a:latin typeface="+mn-lt"/>
              <a:ea typeface="+mn-ea"/>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75" b="0" i="0" u="none" strike="noStrike" kern="1200" cap="none" spc="0" normalizeH="0" baseline="0" noProof="0">
              <a:ln>
                <a:noFill/>
              </a:ln>
              <a:solidFill>
                <a:schemeClr val="bg2">
                  <a:lumMod val="50000"/>
                </a:schemeClr>
              </a:solidFill>
              <a:effectLst/>
              <a:uLnTx/>
              <a:uFillTx/>
              <a:latin typeface="+mn-lt"/>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75" b="0" i="0" u="none" strike="noStrike" kern="1200" cap="none" spc="0" normalizeH="0" baseline="0" noProof="0">
              <a:ln>
                <a:noFill/>
              </a:ln>
              <a:solidFill>
                <a:schemeClr val="bg2">
                  <a:lumMod val="50000"/>
                </a:schemeClr>
              </a:solidFill>
              <a:effectLst/>
              <a:uLnTx/>
              <a:uFillTx/>
              <a:latin typeface="+mn-lt"/>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56A643E6-739F-4E3F-BEDD-0C610E939A5F}" type="slidenum">
              <a:rPr kumimoji="0" lang="en-US" altLang="en-US" sz="3120" b="0" i="0" u="none" strike="noStrike" kern="1200" cap="none" spc="0" normalizeH="0" baseline="0" noProof="0">
                <a:ln>
                  <a:noFill/>
                </a:ln>
                <a:solidFill>
                  <a:schemeClr val="bg2">
                    <a:lumMod val="50000"/>
                  </a:schemeClr>
                </a:solidFill>
                <a:effectLst/>
                <a:uLnTx/>
                <a:uFillTx/>
                <a:latin typeface="+mn-lt"/>
                <a:ea typeface="+mn-ea"/>
                <a:cs typeface="Arial" panose="020B0604020202020204" pitchFamily="34" charset="0"/>
              </a:rPr>
            </a:fld>
            <a:endParaRPr kumimoji="0" lang="en-US" altLang="en-US" sz="3120" b="0" i="0" u="none" strike="noStrike" kern="1200" cap="none" spc="0" normalizeH="0" baseline="0" noProof="0">
              <a:ln>
                <a:noFill/>
              </a:ln>
              <a:solidFill>
                <a:schemeClr val="bg2">
                  <a:lumMod val="50000"/>
                </a:schemeClr>
              </a:solidFill>
              <a:effectLst/>
              <a:uLnTx/>
              <a:uFillTx/>
              <a:latin typeface="+mn-lt"/>
              <a:ea typeface="+mn-ea"/>
              <a:cs typeface="Arial" panose="020B0604020202020204" pitchFamily="34" charset="0"/>
            </a:endParaRP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1054" y="1709738"/>
            <a:ext cx="1025271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11054" y="4589463"/>
            <a:ext cx="1025271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75" b="0" i="0" u="none" strike="noStrike" kern="1200" cap="none" spc="0" normalizeH="0" baseline="0" noProof="0">
              <a:ln>
                <a:noFill/>
              </a:ln>
              <a:solidFill>
                <a:schemeClr val="bg2">
                  <a:lumMod val="50000"/>
                </a:schemeClr>
              </a:solidFill>
              <a:effectLst/>
              <a:uLnTx/>
              <a:uFillTx/>
              <a:latin typeface="+mn-lt"/>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75" b="0" i="0" u="none" strike="noStrike" kern="1200" cap="none" spc="0" normalizeH="0" baseline="0" noProof="0">
              <a:ln>
                <a:noFill/>
              </a:ln>
              <a:solidFill>
                <a:schemeClr val="bg2">
                  <a:lumMod val="50000"/>
                </a:schemeClr>
              </a:solidFill>
              <a:effectLst/>
              <a:uLnTx/>
              <a:uFillTx/>
              <a:latin typeface="+mn-lt"/>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56A643E6-739F-4E3F-BEDD-0C610E939A5F}" type="slidenum">
              <a:rPr kumimoji="0" lang="en-US" altLang="en-US" sz="3120" b="0" i="0" u="none" strike="noStrike" kern="1200" cap="none" spc="0" normalizeH="0" baseline="0" noProof="0">
                <a:ln>
                  <a:noFill/>
                </a:ln>
                <a:solidFill>
                  <a:schemeClr val="bg2">
                    <a:lumMod val="50000"/>
                  </a:schemeClr>
                </a:solidFill>
                <a:effectLst/>
                <a:uLnTx/>
                <a:uFillTx/>
                <a:latin typeface="+mn-lt"/>
                <a:ea typeface="+mn-ea"/>
                <a:cs typeface="Arial" panose="020B0604020202020204" pitchFamily="34" charset="0"/>
              </a:rPr>
            </a:fld>
            <a:endParaRPr kumimoji="0" lang="en-US" altLang="en-US" sz="3120" b="0" i="0" u="none" strike="noStrike" kern="1200" cap="none" spc="0" normalizeH="0" baseline="0" noProof="0">
              <a:ln>
                <a:noFill/>
              </a:ln>
              <a:solidFill>
                <a:schemeClr val="bg2">
                  <a:lumMod val="50000"/>
                </a:schemeClr>
              </a:solidFill>
              <a:effectLst/>
              <a:uLnTx/>
              <a:uFillTx/>
              <a:latin typeface="+mn-lt"/>
              <a:ea typeface="+mn-ea"/>
              <a:cs typeface="Arial" panose="020B0604020202020204" pitchFamily="34" charset="0"/>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4360" y="1600200"/>
            <a:ext cx="525018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042660" y="1600200"/>
            <a:ext cx="525018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75" b="0" i="0" u="none" strike="noStrike" kern="1200" cap="none" spc="0" normalizeH="0" baseline="0" noProof="0">
              <a:ln>
                <a:noFill/>
              </a:ln>
              <a:solidFill>
                <a:schemeClr val="bg2">
                  <a:lumMod val="50000"/>
                </a:schemeClr>
              </a:solidFill>
              <a:effectLst/>
              <a:uLnTx/>
              <a:uFillTx/>
              <a:latin typeface="+mn-lt"/>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75" b="0" i="0" u="none" strike="noStrike" kern="1200" cap="none" spc="0" normalizeH="0" baseline="0" noProof="0">
              <a:ln>
                <a:noFill/>
              </a:ln>
              <a:solidFill>
                <a:schemeClr val="bg2">
                  <a:lumMod val="50000"/>
                </a:schemeClr>
              </a:solidFill>
              <a:effectLst/>
              <a:uLnTx/>
              <a:uFillTx/>
              <a:latin typeface="+mn-lt"/>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56A643E6-739F-4E3F-BEDD-0C610E939A5F}" type="slidenum">
              <a:rPr kumimoji="0" lang="en-US" altLang="en-US" sz="3120" b="0" i="0" u="none" strike="noStrike" kern="1200" cap="none" spc="0" normalizeH="0" baseline="0" noProof="0">
                <a:ln>
                  <a:noFill/>
                </a:ln>
                <a:solidFill>
                  <a:schemeClr val="bg2">
                    <a:lumMod val="50000"/>
                  </a:schemeClr>
                </a:solidFill>
                <a:effectLst/>
                <a:uLnTx/>
                <a:uFillTx/>
                <a:latin typeface="+mn-lt"/>
                <a:ea typeface="+mn-ea"/>
                <a:cs typeface="Arial" panose="020B0604020202020204" pitchFamily="34" charset="0"/>
              </a:rPr>
            </a:fld>
            <a:endParaRPr kumimoji="0" lang="en-US" altLang="en-US" sz="3120" b="0" i="0" u="none" strike="noStrike" kern="1200" cap="none" spc="0" normalizeH="0" baseline="0" noProof="0">
              <a:ln>
                <a:noFill/>
              </a:ln>
              <a:solidFill>
                <a:schemeClr val="bg2">
                  <a:lumMod val="50000"/>
                </a:schemeClr>
              </a:solidFill>
              <a:effectLst/>
              <a:uLnTx/>
              <a:uFillTx/>
              <a:latin typeface="+mn-lt"/>
              <a:ea typeface="+mn-ea"/>
              <a:cs typeface="Arial" panose="020B0604020202020204" pitchFamily="34" charset="0"/>
            </a:endParaRP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9309" y="365125"/>
            <a:ext cx="1025271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19309" y="1681163"/>
            <a:ext cx="502935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19309" y="2505075"/>
            <a:ext cx="502935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017895" y="1681163"/>
            <a:ext cx="505412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017895" y="2505075"/>
            <a:ext cx="5054124"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75" b="0" i="0" u="none" strike="noStrike" kern="1200" cap="none" spc="0" normalizeH="0" baseline="0" noProof="0">
              <a:ln>
                <a:noFill/>
              </a:ln>
              <a:solidFill>
                <a:schemeClr val="bg2">
                  <a:lumMod val="50000"/>
                </a:schemeClr>
              </a:solidFill>
              <a:effectLst/>
              <a:uLnTx/>
              <a:uFillTx/>
              <a:latin typeface="+mn-lt"/>
              <a:ea typeface="+mn-ea"/>
              <a:cs typeface="Arial" panose="020B0604020202020204" pitchFamily="34" charset="0"/>
            </a:endParaRPr>
          </a:p>
        </p:txBody>
      </p:sp>
      <p:sp>
        <p:nvSpPr>
          <p:cNvPr id="8" name="Footer Placeholder 7"/>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75" b="0" i="0" u="none" strike="noStrike" kern="1200" cap="none" spc="0" normalizeH="0" baseline="0" noProof="0">
              <a:ln>
                <a:noFill/>
              </a:ln>
              <a:solidFill>
                <a:schemeClr val="bg2">
                  <a:lumMod val="50000"/>
                </a:schemeClr>
              </a:solidFill>
              <a:effectLst/>
              <a:uLnTx/>
              <a:uFillTx/>
              <a:latin typeface="+mn-lt"/>
              <a:ea typeface="+mn-ea"/>
              <a:cs typeface="Arial" panose="020B0604020202020204" pitchFamily="34" charset="0"/>
            </a:endParaRPr>
          </a:p>
        </p:txBody>
      </p:sp>
      <p:sp>
        <p:nvSpPr>
          <p:cNvPr id="9" name="Slide Number Placeholder 8"/>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56A643E6-739F-4E3F-BEDD-0C610E939A5F}" type="slidenum">
              <a:rPr kumimoji="0" lang="en-US" altLang="en-US" sz="3120" b="0" i="0" u="none" strike="noStrike" kern="1200" cap="none" spc="0" normalizeH="0" baseline="0" noProof="0">
                <a:ln>
                  <a:noFill/>
                </a:ln>
                <a:solidFill>
                  <a:schemeClr val="bg2">
                    <a:lumMod val="50000"/>
                  </a:schemeClr>
                </a:solidFill>
                <a:effectLst/>
                <a:uLnTx/>
                <a:uFillTx/>
                <a:latin typeface="+mn-lt"/>
                <a:ea typeface="+mn-ea"/>
                <a:cs typeface="Arial" panose="020B0604020202020204" pitchFamily="34" charset="0"/>
              </a:rPr>
            </a:fld>
            <a:endParaRPr kumimoji="0" lang="en-US" altLang="en-US" sz="3120" b="0" i="0" u="none" strike="noStrike" kern="1200" cap="none" spc="0" normalizeH="0" baseline="0" noProof="0">
              <a:ln>
                <a:noFill/>
              </a:ln>
              <a:solidFill>
                <a:schemeClr val="bg2">
                  <a:lumMod val="50000"/>
                </a:schemeClr>
              </a:solidFill>
              <a:effectLst/>
              <a:uLnTx/>
              <a:uFillTx/>
              <a:latin typeface="+mn-lt"/>
              <a:ea typeface="+mn-ea"/>
              <a:cs typeface="Arial" panose="020B0604020202020204" pitchFamily="34" charset="0"/>
            </a:endParaRP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75" b="0" i="0" u="none" strike="noStrike" kern="1200" cap="none" spc="0" normalizeH="0" baseline="0" noProof="0">
              <a:ln>
                <a:noFill/>
              </a:ln>
              <a:solidFill>
                <a:schemeClr val="bg2">
                  <a:lumMod val="50000"/>
                </a:schemeClr>
              </a:solidFill>
              <a:effectLst/>
              <a:uLnTx/>
              <a:uFillTx/>
              <a:latin typeface="+mn-lt"/>
              <a:ea typeface="+mn-ea"/>
              <a:cs typeface="Arial" panose="020B0604020202020204" pitchFamily="34" charset="0"/>
            </a:endParaRPr>
          </a:p>
        </p:txBody>
      </p:sp>
      <p:sp>
        <p:nvSpPr>
          <p:cNvPr id="4" name="Footer Placeholder 3"/>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75" b="0" i="0" u="none" strike="noStrike" kern="1200" cap="none" spc="0" normalizeH="0" baseline="0" noProof="0">
              <a:ln>
                <a:noFill/>
              </a:ln>
              <a:solidFill>
                <a:schemeClr val="bg2">
                  <a:lumMod val="50000"/>
                </a:schemeClr>
              </a:solidFill>
              <a:effectLst/>
              <a:uLnTx/>
              <a:uFillTx/>
              <a:latin typeface="+mn-lt"/>
              <a:ea typeface="+mn-ea"/>
              <a:cs typeface="Arial" panose="020B0604020202020204" pitchFamily="34" charset="0"/>
            </a:endParaRPr>
          </a:p>
        </p:txBody>
      </p:sp>
      <p:sp>
        <p:nvSpPr>
          <p:cNvPr id="5" name="Slide Number Placeholder 4"/>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56A643E6-739F-4E3F-BEDD-0C610E939A5F}" type="slidenum">
              <a:rPr kumimoji="0" lang="en-US" altLang="en-US" sz="3120" b="0" i="0" u="none" strike="noStrike" kern="1200" cap="none" spc="0" normalizeH="0" baseline="0" noProof="0">
                <a:ln>
                  <a:noFill/>
                </a:ln>
                <a:solidFill>
                  <a:schemeClr val="bg2">
                    <a:lumMod val="50000"/>
                  </a:schemeClr>
                </a:solidFill>
                <a:effectLst/>
                <a:uLnTx/>
                <a:uFillTx/>
                <a:latin typeface="+mn-lt"/>
                <a:ea typeface="+mn-ea"/>
                <a:cs typeface="Arial" panose="020B0604020202020204" pitchFamily="34" charset="0"/>
              </a:rPr>
            </a:fld>
            <a:endParaRPr kumimoji="0" lang="en-US" altLang="en-US" sz="3120" b="0" i="0" u="none" strike="noStrike" kern="1200" cap="none" spc="0" normalizeH="0" baseline="0" noProof="0">
              <a:ln>
                <a:noFill/>
              </a:ln>
              <a:solidFill>
                <a:schemeClr val="bg2">
                  <a:lumMod val="50000"/>
                </a:schemeClr>
              </a:solidFill>
              <a:effectLst/>
              <a:uLnTx/>
              <a:uFillTx/>
              <a:latin typeface="+mn-lt"/>
              <a:ea typeface="+mn-ea"/>
              <a:cs typeface="Arial" panose="020B0604020202020204" pitchFamily="34" charset="0"/>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75" b="0" i="0" u="none" strike="noStrike" kern="1200" cap="none" spc="0" normalizeH="0" baseline="0" noProof="0">
              <a:ln>
                <a:noFill/>
              </a:ln>
              <a:solidFill>
                <a:schemeClr val="bg2">
                  <a:lumMod val="50000"/>
                </a:schemeClr>
              </a:solidFill>
              <a:effectLst/>
              <a:uLnTx/>
              <a:uFillTx/>
              <a:latin typeface="+mn-lt"/>
              <a:ea typeface="+mn-ea"/>
              <a:cs typeface="Arial" panose="020B0604020202020204" pitchFamily="34" charset="0"/>
            </a:endParaRPr>
          </a:p>
        </p:txBody>
      </p:sp>
      <p:sp>
        <p:nvSpPr>
          <p:cNvPr id="3" name="Footer Placeholder 2"/>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75" b="0" i="0" u="none" strike="noStrike" kern="1200" cap="none" spc="0" normalizeH="0" baseline="0" noProof="0">
              <a:ln>
                <a:noFill/>
              </a:ln>
              <a:solidFill>
                <a:schemeClr val="bg2">
                  <a:lumMod val="50000"/>
                </a:schemeClr>
              </a:solidFill>
              <a:effectLst/>
              <a:uLnTx/>
              <a:uFillTx/>
              <a:latin typeface="+mn-lt"/>
              <a:ea typeface="+mn-ea"/>
              <a:cs typeface="Arial" panose="020B0604020202020204" pitchFamily="34" charset="0"/>
            </a:endParaRPr>
          </a:p>
        </p:txBody>
      </p:sp>
      <p:sp>
        <p:nvSpPr>
          <p:cNvPr id="4" name="Slide Number Placeholder 3"/>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56A643E6-739F-4E3F-BEDD-0C610E939A5F}" type="slidenum">
              <a:rPr kumimoji="0" lang="en-US" altLang="en-US" sz="3120" b="0" i="0" u="none" strike="noStrike" kern="1200" cap="none" spc="0" normalizeH="0" baseline="0" noProof="0">
                <a:ln>
                  <a:noFill/>
                </a:ln>
                <a:solidFill>
                  <a:schemeClr val="bg2">
                    <a:lumMod val="50000"/>
                  </a:schemeClr>
                </a:solidFill>
                <a:effectLst/>
                <a:uLnTx/>
                <a:uFillTx/>
                <a:latin typeface="+mn-lt"/>
                <a:ea typeface="+mn-ea"/>
                <a:cs typeface="Arial" panose="020B0604020202020204" pitchFamily="34" charset="0"/>
              </a:rPr>
            </a:fld>
            <a:endParaRPr kumimoji="0" lang="en-US" altLang="en-US" sz="3120" b="0" i="0" u="none" strike="noStrike" kern="1200" cap="none" spc="0" normalizeH="0" baseline="0" noProof="0">
              <a:ln>
                <a:noFill/>
              </a:ln>
              <a:solidFill>
                <a:schemeClr val="bg2">
                  <a:lumMod val="50000"/>
                </a:schemeClr>
              </a:solidFill>
              <a:effectLst/>
              <a:uLnTx/>
              <a:uFillTx/>
              <a:latin typeface="+mn-lt"/>
              <a:ea typeface="+mn-ea"/>
              <a:cs typeface="Arial" panose="020B0604020202020204" pitchFamily="34" charset="0"/>
            </a:endParaRP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9309" y="457200"/>
            <a:ext cx="383444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054124" y="987425"/>
            <a:ext cx="601789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19309" y="2057400"/>
            <a:ext cx="383444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75" b="0" i="0" u="none" strike="noStrike" kern="1200" cap="none" spc="0" normalizeH="0" baseline="0" noProof="0">
              <a:ln>
                <a:noFill/>
              </a:ln>
              <a:solidFill>
                <a:schemeClr val="bg2">
                  <a:lumMod val="50000"/>
                </a:schemeClr>
              </a:solidFill>
              <a:effectLst/>
              <a:uLnTx/>
              <a:uFillTx/>
              <a:latin typeface="+mn-lt"/>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75" b="0" i="0" u="none" strike="noStrike" kern="1200" cap="none" spc="0" normalizeH="0" baseline="0" noProof="0">
              <a:ln>
                <a:noFill/>
              </a:ln>
              <a:solidFill>
                <a:schemeClr val="bg2">
                  <a:lumMod val="50000"/>
                </a:schemeClr>
              </a:solidFill>
              <a:effectLst/>
              <a:uLnTx/>
              <a:uFillTx/>
              <a:latin typeface="+mn-lt"/>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56A643E6-739F-4E3F-BEDD-0C610E939A5F}" type="slidenum">
              <a:rPr kumimoji="0" lang="en-US" altLang="en-US" sz="3120" b="0" i="0" u="none" strike="noStrike" kern="1200" cap="none" spc="0" normalizeH="0" baseline="0" noProof="0">
                <a:ln>
                  <a:noFill/>
                </a:ln>
                <a:solidFill>
                  <a:schemeClr val="bg2">
                    <a:lumMod val="50000"/>
                  </a:schemeClr>
                </a:solidFill>
                <a:effectLst/>
                <a:uLnTx/>
                <a:uFillTx/>
                <a:latin typeface="+mn-lt"/>
                <a:ea typeface="+mn-ea"/>
                <a:cs typeface="Arial" panose="020B0604020202020204" pitchFamily="34" charset="0"/>
              </a:rPr>
            </a:fld>
            <a:endParaRPr kumimoji="0" lang="en-US" altLang="en-US" sz="3120" b="0" i="0" u="none" strike="noStrike" kern="1200" cap="none" spc="0" normalizeH="0" baseline="0" noProof="0">
              <a:ln>
                <a:noFill/>
              </a:ln>
              <a:solidFill>
                <a:schemeClr val="bg2">
                  <a:lumMod val="50000"/>
                </a:schemeClr>
              </a:solidFill>
              <a:effectLst/>
              <a:uLnTx/>
              <a:uFillTx/>
              <a:latin typeface="+mn-lt"/>
              <a:ea typeface="+mn-ea"/>
              <a:cs typeface="Arial" panose="020B0604020202020204" pitchFamily="34" charset="0"/>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9309" y="457200"/>
            <a:ext cx="383444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054124" y="987425"/>
            <a:ext cx="6017895"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19309" y="2057400"/>
            <a:ext cx="383444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75" b="0" i="0" u="none" strike="noStrike" kern="1200" cap="none" spc="0" normalizeH="0" baseline="0" noProof="0">
              <a:ln>
                <a:noFill/>
              </a:ln>
              <a:solidFill>
                <a:schemeClr val="bg2">
                  <a:lumMod val="50000"/>
                </a:schemeClr>
              </a:solidFill>
              <a:effectLst/>
              <a:uLnTx/>
              <a:uFillTx/>
              <a:latin typeface="+mn-lt"/>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75" b="0" i="0" u="none" strike="noStrike" kern="1200" cap="none" spc="0" normalizeH="0" baseline="0" noProof="0">
              <a:ln>
                <a:noFill/>
              </a:ln>
              <a:solidFill>
                <a:schemeClr val="bg2">
                  <a:lumMod val="50000"/>
                </a:schemeClr>
              </a:solidFill>
              <a:effectLst/>
              <a:uLnTx/>
              <a:uFillTx/>
              <a:latin typeface="+mn-lt"/>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56A643E6-739F-4E3F-BEDD-0C610E939A5F}" type="slidenum">
              <a:rPr kumimoji="0" lang="en-US" altLang="en-US" sz="3120" b="0" i="0" u="none" strike="noStrike" kern="1200" cap="none" spc="0" normalizeH="0" baseline="0" noProof="0">
                <a:ln>
                  <a:noFill/>
                </a:ln>
                <a:solidFill>
                  <a:schemeClr val="bg2">
                    <a:lumMod val="50000"/>
                  </a:schemeClr>
                </a:solidFill>
                <a:effectLst/>
                <a:uLnTx/>
                <a:uFillTx/>
                <a:latin typeface="+mn-lt"/>
                <a:ea typeface="+mn-ea"/>
                <a:cs typeface="Arial" panose="020B0604020202020204" pitchFamily="34" charset="0"/>
              </a:rPr>
            </a:fld>
            <a:endParaRPr kumimoji="0" lang="en-US" altLang="en-US" sz="3120" b="0" i="0" u="none" strike="noStrike" kern="1200" cap="none" spc="0" normalizeH="0" baseline="0" noProof="0">
              <a:ln>
                <a:noFill/>
              </a:ln>
              <a:solidFill>
                <a:schemeClr val="bg2">
                  <a:lumMod val="50000"/>
                </a:schemeClr>
              </a:solidFill>
              <a:effectLst/>
              <a:uLnTx/>
              <a:uFillTx/>
              <a:latin typeface="+mn-lt"/>
              <a:ea typeface="+mn-ea"/>
              <a:cs typeface="Arial" panose="020B0604020202020204" pitchFamily="34" charset="0"/>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ChangeArrowheads="1"/>
          </p:cNvSpPr>
          <p:nvPr/>
        </p:nvSpPr>
        <p:spPr bwMode="auto">
          <a:xfrm>
            <a:off x="2064" y="333375"/>
            <a:ext cx="11887200" cy="1009650"/>
          </a:xfrm>
          <a:prstGeom prst="rect">
            <a:avLst/>
          </a:prstGeom>
          <a:gradFill rotWithShape="0">
            <a:gsLst>
              <a:gs pos="0">
                <a:schemeClr val="bg2">
                  <a:gamma/>
                  <a:tint val="0"/>
                  <a:invGamma/>
                </a:schemeClr>
              </a:gs>
              <a:gs pos="100000">
                <a:schemeClr val="bg2">
                  <a:alpha val="53999"/>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pic>
        <p:nvPicPr>
          <p:cNvPr id="1027" name="Picture 3" descr="关系图"/>
          <p:cNvPicPr>
            <a:picLocks noChangeAspect="1"/>
          </p:cNvPicPr>
          <p:nvPr/>
        </p:nvPicPr>
        <p:blipFill>
          <a:blip r:embed="rId13"/>
          <a:srcRect t="1094" r="8122" b="13318"/>
          <a:stretch>
            <a:fillRect/>
          </a:stretch>
        </p:blipFill>
        <p:spPr>
          <a:xfrm>
            <a:off x="7536815" y="4438650"/>
            <a:ext cx="4342130" cy="2333625"/>
          </a:xfrm>
          <a:prstGeom prst="rect">
            <a:avLst/>
          </a:prstGeom>
          <a:noFill/>
          <a:ln w="9525">
            <a:noFill/>
          </a:ln>
        </p:spPr>
      </p:pic>
      <p:sp>
        <p:nvSpPr>
          <p:cNvPr id="1028" name="Rectangle 4"/>
          <p:cNvSpPr/>
          <p:nvPr>
            <p:ph type="title"/>
          </p:nvPr>
        </p:nvSpPr>
        <p:spPr>
          <a:xfrm>
            <a:off x="594360" y="274638"/>
            <a:ext cx="10698480" cy="1143000"/>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9" name="Rectangle 5"/>
          <p:cNvSpPr/>
          <p:nvPr>
            <p:ph type="body" idx="1"/>
          </p:nvPr>
        </p:nvSpPr>
        <p:spPr>
          <a:xfrm>
            <a:off x="594360" y="1600200"/>
            <a:ext cx="10698480" cy="4525963"/>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30" name="Rectangle 6"/>
          <p:cNvSpPr>
            <a:spLocks noChangeArrowheads="1"/>
          </p:cNvSpPr>
          <p:nvPr>
            <p:ph type="dt" sz="half" idx="2"/>
          </p:nvPr>
        </p:nvSpPr>
        <p:spPr bwMode="auto">
          <a:xfrm>
            <a:off x="594360" y="6245225"/>
            <a:ext cx="277368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975" b="0" i="0" u="none" strike="noStrike" kern="1200" cap="none" spc="0" normalizeH="0" baseline="0" noProof="0">
              <a:ln>
                <a:noFill/>
              </a:ln>
              <a:solidFill>
                <a:schemeClr val="bg2">
                  <a:lumMod val="50000"/>
                </a:schemeClr>
              </a:solidFill>
              <a:effectLst/>
              <a:uLnTx/>
              <a:uFillTx/>
              <a:latin typeface="+mn-lt"/>
              <a:ea typeface="+mn-ea"/>
              <a:cs typeface="Arial" panose="020B0604020202020204" pitchFamily="34" charset="0"/>
            </a:endParaRPr>
          </a:p>
        </p:txBody>
      </p:sp>
      <p:sp>
        <p:nvSpPr>
          <p:cNvPr id="1031" name="Rectangle 7"/>
          <p:cNvSpPr>
            <a:spLocks noChangeArrowheads="1"/>
          </p:cNvSpPr>
          <p:nvPr>
            <p:ph type="ftr" sz="quarter" idx="3"/>
          </p:nvPr>
        </p:nvSpPr>
        <p:spPr bwMode="auto">
          <a:xfrm>
            <a:off x="4061460" y="6245225"/>
            <a:ext cx="376428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975" b="0" i="0" u="none" strike="noStrike" kern="1200" cap="none" spc="0" normalizeH="0" baseline="0" noProof="0">
              <a:ln>
                <a:noFill/>
              </a:ln>
              <a:solidFill>
                <a:schemeClr val="bg2">
                  <a:lumMod val="50000"/>
                </a:schemeClr>
              </a:solidFill>
              <a:effectLst/>
              <a:uLnTx/>
              <a:uFillTx/>
              <a:latin typeface="+mn-lt"/>
              <a:ea typeface="+mn-ea"/>
              <a:cs typeface="Arial" panose="020B0604020202020204" pitchFamily="34" charset="0"/>
            </a:endParaRPr>
          </a:p>
        </p:txBody>
      </p:sp>
      <p:sp>
        <p:nvSpPr>
          <p:cNvPr id="1032" name="Rectangle 8"/>
          <p:cNvSpPr>
            <a:spLocks noChangeArrowheads="1"/>
          </p:cNvSpPr>
          <p:nvPr>
            <p:ph type="sldNum" sz="quarter" idx="4"/>
          </p:nvPr>
        </p:nvSpPr>
        <p:spPr bwMode="auto">
          <a:xfrm>
            <a:off x="8519160" y="6245225"/>
            <a:ext cx="277368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marL="0" marR="0" lvl="0" indent="0" algn="r" defTabSz="914400" rtl="0" eaLnBrk="0" fontAlgn="base" latinLnBrk="0" hangingPunct="0">
              <a:lnSpc>
                <a:spcPct val="100000"/>
              </a:lnSpc>
              <a:spcBef>
                <a:spcPct val="0"/>
              </a:spcBef>
              <a:spcAft>
                <a:spcPct val="0"/>
              </a:spcAft>
              <a:buClrTx/>
              <a:buSzTx/>
              <a:buFontTx/>
              <a:buNone/>
              <a:defRPr/>
            </a:pPr>
            <a:fld id="{56A643E6-739F-4E3F-BEDD-0C610E939A5F}" type="slidenum">
              <a:rPr kumimoji="0" lang="en-US" altLang="en-US" sz="3120" b="0" i="0" u="none" strike="noStrike" kern="1200" cap="none" spc="0" normalizeH="0" baseline="0" noProof="0">
                <a:ln>
                  <a:noFill/>
                </a:ln>
                <a:solidFill>
                  <a:schemeClr val="bg2">
                    <a:lumMod val="50000"/>
                  </a:schemeClr>
                </a:solidFill>
                <a:effectLst/>
                <a:uLnTx/>
                <a:uFillTx/>
                <a:latin typeface="+mn-lt"/>
                <a:ea typeface="+mn-ea"/>
                <a:cs typeface="Arial" panose="020B0604020202020204" pitchFamily="34" charset="0"/>
              </a:rPr>
            </a:fld>
            <a:endParaRPr kumimoji="0" lang="en-US" altLang="en-US" sz="3120" b="0" i="0" u="none" strike="noStrike" kern="1200" cap="none" spc="0" normalizeH="0" baseline="0" noProof="0">
              <a:ln>
                <a:noFill/>
              </a:ln>
              <a:solidFill>
                <a:schemeClr val="bg2">
                  <a:lumMod val="50000"/>
                </a:schemeClr>
              </a:solidFill>
              <a:effectLst/>
              <a:uLnTx/>
              <a:uFillTx/>
              <a:latin typeface="+mn-lt"/>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ppt_x</p:attrName>
                                        </p:attrNameLst>
                                      </p:cBhvr>
                                      <p:tavLst>
                                        <p:tav tm="0">
                                          <p:val>
                                            <p:strVal val="#ppt_x-.2"/>
                                          </p:val>
                                        </p:tav>
                                        <p:tav tm="100000">
                                          <p:val>
                                            <p:strVal val="#ppt_x"/>
                                          </p:val>
                                        </p:tav>
                                      </p:tavLst>
                                    </p:anim>
                                    <p:anim calcmode="lin" valueType="num">
                                      <p:cBhvr>
                                        <p:cTn id="8"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p:cTn id="12" dur="1000" fill="hold"/>
                                        <p:tgtEl>
                                          <p:spTgt spid="1028"/>
                                        </p:tgtEl>
                                        <p:attrNameLst>
                                          <p:attrName>ppt_x</p:attrName>
                                        </p:attrNameLst>
                                      </p:cBhvr>
                                      <p:tavLst>
                                        <p:tav tm="0">
                                          <p:val>
                                            <p:strVal val="#ppt_x-.2"/>
                                          </p:val>
                                        </p:tav>
                                        <p:tav tm="100000">
                                          <p:val>
                                            <p:strVal val="#ppt_x"/>
                                          </p:val>
                                        </p:tav>
                                      </p:tavLst>
                                    </p:anim>
                                    <p:anim calcmode="lin" valueType="num">
                                      <p:cBhvr>
                                        <p:cTn id="13" dur="1000" fill="hold"/>
                                        <p:tgtEl>
                                          <p:spTgt spid="102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bldLvl="0" animBg="1"/>
      <p:bldP spid="1028" grpId="0" bldLvl="0"/>
    </p:bldLst>
  </p:timing>
  <p:hf sldNum="0"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jpeg"/><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4.xml.rels><?xml version="1.0" encoding="UTF-8" standalone="yes"?>
<Relationships xmlns="http://schemas.openxmlformats.org/package/2006/relationships"><Relationship Id="rId9" Type="http://schemas.openxmlformats.org/officeDocument/2006/relationships/image" Target="../media/image24.png"/><Relationship Id="rId8" Type="http://schemas.openxmlformats.org/officeDocument/2006/relationships/image" Target="../media/image23.png"/><Relationship Id="rId7" Type="http://schemas.openxmlformats.org/officeDocument/2006/relationships/image" Target="../media/image22.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2" Type="http://schemas.openxmlformats.org/officeDocument/2006/relationships/slideLayout" Target="../slideLayouts/slideLayout7.xml"/><Relationship Id="rId21" Type="http://schemas.openxmlformats.org/officeDocument/2006/relationships/image" Target="../media/image36.png"/><Relationship Id="rId20" Type="http://schemas.openxmlformats.org/officeDocument/2006/relationships/image" Target="../media/image35.png"/><Relationship Id="rId2" Type="http://schemas.openxmlformats.org/officeDocument/2006/relationships/image" Target="../media/image17.png"/><Relationship Id="rId19" Type="http://schemas.openxmlformats.org/officeDocument/2006/relationships/image" Target="../media/image34.png"/><Relationship Id="rId18" Type="http://schemas.openxmlformats.org/officeDocument/2006/relationships/image" Target="../media/image33.png"/><Relationship Id="rId17" Type="http://schemas.openxmlformats.org/officeDocument/2006/relationships/image" Target="../media/image32.png"/><Relationship Id="rId16" Type="http://schemas.openxmlformats.org/officeDocument/2006/relationships/image" Target="../media/image31.png"/><Relationship Id="rId15" Type="http://schemas.openxmlformats.org/officeDocument/2006/relationships/image" Target="../media/image30.png"/><Relationship Id="rId14" Type="http://schemas.openxmlformats.org/officeDocument/2006/relationships/image" Target="../media/image29.png"/><Relationship Id="rId13" Type="http://schemas.openxmlformats.org/officeDocument/2006/relationships/image" Target="../media/image28.png"/><Relationship Id="rId12" Type="http://schemas.openxmlformats.org/officeDocument/2006/relationships/image" Target="../media/image27.png"/><Relationship Id="rId11" Type="http://schemas.openxmlformats.org/officeDocument/2006/relationships/image" Target="../media/image26.png"/><Relationship Id="rId10" Type="http://schemas.openxmlformats.org/officeDocument/2006/relationships/image" Target="../media/image25.png"/><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40.jpeg"/><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3.jpeg"/><Relationship Id="rId1" Type="http://schemas.openxmlformats.org/officeDocument/2006/relationships/image" Target="../media/image42.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5.jpeg"/><Relationship Id="rId1"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7.png"/><Relationship Id="rId1" Type="http://schemas.openxmlformats.org/officeDocument/2006/relationships/image" Target="../media/image46.jpe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1.jpeg"/><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image" Target="../media/image48.png"/></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4.xml"/><Relationship Id="rId4" Type="http://schemas.openxmlformats.org/officeDocument/2006/relationships/image" Target="../media/image55.jpeg"/><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2.xml"/><Relationship Id="rId3" Type="http://schemas.openxmlformats.org/officeDocument/2006/relationships/image" Target="../media/image57.wmf"/><Relationship Id="rId2" Type="http://schemas.openxmlformats.org/officeDocument/2006/relationships/oleObject" Target="../embeddings/oleObject1.bin"/><Relationship Id="rId1" Type="http://schemas.openxmlformats.org/officeDocument/2006/relationships/image" Target="../media/image5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image" Target="../media/image61.jpeg"/><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image" Target="../media/image58.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image" Target="../media/image8.jpeg"/><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1.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Rectangle 2"/>
          <p:cNvSpPr/>
          <p:nvPr/>
        </p:nvSpPr>
        <p:spPr>
          <a:xfrm>
            <a:off x="1414765" y="-76340"/>
            <a:ext cx="9004935" cy="1276350"/>
          </a:xfrm>
          <a:prstGeom prst="rect">
            <a:avLst/>
          </a:prstGeom>
          <a:noFill/>
          <a:ln>
            <a:noFill/>
          </a:ln>
        </p:spPr>
        <p:txBody>
          <a:bodyPr wrap="none">
            <a:spAutoFit/>
          </a:bodyPr>
          <a:lstStyle/>
          <a:p>
            <a:pPr marL="0" marR="0" lvl="0" indent="0" algn="ctr" defTabSz="914400" rtl="0" eaLnBrk="1" fontAlgn="base" latinLnBrk="0" hangingPunct="1">
              <a:lnSpc>
                <a:spcPct val="100000"/>
              </a:lnSpc>
              <a:spcBef>
                <a:spcPts val="600"/>
              </a:spcBef>
              <a:spcAft>
                <a:spcPct val="0"/>
              </a:spcAft>
              <a:buClrTx/>
              <a:buSzTx/>
              <a:buFontTx/>
              <a:buNone/>
              <a:defRPr/>
            </a:pPr>
            <a:r>
              <a:rPr kumimoji="0" lang="en-US" sz="3600" b="1" i="0" u="none" strike="noStrike" kern="1200" cap="none" normalizeH="0" baseline="0" noProof="0" dirty="0">
                <a:ln w="22225">
                  <a:solidFill>
                    <a:schemeClr val="accent2"/>
                  </a:solidFill>
                  <a:prstDash val="solid"/>
                </a:ln>
                <a:solidFill>
                  <a:schemeClr val="accent2">
                    <a:lumMod val="40000"/>
                    <a:lumOff val="60000"/>
                  </a:schemeClr>
                </a:solidFill>
                <a:effectLst/>
                <a:uLnTx/>
                <a:uFillTx/>
                <a:latin typeface="Times New Roman" panose="02020603050405020304" pitchFamily="18" charset="0"/>
                <a:ea typeface="+mn-ea"/>
                <a:cs typeface="Times New Roman" panose="02020603050405020304" pitchFamily="18" charset="0"/>
              </a:rPr>
              <a:t>BÀI 3</a:t>
            </a:r>
            <a:endParaRPr kumimoji="0" lang="en-US" sz="3600" b="1" i="0" u="none" strike="noStrike" kern="1200" cap="none" normalizeH="0" baseline="0" noProof="0" dirty="0">
              <a:ln w="22225">
                <a:solidFill>
                  <a:schemeClr val="accent2"/>
                </a:solidFill>
                <a:prstDash val="solid"/>
              </a:ln>
              <a:solidFill>
                <a:schemeClr val="accent2">
                  <a:lumMod val="40000"/>
                  <a:lumOff val="60000"/>
                </a:schemeClr>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ts val="600"/>
              </a:spcBef>
              <a:spcAft>
                <a:spcPct val="0"/>
              </a:spcAft>
              <a:buClrTx/>
              <a:buSzTx/>
              <a:buFontTx/>
              <a:buNone/>
              <a:defRPr/>
            </a:pPr>
            <a:r>
              <a:rPr kumimoji="0" lang="en-US" sz="3600" b="1" i="0" u="none" strike="noStrike" kern="1200" cap="none" normalizeH="0" baseline="0" noProof="0" dirty="0">
                <a:ln w="22225">
                  <a:solidFill>
                    <a:schemeClr val="accent2"/>
                  </a:solidFill>
                  <a:prstDash val="solid"/>
                </a:ln>
                <a:solidFill>
                  <a:schemeClr val="accent2">
                    <a:lumMod val="40000"/>
                    <a:lumOff val="60000"/>
                  </a:schemeClr>
                </a:solidFill>
                <a:effectLst/>
                <a:uLnTx/>
                <a:uFillTx/>
                <a:latin typeface="Times New Roman" panose="02020603050405020304" pitchFamily="18" charset="0"/>
                <a:ea typeface="+mn-ea"/>
                <a:cs typeface="Times New Roman" panose="02020603050405020304" pitchFamily="18" charset="0"/>
              </a:rPr>
              <a:t>CÁC QUỐC GIA CỔ ĐẠI PHƯƠNG ĐÔNG</a:t>
            </a:r>
            <a:endParaRPr kumimoji="0" lang="en-US" sz="3600" b="1" i="0" u="none" strike="noStrike" kern="1200" cap="none" normalizeH="0" baseline="0" noProof="0" dirty="0">
              <a:ln w="22225">
                <a:solidFill>
                  <a:schemeClr val="accent2"/>
                </a:solidFill>
                <a:prstDash val="solid"/>
              </a:ln>
              <a:solidFill>
                <a:schemeClr val="accent2">
                  <a:lumMod val="40000"/>
                  <a:lumOff val="60000"/>
                </a:schemeClr>
              </a:solidFill>
              <a:effectLst/>
              <a:uLnTx/>
              <a:uFillTx/>
              <a:latin typeface="Times New Roman" panose="02020603050405020304" pitchFamily="18" charset="0"/>
              <a:ea typeface="+mn-ea"/>
              <a:cs typeface="Times New Roman" panose="02020603050405020304" pitchFamily="18" charset="0"/>
            </a:endParaRPr>
          </a:p>
        </p:txBody>
      </p:sp>
      <p:sp>
        <p:nvSpPr>
          <p:cNvPr id="9219" name="Rectangle 1"/>
          <p:cNvSpPr/>
          <p:nvPr/>
        </p:nvSpPr>
        <p:spPr>
          <a:xfrm>
            <a:off x="457200" y="1447800"/>
            <a:ext cx="8545830" cy="337185"/>
          </a:xfrm>
          <a:prstGeom prst="rect">
            <a:avLst/>
          </a:prstGeom>
          <a:noFill/>
          <a:ln w="9525">
            <a:noFill/>
          </a:ln>
        </p:spPr>
        <p:txBody>
          <a:bodyPr wrap="square">
            <a:spAutoFit/>
          </a:bodyPr>
          <a:p>
            <a:pPr>
              <a:lnSpc>
                <a:spcPct val="50000"/>
              </a:lnSpc>
              <a:spcBef>
                <a:spcPct val="50000"/>
              </a:spcBef>
            </a:pPr>
            <a:r>
              <a:rPr sz="3200" b="1" dirty="0">
                <a:solidFill>
                  <a:srgbClr val="FF0000"/>
                </a:solidFill>
                <a:latin typeface="Times New Roman" panose="02020603050405020304" pitchFamily="18" charset="0"/>
                <a:cs typeface="Times New Roman" panose="02020603050405020304" pitchFamily="18" charset="0"/>
              </a:rPr>
              <a:t>1. </a:t>
            </a:r>
            <a:r>
              <a:rPr lang="en-US" altLang="en-US" sz="3200" b="1" dirty="0">
                <a:solidFill>
                  <a:srgbClr val="FF0000"/>
                </a:solidFill>
                <a:latin typeface="Times New Roman" panose="02020603050405020304" pitchFamily="18" charset="0"/>
                <a:cs typeface="Times New Roman" panose="02020603050405020304" pitchFamily="18" charset="0"/>
              </a:rPr>
              <a:t>Sự hình thành các quốc gia cổ đại</a:t>
            </a:r>
            <a:endParaRPr lang="en-US" alt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244" name="Picture 8"/>
          <p:cNvPicPr>
            <a:picLocks noChangeAspect="1"/>
          </p:cNvPicPr>
          <p:nvPr>
            <p:ph idx="1"/>
          </p:nvPr>
        </p:nvPicPr>
        <p:blipFill>
          <a:blip r:embed="rId1"/>
          <a:stretch>
            <a:fillRect/>
          </a:stretch>
        </p:blipFill>
        <p:spPr>
          <a:xfrm>
            <a:off x="16510" y="1784985"/>
            <a:ext cx="11904980" cy="5036820"/>
          </a:xfrm>
          <a:prstGeom prst="rect">
            <a:avLst/>
          </a:prstGeom>
          <a:noFill/>
          <a:ln w="9525">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3" name="Rectangle 1"/>
          <p:cNvSpPr/>
          <p:nvPr/>
        </p:nvSpPr>
        <p:spPr>
          <a:xfrm>
            <a:off x="685483" y="838200"/>
            <a:ext cx="4980940" cy="829945"/>
          </a:xfrm>
          <a:prstGeom prst="rect">
            <a:avLst/>
          </a:prstGeom>
          <a:noFill/>
          <a:ln w="9525">
            <a:noFill/>
          </a:ln>
        </p:spPr>
        <p:txBody>
          <a:bodyPr wrap="square">
            <a:spAutoFit/>
          </a:bodyPr>
          <a:p>
            <a:pPr algn="l">
              <a:lnSpc>
                <a:spcPct val="50000"/>
              </a:lnSpc>
              <a:spcBef>
                <a:spcPct val="50000"/>
              </a:spcBef>
            </a:pPr>
            <a:r>
              <a:rPr lang="en-US" sz="3200" b="1" dirty="0">
                <a:solidFill>
                  <a:srgbClr val="FF0000"/>
                </a:solidFill>
                <a:latin typeface="Times New Roman" panose="02020603050405020304" pitchFamily="18" charset="0"/>
                <a:cs typeface="Times New Roman" panose="02020603050405020304" pitchFamily="18" charset="0"/>
              </a:rPr>
              <a:t>2. Chế độ chuyên chế</a:t>
            </a:r>
            <a:r>
              <a:rPr sz="3200" b="1" dirty="0">
                <a:solidFill>
                  <a:srgbClr val="FF0000"/>
                </a:solidFill>
                <a:latin typeface="Times New Roman" panose="02020603050405020304" pitchFamily="18" charset="0"/>
                <a:cs typeface="Times New Roman" panose="02020603050405020304" pitchFamily="18" charset="0"/>
              </a:rPr>
              <a:t> cổ đại</a:t>
            </a:r>
            <a:endParaRPr sz="3200" b="1" dirty="0">
              <a:solidFill>
                <a:srgbClr val="FF0000"/>
              </a:solidFill>
              <a:latin typeface="Times New Roman" panose="02020603050405020304" pitchFamily="18" charset="0"/>
              <a:cs typeface="Times New Roman" panose="02020603050405020304" pitchFamily="18" charset="0"/>
            </a:endParaRPr>
          </a:p>
          <a:p>
            <a:pPr algn="l">
              <a:lnSpc>
                <a:spcPct val="50000"/>
              </a:lnSpc>
              <a:spcBef>
                <a:spcPct val="50000"/>
              </a:spcBef>
            </a:pPr>
            <a:r>
              <a:rPr lang="en-US" sz="3200">
                <a:solidFill>
                  <a:srgbClr val="FF0000"/>
                </a:solidFill>
                <a:latin typeface="Times New Roman" panose="02020603050405020304" pitchFamily="18" charset="0"/>
                <a:cs typeface="Times New Roman" panose="02020603050405020304" pitchFamily="18" charset="0"/>
                <a:sym typeface="+mn-ea"/>
              </a:rPr>
              <a:t>  a. Cơ cấu xã hội</a:t>
            </a:r>
            <a:endParaRPr lang="en-US" alt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AutoShape 7"/>
          <p:cNvSpPr>
            <a:spLocks noChangeArrowheads="1"/>
          </p:cNvSpPr>
          <p:nvPr/>
        </p:nvSpPr>
        <p:spPr bwMode="auto">
          <a:xfrm>
            <a:off x="7469505" y="732155"/>
            <a:ext cx="4620260" cy="3001645"/>
          </a:xfrm>
          <a:prstGeom prst="cloudCallout">
            <a:avLst>
              <a:gd name="adj1" fmla="val -28209"/>
              <a:gd name="adj2" fmla="val 96670"/>
            </a:avLst>
          </a:prstGeom>
        </p:spPr>
        <p:style>
          <a:lnRef idx="3">
            <a:schemeClr val="lt1"/>
          </a:lnRef>
          <a:fillRef idx="1">
            <a:schemeClr val="accent1"/>
          </a:fillRef>
          <a:effectRef idx="1">
            <a:schemeClr val="accent1"/>
          </a:effectRef>
          <a:fontRef idx="minor">
            <a:schemeClr val="lt1"/>
          </a:fontRef>
        </p:style>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l" eaLnBrk="1" hangingPunct="1">
              <a:buNone/>
            </a:pPr>
            <a:r>
              <a:rPr lang="vi-VN" altLang="en-US" sz="3200" b="1" i="1" dirty="0">
                <a:solidFill>
                  <a:srgbClr val="FF0000"/>
                </a:solidFill>
                <a:latin typeface="Times New Roman" panose="02020603050405020304" pitchFamily="18" charset="0"/>
                <a:cs typeface="Times New Roman" panose="02020603050405020304" pitchFamily="18" charset="0"/>
              </a:rPr>
              <a:t>Nô</a:t>
            </a:r>
            <a:r>
              <a:rPr lang="en-US" altLang="en-US" sz="3200" b="1" i="1" dirty="0">
                <a:solidFill>
                  <a:srgbClr val="FF0000"/>
                </a:solidFill>
                <a:latin typeface="Times New Roman" panose="02020603050405020304" pitchFamily="18" charset="0"/>
                <a:cs typeface="Times New Roman" panose="02020603050405020304" pitchFamily="18" charset="0"/>
              </a:rPr>
              <a:t>ng dân công xã trong xã hội cổ đại phương Đông </a:t>
            </a:r>
            <a:r>
              <a:rPr lang="vi-VN" altLang="en-US" sz="3200" b="1" i="1" dirty="0">
                <a:solidFill>
                  <a:srgbClr val="FF0000"/>
                </a:solidFill>
                <a:latin typeface="Times New Roman" panose="02020603050405020304" pitchFamily="18" charset="0"/>
                <a:cs typeface="Times New Roman" panose="02020603050405020304" pitchFamily="18" charset="0"/>
              </a:rPr>
              <a:t>có vai trò gì?</a:t>
            </a:r>
            <a:endParaRPr lang="vi-VN" altLang="en-US" sz="3200" b="1" i="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4118610"/>
            <a:ext cx="10486390" cy="2061210"/>
          </a:xfrm>
          <a:prstGeom prst="rect">
            <a:avLst/>
          </a:prstGeom>
          <a:noFill/>
          <a:ln w="9525">
            <a:noFill/>
          </a:ln>
        </p:spPr>
        <p:txBody>
          <a:bodyPr wrap="square">
            <a:spAutoFit/>
          </a:bodyPr>
          <a:lstStyle>
            <a:lvl1pPr marL="278130" indent="-278130" algn="l" defTabSz="444500" rtl="0" eaLnBrk="0" fontAlgn="base" hangingPunct="0">
              <a:spcBef>
                <a:spcPct val="20000"/>
              </a:spcBef>
              <a:spcAft>
                <a:spcPts val="590"/>
              </a:spcAft>
              <a:buClr>
                <a:schemeClr val="tx1"/>
              </a:buClr>
              <a:buSzPct val="80000"/>
              <a:buFont typeface="Wingdings 3" panose="05040102010807070707" pitchFamily="18" charset="2"/>
              <a:buChar char=""/>
              <a:defRPr sz="1900" kern="1200">
                <a:solidFill>
                  <a:srgbClr val="0F496F"/>
                </a:solidFill>
                <a:latin typeface="+mn-lt"/>
                <a:ea typeface="+mn-ea"/>
                <a:cs typeface="+mn-cs"/>
              </a:defRPr>
            </a:lvl1pPr>
            <a:lvl2pPr marL="723900" indent="-278130" algn="l" defTabSz="444500" rtl="0" eaLnBrk="0" fontAlgn="base" hangingPunct="0">
              <a:spcBef>
                <a:spcPct val="20000"/>
              </a:spcBef>
              <a:spcAft>
                <a:spcPts val="590"/>
              </a:spcAft>
              <a:buClr>
                <a:schemeClr val="tx1"/>
              </a:buClr>
              <a:buSzPct val="80000"/>
              <a:buFont typeface="Wingdings 3" panose="05040102010807070707" pitchFamily="18" charset="2"/>
              <a:buChar char=""/>
              <a:defRPr sz="1700" kern="1200">
                <a:solidFill>
                  <a:srgbClr val="0F496F"/>
                </a:solidFill>
                <a:latin typeface="+mn-lt"/>
                <a:ea typeface="+mn-ea"/>
                <a:cs typeface="+mn-cs"/>
              </a:defRPr>
            </a:lvl2pPr>
            <a:lvl3pPr marL="1170305" indent="-278130" algn="l" defTabSz="444500" rtl="0" eaLnBrk="0" fontAlgn="base" hangingPunct="0">
              <a:spcBef>
                <a:spcPct val="20000"/>
              </a:spcBef>
              <a:spcAft>
                <a:spcPts val="590"/>
              </a:spcAft>
              <a:buClr>
                <a:schemeClr val="tx1"/>
              </a:buClr>
              <a:buSzPct val="80000"/>
              <a:buFont typeface="Wingdings 3" panose="05040102010807070707" pitchFamily="18" charset="2"/>
              <a:buChar char=""/>
              <a:defRPr sz="1500" kern="1200">
                <a:solidFill>
                  <a:srgbClr val="0F496F"/>
                </a:solidFill>
                <a:latin typeface="+mn-lt"/>
                <a:ea typeface="+mn-ea"/>
                <a:cs typeface="+mn-cs"/>
              </a:defRPr>
            </a:lvl3pPr>
            <a:lvl4pPr marL="1503680" indent="-167005" algn="l" defTabSz="444500" rtl="0" eaLnBrk="0" fontAlgn="base" hangingPunct="0">
              <a:spcBef>
                <a:spcPct val="20000"/>
              </a:spcBef>
              <a:spcAft>
                <a:spcPts val="590"/>
              </a:spcAft>
              <a:buClr>
                <a:schemeClr val="tx1"/>
              </a:buClr>
              <a:buSzPct val="80000"/>
              <a:buFont typeface="Wingdings 3" panose="05040102010807070707" pitchFamily="18" charset="2"/>
              <a:buChar char=""/>
              <a:defRPr sz="1300" kern="1200">
                <a:solidFill>
                  <a:srgbClr val="0F496F"/>
                </a:solidFill>
                <a:latin typeface="+mn-lt"/>
                <a:ea typeface="+mn-ea"/>
                <a:cs typeface="+mn-cs"/>
              </a:defRPr>
            </a:lvl4pPr>
            <a:lvl5pPr marL="1949450" indent="-167005" algn="l" defTabSz="444500" rtl="0" eaLnBrk="0" fontAlgn="base" hangingPunct="0">
              <a:spcBef>
                <a:spcPct val="20000"/>
              </a:spcBef>
              <a:spcAft>
                <a:spcPts val="590"/>
              </a:spcAft>
              <a:buClr>
                <a:schemeClr val="tx1"/>
              </a:buClr>
              <a:buSzPct val="80000"/>
              <a:buFont typeface="Wingdings 3" panose="05040102010807070707" pitchFamily="18" charset="2"/>
              <a:buChar char=""/>
              <a:defRPr sz="1300" kern="1200">
                <a:solidFill>
                  <a:srgbClr val="0F496F"/>
                </a:solidFill>
                <a:latin typeface="+mn-lt"/>
                <a:ea typeface="+mn-ea"/>
                <a:cs typeface="+mn-cs"/>
              </a:defRPr>
            </a:lvl5pPr>
          </a:lstStyle>
          <a:p>
            <a:pPr marL="0" lvl="0" indent="0">
              <a:spcBef>
                <a:spcPct val="0"/>
              </a:spcBef>
              <a:spcAft>
                <a:spcPct val="0"/>
              </a:spcAft>
              <a:buClrTx/>
              <a:buSzTx/>
              <a:buFont typeface="Arial" panose="020B0604020202020204" pitchFamily="34" charset="0"/>
              <a:buNone/>
            </a:pPr>
            <a:r>
              <a:rPr lang="en-US" sz="3200" dirty="0">
                <a:solidFill>
                  <a:srgbClr val="FF0000"/>
                </a:solidFill>
                <a:latin typeface="Times New Roman" panose="02020603050405020304" pitchFamily="18" charset="0"/>
                <a:cs typeface="Times New Roman" panose="02020603050405020304" pitchFamily="18" charset="0"/>
                <a:sym typeface="+mn-ea"/>
              </a:rPr>
              <a:t>* </a:t>
            </a:r>
            <a:r>
              <a:rPr sz="3200" dirty="0">
                <a:solidFill>
                  <a:srgbClr val="FF0000"/>
                </a:solidFill>
                <a:latin typeface="Times New Roman" panose="02020603050405020304" pitchFamily="18" charset="0"/>
                <a:cs typeface="Times New Roman" panose="02020603050405020304" pitchFamily="18" charset="0"/>
                <a:sym typeface="+mn-ea"/>
              </a:rPr>
              <a:t>Nông dân công xã:</a:t>
            </a:r>
            <a:endParaRPr sz="3200" dirty="0">
              <a:solidFill>
                <a:schemeClr val="tx1"/>
              </a:solidFill>
              <a:latin typeface="Times New Roman" panose="02020603050405020304" pitchFamily="18" charset="0"/>
              <a:cs typeface="Times New Roman" panose="02020603050405020304" pitchFamily="18" charset="0"/>
            </a:endParaRPr>
          </a:p>
          <a:p>
            <a:pPr marL="0" lvl="0" indent="0">
              <a:spcBef>
                <a:spcPct val="0"/>
              </a:spcBef>
              <a:spcAft>
                <a:spcPct val="0"/>
              </a:spcAft>
              <a:buClrTx/>
              <a:buSzTx/>
              <a:buFont typeface="Arial" panose="020B0604020202020204" pitchFamily="34" charset="0"/>
              <a:buNone/>
            </a:pPr>
            <a:r>
              <a:rPr lang="vi-VN" sz="3200" dirty="0">
                <a:solidFill>
                  <a:schemeClr val="tx1"/>
                </a:solidFill>
                <a:latin typeface="Times New Roman" panose="02020603050405020304" pitchFamily="18" charset="0"/>
                <a:cs typeface="Times New Roman" panose="02020603050405020304" pitchFamily="18" charset="0"/>
              </a:rPr>
              <a:t>Chiếm số</a:t>
            </a:r>
            <a:r>
              <a:rPr sz="3200" dirty="0">
                <a:solidFill>
                  <a:schemeClr val="tx1"/>
                </a:solidFill>
                <a:latin typeface="Times New Roman" panose="02020603050405020304" pitchFamily="18" charset="0"/>
                <a:cs typeface="Times New Roman" panose="02020603050405020304" pitchFamily="18" charset="0"/>
              </a:rPr>
              <a:t> đông trong </a:t>
            </a:r>
            <a:r>
              <a:rPr lang="vi-VN" sz="3200" dirty="0">
                <a:solidFill>
                  <a:schemeClr val="tx1"/>
                </a:solidFill>
                <a:latin typeface="Times New Roman" panose="02020603050405020304" pitchFamily="18" charset="0"/>
                <a:cs typeface="Times New Roman" panose="02020603050405020304" pitchFamily="18" charset="0"/>
              </a:rPr>
              <a:t>xã hội, là thành phần </a:t>
            </a:r>
            <a:r>
              <a:rPr sz="3200" dirty="0">
                <a:solidFill>
                  <a:schemeClr val="tx1"/>
                </a:solidFill>
                <a:latin typeface="Times New Roman" panose="02020603050405020304" pitchFamily="18" charset="0"/>
                <a:cs typeface="Times New Roman" panose="02020603050405020304" pitchFamily="18" charset="0"/>
              </a:rPr>
              <a:t>sản xuất</a:t>
            </a:r>
            <a:r>
              <a:rPr lang="vi-VN" sz="3200" dirty="0">
                <a:solidFill>
                  <a:schemeClr val="tx1"/>
                </a:solidFill>
                <a:latin typeface="Times New Roman" panose="02020603050405020304" pitchFamily="18" charset="0"/>
                <a:cs typeface="Times New Roman" panose="02020603050405020304" pitchFamily="18" charset="0"/>
              </a:rPr>
              <a:t> chủ yếu</a:t>
            </a:r>
            <a:r>
              <a:rPr sz="3200" dirty="0">
                <a:solidFill>
                  <a:schemeClr val="tx1"/>
                </a:solidFill>
                <a:latin typeface="Times New Roman" panose="02020603050405020304" pitchFamily="18" charset="0"/>
                <a:cs typeface="Times New Roman" panose="02020603050405020304" pitchFamily="18" charset="0"/>
              </a:rPr>
              <a:t>.</a:t>
            </a:r>
            <a:r>
              <a:rPr lang="vi-VN" sz="3200" dirty="0">
                <a:solidFill>
                  <a:schemeClr val="tx1"/>
                </a:solidFill>
                <a:latin typeface="Times New Roman" panose="02020603050405020304" pitchFamily="18" charset="0"/>
                <a:cs typeface="Times New Roman" panose="02020603050405020304" pitchFamily="18" charset="0"/>
              </a:rPr>
              <a:t> </a:t>
            </a:r>
            <a:r>
              <a:rPr sz="3200" dirty="0">
                <a:solidFill>
                  <a:schemeClr val="tx1"/>
                </a:solidFill>
                <a:latin typeface="Times New Roman" panose="02020603050405020304" pitchFamily="18" charset="0"/>
                <a:cs typeface="Times New Roman" panose="02020603050405020304" pitchFamily="18" charset="0"/>
              </a:rPr>
              <a:t>Họ nhận ruộng đất c</a:t>
            </a:r>
            <a:r>
              <a:rPr lang="vi-VN" sz="3200" dirty="0">
                <a:solidFill>
                  <a:schemeClr val="tx1"/>
                </a:solidFill>
                <a:latin typeface="Times New Roman" panose="02020603050405020304" pitchFamily="18" charset="0"/>
                <a:cs typeface="Times New Roman" panose="02020603050405020304" pitchFamily="18" charset="0"/>
              </a:rPr>
              <a:t>ủa</a:t>
            </a:r>
            <a:r>
              <a:rPr sz="3200" dirty="0">
                <a:solidFill>
                  <a:schemeClr val="tx1"/>
                </a:solidFill>
                <a:latin typeface="Times New Roman" panose="02020603050405020304" pitchFamily="18" charset="0"/>
                <a:cs typeface="Times New Roman" panose="02020603050405020304" pitchFamily="18" charset="0"/>
              </a:rPr>
              <a:t> công xã để canh tác</a:t>
            </a:r>
            <a:r>
              <a:rPr lang="vi-VN" sz="3200" dirty="0">
                <a:solidFill>
                  <a:schemeClr val="tx1"/>
                </a:solidFill>
                <a:latin typeface="Times New Roman" panose="02020603050405020304" pitchFamily="18" charset="0"/>
                <a:cs typeface="Times New Roman" panose="02020603050405020304" pitchFamily="18" charset="0"/>
              </a:rPr>
              <a:t>, n</a:t>
            </a:r>
            <a:r>
              <a:rPr sz="3200" dirty="0">
                <a:solidFill>
                  <a:schemeClr val="tx1"/>
                </a:solidFill>
                <a:latin typeface="Times New Roman" panose="02020603050405020304" pitchFamily="18" charset="0"/>
                <a:cs typeface="Times New Roman" panose="02020603050405020304" pitchFamily="18" charset="0"/>
              </a:rPr>
              <a:t>ộp một phần sản phẩm thu hoạch v</a:t>
            </a:r>
            <a:r>
              <a:rPr sz="3200" dirty="0">
                <a:solidFill>
                  <a:schemeClr val="tx1"/>
                </a:solidFill>
                <a:latin typeface="Times New Roman" panose="02020603050405020304" pitchFamily="18" charset="0"/>
                <a:ea typeface="Times New Roman" panose="02020603050405020304" pitchFamily="18" charset="0"/>
              </a:rPr>
              <a:t>à</a:t>
            </a:r>
            <a:r>
              <a:rPr sz="3200" dirty="0">
                <a:solidFill>
                  <a:schemeClr val="tx1"/>
                </a:solidFill>
                <a:latin typeface="Times New Roman" panose="02020603050405020304" pitchFamily="18" charset="0"/>
                <a:cs typeface="Times New Roman" panose="02020603050405020304" pitchFamily="18" charset="0"/>
              </a:rPr>
              <a:t> l</a:t>
            </a:r>
            <a:r>
              <a:rPr sz="3200" dirty="0">
                <a:solidFill>
                  <a:schemeClr val="tx1"/>
                </a:solidFill>
                <a:latin typeface="Times New Roman" panose="02020603050405020304" pitchFamily="18" charset="0"/>
                <a:ea typeface="Times New Roman" panose="02020603050405020304" pitchFamily="18" charset="0"/>
              </a:rPr>
              <a:t>à</a:t>
            </a:r>
            <a:r>
              <a:rPr sz="3200" dirty="0">
                <a:solidFill>
                  <a:schemeClr val="tx1"/>
                </a:solidFill>
                <a:latin typeface="Times New Roman" panose="02020603050405020304" pitchFamily="18" charset="0"/>
                <a:cs typeface="Times New Roman" panose="02020603050405020304" pitchFamily="18" charset="0"/>
              </a:rPr>
              <a:t>m không công cho quý tộc.</a:t>
            </a:r>
            <a:r>
              <a:rPr sz="3200" dirty="0">
                <a:solidFill>
                  <a:srgbClr val="7030A0"/>
                </a:solidFill>
                <a:latin typeface="Times New Roman" panose="02020603050405020304" pitchFamily="18" charset="0"/>
                <a:cs typeface="Times New Roman" panose="02020603050405020304" pitchFamily="18" charset="0"/>
              </a:rPr>
              <a:t> </a:t>
            </a:r>
            <a:endParaRPr sz="3200" dirty="0">
              <a:solidFill>
                <a:srgbClr val="7030A0"/>
              </a:solidFill>
              <a:latin typeface="Times New Roman" panose="02020603050405020304" pitchFamily="18" charset="0"/>
              <a:ea typeface="Times New Roman" panose="02020603050405020304" pitchFamily="18" charset="0"/>
            </a:endParaRPr>
          </a:p>
        </p:txBody>
      </p:sp>
      <p:sp>
        <p:nvSpPr>
          <p:cNvPr id="5" name="Rectangle 4"/>
          <p:cNvSpPr/>
          <p:nvPr/>
        </p:nvSpPr>
        <p:spPr>
          <a:xfrm>
            <a:off x="457200" y="1828800"/>
            <a:ext cx="7194550" cy="2061210"/>
          </a:xfrm>
          <a:prstGeom prst="rect">
            <a:avLst/>
          </a:prstGeom>
          <a:noFill/>
          <a:ln w="9525">
            <a:noFill/>
          </a:ln>
        </p:spPr>
        <p:txBody>
          <a:bodyPr wrap="square">
            <a:spAutoFit/>
          </a:bodyPr>
          <a:p>
            <a:pPr algn="just"/>
            <a:r>
              <a:rPr sz="3200" dirty="0">
                <a:latin typeface="Times New Roman" panose="02020603050405020304" pitchFamily="18" charset="0"/>
                <a:cs typeface="Times New Roman" panose="02020603050405020304" pitchFamily="18" charset="0"/>
              </a:rPr>
              <a:t>Do nhu cầu</a:t>
            </a:r>
            <a:r>
              <a:rPr lang="vi-VN" sz="3200" dirty="0">
                <a:latin typeface="Times New Roman" panose="02020603050405020304" pitchFamily="18" charset="0"/>
                <a:cs typeface="Times New Roman" panose="02020603050405020304" pitchFamily="18" charset="0"/>
              </a:rPr>
              <a:t> làm</a:t>
            </a:r>
            <a:r>
              <a:rPr sz="3200" dirty="0">
                <a:latin typeface="Times New Roman" panose="02020603050405020304" pitchFamily="18" charset="0"/>
                <a:cs typeface="Times New Roman" panose="02020603050405020304" pitchFamily="18" charset="0"/>
              </a:rPr>
              <a:t> thủy lợi, nông dân gắn bó v</a:t>
            </a:r>
            <a:r>
              <a:rPr sz="3200" dirty="0">
                <a:latin typeface="Times New Roman" panose="02020603050405020304" pitchFamily="18" charset="0"/>
                <a:ea typeface="Times New Roman" panose="02020603050405020304" pitchFamily="18" charset="0"/>
              </a:rPr>
              <a:t>à</a:t>
            </a:r>
            <a:r>
              <a:rPr sz="3200" dirty="0">
                <a:latin typeface="Times New Roman" panose="02020603050405020304" pitchFamily="18" charset="0"/>
                <a:cs typeface="Times New Roman" panose="02020603050405020304" pitchFamily="18" charset="0"/>
              </a:rPr>
              <a:t> r</a:t>
            </a:r>
            <a:r>
              <a:rPr sz="3200" dirty="0">
                <a:latin typeface="Times New Roman" panose="02020603050405020304" pitchFamily="18" charset="0"/>
                <a:ea typeface="Times New Roman" panose="02020603050405020304" pitchFamily="18" charset="0"/>
              </a:rPr>
              <a:t>à</a:t>
            </a:r>
            <a:r>
              <a:rPr sz="3200" dirty="0">
                <a:latin typeface="Times New Roman" panose="02020603050405020304" pitchFamily="18" charset="0"/>
                <a:cs typeface="Times New Roman" panose="02020603050405020304" pitchFamily="18" charset="0"/>
              </a:rPr>
              <a:t>ng buộc với nhau trong công xã nông thôn, th</a:t>
            </a:r>
            <a:r>
              <a:rPr sz="3200" dirty="0">
                <a:latin typeface="Times New Roman" panose="02020603050405020304" pitchFamily="18" charset="0"/>
                <a:ea typeface="Times New Roman" panose="02020603050405020304" pitchFamily="18" charset="0"/>
              </a:rPr>
              <a:t>à</a:t>
            </a:r>
            <a:r>
              <a:rPr sz="3200" dirty="0">
                <a:latin typeface="Times New Roman" panose="02020603050405020304" pitchFamily="18" charset="0"/>
                <a:cs typeface="Times New Roman" panose="02020603050405020304" pitchFamily="18" charset="0"/>
              </a:rPr>
              <a:t>nh viên trong công xã gọi l</a:t>
            </a:r>
            <a:r>
              <a:rPr sz="3200" dirty="0">
                <a:latin typeface="Times New Roman" panose="02020603050405020304" pitchFamily="18" charset="0"/>
                <a:ea typeface="Times New Roman" panose="02020603050405020304" pitchFamily="18" charset="0"/>
              </a:rPr>
              <a:t>à</a:t>
            </a:r>
            <a:r>
              <a:rPr sz="3200" dirty="0">
                <a:latin typeface="Times New Roman" panose="02020603050405020304" pitchFamily="18" charset="0"/>
                <a:cs typeface="Times New Roman" panose="02020603050405020304" pitchFamily="18" charset="0"/>
              </a:rPr>
              <a:t> nông dân công xã.</a:t>
            </a:r>
            <a:endParaRPr sz="32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barn(inVertical)">
                                      <p:cBhvr>
                                        <p:cTn id="7" dur="500"/>
                                        <p:tgtEl>
                                          <p:spTgt spid="3584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P spid="9" grpId="0" bldLvl="0" animBg="1"/>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796775"/>
            <a:ext cx="3733800" cy="645160"/>
          </a:xfrm>
          <a:prstGeom prst="rect">
            <a:avLst/>
          </a:prstGeom>
        </p:spPr>
        <p:txBody>
          <a:bodyPr wrap="square">
            <a:spAutoFit/>
          </a:bodyPr>
          <a:lstStyle/>
          <a:p>
            <a:pPr algn="just">
              <a:lnSpc>
                <a:spcPct val="150000"/>
              </a:lnSpc>
            </a:pPr>
            <a:r>
              <a:rPr lang="pt-BR" sz="2400" b="1" dirty="0">
                <a:latin typeface="+mj-lt"/>
              </a:rPr>
              <a:t> </a:t>
            </a:r>
            <a:endParaRPr lang="en-US" sz="2400" dirty="0">
              <a:latin typeface="+mj-lt"/>
            </a:endParaRPr>
          </a:p>
        </p:txBody>
      </p:sp>
      <p:sp>
        <p:nvSpPr>
          <p:cNvPr id="6" name="TextBox 5"/>
          <p:cNvSpPr txBox="1"/>
          <p:nvPr/>
        </p:nvSpPr>
        <p:spPr>
          <a:xfrm>
            <a:off x="4191000" y="2895599"/>
            <a:ext cx="3519805" cy="460375"/>
          </a:xfrm>
          <a:prstGeom prst="rect">
            <a:avLst/>
          </a:prstGeom>
          <a:noFill/>
        </p:spPr>
        <p:txBody>
          <a:bodyPr wrap="none" rtlCol="0">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Nông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dân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đang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làm</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ruộng</a:t>
            </a:r>
            <a:endParaRPr lang="en-US" sz="2400" b="1" dirty="0" err="1" smtClean="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0325" y="5638800"/>
            <a:ext cx="3461385" cy="460375"/>
          </a:xfrm>
          <a:prstGeom prst="rect">
            <a:avLst/>
          </a:prstGeom>
          <a:noFill/>
        </p:spPr>
        <p:txBody>
          <a:bodyPr wrap="square" rtlCol="0">
            <a:spAutoFit/>
          </a:bodyP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Nông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dân</a:t>
            </a:r>
            <a:r>
              <a:rPr lang="en-US" sz="2400" b="1" dirty="0" smtClean="0">
                <a:solidFill>
                  <a:srgbClr val="FF0000"/>
                </a:solidFill>
                <a:latin typeface="Times New Roman" panose="02020603050405020304" pitchFamily="18" charset="0"/>
                <a:cs typeface="Times New Roman" panose="02020603050405020304" pitchFamily="18" charset="0"/>
              </a:rPr>
              <a:t> Ai </a:t>
            </a:r>
            <a:r>
              <a:rPr lang="en-US" sz="2400" b="1" dirty="0" err="1" smtClean="0">
                <a:solidFill>
                  <a:srgbClr val="FF0000"/>
                </a:solidFill>
                <a:latin typeface="Times New Roman" panose="02020603050405020304" pitchFamily="18" charset="0"/>
                <a:cs typeface="Times New Roman" panose="02020603050405020304" pitchFamily="18" charset="0"/>
              </a:rPr>
              <a:t>Cập</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cổ</a:t>
            </a:r>
            <a:r>
              <a:rPr lang="en-US" sz="2400" b="1" dirty="0" smtClean="0">
                <a:solidFill>
                  <a:srgbClr val="FF0000"/>
                </a:solidFill>
                <a:latin typeface="Times New Roman" panose="02020603050405020304" pitchFamily="18" charset="0"/>
                <a:cs typeface="Times New Roman" panose="02020603050405020304" pitchFamily="18" charset="0"/>
              </a:rPr>
              <a:t> </a:t>
            </a:r>
            <a:endParaRPr lang="en-US" sz="2400" b="1" dirty="0" smtClean="0">
              <a:solidFill>
                <a:srgbClr val="FF0000"/>
              </a:solidFill>
              <a:latin typeface="Times New Roman" panose="02020603050405020304" pitchFamily="18" charset="0"/>
              <a:cs typeface="Times New Roman" panose="02020603050405020304" pitchFamily="18" charset="0"/>
            </a:endParaRPr>
          </a:p>
        </p:txBody>
      </p:sp>
      <p:pic>
        <p:nvPicPr>
          <p:cNvPr id="84994" name="Picture 2" descr="LÃ m ruá»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865" y="182880"/>
            <a:ext cx="12014835" cy="2636520"/>
          </a:xfrm>
          <a:prstGeom prst="rect">
            <a:avLst/>
          </a:prstGeom>
          <a:noFill/>
          <a:extLst>
            <a:ext uri="{909E8E84-426E-40DD-AFC4-6F175D3DCCD1}">
              <a14:hiddenFill xmlns:a14="http://schemas.microsoft.com/office/drawing/2010/main">
                <a:solidFill>
                  <a:srgbClr val="FFFFFF"/>
                </a:solidFill>
              </a14:hiddenFill>
            </a:ext>
          </a:extLst>
        </p:spPr>
      </p:pic>
      <p:pic>
        <p:nvPicPr>
          <p:cNvPr id="84996" name="Picture 4" descr="Image result for quÃ½ tá»c phÆ°Æ¡ng ÄÃ´ng cá» Äáº¡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65" y="3505200"/>
            <a:ext cx="11827510" cy="32277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Picture 5"/>
          <p:cNvPicPr>
            <a:picLocks noChangeAspect="1"/>
          </p:cNvPicPr>
          <p:nvPr/>
        </p:nvPicPr>
        <p:blipFill>
          <a:blip r:embed="rId1"/>
          <a:stretch>
            <a:fillRect/>
          </a:stretch>
        </p:blipFill>
        <p:spPr>
          <a:xfrm>
            <a:off x="6997065" y="0"/>
            <a:ext cx="4777105" cy="4887595"/>
          </a:xfrm>
          <a:prstGeom prst="rect">
            <a:avLst/>
          </a:prstGeom>
          <a:noFill/>
          <a:ln w="9525">
            <a:noFill/>
          </a:ln>
        </p:spPr>
      </p:pic>
      <p:sp>
        <p:nvSpPr>
          <p:cNvPr id="7" name="Rectangle 6"/>
          <p:cNvSpPr/>
          <p:nvPr/>
        </p:nvSpPr>
        <p:spPr>
          <a:xfrm>
            <a:off x="228600" y="914400"/>
            <a:ext cx="4923155" cy="583565"/>
          </a:xfrm>
          <a:prstGeom prst="rect">
            <a:avLst/>
          </a:prstGeom>
          <a:noFill/>
          <a:ln w="9525">
            <a:noFill/>
          </a:ln>
        </p:spPr>
        <p:txBody>
          <a:bodyPr wrap="none">
            <a:spAutoFit/>
          </a:bodyPr>
          <a:lstStyle>
            <a:lvl1pPr marL="278130" indent="-278130" algn="l" defTabSz="444500" rtl="0" eaLnBrk="0" fontAlgn="base" hangingPunct="0">
              <a:spcBef>
                <a:spcPct val="20000"/>
              </a:spcBef>
              <a:spcAft>
                <a:spcPts val="590"/>
              </a:spcAft>
              <a:buClr>
                <a:schemeClr val="tx1"/>
              </a:buClr>
              <a:buSzPct val="80000"/>
              <a:buFont typeface="Wingdings 3" panose="05040102010807070707" pitchFamily="18" charset="2"/>
              <a:buChar char=""/>
              <a:defRPr sz="1900" kern="1200">
                <a:solidFill>
                  <a:srgbClr val="0F496F"/>
                </a:solidFill>
                <a:latin typeface="+mn-lt"/>
                <a:ea typeface="+mn-ea"/>
                <a:cs typeface="+mn-cs"/>
              </a:defRPr>
            </a:lvl1pPr>
            <a:lvl2pPr marL="723900" indent="-278130" algn="l" defTabSz="444500" rtl="0" eaLnBrk="0" fontAlgn="base" hangingPunct="0">
              <a:spcBef>
                <a:spcPct val="20000"/>
              </a:spcBef>
              <a:spcAft>
                <a:spcPts val="590"/>
              </a:spcAft>
              <a:buClr>
                <a:schemeClr val="tx1"/>
              </a:buClr>
              <a:buSzPct val="80000"/>
              <a:buFont typeface="Wingdings 3" panose="05040102010807070707" pitchFamily="18" charset="2"/>
              <a:buChar char=""/>
              <a:defRPr sz="1700" kern="1200">
                <a:solidFill>
                  <a:srgbClr val="0F496F"/>
                </a:solidFill>
                <a:latin typeface="+mn-lt"/>
                <a:ea typeface="+mn-ea"/>
                <a:cs typeface="+mn-cs"/>
              </a:defRPr>
            </a:lvl2pPr>
            <a:lvl3pPr marL="1170305" indent="-278130" algn="l" defTabSz="444500" rtl="0" eaLnBrk="0" fontAlgn="base" hangingPunct="0">
              <a:spcBef>
                <a:spcPct val="20000"/>
              </a:spcBef>
              <a:spcAft>
                <a:spcPts val="590"/>
              </a:spcAft>
              <a:buClr>
                <a:schemeClr val="tx1"/>
              </a:buClr>
              <a:buSzPct val="80000"/>
              <a:buFont typeface="Wingdings 3" panose="05040102010807070707" pitchFamily="18" charset="2"/>
              <a:buChar char=""/>
              <a:defRPr sz="1500" kern="1200">
                <a:solidFill>
                  <a:srgbClr val="0F496F"/>
                </a:solidFill>
                <a:latin typeface="+mn-lt"/>
                <a:ea typeface="+mn-ea"/>
                <a:cs typeface="+mn-cs"/>
              </a:defRPr>
            </a:lvl3pPr>
            <a:lvl4pPr marL="1503680" indent="-167005" algn="l" defTabSz="444500" rtl="0" eaLnBrk="0" fontAlgn="base" hangingPunct="0">
              <a:spcBef>
                <a:spcPct val="20000"/>
              </a:spcBef>
              <a:spcAft>
                <a:spcPts val="590"/>
              </a:spcAft>
              <a:buClr>
                <a:schemeClr val="tx1"/>
              </a:buClr>
              <a:buSzPct val="80000"/>
              <a:buFont typeface="Wingdings 3" panose="05040102010807070707" pitchFamily="18" charset="2"/>
              <a:buChar char=""/>
              <a:defRPr sz="1300" kern="1200">
                <a:solidFill>
                  <a:srgbClr val="0F496F"/>
                </a:solidFill>
                <a:latin typeface="+mn-lt"/>
                <a:ea typeface="+mn-ea"/>
                <a:cs typeface="+mn-cs"/>
              </a:defRPr>
            </a:lvl4pPr>
            <a:lvl5pPr marL="1949450" indent="-167005" algn="l" defTabSz="444500" rtl="0" eaLnBrk="0" fontAlgn="base" hangingPunct="0">
              <a:spcBef>
                <a:spcPct val="20000"/>
              </a:spcBef>
              <a:spcAft>
                <a:spcPts val="590"/>
              </a:spcAft>
              <a:buClr>
                <a:schemeClr val="tx1"/>
              </a:buClr>
              <a:buSzPct val="80000"/>
              <a:buFont typeface="Wingdings 3" panose="05040102010807070707" pitchFamily="18" charset="2"/>
              <a:buChar char=""/>
              <a:defRPr sz="1300" kern="1200">
                <a:solidFill>
                  <a:srgbClr val="0F496F"/>
                </a:solidFill>
                <a:latin typeface="+mn-lt"/>
                <a:ea typeface="+mn-ea"/>
                <a:cs typeface="+mn-cs"/>
              </a:defRPr>
            </a:lvl5pPr>
          </a:lstStyle>
          <a:p>
            <a:pPr marL="0" lvl="0" indent="0">
              <a:spcBef>
                <a:spcPct val="0"/>
              </a:spcBef>
              <a:spcAft>
                <a:spcPct val="0"/>
              </a:spcAft>
              <a:buClrTx/>
              <a:buSzTx/>
              <a:buFont typeface="Arial" panose="020B0604020202020204" pitchFamily="34" charset="0"/>
              <a:buNone/>
            </a:pPr>
            <a:r>
              <a:rPr lang="en-US" sz="3200" dirty="0">
                <a:solidFill>
                  <a:srgbClr val="FF0000"/>
                </a:solidFill>
                <a:latin typeface="Times New Roman" panose="02020603050405020304" pitchFamily="18" charset="0"/>
                <a:cs typeface="Times New Roman" panose="02020603050405020304" pitchFamily="18" charset="0"/>
              </a:rPr>
              <a:t>*</a:t>
            </a:r>
            <a:r>
              <a:rPr sz="3200" dirty="0">
                <a:solidFill>
                  <a:srgbClr val="FF0000"/>
                </a:solidFill>
                <a:latin typeface="Times New Roman" panose="02020603050405020304" pitchFamily="18" charset="0"/>
                <a:cs typeface="Times New Roman" panose="02020603050405020304" pitchFamily="18" charset="0"/>
              </a:rPr>
              <a:t> </a:t>
            </a:r>
            <a:r>
              <a:rPr lang="vi-VN" sz="3200" dirty="0">
                <a:solidFill>
                  <a:srgbClr val="FF0000"/>
                </a:solidFill>
                <a:latin typeface="Times New Roman" panose="02020603050405020304" pitchFamily="18" charset="0"/>
                <a:cs typeface="Times New Roman" panose="02020603050405020304" pitchFamily="18" charset="0"/>
              </a:rPr>
              <a:t>Quý tộc </a:t>
            </a:r>
            <a:r>
              <a:rPr lang="en-US" altLang="vi-VN" sz="3200" dirty="0">
                <a:solidFill>
                  <a:srgbClr val="FF0000"/>
                </a:solidFill>
                <a:latin typeface="Times New Roman" panose="02020603050405020304" pitchFamily="18" charset="0"/>
                <a:cs typeface="Times New Roman" panose="02020603050405020304" pitchFamily="18" charset="0"/>
              </a:rPr>
              <a:t>(g</a:t>
            </a:r>
            <a:r>
              <a:rPr sz="3200" dirty="0">
                <a:solidFill>
                  <a:srgbClr val="FF0000"/>
                </a:solidFill>
                <a:latin typeface="Times New Roman" panose="02020603050405020304" pitchFamily="18" charset="0"/>
                <a:cs typeface="Times New Roman" panose="02020603050405020304" pitchFamily="18" charset="0"/>
              </a:rPr>
              <a:t>iai cấp thống trị</a:t>
            </a:r>
            <a:r>
              <a:rPr lang="en-US" sz="3200" dirty="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p:cNvSpPr/>
          <p:nvPr/>
        </p:nvSpPr>
        <p:spPr>
          <a:xfrm>
            <a:off x="620395" y="1497965"/>
            <a:ext cx="6976745" cy="2061210"/>
          </a:xfrm>
          <a:prstGeom prst="rect">
            <a:avLst/>
          </a:prstGeom>
          <a:noFill/>
          <a:ln w="9525">
            <a:noFill/>
          </a:ln>
        </p:spPr>
        <p:txBody>
          <a:bodyPr wrap="square">
            <a:spAutoFit/>
          </a:bodyPr>
          <a:lstStyle>
            <a:lvl1pPr marL="278130" indent="-278130" algn="l" defTabSz="444500" rtl="0" eaLnBrk="0" fontAlgn="base" hangingPunct="0">
              <a:spcBef>
                <a:spcPct val="20000"/>
              </a:spcBef>
              <a:spcAft>
                <a:spcPts val="590"/>
              </a:spcAft>
              <a:buClr>
                <a:schemeClr val="tx1"/>
              </a:buClr>
              <a:buSzPct val="80000"/>
              <a:buFont typeface="Wingdings 3" panose="05040102010807070707" pitchFamily="18" charset="2"/>
              <a:buChar char=""/>
              <a:defRPr sz="1900" kern="1200">
                <a:solidFill>
                  <a:srgbClr val="0F496F"/>
                </a:solidFill>
                <a:latin typeface="+mn-lt"/>
                <a:ea typeface="+mn-ea"/>
                <a:cs typeface="+mn-cs"/>
              </a:defRPr>
            </a:lvl1pPr>
            <a:lvl2pPr marL="723900" indent="-278130" algn="l" defTabSz="444500" rtl="0" eaLnBrk="0" fontAlgn="base" hangingPunct="0">
              <a:spcBef>
                <a:spcPct val="20000"/>
              </a:spcBef>
              <a:spcAft>
                <a:spcPts val="590"/>
              </a:spcAft>
              <a:buClr>
                <a:schemeClr val="tx1"/>
              </a:buClr>
              <a:buSzPct val="80000"/>
              <a:buFont typeface="Wingdings 3" panose="05040102010807070707" pitchFamily="18" charset="2"/>
              <a:buChar char=""/>
              <a:defRPr sz="1700" kern="1200">
                <a:solidFill>
                  <a:srgbClr val="0F496F"/>
                </a:solidFill>
                <a:latin typeface="+mn-lt"/>
                <a:ea typeface="+mn-ea"/>
                <a:cs typeface="+mn-cs"/>
              </a:defRPr>
            </a:lvl2pPr>
            <a:lvl3pPr marL="1170305" indent="-278130" algn="l" defTabSz="444500" rtl="0" eaLnBrk="0" fontAlgn="base" hangingPunct="0">
              <a:spcBef>
                <a:spcPct val="20000"/>
              </a:spcBef>
              <a:spcAft>
                <a:spcPts val="590"/>
              </a:spcAft>
              <a:buClr>
                <a:schemeClr val="tx1"/>
              </a:buClr>
              <a:buSzPct val="80000"/>
              <a:buFont typeface="Wingdings 3" panose="05040102010807070707" pitchFamily="18" charset="2"/>
              <a:buChar char=""/>
              <a:defRPr sz="1500" kern="1200">
                <a:solidFill>
                  <a:srgbClr val="0F496F"/>
                </a:solidFill>
                <a:latin typeface="+mn-lt"/>
                <a:ea typeface="+mn-ea"/>
                <a:cs typeface="+mn-cs"/>
              </a:defRPr>
            </a:lvl3pPr>
            <a:lvl4pPr marL="1503680" indent="-167005" algn="l" defTabSz="444500" rtl="0" eaLnBrk="0" fontAlgn="base" hangingPunct="0">
              <a:spcBef>
                <a:spcPct val="20000"/>
              </a:spcBef>
              <a:spcAft>
                <a:spcPts val="590"/>
              </a:spcAft>
              <a:buClr>
                <a:schemeClr val="tx1"/>
              </a:buClr>
              <a:buSzPct val="80000"/>
              <a:buFont typeface="Wingdings 3" panose="05040102010807070707" pitchFamily="18" charset="2"/>
              <a:buChar char=""/>
              <a:defRPr sz="1300" kern="1200">
                <a:solidFill>
                  <a:srgbClr val="0F496F"/>
                </a:solidFill>
                <a:latin typeface="+mn-lt"/>
                <a:ea typeface="+mn-ea"/>
                <a:cs typeface="+mn-cs"/>
              </a:defRPr>
            </a:lvl4pPr>
            <a:lvl5pPr marL="1949450" indent="-167005" algn="l" defTabSz="444500" rtl="0" eaLnBrk="0" fontAlgn="base" hangingPunct="0">
              <a:spcBef>
                <a:spcPct val="20000"/>
              </a:spcBef>
              <a:spcAft>
                <a:spcPts val="590"/>
              </a:spcAft>
              <a:buClr>
                <a:schemeClr val="tx1"/>
              </a:buClr>
              <a:buSzPct val="80000"/>
              <a:buFont typeface="Wingdings 3" panose="05040102010807070707" pitchFamily="18" charset="2"/>
              <a:buChar char=""/>
              <a:defRPr sz="1300" kern="1200">
                <a:solidFill>
                  <a:srgbClr val="0F496F"/>
                </a:solidFill>
                <a:latin typeface="+mn-lt"/>
                <a:ea typeface="+mn-ea"/>
                <a:cs typeface="+mn-cs"/>
              </a:defRPr>
            </a:lvl5pPr>
          </a:lstStyle>
          <a:p>
            <a:pPr marL="0" lvl="0" indent="0" algn="l">
              <a:spcBef>
                <a:spcPct val="0"/>
              </a:spcBef>
              <a:spcAft>
                <a:spcPct val="0"/>
              </a:spcAft>
              <a:buClrTx/>
              <a:buSzTx/>
              <a:buFont typeface="Arial" panose="020B0604020202020204" pitchFamily="34" charset="0"/>
              <a:buNone/>
            </a:pPr>
            <a:r>
              <a:rPr sz="3200" dirty="0">
                <a:solidFill>
                  <a:schemeClr val="tx1"/>
                </a:solidFill>
                <a:latin typeface="Times New Roman" panose="02020603050405020304" pitchFamily="18" charset="0"/>
                <a:cs typeface="Times New Roman" panose="02020603050405020304" pitchFamily="18" charset="0"/>
              </a:rPr>
              <a:t>Gồm vua chuyên chế,</a:t>
            </a:r>
            <a:r>
              <a:rPr lang="en-US" sz="3200" dirty="0">
                <a:solidFill>
                  <a:schemeClr val="tx1"/>
                </a:solidFill>
                <a:latin typeface="Times New Roman" panose="02020603050405020304" pitchFamily="18" charset="0"/>
                <a:cs typeface="Times New Roman" panose="02020603050405020304" pitchFamily="18" charset="0"/>
              </a:rPr>
              <a:t> </a:t>
            </a:r>
            <a:r>
              <a:rPr sz="3200" dirty="0">
                <a:solidFill>
                  <a:schemeClr val="tx1"/>
                </a:solidFill>
                <a:latin typeface="Times New Roman" panose="02020603050405020304" pitchFamily="18" charset="0"/>
                <a:cs typeface="Times New Roman" panose="02020603050405020304" pitchFamily="18" charset="0"/>
              </a:rPr>
              <a:t>quan lại, </a:t>
            </a:r>
            <a:r>
              <a:rPr lang="en-US" sz="3200" dirty="0">
                <a:solidFill>
                  <a:schemeClr val="tx1"/>
                </a:solidFill>
                <a:latin typeface="Times New Roman" panose="02020603050405020304" pitchFamily="18" charset="0"/>
                <a:cs typeface="Times New Roman" panose="02020603050405020304" pitchFamily="18" charset="0"/>
              </a:rPr>
              <a:t>những người phụ trách lễ nghi, tôn giáo</a:t>
            </a:r>
            <a:r>
              <a:rPr lang="vi-VN" sz="3200" dirty="0">
                <a:solidFill>
                  <a:schemeClr val="tx1"/>
                </a:solidFill>
                <a:latin typeface="Times New Roman" panose="02020603050405020304" pitchFamily="18" charset="0"/>
                <a:cs typeface="Times New Roman" panose="02020603050405020304" pitchFamily="18" charset="0"/>
              </a:rPr>
              <a:t>.</a:t>
            </a:r>
            <a:endParaRPr sz="3200" dirty="0">
              <a:solidFill>
                <a:schemeClr val="tx1"/>
              </a:solidFill>
              <a:latin typeface="Times New Roman" panose="02020603050405020304" pitchFamily="18" charset="0"/>
              <a:cs typeface="Times New Roman" panose="02020603050405020304" pitchFamily="18" charset="0"/>
            </a:endParaRPr>
          </a:p>
          <a:p>
            <a:pPr marL="0" lvl="0" indent="0" algn="l">
              <a:spcBef>
                <a:spcPct val="0"/>
              </a:spcBef>
              <a:spcAft>
                <a:spcPct val="0"/>
              </a:spcAft>
              <a:buClrTx/>
              <a:buSzTx/>
              <a:buFont typeface="Arial" panose="020B0604020202020204" pitchFamily="34" charset="0"/>
              <a:buNone/>
            </a:pPr>
            <a:r>
              <a:rPr lang="en-US" sz="3200" dirty="0">
                <a:solidFill>
                  <a:schemeClr val="tx1"/>
                </a:solidFill>
                <a:latin typeface="Times New Roman" panose="02020603050405020304" pitchFamily="18" charset="0"/>
                <a:cs typeface="Times New Roman" panose="02020603050405020304" pitchFamily="18" charset="0"/>
              </a:rPr>
              <a:t>Họ</a:t>
            </a:r>
            <a:r>
              <a:rPr sz="3200" dirty="0">
                <a:solidFill>
                  <a:schemeClr val="tx1"/>
                </a:solidFill>
                <a:latin typeface="Times New Roman" panose="02020603050405020304" pitchFamily="18" charset="0"/>
                <a:cs typeface="Times New Roman" panose="02020603050405020304" pitchFamily="18" charset="0"/>
              </a:rPr>
              <a:t> sống </a:t>
            </a:r>
            <a:r>
              <a:rPr lang="en-US" sz="3200" dirty="0">
                <a:solidFill>
                  <a:schemeClr val="tx1"/>
                </a:solidFill>
                <a:latin typeface="Times New Roman" panose="02020603050405020304" pitchFamily="18" charset="0"/>
                <a:cs typeface="Times New Roman" panose="02020603050405020304" pitchFamily="18" charset="0"/>
              </a:rPr>
              <a:t>sung sướng</a:t>
            </a:r>
            <a:r>
              <a:rPr sz="3200" dirty="0">
                <a:solidFill>
                  <a:schemeClr val="tx1"/>
                </a:solidFill>
                <a:latin typeface="Times New Roman" panose="02020603050405020304" pitchFamily="18" charset="0"/>
                <a:cs typeface="Times New Roman" panose="02020603050405020304" pitchFamily="18" charset="0"/>
              </a:rPr>
              <a:t> bằng bóc lột</a:t>
            </a:r>
            <a:r>
              <a:rPr lang="en-US" sz="3200" dirty="0">
                <a:solidFill>
                  <a:schemeClr val="tx1"/>
                </a:solidFill>
                <a:latin typeface="Times New Roman" panose="02020603050405020304" pitchFamily="18" charset="0"/>
                <a:cs typeface="Times New Roman" panose="02020603050405020304" pitchFamily="18" charset="0"/>
              </a:rPr>
              <a:t> và</a:t>
            </a:r>
            <a:r>
              <a:rPr sz="3200" dirty="0">
                <a:solidFill>
                  <a:schemeClr val="tx1"/>
                </a:solidFill>
                <a:latin typeface="Times New Roman" panose="02020603050405020304" pitchFamily="18" charset="0"/>
                <a:cs typeface="Times New Roman" panose="02020603050405020304" pitchFamily="18" charset="0"/>
              </a:rPr>
              <a:t> bổng lộc do nh</a:t>
            </a:r>
            <a:r>
              <a:rPr sz="3200" dirty="0">
                <a:solidFill>
                  <a:schemeClr val="tx1"/>
                </a:solidFill>
                <a:latin typeface="Times New Roman" panose="02020603050405020304" pitchFamily="18" charset="0"/>
                <a:ea typeface="Times New Roman" panose="02020603050405020304" pitchFamily="18" charset="0"/>
              </a:rPr>
              <a:t>à</a:t>
            </a:r>
            <a:r>
              <a:rPr sz="3200" dirty="0">
                <a:solidFill>
                  <a:schemeClr val="tx1"/>
                </a:solidFill>
                <a:latin typeface="Times New Roman" panose="02020603050405020304" pitchFamily="18" charset="0"/>
                <a:cs typeface="Times New Roman" panose="02020603050405020304" pitchFamily="18" charset="0"/>
              </a:rPr>
              <a:t> nước cấp.</a:t>
            </a:r>
            <a:endParaRPr sz="3200" dirty="0">
              <a:solidFill>
                <a:srgbClr val="7030A0"/>
              </a:solidFill>
              <a:latin typeface="Arial" panose="020B0604020202020204" pitchFamily="34" charset="0"/>
              <a:ea typeface="Arial" panose="020B0604020202020204" pitchFamily="34" charset="0"/>
            </a:endParaRPr>
          </a:p>
        </p:txBody>
      </p:sp>
      <p:sp>
        <p:nvSpPr>
          <p:cNvPr id="12" name="Rectangle 11"/>
          <p:cNvSpPr/>
          <p:nvPr/>
        </p:nvSpPr>
        <p:spPr>
          <a:xfrm>
            <a:off x="304800" y="4191000"/>
            <a:ext cx="10213340" cy="2061210"/>
          </a:xfrm>
          <a:prstGeom prst="rect">
            <a:avLst/>
          </a:prstGeom>
          <a:noFill/>
          <a:ln w="9525">
            <a:noFill/>
          </a:ln>
        </p:spPr>
        <p:txBody>
          <a:bodyPr wrap="square">
            <a:spAutoFit/>
          </a:bodyPr>
          <a:lstStyle>
            <a:lvl1pPr marL="278130" indent="-278130" algn="l" defTabSz="444500" rtl="0" eaLnBrk="0" fontAlgn="base" hangingPunct="0">
              <a:spcBef>
                <a:spcPct val="20000"/>
              </a:spcBef>
              <a:spcAft>
                <a:spcPts val="590"/>
              </a:spcAft>
              <a:buClr>
                <a:schemeClr val="tx1"/>
              </a:buClr>
              <a:buSzPct val="80000"/>
              <a:buFont typeface="Wingdings 3" panose="05040102010807070707" pitchFamily="18" charset="2"/>
              <a:buChar char=""/>
              <a:defRPr sz="1900" kern="1200">
                <a:solidFill>
                  <a:srgbClr val="0F496F"/>
                </a:solidFill>
                <a:latin typeface="+mn-lt"/>
                <a:ea typeface="+mn-ea"/>
                <a:cs typeface="+mn-cs"/>
              </a:defRPr>
            </a:lvl1pPr>
            <a:lvl2pPr marL="723900" indent="-278130" algn="l" defTabSz="444500" rtl="0" eaLnBrk="0" fontAlgn="base" hangingPunct="0">
              <a:spcBef>
                <a:spcPct val="20000"/>
              </a:spcBef>
              <a:spcAft>
                <a:spcPts val="590"/>
              </a:spcAft>
              <a:buClr>
                <a:schemeClr val="tx1"/>
              </a:buClr>
              <a:buSzPct val="80000"/>
              <a:buFont typeface="Wingdings 3" panose="05040102010807070707" pitchFamily="18" charset="2"/>
              <a:buChar char=""/>
              <a:defRPr sz="1700" kern="1200">
                <a:solidFill>
                  <a:srgbClr val="0F496F"/>
                </a:solidFill>
                <a:latin typeface="+mn-lt"/>
                <a:ea typeface="+mn-ea"/>
                <a:cs typeface="+mn-cs"/>
              </a:defRPr>
            </a:lvl2pPr>
            <a:lvl3pPr marL="1170305" indent="-278130" algn="l" defTabSz="444500" rtl="0" eaLnBrk="0" fontAlgn="base" hangingPunct="0">
              <a:spcBef>
                <a:spcPct val="20000"/>
              </a:spcBef>
              <a:spcAft>
                <a:spcPts val="590"/>
              </a:spcAft>
              <a:buClr>
                <a:schemeClr val="tx1"/>
              </a:buClr>
              <a:buSzPct val="80000"/>
              <a:buFont typeface="Wingdings 3" panose="05040102010807070707" pitchFamily="18" charset="2"/>
              <a:buChar char=""/>
              <a:defRPr sz="1500" kern="1200">
                <a:solidFill>
                  <a:srgbClr val="0F496F"/>
                </a:solidFill>
                <a:latin typeface="+mn-lt"/>
                <a:ea typeface="+mn-ea"/>
                <a:cs typeface="+mn-cs"/>
              </a:defRPr>
            </a:lvl3pPr>
            <a:lvl4pPr marL="1503680" indent="-167005" algn="l" defTabSz="444500" rtl="0" eaLnBrk="0" fontAlgn="base" hangingPunct="0">
              <a:spcBef>
                <a:spcPct val="20000"/>
              </a:spcBef>
              <a:spcAft>
                <a:spcPts val="590"/>
              </a:spcAft>
              <a:buClr>
                <a:schemeClr val="tx1"/>
              </a:buClr>
              <a:buSzPct val="80000"/>
              <a:buFont typeface="Wingdings 3" panose="05040102010807070707" pitchFamily="18" charset="2"/>
              <a:buChar char=""/>
              <a:defRPr sz="1300" kern="1200">
                <a:solidFill>
                  <a:srgbClr val="0F496F"/>
                </a:solidFill>
                <a:latin typeface="+mn-lt"/>
                <a:ea typeface="+mn-ea"/>
                <a:cs typeface="+mn-cs"/>
              </a:defRPr>
            </a:lvl4pPr>
            <a:lvl5pPr marL="1949450" indent="-167005" algn="l" defTabSz="444500" rtl="0" eaLnBrk="0" fontAlgn="base" hangingPunct="0">
              <a:spcBef>
                <a:spcPct val="20000"/>
              </a:spcBef>
              <a:spcAft>
                <a:spcPts val="590"/>
              </a:spcAft>
              <a:buClr>
                <a:schemeClr val="tx1"/>
              </a:buClr>
              <a:buSzPct val="80000"/>
              <a:buFont typeface="Wingdings 3" panose="05040102010807070707" pitchFamily="18" charset="2"/>
              <a:buChar char=""/>
              <a:defRPr sz="1300" kern="1200">
                <a:solidFill>
                  <a:srgbClr val="0F496F"/>
                </a:solidFill>
                <a:latin typeface="+mn-lt"/>
                <a:ea typeface="+mn-ea"/>
                <a:cs typeface="+mn-cs"/>
              </a:defRPr>
            </a:lvl5pPr>
          </a:lstStyle>
          <a:p>
            <a:pPr marL="273050" lvl="0" indent="-273050" algn="just">
              <a:spcBef>
                <a:spcPct val="0"/>
              </a:spcBef>
              <a:spcAft>
                <a:spcPct val="0"/>
              </a:spcAft>
              <a:buClr>
                <a:srgbClr val="7030A0"/>
              </a:buClr>
              <a:buSzTx/>
              <a:buFont typeface="Arial" panose="020B0604020202020204" pitchFamily="34" charset="0"/>
              <a:buNone/>
            </a:pPr>
            <a:r>
              <a:rPr lang="en-US" altLang="en-US" sz="3200" dirty="0">
                <a:solidFill>
                  <a:srgbClr val="FF0000"/>
                </a:solidFill>
                <a:latin typeface="Times New Roman" panose="02020603050405020304" pitchFamily="18" charset="0"/>
                <a:cs typeface="Times New Roman" panose="02020603050405020304" pitchFamily="18" charset="0"/>
              </a:rPr>
              <a:t>* Nô lệ:</a:t>
            </a:r>
            <a:endParaRPr lang="en-US" altLang="en-US" sz="3200" dirty="0">
              <a:solidFill>
                <a:srgbClr val="FF0000"/>
              </a:solidFill>
              <a:latin typeface="Times New Roman" panose="02020603050405020304" pitchFamily="18" charset="0"/>
              <a:cs typeface="Times New Roman" panose="02020603050405020304" pitchFamily="18" charset="0"/>
            </a:endParaRPr>
          </a:p>
          <a:p>
            <a:pPr marL="273050" lvl="0" indent="-273050" algn="l">
              <a:spcBef>
                <a:spcPct val="0"/>
              </a:spcBef>
              <a:spcAft>
                <a:spcPct val="0"/>
              </a:spcAft>
              <a:buClr>
                <a:srgbClr val="7030A0"/>
              </a:buClr>
              <a:buSzTx/>
              <a:buFont typeface="Arial" panose="020B0604020202020204" pitchFamily="34" charset="0"/>
              <a:buNone/>
            </a:pPr>
            <a:r>
              <a:rPr lang="en-US" altLang="en-US" sz="3200" dirty="0">
                <a:solidFill>
                  <a:schemeClr val="tx1"/>
                </a:solidFill>
                <a:latin typeface="Times New Roman" panose="02020603050405020304" pitchFamily="18" charset="0"/>
                <a:cs typeface="Times New Roman" panose="02020603050405020304" pitchFamily="18" charset="0"/>
              </a:rPr>
              <a:t>  Tầng lớp thấp nhất trong xã hội</a:t>
            </a:r>
            <a:r>
              <a:rPr lang="vi-VN" altLang="en-US" sz="3200" dirty="0">
                <a:solidFill>
                  <a:schemeClr val="tx1"/>
                </a:solidFill>
                <a:latin typeface="Times New Roman" panose="02020603050405020304" pitchFamily="18" charset="0"/>
                <a:cs typeface="Times New Roman" panose="02020603050405020304" pitchFamily="18" charset="0"/>
              </a:rPr>
              <a:t>.</a:t>
            </a:r>
            <a:r>
              <a:rPr lang="en-US" altLang="en-US" sz="3200" dirty="0">
                <a:solidFill>
                  <a:schemeClr val="tx1"/>
                </a:solidFill>
                <a:latin typeface="Times New Roman" panose="02020603050405020304" pitchFamily="18" charset="0"/>
                <a:cs typeface="Times New Roman" panose="02020603050405020304" pitchFamily="18" charset="0"/>
              </a:rPr>
              <a:t>Chủ yếu là tù binh, nông dân nghèo không trả được nợ</a:t>
            </a:r>
            <a:r>
              <a:rPr lang="vi-VN" altLang="en-US" sz="3200" dirty="0">
                <a:solidFill>
                  <a:schemeClr val="tx1"/>
                </a:solidFill>
                <a:latin typeface="Times New Roman" panose="02020603050405020304" pitchFamily="18" charset="0"/>
                <a:cs typeface="Times New Roman" panose="02020603050405020304" pitchFamily="18" charset="0"/>
              </a:rPr>
              <a:t>.</a:t>
            </a:r>
            <a:r>
              <a:rPr lang="en-US" altLang="vi-VN" sz="3200" dirty="0">
                <a:solidFill>
                  <a:schemeClr val="tx1"/>
                </a:solidFill>
                <a:latin typeface="Times New Roman" panose="02020603050405020304" pitchFamily="18" charset="0"/>
                <a:cs typeface="Times New Roman" panose="02020603050405020304" pitchFamily="18" charset="0"/>
              </a:rPr>
              <a:t> Họ phải l</a:t>
            </a:r>
            <a:r>
              <a:rPr sz="3200" dirty="0">
                <a:solidFill>
                  <a:schemeClr val="tx1"/>
                </a:solidFill>
                <a:latin typeface="Times New Roman" panose="02020603050405020304" pitchFamily="18" charset="0"/>
                <a:ea typeface="Times New Roman" panose="02020603050405020304" pitchFamily="18" charset="0"/>
              </a:rPr>
              <a:t>à</a:t>
            </a:r>
            <a:r>
              <a:rPr sz="3200" dirty="0">
                <a:solidFill>
                  <a:schemeClr val="tx1"/>
                </a:solidFill>
                <a:latin typeface="Times New Roman" panose="02020603050405020304" pitchFamily="18" charset="0"/>
                <a:cs typeface="Times New Roman" panose="02020603050405020304" pitchFamily="18" charset="0"/>
              </a:rPr>
              <a:t>m việc nặng nhọc</a:t>
            </a:r>
            <a:r>
              <a:rPr lang="en-US" sz="3200" dirty="0">
                <a:solidFill>
                  <a:schemeClr val="tx1"/>
                </a:solidFill>
                <a:latin typeface="Times New Roman" panose="02020603050405020304" pitchFamily="18" charset="0"/>
                <a:cs typeface="Times New Roman" panose="02020603050405020304" pitchFamily="18" charset="0"/>
              </a:rPr>
              <a:t>,</a:t>
            </a:r>
            <a:r>
              <a:rPr sz="3200" dirty="0">
                <a:solidFill>
                  <a:schemeClr val="tx1"/>
                </a:solidFill>
                <a:latin typeface="Times New Roman" panose="02020603050405020304" pitchFamily="18" charset="0"/>
                <a:cs typeface="Times New Roman" panose="02020603050405020304" pitchFamily="18" charset="0"/>
              </a:rPr>
              <a:t> hầu hạ quý tộc.</a:t>
            </a:r>
            <a:endParaRPr lang="en-US" altLang="en-US" sz="3200" dirty="0">
              <a:solidFill>
                <a:schemeClr val="tx1"/>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Ã¬nh áº£nh cÃ³ liÃªn qua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0015" y="0"/>
            <a:ext cx="12056110" cy="63341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20015" y="6248400"/>
            <a:ext cx="12007850" cy="609600"/>
          </a:xfrm>
        </p:spPr>
        <p:style>
          <a:lnRef idx="3">
            <a:schemeClr val="lt1"/>
          </a:lnRef>
          <a:fillRef idx="1">
            <a:schemeClr val="accent1"/>
          </a:fillRef>
          <a:effectRef idx="1">
            <a:schemeClr val="accent1"/>
          </a:effectRef>
          <a:fontRef idx="minor">
            <a:schemeClr val="lt1"/>
          </a:fontRef>
        </p:style>
        <p:txBody>
          <a:bodyPr>
            <a:normAutofit/>
          </a:bodyPr>
          <a:lstStyle/>
          <a:p>
            <a:pPr marL="0" indent="0" algn="ctr">
              <a:buNone/>
            </a:pPr>
            <a:r>
              <a:rPr lang="vi-VN" b="1" dirty="0">
                <a:solidFill>
                  <a:srgbClr val="FF0000"/>
                </a:solidFill>
                <a:latin typeface="Times New Roman" panose="02020603050405020304" pitchFamily="18" charset="0"/>
                <a:cs typeface="Times New Roman" panose="02020603050405020304" pitchFamily="18" charset="0"/>
              </a:rPr>
              <a:t>Bức tranh mô tả cuộc sống lao động thường ngày ở Ai </a:t>
            </a:r>
            <a:r>
              <a:rPr lang="vi-VN" b="1" dirty="0" smtClean="0">
                <a:solidFill>
                  <a:srgbClr val="FF0000"/>
                </a:solidFill>
                <a:latin typeface="Times New Roman" panose="02020603050405020304" pitchFamily="18" charset="0"/>
                <a:cs typeface="Times New Roman" panose="02020603050405020304" pitchFamily="18" charset="0"/>
              </a:rPr>
              <a:t>cập</a:t>
            </a:r>
            <a:r>
              <a:rPr lang="en-US" b="1" dirty="0">
                <a:solidFill>
                  <a:srgbClr val="FF0000"/>
                </a:solidFill>
                <a:latin typeface="Times New Roman" panose="02020603050405020304" pitchFamily="18" charset="0"/>
                <a:cs typeface="Times New Roman" panose="02020603050405020304" pitchFamily="18" charset="0"/>
              </a:rPr>
              <a:t> </a:t>
            </a:r>
            <a:r>
              <a:rPr lang="vi-VN" b="1" dirty="0" smtClean="0">
                <a:solidFill>
                  <a:srgbClr val="FF0000"/>
                </a:solidFill>
                <a:latin typeface="Times New Roman" panose="02020603050405020304" pitchFamily="18" charset="0"/>
                <a:cs typeface="Times New Roman" panose="02020603050405020304" pitchFamily="18" charset="0"/>
              </a:rPr>
              <a:t>cổ</a:t>
            </a:r>
            <a:endParaRPr lang="vi-VN" b="1" dirty="0" smtClean="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29" name="Picture 25" descr="Cover"/>
          <p:cNvPicPr>
            <a:picLocks noChangeAspect="1"/>
          </p:cNvPicPr>
          <p:nvPr/>
        </p:nvPicPr>
        <p:blipFill>
          <a:blip r:embed="rId1"/>
          <a:stretch>
            <a:fillRect/>
          </a:stretch>
        </p:blipFill>
        <p:spPr>
          <a:xfrm>
            <a:off x="3595688" y="3895725"/>
            <a:ext cx="1654175" cy="542925"/>
          </a:xfrm>
          <a:prstGeom prst="rect">
            <a:avLst/>
          </a:prstGeom>
          <a:noFill/>
          <a:ln w="9525">
            <a:noFill/>
          </a:ln>
        </p:spPr>
      </p:pic>
      <p:pic>
        <p:nvPicPr>
          <p:cNvPr id="21527" name="Picture 23" descr="Cover"/>
          <p:cNvPicPr>
            <a:picLocks noChangeAspect="1"/>
          </p:cNvPicPr>
          <p:nvPr/>
        </p:nvPicPr>
        <p:blipFill>
          <a:blip r:embed="rId2"/>
          <a:stretch>
            <a:fillRect/>
          </a:stretch>
        </p:blipFill>
        <p:spPr>
          <a:xfrm>
            <a:off x="3219450" y="3460750"/>
            <a:ext cx="2057400" cy="520700"/>
          </a:xfrm>
          <a:prstGeom prst="rect">
            <a:avLst/>
          </a:prstGeom>
          <a:noFill/>
          <a:ln w="9525">
            <a:noFill/>
          </a:ln>
        </p:spPr>
      </p:pic>
      <p:pic>
        <p:nvPicPr>
          <p:cNvPr id="21526" name="Picture 22" descr="Cover"/>
          <p:cNvPicPr>
            <a:picLocks noChangeAspect="1"/>
          </p:cNvPicPr>
          <p:nvPr/>
        </p:nvPicPr>
        <p:blipFill>
          <a:blip r:embed="rId3"/>
          <a:stretch>
            <a:fillRect/>
          </a:stretch>
        </p:blipFill>
        <p:spPr>
          <a:xfrm>
            <a:off x="5097463" y="3190875"/>
            <a:ext cx="1739900" cy="820738"/>
          </a:xfrm>
          <a:prstGeom prst="rect">
            <a:avLst/>
          </a:prstGeom>
          <a:noFill/>
          <a:ln w="9525">
            <a:noFill/>
          </a:ln>
        </p:spPr>
      </p:pic>
      <p:pic>
        <p:nvPicPr>
          <p:cNvPr id="21525" name="Picture 21" descr="Cover"/>
          <p:cNvPicPr>
            <a:picLocks noChangeAspect="1"/>
          </p:cNvPicPr>
          <p:nvPr/>
        </p:nvPicPr>
        <p:blipFill>
          <a:blip r:embed="rId4"/>
          <a:stretch>
            <a:fillRect/>
          </a:stretch>
        </p:blipFill>
        <p:spPr>
          <a:xfrm>
            <a:off x="0" y="2994025"/>
            <a:ext cx="1141413" cy="215900"/>
          </a:xfrm>
          <a:prstGeom prst="rect">
            <a:avLst/>
          </a:prstGeom>
          <a:noFill/>
          <a:ln w="9525">
            <a:noFill/>
          </a:ln>
        </p:spPr>
      </p:pic>
      <p:pic>
        <p:nvPicPr>
          <p:cNvPr id="21524" name="Picture 20" descr="Cover"/>
          <p:cNvPicPr>
            <a:picLocks noChangeAspect="1"/>
          </p:cNvPicPr>
          <p:nvPr/>
        </p:nvPicPr>
        <p:blipFill>
          <a:blip r:embed="rId5"/>
          <a:stretch>
            <a:fillRect/>
          </a:stretch>
        </p:blipFill>
        <p:spPr>
          <a:xfrm>
            <a:off x="1036638" y="2676525"/>
            <a:ext cx="2244725" cy="508000"/>
          </a:xfrm>
          <a:prstGeom prst="rect">
            <a:avLst/>
          </a:prstGeom>
          <a:noFill/>
          <a:ln w="9525">
            <a:noFill/>
          </a:ln>
        </p:spPr>
      </p:pic>
      <p:pic>
        <p:nvPicPr>
          <p:cNvPr id="21523" name="Picture 19" descr="Cover"/>
          <p:cNvPicPr>
            <a:picLocks noChangeAspect="1"/>
          </p:cNvPicPr>
          <p:nvPr/>
        </p:nvPicPr>
        <p:blipFill>
          <a:blip r:embed="rId6"/>
          <a:stretch>
            <a:fillRect/>
          </a:stretch>
        </p:blipFill>
        <p:spPr>
          <a:xfrm>
            <a:off x="1146175" y="2663825"/>
            <a:ext cx="777875" cy="215900"/>
          </a:xfrm>
          <a:prstGeom prst="rect">
            <a:avLst/>
          </a:prstGeom>
          <a:noFill/>
          <a:ln w="9525">
            <a:noFill/>
          </a:ln>
        </p:spPr>
      </p:pic>
      <p:pic>
        <p:nvPicPr>
          <p:cNvPr id="21522" name="Picture 18" descr="Cover"/>
          <p:cNvPicPr>
            <a:picLocks noChangeAspect="1"/>
          </p:cNvPicPr>
          <p:nvPr/>
        </p:nvPicPr>
        <p:blipFill>
          <a:blip r:embed="rId7"/>
          <a:stretch>
            <a:fillRect/>
          </a:stretch>
        </p:blipFill>
        <p:spPr>
          <a:xfrm>
            <a:off x="1822450" y="2633663"/>
            <a:ext cx="1454150" cy="225425"/>
          </a:xfrm>
          <a:prstGeom prst="rect">
            <a:avLst/>
          </a:prstGeom>
          <a:noFill/>
          <a:ln w="9525">
            <a:noFill/>
          </a:ln>
        </p:spPr>
      </p:pic>
      <p:pic>
        <p:nvPicPr>
          <p:cNvPr id="21521" name="Picture 17" descr="Cover"/>
          <p:cNvPicPr>
            <a:picLocks noChangeAspect="1"/>
          </p:cNvPicPr>
          <p:nvPr/>
        </p:nvPicPr>
        <p:blipFill>
          <a:blip r:embed="rId8"/>
          <a:stretch>
            <a:fillRect/>
          </a:stretch>
        </p:blipFill>
        <p:spPr>
          <a:xfrm>
            <a:off x="427038" y="2363788"/>
            <a:ext cx="1046162" cy="238125"/>
          </a:xfrm>
          <a:prstGeom prst="rect">
            <a:avLst/>
          </a:prstGeom>
          <a:noFill/>
          <a:ln w="9525">
            <a:noFill/>
          </a:ln>
        </p:spPr>
      </p:pic>
      <p:pic>
        <p:nvPicPr>
          <p:cNvPr id="21520" name="Picture 16" descr="Cover"/>
          <p:cNvPicPr>
            <a:picLocks noChangeAspect="1"/>
          </p:cNvPicPr>
          <p:nvPr/>
        </p:nvPicPr>
        <p:blipFill>
          <a:blip r:embed="rId9"/>
          <a:stretch>
            <a:fillRect/>
          </a:stretch>
        </p:blipFill>
        <p:spPr>
          <a:xfrm>
            <a:off x="1354138" y="2376488"/>
            <a:ext cx="1955800" cy="385762"/>
          </a:xfrm>
          <a:prstGeom prst="rect">
            <a:avLst/>
          </a:prstGeom>
          <a:noFill/>
          <a:ln w="9525">
            <a:noFill/>
          </a:ln>
        </p:spPr>
      </p:pic>
      <p:pic>
        <p:nvPicPr>
          <p:cNvPr id="21519" name="Picture 15" descr="Cover"/>
          <p:cNvPicPr>
            <a:picLocks noChangeAspect="1"/>
          </p:cNvPicPr>
          <p:nvPr/>
        </p:nvPicPr>
        <p:blipFill>
          <a:blip r:embed="rId10"/>
          <a:stretch>
            <a:fillRect/>
          </a:stretch>
        </p:blipFill>
        <p:spPr>
          <a:xfrm>
            <a:off x="1643063" y="2162175"/>
            <a:ext cx="819150" cy="215900"/>
          </a:xfrm>
          <a:prstGeom prst="rect">
            <a:avLst/>
          </a:prstGeom>
          <a:noFill/>
          <a:ln w="9525">
            <a:noFill/>
          </a:ln>
        </p:spPr>
      </p:pic>
      <p:pic>
        <p:nvPicPr>
          <p:cNvPr id="21518" name="Picture 14" descr="Cover"/>
          <p:cNvPicPr>
            <a:picLocks noChangeAspect="1"/>
          </p:cNvPicPr>
          <p:nvPr/>
        </p:nvPicPr>
        <p:blipFill>
          <a:blip r:embed="rId11"/>
          <a:stretch>
            <a:fillRect/>
          </a:stretch>
        </p:blipFill>
        <p:spPr>
          <a:xfrm>
            <a:off x="2359025" y="2132013"/>
            <a:ext cx="954088" cy="630237"/>
          </a:xfrm>
          <a:prstGeom prst="rect">
            <a:avLst/>
          </a:prstGeom>
          <a:noFill/>
          <a:ln w="9525">
            <a:noFill/>
          </a:ln>
        </p:spPr>
      </p:pic>
      <p:pic>
        <p:nvPicPr>
          <p:cNvPr id="21517" name="Picture 13" descr="Cover"/>
          <p:cNvPicPr>
            <a:picLocks noChangeAspect="1"/>
          </p:cNvPicPr>
          <p:nvPr/>
        </p:nvPicPr>
        <p:blipFill>
          <a:blip r:embed="rId12"/>
          <a:stretch>
            <a:fillRect/>
          </a:stretch>
        </p:blipFill>
        <p:spPr>
          <a:xfrm>
            <a:off x="3173413" y="2524125"/>
            <a:ext cx="1536700" cy="238125"/>
          </a:xfrm>
          <a:prstGeom prst="rect">
            <a:avLst/>
          </a:prstGeom>
          <a:noFill/>
          <a:ln w="9525">
            <a:noFill/>
          </a:ln>
        </p:spPr>
      </p:pic>
      <p:pic>
        <p:nvPicPr>
          <p:cNvPr id="21516" name="Picture 12" descr="Cover"/>
          <p:cNvPicPr>
            <a:picLocks noChangeAspect="1"/>
          </p:cNvPicPr>
          <p:nvPr/>
        </p:nvPicPr>
        <p:blipFill>
          <a:blip r:embed="rId13"/>
          <a:stretch>
            <a:fillRect/>
          </a:stretch>
        </p:blipFill>
        <p:spPr>
          <a:xfrm>
            <a:off x="2689225" y="1909763"/>
            <a:ext cx="2057400" cy="698500"/>
          </a:xfrm>
          <a:prstGeom prst="rect">
            <a:avLst/>
          </a:prstGeom>
          <a:noFill/>
          <a:ln w="9525">
            <a:noFill/>
          </a:ln>
        </p:spPr>
      </p:pic>
      <p:pic>
        <p:nvPicPr>
          <p:cNvPr id="21515" name="Picture 11" descr="Cover"/>
          <p:cNvPicPr>
            <a:picLocks noChangeAspect="1"/>
          </p:cNvPicPr>
          <p:nvPr/>
        </p:nvPicPr>
        <p:blipFill>
          <a:blip r:embed="rId14"/>
          <a:stretch>
            <a:fillRect/>
          </a:stretch>
        </p:blipFill>
        <p:spPr>
          <a:xfrm>
            <a:off x="4565650" y="2347913"/>
            <a:ext cx="2298700" cy="987425"/>
          </a:xfrm>
          <a:prstGeom prst="rect">
            <a:avLst/>
          </a:prstGeom>
          <a:noFill/>
          <a:ln w="9525">
            <a:noFill/>
          </a:ln>
        </p:spPr>
      </p:pic>
      <p:pic>
        <p:nvPicPr>
          <p:cNvPr id="21514" name="Picture 10" descr="Cover"/>
          <p:cNvPicPr>
            <a:picLocks noChangeAspect="1"/>
          </p:cNvPicPr>
          <p:nvPr/>
        </p:nvPicPr>
        <p:blipFill>
          <a:blip r:embed="rId15"/>
          <a:stretch>
            <a:fillRect/>
          </a:stretch>
        </p:blipFill>
        <p:spPr>
          <a:xfrm>
            <a:off x="9377363" y="2682875"/>
            <a:ext cx="787400" cy="288925"/>
          </a:xfrm>
          <a:prstGeom prst="rect">
            <a:avLst/>
          </a:prstGeom>
          <a:noFill/>
          <a:ln w="9525">
            <a:noFill/>
          </a:ln>
        </p:spPr>
      </p:pic>
      <p:pic>
        <p:nvPicPr>
          <p:cNvPr id="21513" name="Picture 9" descr="Cover"/>
          <p:cNvPicPr>
            <a:picLocks noChangeAspect="1"/>
          </p:cNvPicPr>
          <p:nvPr/>
        </p:nvPicPr>
        <p:blipFill>
          <a:blip r:embed="rId16"/>
          <a:stretch>
            <a:fillRect/>
          </a:stretch>
        </p:blipFill>
        <p:spPr>
          <a:xfrm>
            <a:off x="9377363" y="2566988"/>
            <a:ext cx="1627187" cy="225425"/>
          </a:xfrm>
          <a:prstGeom prst="rect">
            <a:avLst/>
          </a:prstGeom>
          <a:noFill/>
          <a:ln w="9525">
            <a:noFill/>
          </a:ln>
        </p:spPr>
      </p:pic>
      <p:pic>
        <p:nvPicPr>
          <p:cNvPr id="21512" name="Picture 8" descr="Cover"/>
          <p:cNvPicPr>
            <a:picLocks noChangeAspect="1"/>
          </p:cNvPicPr>
          <p:nvPr/>
        </p:nvPicPr>
        <p:blipFill>
          <a:blip r:embed="rId17"/>
          <a:stretch>
            <a:fillRect/>
          </a:stretch>
        </p:blipFill>
        <p:spPr>
          <a:xfrm>
            <a:off x="9344025" y="2389188"/>
            <a:ext cx="1000125" cy="376237"/>
          </a:xfrm>
          <a:prstGeom prst="rect">
            <a:avLst/>
          </a:prstGeom>
          <a:noFill/>
          <a:ln w="9525">
            <a:noFill/>
          </a:ln>
        </p:spPr>
      </p:pic>
      <p:pic>
        <p:nvPicPr>
          <p:cNvPr id="21511" name="Picture 7" descr="Cover"/>
          <p:cNvPicPr>
            <a:picLocks noChangeAspect="1"/>
          </p:cNvPicPr>
          <p:nvPr/>
        </p:nvPicPr>
        <p:blipFill>
          <a:blip r:embed="rId18"/>
          <a:stretch>
            <a:fillRect/>
          </a:stretch>
        </p:blipFill>
        <p:spPr>
          <a:xfrm>
            <a:off x="8321675" y="2438400"/>
            <a:ext cx="1157288" cy="325438"/>
          </a:xfrm>
          <a:prstGeom prst="rect">
            <a:avLst/>
          </a:prstGeom>
          <a:noFill/>
          <a:ln w="9525">
            <a:noFill/>
          </a:ln>
        </p:spPr>
      </p:pic>
      <p:pic>
        <p:nvPicPr>
          <p:cNvPr id="21510" name="Picture 6" descr="Cover"/>
          <p:cNvPicPr>
            <a:picLocks noChangeAspect="1"/>
          </p:cNvPicPr>
          <p:nvPr/>
        </p:nvPicPr>
        <p:blipFill>
          <a:blip r:embed="rId19"/>
          <a:stretch>
            <a:fillRect/>
          </a:stretch>
        </p:blipFill>
        <p:spPr>
          <a:xfrm>
            <a:off x="8288338" y="2103438"/>
            <a:ext cx="1822450" cy="420687"/>
          </a:xfrm>
          <a:prstGeom prst="rect">
            <a:avLst/>
          </a:prstGeom>
          <a:noFill/>
          <a:ln w="9525">
            <a:noFill/>
          </a:ln>
        </p:spPr>
      </p:pic>
      <p:pic>
        <p:nvPicPr>
          <p:cNvPr id="21509" name="Picture 5" descr="Cover"/>
          <p:cNvPicPr>
            <a:picLocks noChangeAspect="1"/>
          </p:cNvPicPr>
          <p:nvPr/>
        </p:nvPicPr>
        <p:blipFill>
          <a:blip r:embed="rId20"/>
          <a:stretch>
            <a:fillRect/>
          </a:stretch>
        </p:blipFill>
        <p:spPr>
          <a:xfrm>
            <a:off x="6623050" y="2279650"/>
            <a:ext cx="1846263" cy="1055688"/>
          </a:xfrm>
          <a:prstGeom prst="rect">
            <a:avLst/>
          </a:prstGeom>
          <a:noFill/>
          <a:ln w="9525">
            <a:noFill/>
          </a:ln>
        </p:spPr>
      </p:pic>
      <p:pic>
        <p:nvPicPr>
          <p:cNvPr id="21508" name="Picture 4" descr="Cover"/>
          <p:cNvPicPr>
            <a:picLocks noChangeAspect="1"/>
          </p:cNvPicPr>
          <p:nvPr/>
        </p:nvPicPr>
        <p:blipFill>
          <a:blip r:embed="rId21"/>
          <a:stretch>
            <a:fillRect/>
          </a:stretch>
        </p:blipFill>
        <p:spPr>
          <a:xfrm>
            <a:off x="5832475" y="2974975"/>
            <a:ext cx="1822450" cy="5667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1515"/>
                                        </p:tgtEl>
                                        <p:attrNameLst>
                                          <p:attrName>style.visibility</p:attrName>
                                        </p:attrNameLst>
                                      </p:cBhvr>
                                      <p:to>
                                        <p:strVal val="visible"/>
                                      </p:to>
                                    </p:set>
                                    <p:animEffect transition="in" filter="wipe(right)">
                                      <p:cBhvr>
                                        <p:cTn id="12" dur="500"/>
                                        <p:tgtEl>
                                          <p:spTgt spid="215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1516"/>
                                        </p:tgtEl>
                                        <p:attrNameLst>
                                          <p:attrName>style.visibility</p:attrName>
                                        </p:attrNameLst>
                                      </p:cBhvr>
                                      <p:to>
                                        <p:strVal val="visible"/>
                                      </p:to>
                                    </p:set>
                                    <p:animEffect transition="in" filter="wipe(right)">
                                      <p:cBhvr>
                                        <p:cTn id="17" dur="500"/>
                                        <p:tgtEl>
                                          <p:spTgt spid="215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1517"/>
                                        </p:tgtEl>
                                        <p:attrNameLst>
                                          <p:attrName>style.visibility</p:attrName>
                                        </p:attrNameLst>
                                      </p:cBhvr>
                                      <p:to>
                                        <p:strVal val="visible"/>
                                      </p:to>
                                    </p:set>
                                    <p:animEffect transition="in" filter="wipe(right)">
                                      <p:cBhvr>
                                        <p:cTn id="22" dur="500"/>
                                        <p:tgtEl>
                                          <p:spTgt spid="215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1518"/>
                                        </p:tgtEl>
                                        <p:attrNameLst>
                                          <p:attrName>style.visibility</p:attrName>
                                        </p:attrNameLst>
                                      </p:cBhvr>
                                      <p:to>
                                        <p:strVal val="visible"/>
                                      </p:to>
                                    </p:set>
                                    <p:animEffect transition="in" filter="wipe(right)">
                                      <p:cBhvr>
                                        <p:cTn id="27" dur="500"/>
                                        <p:tgtEl>
                                          <p:spTgt spid="215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1519"/>
                                        </p:tgtEl>
                                        <p:attrNameLst>
                                          <p:attrName>style.visibility</p:attrName>
                                        </p:attrNameLst>
                                      </p:cBhvr>
                                      <p:to>
                                        <p:strVal val="visible"/>
                                      </p:to>
                                    </p:set>
                                    <p:animEffect transition="in" filter="wipe(right)">
                                      <p:cBhvr>
                                        <p:cTn id="32" dur="500"/>
                                        <p:tgtEl>
                                          <p:spTgt spid="215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21520"/>
                                        </p:tgtEl>
                                        <p:attrNameLst>
                                          <p:attrName>style.visibility</p:attrName>
                                        </p:attrNameLst>
                                      </p:cBhvr>
                                      <p:to>
                                        <p:strVal val="visible"/>
                                      </p:to>
                                    </p:set>
                                    <p:animEffect transition="in" filter="wipe(right)">
                                      <p:cBhvr>
                                        <p:cTn id="37" dur="500"/>
                                        <p:tgtEl>
                                          <p:spTgt spid="215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21521"/>
                                        </p:tgtEl>
                                        <p:attrNameLst>
                                          <p:attrName>style.visibility</p:attrName>
                                        </p:attrNameLst>
                                      </p:cBhvr>
                                      <p:to>
                                        <p:strVal val="visible"/>
                                      </p:to>
                                    </p:set>
                                    <p:animEffect transition="in" filter="wipe(right)">
                                      <p:cBhvr>
                                        <p:cTn id="42" dur="500"/>
                                        <p:tgtEl>
                                          <p:spTgt spid="215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21522"/>
                                        </p:tgtEl>
                                        <p:attrNameLst>
                                          <p:attrName>style.visibility</p:attrName>
                                        </p:attrNameLst>
                                      </p:cBhvr>
                                      <p:to>
                                        <p:strVal val="visible"/>
                                      </p:to>
                                    </p:set>
                                    <p:animEffect transition="in" filter="wipe(right)">
                                      <p:cBhvr>
                                        <p:cTn id="47" dur="500"/>
                                        <p:tgtEl>
                                          <p:spTgt spid="2152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21523"/>
                                        </p:tgtEl>
                                        <p:attrNameLst>
                                          <p:attrName>style.visibility</p:attrName>
                                        </p:attrNameLst>
                                      </p:cBhvr>
                                      <p:to>
                                        <p:strVal val="visible"/>
                                      </p:to>
                                    </p:set>
                                    <p:animEffect transition="in" filter="wipe(right)">
                                      <p:cBhvr>
                                        <p:cTn id="52" dur="500"/>
                                        <p:tgtEl>
                                          <p:spTgt spid="2152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21524"/>
                                        </p:tgtEl>
                                        <p:attrNameLst>
                                          <p:attrName>style.visibility</p:attrName>
                                        </p:attrNameLst>
                                      </p:cBhvr>
                                      <p:to>
                                        <p:strVal val="visible"/>
                                      </p:to>
                                    </p:set>
                                    <p:animEffect transition="in" filter="wipe(right)">
                                      <p:cBhvr>
                                        <p:cTn id="57" dur="500"/>
                                        <p:tgtEl>
                                          <p:spTgt spid="2152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21525"/>
                                        </p:tgtEl>
                                        <p:attrNameLst>
                                          <p:attrName>style.visibility</p:attrName>
                                        </p:attrNameLst>
                                      </p:cBhvr>
                                      <p:to>
                                        <p:strVal val="visible"/>
                                      </p:to>
                                    </p:set>
                                    <p:animEffect transition="in" filter="wipe(right)">
                                      <p:cBhvr>
                                        <p:cTn id="62" dur="500"/>
                                        <p:tgtEl>
                                          <p:spTgt spid="2152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1509"/>
                                        </p:tgtEl>
                                        <p:attrNameLst>
                                          <p:attrName>style.visibility</p:attrName>
                                        </p:attrNameLst>
                                      </p:cBhvr>
                                      <p:to>
                                        <p:strVal val="visible"/>
                                      </p:to>
                                    </p:set>
                                    <p:animEffect transition="in" filter="wipe(left)">
                                      <p:cBhvr>
                                        <p:cTn id="67" dur="500"/>
                                        <p:tgtEl>
                                          <p:spTgt spid="2150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1510"/>
                                        </p:tgtEl>
                                        <p:attrNameLst>
                                          <p:attrName>style.visibility</p:attrName>
                                        </p:attrNameLst>
                                      </p:cBhvr>
                                      <p:to>
                                        <p:strVal val="visible"/>
                                      </p:to>
                                    </p:set>
                                    <p:animEffect transition="in" filter="wipe(left)">
                                      <p:cBhvr>
                                        <p:cTn id="72" dur="500"/>
                                        <p:tgtEl>
                                          <p:spTgt spid="2151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1511"/>
                                        </p:tgtEl>
                                        <p:attrNameLst>
                                          <p:attrName>style.visibility</p:attrName>
                                        </p:attrNameLst>
                                      </p:cBhvr>
                                      <p:to>
                                        <p:strVal val="visible"/>
                                      </p:to>
                                    </p:set>
                                    <p:animEffect transition="in" filter="wipe(left)">
                                      <p:cBhvr>
                                        <p:cTn id="77" dur="500"/>
                                        <p:tgtEl>
                                          <p:spTgt spid="2151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1512"/>
                                        </p:tgtEl>
                                        <p:attrNameLst>
                                          <p:attrName>style.visibility</p:attrName>
                                        </p:attrNameLst>
                                      </p:cBhvr>
                                      <p:to>
                                        <p:strVal val="visible"/>
                                      </p:to>
                                    </p:set>
                                    <p:animEffect transition="in" filter="wipe(left)">
                                      <p:cBhvr>
                                        <p:cTn id="82" dur="500"/>
                                        <p:tgtEl>
                                          <p:spTgt spid="2151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21513"/>
                                        </p:tgtEl>
                                        <p:attrNameLst>
                                          <p:attrName>style.visibility</p:attrName>
                                        </p:attrNameLst>
                                      </p:cBhvr>
                                      <p:to>
                                        <p:strVal val="visible"/>
                                      </p:to>
                                    </p:set>
                                    <p:animEffect transition="in" filter="wipe(left)">
                                      <p:cBhvr>
                                        <p:cTn id="87" dur="500"/>
                                        <p:tgtEl>
                                          <p:spTgt spid="2151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21514"/>
                                        </p:tgtEl>
                                        <p:attrNameLst>
                                          <p:attrName>style.visibility</p:attrName>
                                        </p:attrNameLst>
                                      </p:cBhvr>
                                      <p:to>
                                        <p:strVal val="visible"/>
                                      </p:to>
                                    </p:set>
                                    <p:animEffect transition="in" filter="wipe(left)">
                                      <p:cBhvr>
                                        <p:cTn id="92" dur="500"/>
                                        <p:tgtEl>
                                          <p:spTgt spid="21514"/>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2" fill="hold" nodeType="clickEffect">
                                  <p:stCondLst>
                                    <p:cond delay="0"/>
                                  </p:stCondLst>
                                  <p:childTnLst>
                                    <p:set>
                                      <p:cBhvr>
                                        <p:cTn id="96" dur="1" fill="hold">
                                          <p:stCondLst>
                                            <p:cond delay="0"/>
                                          </p:stCondLst>
                                        </p:cTn>
                                        <p:tgtEl>
                                          <p:spTgt spid="21526"/>
                                        </p:tgtEl>
                                        <p:attrNameLst>
                                          <p:attrName>style.visibility</p:attrName>
                                        </p:attrNameLst>
                                      </p:cBhvr>
                                      <p:to>
                                        <p:strVal val="visible"/>
                                      </p:to>
                                    </p:set>
                                    <p:animEffect transition="in" filter="wipe(right)">
                                      <p:cBhvr>
                                        <p:cTn id="97" dur="500"/>
                                        <p:tgtEl>
                                          <p:spTgt spid="21526"/>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2" fill="hold" nodeType="clickEffect">
                                  <p:stCondLst>
                                    <p:cond delay="0"/>
                                  </p:stCondLst>
                                  <p:childTnLst>
                                    <p:set>
                                      <p:cBhvr>
                                        <p:cTn id="101" dur="1" fill="hold">
                                          <p:stCondLst>
                                            <p:cond delay="0"/>
                                          </p:stCondLst>
                                        </p:cTn>
                                        <p:tgtEl>
                                          <p:spTgt spid="21527"/>
                                        </p:tgtEl>
                                        <p:attrNameLst>
                                          <p:attrName>style.visibility</p:attrName>
                                        </p:attrNameLst>
                                      </p:cBhvr>
                                      <p:to>
                                        <p:strVal val="visible"/>
                                      </p:to>
                                    </p:set>
                                    <p:animEffect transition="in" filter="wipe(right)">
                                      <p:cBhvr>
                                        <p:cTn id="102" dur="500"/>
                                        <p:tgtEl>
                                          <p:spTgt spid="21527"/>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2" fill="hold" nodeType="clickEffect">
                                  <p:stCondLst>
                                    <p:cond delay="0"/>
                                  </p:stCondLst>
                                  <p:childTnLst>
                                    <p:set>
                                      <p:cBhvr>
                                        <p:cTn id="106" dur="1" fill="hold">
                                          <p:stCondLst>
                                            <p:cond delay="0"/>
                                          </p:stCondLst>
                                        </p:cTn>
                                        <p:tgtEl>
                                          <p:spTgt spid="21529"/>
                                        </p:tgtEl>
                                        <p:attrNameLst>
                                          <p:attrName>style.visibility</p:attrName>
                                        </p:attrNameLst>
                                      </p:cBhvr>
                                      <p:to>
                                        <p:strVal val="visible"/>
                                      </p:to>
                                    </p:set>
                                    <p:animEffect transition="in" filter="wipe(right)">
                                      <p:cBhvr>
                                        <p:cTn id="107" dur="500"/>
                                        <p:tgtEl>
                                          <p:spTgt spid="21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3" name="Rectangle 1"/>
          <p:cNvSpPr/>
          <p:nvPr/>
        </p:nvSpPr>
        <p:spPr>
          <a:xfrm>
            <a:off x="685483" y="762000"/>
            <a:ext cx="4775835" cy="337185"/>
          </a:xfrm>
          <a:prstGeom prst="rect">
            <a:avLst/>
          </a:prstGeom>
          <a:noFill/>
          <a:ln w="9525">
            <a:noFill/>
          </a:ln>
        </p:spPr>
        <p:txBody>
          <a:bodyPr wrap="none">
            <a:spAutoFit/>
          </a:bodyPr>
          <a:p>
            <a:pPr>
              <a:lnSpc>
                <a:spcPct val="50000"/>
              </a:lnSpc>
              <a:spcBef>
                <a:spcPct val="50000"/>
              </a:spcBef>
            </a:pPr>
            <a:r>
              <a:rPr lang="en-US" sz="3200" dirty="0">
                <a:solidFill>
                  <a:srgbClr val="FF0000"/>
                </a:solidFill>
                <a:latin typeface="Times New Roman" panose="02020603050405020304" pitchFamily="18" charset="0"/>
                <a:cs typeface="Times New Roman" panose="02020603050405020304" pitchFamily="18" charset="0"/>
              </a:rPr>
              <a:t>b. </a:t>
            </a:r>
            <a:r>
              <a:rPr sz="3200" dirty="0">
                <a:solidFill>
                  <a:srgbClr val="FF0000"/>
                </a:solidFill>
                <a:latin typeface="Times New Roman" panose="02020603050405020304" pitchFamily="18" charset="0"/>
                <a:cs typeface="Times New Roman" panose="02020603050405020304" pitchFamily="18" charset="0"/>
              </a:rPr>
              <a:t>Chế độ chuyên chế cổ đại</a:t>
            </a:r>
            <a:endParaRPr lang="en-US" alt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AutoShape 7"/>
          <p:cNvSpPr>
            <a:spLocks noChangeArrowheads="1"/>
          </p:cNvSpPr>
          <p:nvPr/>
        </p:nvSpPr>
        <p:spPr bwMode="auto">
          <a:xfrm>
            <a:off x="5944235" y="457200"/>
            <a:ext cx="5854065" cy="2051050"/>
          </a:xfrm>
          <a:prstGeom prst="cloudCallout">
            <a:avLst>
              <a:gd name="adj1" fmla="val -66844"/>
              <a:gd name="adj2" fmla="val 36160"/>
            </a:avLst>
          </a:prstGeom>
          <a:solidFill>
            <a:srgbClr val="0070C0"/>
          </a:solidFill>
        </p:spPr>
        <p:style>
          <a:lnRef idx="3">
            <a:schemeClr val="lt1"/>
          </a:lnRef>
          <a:fillRef idx="1">
            <a:schemeClr val="accent2"/>
          </a:fillRef>
          <a:effectRef idx="1">
            <a:schemeClr val="accent2"/>
          </a:effectRef>
          <a:fontRef idx="minor">
            <a:schemeClr val="lt1"/>
          </a:fontRef>
        </p:style>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2800" b="1" dirty="0">
                <a:solidFill>
                  <a:srgbClr val="FFFF00"/>
                </a:solidFill>
                <a:latin typeface="Times New Roman" panose="02020603050405020304" pitchFamily="18" charset="0"/>
                <a:cs typeface="Times New Roman" panose="02020603050405020304" pitchFamily="18" charset="0"/>
              </a:rPr>
              <a:t> Vì sao gọi l</a:t>
            </a:r>
            <a:r>
              <a:rPr sz="2800" b="1" dirty="0">
                <a:solidFill>
                  <a:srgbClr val="FFFF00"/>
                </a:solidFill>
                <a:latin typeface="Times New Roman" panose="02020603050405020304" pitchFamily="18" charset="0"/>
                <a:ea typeface="Times New Roman" panose="02020603050405020304" pitchFamily="18" charset="0"/>
              </a:rPr>
              <a:t>à</a:t>
            </a:r>
            <a:r>
              <a:rPr sz="2800" b="1" dirty="0">
                <a:solidFill>
                  <a:srgbClr val="FFFF00"/>
                </a:solidFill>
                <a:latin typeface="Times New Roman" panose="02020603050405020304" pitchFamily="18" charset="0"/>
                <a:cs typeface="Times New Roman" panose="02020603050405020304" pitchFamily="18" charset="0"/>
              </a:rPr>
              <a:t> nh</a:t>
            </a:r>
            <a:r>
              <a:rPr sz="2800" b="1" dirty="0">
                <a:solidFill>
                  <a:srgbClr val="FFFF00"/>
                </a:solidFill>
                <a:latin typeface="Times New Roman" panose="02020603050405020304" pitchFamily="18" charset="0"/>
                <a:ea typeface="Times New Roman" panose="02020603050405020304" pitchFamily="18" charset="0"/>
              </a:rPr>
              <a:t>à</a:t>
            </a:r>
            <a:r>
              <a:rPr sz="2800" b="1" dirty="0">
                <a:solidFill>
                  <a:srgbClr val="FFFF00"/>
                </a:solidFill>
                <a:latin typeface="Times New Roman" panose="02020603050405020304" pitchFamily="18" charset="0"/>
                <a:cs typeface="Times New Roman" panose="02020603050405020304" pitchFamily="18" charset="0"/>
              </a:rPr>
              <a:t> nước chuyên chế cổ đại?</a:t>
            </a:r>
            <a:endParaRPr sz="2800" b="1" dirty="0">
              <a:solidFill>
                <a:srgbClr val="FFFF00"/>
              </a:solidFill>
              <a:latin typeface="Times New Roman" panose="02020603050405020304" pitchFamily="18" charset="0"/>
              <a:ea typeface="Times New Roman" panose="02020603050405020304" pitchFamily="18" charset="0"/>
            </a:endParaRPr>
          </a:p>
        </p:txBody>
      </p:sp>
      <p:sp>
        <p:nvSpPr>
          <p:cNvPr id="2" name="Text Box 1"/>
          <p:cNvSpPr txBox="1"/>
          <p:nvPr/>
        </p:nvSpPr>
        <p:spPr>
          <a:xfrm>
            <a:off x="533400" y="2667000"/>
            <a:ext cx="10619740" cy="1076325"/>
          </a:xfrm>
          <a:prstGeom prst="rect">
            <a:avLst/>
          </a:prstGeom>
          <a:noFill/>
        </p:spPr>
        <p:txBody>
          <a:bodyPr wrap="square" rtlCol="0" anchor="t">
            <a:spAutoFit/>
          </a:bodyPr>
          <a:p>
            <a:pPr algn="l"/>
            <a:r>
              <a:rPr lang="en-US" sz="3200">
                <a:latin typeface="Times New Roman" panose="02020603050405020304" pitchFamily="18" charset="0"/>
                <a:cs typeface="Times New Roman" panose="02020603050405020304" pitchFamily="18" charset="0"/>
                <a:sym typeface="+mn-ea"/>
              </a:rPr>
              <a:t>- Nhà nước hình thành từ liên minh các bộ lạc, để điều h</a:t>
            </a:r>
            <a:r>
              <a:rPr lang="en-US" sz="3200">
                <a:latin typeface="Times New Roman" panose="02020603050405020304" pitchFamily="18" charset="0"/>
                <a:ea typeface="Calibri" panose="020F0502020204030204" pitchFamily="34" charset="0"/>
                <a:cs typeface="Times New Roman" panose="02020603050405020304" pitchFamily="18" charset="0"/>
                <a:sym typeface="+mn-ea"/>
              </a:rPr>
              <a:t>à</a:t>
            </a:r>
            <a:r>
              <a:rPr lang="en-US" sz="3200">
                <a:latin typeface="Times New Roman" panose="02020603050405020304" pitchFamily="18" charset="0"/>
                <a:cs typeface="Times New Roman" panose="02020603050405020304" pitchFamily="18" charset="0"/>
                <a:sym typeface="+mn-ea"/>
              </a:rPr>
              <a:t>nh v</a:t>
            </a:r>
            <a:r>
              <a:rPr lang="en-US" sz="3200">
                <a:latin typeface="Times New Roman" panose="02020603050405020304" pitchFamily="18" charset="0"/>
                <a:ea typeface="Calibri" panose="020F0502020204030204" pitchFamily="34" charset="0"/>
                <a:cs typeface="Times New Roman" panose="02020603050405020304" pitchFamily="18" charset="0"/>
                <a:sym typeface="+mn-ea"/>
              </a:rPr>
              <a:t>à</a:t>
            </a:r>
            <a:r>
              <a:rPr lang="en-US" sz="3200">
                <a:latin typeface="Times New Roman" panose="02020603050405020304" pitchFamily="18" charset="0"/>
                <a:cs typeface="Times New Roman" panose="02020603050405020304" pitchFamily="18" charset="0"/>
                <a:sym typeface="+mn-ea"/>
              </a:rPr>
              <a:t> quản lí xã hội</a:t>
            </a:r>
            <a:r>
              <a:rPr lang="vi-VN" altLang="en-US" sz="3200">
                <a:latin typeface="Times New Roman" panose="02020603050405020304" pitchFamily="18" charset="0"/>
                <a:cs typeface="Times New Roman" panose="02020603050405020304" pitchFamily="18" charset="0"/>
                <a:sym typeface="+mn-ea"/>
              </a:rPr>
              <a:t>.</a:t>
            </a:r>
            <a:endParaRPr lang="en-US" sz="3200">
              <a:latin typeface="Times New Roman" panose="02020603050405020304" pitchFamily="18" charset="0"/>
              <a:cs typeface="Times New Roman" panose="02020603050405020304" pitchFamily="18" charset="0"/>
            </a:endParaRPr>
          </a:p>
        </p:txBody>
      </p:sp>
      <p:sp>
        <p:nvSpPr>
          <p:cNvPr id="3" name="Text Box 2"/>
          <p:cNvSpPr txBox="1"/>
          <p:nvPr/>
        </p:nvSpPr>
        <p:spPr>
          <a:xfrm>
            <a:off x="566420" y="4114800"/>
            <a:ext cx="10447655" cy="1568450"/>
          </a:xfrm>
          <a:prstGeom prst="rect">
            <a:avLst/>
          </a:prstGeom>
          <a:noFill/>
        </p:spPr>
        <p:txBody>
          <a:bodyPr wrap="square" rtlCol="0" anchor="t">
            <a:spAutoFit/>
          </a:bodyPr>
          <a:p>
            <a:pPr algn="l"/>
            <a:r>
              <a:rPr lang="en-US" sz="3200">
                <a:latin typeface="Times New Roman" panose="02020603050405020304" pitchFamily="18" charset="0"/>
                <a:cs typeface="Times New Roman" panose="02020603050405020304" pitchFamily="18" charset="0"/>
                <a:sym typeface="+mn-ea"/>
              </a:rPr>
              <a:t>- Chế độ nhà nước do vua đứng đầu, có quyền lục tối cao và một bộ máy hành chính quan liêu giúp việc gồm các quý tộc, gọi là chế độ chuyên chế cổ đại.</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barn(inVertical)">
                                      <p:cBhvr>
                                        <p:cTn id="7" dur="500"/>
                                        <p:tgtEl>
                                          <p:spTgt spid="3584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circle(in)">
                                      <p:cBhvr>
                                        <p:cTn id="2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P spid="9" grpId="0" bldLvl="0" animBg="1"/>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344295" y="1496695"/>
            <a:ext cx="10220960" cy="4477385"/>
          </a:xfrm>
        </p:spPr>
        <p:txBody>
          <a:bodyPr/>
          <a:p>
            <a:pPr marL="0" indent="0" algn="just">
              <a:buNone/>
            </a:pPr>
            <a:r>
              <a:rPr lang="en-US">
                <a:latin typeface="Times New Roman" panose="02020603050405020304" pitchFamily="18" charset="0"/>
                <a:cs typeface="Times New Roman" panose="02020603050405020304" pitchFamily="18" charset="0"/>
                <a:sym typeface="+mn-ea"/>
              </a:rPr>
              <a:t>+  Quyền lực tập trung trong tay vua</a:t>
            </a:r>
            <a:r>
              <a:rPr lang="vi-VN" altLang="en-US">
                <a:latin typeface="Times New Roman" panose="02020603050405020304" pitchFamily="18" charset="0"/>
                <a:cs typeface="Times New Roman" panose="02020603050405020304" pitchFamily="18" charset="0"/>
                <a:sym typeface="+mn-ea"/>
              </a:rPr>
              <a:t>.</a:t>
            </a:r>
            <a:r>
              <a:rPr lang="en-US">
                <a:latin typeface="Times New Roman" panose="02020603050405020304" pitchFamily="18" charset="0"/>
                <a:cs typeface="Times New Roman" panose="02020603050405020304" pitchFamily="18" charset="0"/>
                <a:sym typeface="+mn-ea"/>
              </a:rPr>
              <a:t>+  Vua dựa v</a:t>
            </a:r>
            <a:r>
              <a:rPr lang="en-US">
                <a:latin typeface="Times New Roman" panose="02020603050405020304" pitchFamily="18" charset="0"/>
                <a:ea typeface="Calibri" panose="020F0502020204030204" pitchFamily="34" charset="0"/>
                <a:cs typeface="Times New Roman" panose="02020603050405020304" pitchFamily="18" charset="0"/>
                <a:sym typeface="+mn-ea"/>
              </a:rPr>
              <a:t>à</a:t>
            </a:r>
            <a:r>
              <a:rPr lang="en-US">
                <a:latin typeface="Times New Roman" panose="02020603050405020304" pitchFamily="18" charset="0"/>
                <a:cs typeface="Times New Roman" panose="02020603050405020304" pitchFamily="18" charset="0"/>
                <a:sym typeface="+mn-ea"/>
              </a:rPr>
              <a:t>o quí tộc v</a:t>
            </a:r>
            <a:r>
              <a:rPr lang="en-US">
                <a:latin typeface="Times New Roman" panose="02020603050405020304" pitchFamily="18" charset="0"/>
                <a:ea typeface="Calibri" panose="020F0502020204030204" pitchFamily="34" charset="0"/>
                <a:cs typeface="Times New Roman" panose="02020603050405020304" pitchFamily="18" charset="0"/>
                <a:sym typeface="+mn-ea"/>
              </a:rPr>
              <a:t>à</a:t>
            </a:r>
            <a:r>
              <a:rPr lang="en-US">
                <a:latin typeface="Times New Roman" panose="02020603050405020304" pitchFamily="18" charset="0"/>
                <a:cs typeface="Times New Roman" panose="02020603050405020304" pitchFamily="18" charset="0"/>
                <a:sym typeface="+mn-ea"/>
              </a:rPr>
              <a:t> tôn giáo để bắt mọi người phải phục tùng mình.+  Vua nắm cả thần quyền v</a:t>
            </a:r>
            <a:r>
              <a:rPr lang="en-US">
                <a:latin typeface="Times New Roman" panose="02020603050405020304" pitchFamily="18" charset="0"/>
                <a:ea typeface="Calibri" panose="020F0502020204030204" pitchFamily="34" charset="0"/>
                <a:cs typeface="Times New Roman" panose="02020603050405020304" pitchFamily="18" charset="0"/>
                <a:sym typeface="+mn-ea"/>
              </a:rPr>
              <a:t>à</a:t>
            </a:r>
            <a:r>
              <a:rPr lang="en-US">
                <a:latin typeface="Times New Roman" panose="02020603050405020304" pitchFamily="18" charset="0"/>
                <a:cs typeface="Times New Roman" panose="02020603050405020304" pitchFamily="18" charset="0"/>
                <a:sym typeface="+mn-ea"/>
              </a:rPr>
              <a:t> pháp quyền.+  Dưới vua l</a:t>
            </a:r>
            <a:r>
              <a:rPr lang="en-US">
                <a:latin typeface="Times New Roman" panose="02020603050405020304" pitchFamily="18" charset="0"/>
                <a:ea typeface="Calibri" panose="020F0502020204030204" pitchFamily="34" charset="0"/>
                <a:cs typeface="Times New Roman" panose="02020603050405020304" pitchFamily="18" charset="0"/>
                <a:sym typeface="+mn-ea"/>
              </a:rPr>
              <a:t>à</a:t>
            </a:r>
            <a:r>
              <a:rPr lang="en-US">
                <a:latin typeface="Times New Roman" panose="02020603050405020304" pitchFamily="18" charset="0"/>
                <a:cs typeface="Times New Roman" panose="02020603050405020304" pitchFamily="18" charset="0"/>
                <a:sym typeface="+mn-ea"/>
              </a:rPr>
              <a:t> bộ máy quan lại h</a:t>
            </a:r>
            <a:r>
              <a:rPr lang="en-US">
                <a:latin typeface="Times New Roman" panose="02020603050405020304" pitchFamily="18" charset="0"/>
                <a:ea typeface="Calibri" panose="020F0502020204030204" pitchFamily="34" charset="0"/>
                <a:cs typeface="Times New Roman" panose="02020603050405020304" pitchFamily="18" charset="0"/>
                <a:sym typeface="+mn-ea"/>
              </a:rPr>
              <a:t>à</a:t>
            </a:r>
            <a:r>
              <a:rPr lang="en-US">
                <a:latin typeface="Times New Roman" panose="02020603050405020304" pitchFamily="18" charset="0"/>
                <a:cs typeface="Times New Roman" panose="02020603050405020304" pitchFamily="18" charset="0"/>
                <a:sym typeface="+mn-ea"/>
              </a:rPr>
              <a:t>nh chính, quan liêu phục tùng mệnh lệnh của vua.</a:t>
            </a:r>
            <a:endParaRPr lang="en-US">
              <a:latin typeface="Times New Roman" panose="02020603050405020304" pitchFamily="18" charset="0"/>
              <a:cs typeface="Times New Roman" panose="02020603050405020304" pitchFamily="18" charset="0"/>
            </a:endParaRPr>
          </a:p>
          <a:p>
            <a:pPr algn="just"/>
            <a:endParaRPr lang="en-US"/>
          </a:p>
          <a:p>
            <a:endParaRPr lang="en-US"/>
          </a:p>
        </p:txBody>
      </p:sp>
      <p:sp>
        <p:nvSpPr>
          <p:cNvPr id="4" name="Text Box 3"/>
          <p:cNvSpPr txBox="1"/>
          <p:nvPr/>
        </p:nvSpPr>
        <p:spPr>
          <a:xfrm>
            <a:off x="671195" y="609600"/>
            <a:ext cx="8766175" cy="583565"/>
          </a:xfrm>
          <a:prstGeom prst="rect">
            <a:avLst/>
          </a:prstGeom>
          <a:noFill/>
        </p:spPr>
        <p:txBody>
          <a:bodyPr wrap="square" rtlCol="0" anchor="t">
            <a:spAutoFit/>
          </a:bodyPr>
          <a:p>
            <a:r>
              <a:rPr lang="en-US" sz="3200">
                <a:solidFill>
                  <a:schemeClr val="tx1"/>
                </a:solidFill>
                <a:latin typeface="Times New Roman" panose="02020603050405020304" pitchFamily="18" charset="0"/>
                <a:cs typeface="Calibri" panose="020F0502020204030204" pitchFamily="34" charset="0"/>
                <a:sym typeface="+mn-ea"/>
              </a:rPr>
              <a:t>- Đặc điểm của chế độ chuyên cổ đại Phương Đông:</a:t>
            </a:r>
            <a:endParaRPr lang="en-US" sz="3200">
              <a:solidFill>
                <a:schemeClr val="tx1"/>
              </a:solidFill>
              <a:latin typeface="Times New Roman" panose="02020603050405020304" pitchFamily="18" charset="0"/>
              <a:cs typeface="Calibri" panose="020F0502020204030204" pitchFamily="34" charset="0"/>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7"/>
          <p:cNvPicPr>
            <a:picLocks noChangeAspect="1"/>
          </p:cNvPicPr>
          <p:nvPr>
            <p:ph sz="half" idx="1"/>
          </p:nvPr>
        </p:nvPicPr>
        <p:blipFill>
          <a:blip r:embed="rId1"/>
          <a:stretch>
            <a:fillRect/>
          </a:stretch>
        </p:blipFill>
        <p:spPr>
          <a:xfrm>
            <a:off x="4643755" y="-17145"/>
            <a:ext cx="7176770" cy="3238500"/>
          </a:xfrm>
          <a:prstGeom prst="rect">
            <a:avLst/>
          </a:prstGeom>
        </p:spPr>
      </p:pic>
      <p:pic>
        <p:nvPicPr>
          <p:cNvPr id="5" name="Content Placeholder 4" descr="6"/>
          <p:cNvPicPr>
            <a:picLocks noChangeAspect="1"/>
          </p:cNvPicPr>
          <p:nvPr>
            <p:ph sz="half" idx="2"/>
          </p:nvPr>
        </p:nvPicPr>
        <p:blipFill>
          <a:blip r:embed="rId2"/>
          <a:stretch>
            <a:fillRect/>
          </a:stretch>
        </p:blipFill>
        <p:spPr>
          <a:xfrm>
            <a:off x="76200" y="0"/>
            <a:ext cx="4648200" cy="3188335"/>
          </a:xfrm>
          <a:prstGeom prst="rect">
            <a:avLst/>
          </a:prstGeom>
        </p:spPr>
      </p:pic>
      <p:pic>
        <p:nvPicPr>
          <p:cNvPr id="7" name="Picture 6" descr="8"/>
          <p:cNvPicPr>
            <a:picLocks noChangeAspect="1"/>
          </p:cNvPicPr>
          <p:nvPr/>
        </p:nvPicPr>
        <p:blipFill>
          <a:blip r:embed="rId3"/>
          <a:stretch>
            <a:fillRect/>
          </a:stretch>
        </p:blipFill>
        <p:spPr>
          <a:xfrm>
            <a:off x="76200" y="3173095"/>
            <a:ext cx="4567555" cy="3612515"/>
          </a:xfrm>
          <a:prstGeom prst="rect">
            <a:avLst/>
          </a:prstGeom>
        </p:spPr>
      </p:pic>
      <p:pic>
        <p:nvPicPr>
          <p:cNvPr id="8" name="Picture 7" descr="9"/>
          <p:cNvPicPr>
            <a:picLocks noChangeAspect="1"/>
          </p:cNvPicPr>
          <p:nvPr/>
        </p:nvPicPr>
        <p:blipFill>
          <a:blip r:embed="rId4"/>
          <a:stretch>
            <a:fillRect/>
          </a:stretch>
        </p:blipFill>
        <p:spPr>
          <a:xfrm>
            <a:off x="4724400" y="3075940"/>
            <a:ext cx="3982085" cy="3709670"/>
          </a:xfrm>
          <a:prstGeom prst="rect">
            <a:avLst/>
          </a:prstGeom>
        </p:spPr>
      </p:pic>
      <p:pic>
        <p:nvPicPr>
          <p:cNvPr id="9" name="Picture 8"/>
          <p:cNvPicPr>
            <a:picLocks noChangeAspect="1"/>
          </p:cNvPicPr>
          <p:nvPr/>
        </p:nvPicPr>
        <p:blipFill>
          <a:blip r:embed="rId5"/>
          <a:stretch>
            <a:fillRect/>
          </a:stretch>
        </p:blipFill>
        <p:spPr>
          <a:xfrm>
            <a:off x="8705850" y="3124200"/>
            <a:ext cx="3114040" cy="371284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381000" y="533400"/>
            <a:ext cx="5646420" cy="337185"/>
          </a:xfrm>
          <a:prstGeom prst="rect">
            <a:avLst/>
          </a:prstGeom>
          <a:noFill/>
        </p:spPr>
        <p:txBody>
          <a:bodyPr wrap="none" rtlCol="0">
            <a:spAutoFit/>
          </a:bodyPr>
          <a:p>
            <a:pPr>
              <a:lnSpc>
                <a:spcPct val="50000"/>
              </a:lnSpc>
              <a:spcBef>
                <a:spcPct val="50000"/>
              </a:spcBef>
            </a:pPr>
            <a:r>
              <a:rPr lang="vi-VN" sz="3200" b="1" dirty="0">
                <a:solidFill>
                  <a:srgbClr val="FF0000"/>
                </a:solidFill>
                <a:latin typeface="Times New Roman" panose="02020603050405020304" pitchFamily="18" charset="0"/>
                <a:cs typeface="Times New Roman" panose="02020603050405020304" pitchFamily="18" charset="0"/>
                <a:sym typeface="+mn-ea"/>
              </a:rPr>
              <a:t>3</a:t>
            </a:r>
            <a:r>
              <a:rPr sz="3200" b="1" dirty="0">
                <a:solidFill>
                  <a:srgbClr val="FF0000"/>
                </a:solidFill>
                <a:latin typeface="Times New Roman" panose="02020603050405020304" pitchFamily="18" charset="0"/>
                <a:cs typeface="Times New Roman" panose="02020603050405020304" pitchFamily="18" charset="0"/>
                <a:sym typeface="+mn-ea"/>
              </a:rPr>
              <a:t>. Văn hóa cổ đại phương Đông</a:t>
            </a:r>
            <a:endParaRPr lang="en-US" alt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100" name="Text Box 99"/>
          <p:cNvSpPr txBox="1"/>
          <p:nvPr/>
        </p:nvSpPr>
        <p:spPr>
          <a:xfrm>
            <a:off x="304800" y="3048000"/>
            <a:ext cx="10738485" cy="4030980"/>
          </a:xfrm>
          <a:prstGeom prst="rect">
            <a:avLst/>
          </a:prstGeom>
          <a:noFill/>
          <a:ln w="9525">
            <a:noFill/>
          </a:ln>
        </p:spPr>
        <p:txBody>
          <a:bodyPr wrap="square">
            <a:spAutoFit/>
          </a:bodyPr>
          <a:p>
            <a:pPr algn="l"/>
            <a:r>
              <a:rPr lang="en-US" sz="3200" i="1">
                <a:latin typeface="Times New Roman" panose="02020603050405020304" pitchFamily="18" charset="0"/>
                <a:cs typeface="Times New Roman" panose="02020603050405020304" pitchFamily="18" charset="0"/>
              </a:rPr>
              <a:t>a. Sự ra đời của Lịch pháp v</a:t>
            </a:r>
            <a:r>
              <a:rPr lang="en-US" sz="3200" i="1">
                <a:latin typeface="Times New Roman" panose="02020603050405020304" pitchFamily="18" charset="0"/>
                <a:ea typeface="Calibri" panose="020F0502020204030204" pitchFamily="34" charset="0"/>
                <a:cs typeface="Times New Roman" panose="02020603050405020304" pitchFamily="18" charset="0"/>
              </a:rPr>
              <a:t>à</a:t>
            </a:r>
            <a:r>
              <a:rPr lang="en-US" sz="3200" i="1">
                <a:latin typeface="Times New Roman" panose="02020603050405020304" pitchFamily="18" charset="0"/>
                <a:cs typeface="Times New Roman" panose="02020603050405020304" pitchFamily="18" charset="0"/>
              </a:rPr>
              <a:t> thiên văn học</a:t>
            </a:r>
            <a:r>
              <a:rPr lang="en-US" sz="3200">
                <a:latin typeface="Times New Roman" panose="02020603050405020304" pitchFamily="18" charset="0"/>
                <a:cs typeface="Times New Roman" panose="02020603050405020304" pitchFamily="18" charset="0"/>
              </a:rPr>
              <a:t>-  Do nhu cầu sản xuất nông nghiệp, con người theo dõi sự chuyển biến của thời tiết, biết được sự chuyển động của Mặt Trăng, Mặt Trời -&gt; họ đã có tri thức về thiên văn, tạo ra Lịch (nông lịch 1năm có 365ngày chia thành 12tháng, mỗi ngày có 24giờ)</a:t>
            </a:r>
            <a:endParaRPr lang="en-US" sz="3200">
              <a:latin typeface="Times New Roman" panose="02020603050405020304" pitchFamily="18" charset="0"/>
              <a:cs typeface="Times New Roman" panose="02020603050405020304" pitchFamily="18" charset="0"/>
            </a:endParaRPr>
          </a:p>
          <a:p>
            <a:pPr algn="l"/>
            <a:r>
              <a:rPr lang="en-US" sz="3200">
                <a:latin typeface="Times New Roman" panose="02020603050405020304" pitchFamily="18" charset="0"/>
                <a:cs typeface="Times New Roman" panose="02020603050405020304" pitchFamily="18" charset="0"/>
              </a:rPr>
              <a:t>-  Việc tính Lịch chỉ đúng tương đối nhưng có tác dụng</a:t>
            </a:r>
            <a:endParaRPr lang="en-US" sz="3200">
              <a:latin typeface="Times New Roman" panose="02020603050405020304" pitchFamily="18" charset="0"/>
              <a:cs typeface="Times New Roman" panose="02020603050405020304" pitchFamily="18" charset="0"/>
            </a:endParaRPr>
          </a:p>
          <a:p>
            <a:pPr algn="l"/>
            <a:r>
              <a:rPr lang="en-US" sz="3200">
                <a:latin typeface="Times New Roman" panose="02020603050405020304" pitchFamily="18" charset="0"/>
                <a:cs typeface="Times New Roman" panose="02020603050405020304" pitchFamily="18" charset="0"/>
              </a:rPr>
              <a:t>thực tiễn đối với việc gieo trồng.</a:t>
            </a:r>
            <a:endParaRPr lang="en-US" sz="3200">
              <a:latin typeface="Times New Roman" panose="02020603050405020304" pitchFamily="18" charset="0"/>
              <a:cs typeface="Times New Roman" panose="02020603050405020304" pitchFamily="18" charset="0"/>
            </a:endParaRPr>
          </a:p>
        </p:txBody>
      </p:sp>
      <p:sp>
        <p:nvSpPr>
          <p:cNvPr id="9" name="AutoShape 7"/>
          <p:cNvSpPr>
            <a:spLocks noChangeArrowheads="1"/>
          </p:cNvSpPr>
          <p:nvPr/>
        </p:nvSpPr>
        <p:spPr bwMode="auto">
          <a:xfrm>
            <a:off x="6324600" y="-76200"/>
            <a:ext cx="5610860" cy="2382520"/>
          </a:xfrm>
          <a:prstGeom prst="cloudCallout">
            <a:avLst>
              <a:gd name="adj1" fmla="val -47204"/>
              <a:gd name="adj2" fmla="val 74147"/>
            </a:avLst>
          </a:prstGeom>
        </p:spPr>
        <p:style>
          <a:lnRef idx="3">
            <a:schemeClr val="lt1"/>
          </a:lnRef>
          <a:fillRef idx="1">
            <a:schemeClr val="accent2"/>
          </a:fillRef>
          <a:effectRef idx="1">
            <a:schemeClr val="accent2"/>
          </a:effectRef>
          <a:fontRef idx="minor">
            <a:schemeClr val="lt1"/>
          </a:fontRef>
        </p:style>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2800" b="1" dirty="0">
                <a:solidFill>
                  <a:srgbClr val="FFFF00"/>
                </a:solidFill>
                <a:latin typeface="Times New Roman" panose="02020603050405020304" pitchFamily="18" charset="0"/>
                <a:cs typeface="Times New Roman" panose="02020603050405020304" pitchFamily="18" charset="0"/>
              </a:rPr>
              <a:t>Lịch pháp v</a:t>
            </a:r>
            <a:r>
              <a:rPr sz="2800" b="1" dirty="0">
                <a:solidFill>
                  <a:srgbClr val="FFFF00"/>
                </a:solidFill>
                <a:latin typeface="Times New Roman" panose="02020603050405020304" pitchFamily="18" charset="0"/>
                <a:ea typeface="Times New Roman" panose="02020603050405020304" pitchFamily="18" charset="0"/>
              </a:rPr>
              <a:t>à</a:t>
            </a:r>
            <a:r>
              <a:rPr sz="2800" b="1" dirty="0">
                <a:solidFill>
                  <a:srgbClr val="FFFF00"/>
                </a:solidFill>
                <a:latin typeface="Times New Roman" panose="02020603050405020304" pitchFamily="18" charset="0"/>
                <a:cs typeface="Times New Roman" panose="02020603050405020304" pitchFamily="18" charset="0"/>
              </a:rPr>
              <a:t> thiên văn ra đời xuất phát từ nhu cầu n</a:t>
            </a:r>
            <a:r>
              <a:rPr sz="2800" b="1" dirty="0">
                <a:solidFill>
                  <a:srgbClr val="FFFF00"/>
                </a:solidFill>
                <a:latin typeface="Times New Roman" panose="02020603050405020304" pitchFamily="18" charset="0"/>
                <a:ea typeface="Times New Roman" panose="02020603050405020304" pitchFamily="18" charset="0"/>
              </a:rPr>
              <a:t>à</a:t>
            </a:r>
            <a:r>
              <a:rPr sz="2800" b="1" dirty="0">
                <a:solidFill>
                  <a:srgbClr val="FFFF00"/>
                </a:solidFill>
                <a:latin typeface="Times New Roman" panose="02020603050405020304" pitchFamily="18" charset="0"/>
                <a:cs typeface="Times New Roman" panose="02020603050405020304" pitchFamily="18" charset="0"/>
              </a:rPr>
              <a:t>o? </a:t>
            </a:r>
            <a:endParaRPr sz="2800" b="1" dirty="0">
              <a:solidFill>
                <a:srgbClr val="FFFF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blinds(horizontal)">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100">
                                            <p:txEl>
                                              <p:pRg st="0" end="0"/>
                                            </p:txEl>
                                          </p:spTgt>
                                        </p:tgtEl>
                                        <p:attrNameLst>
                                          <p:attrName>style.visibility</p:attrName>
                                        </p:attrNameLst>
                                      </p:cBhvr>
                                      <p:to>
                                        <p:strVal val="visible"/>
                                      </p:to>
                                    </p:set>
                                    <p:animEffect transition="in" filter="box(in)">
                                      <p:cBhvr>
                                        <p:cTn id="16" dur="2000"/>
                                        <p:tgtEl>
                                          <p:spTgt spid="1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p:txBody>
          <a:bodyPr/>
          <a:p>
            <a:endParaRPr lang="en-US"/>
          </a:p>
        </p:txBody>
      </p:sp>
      <p:pic>
        <p:nvPicPr>
          <p:cNvPr id="12" name="Picture 6" descr="egypt_senenmut"/>
          <p:cNvPicPr>
            <a:picLocks noGrp="1"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304800" y="609600"/>
            <a:ext cx="6085840" cy="5153660"/>
          </a:xfrm>
          <a:prstGeom prst="ellipse">
            <a:avLst/>
          </a:prstGeom>
          <a:noFill/>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3" descr="persian calend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934200" y="381000"/>
            <a:ext cx="4660265" cy="55168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Rectangle 10"/>
          <p:cNvSpPr/>
          <p:nvPr/>
        </p:nvSpPr>
        <p:spPr>
          <a:xfrm>
            <a:off x="1249680" y="6096000"/>
            <a:ext cx="4133215" cy="521970"/>
          </a:xfrm>
          <a:prstGeom prst="rect">
            <a:avLst/>
          </a:prstGeom>
          <a:solidFill>
            <a:srgbClr val="00B0F0"/>
          </a:solidFill>
          <a:ln w="9525">
            <a:noFill/>
          </a:ln>
        </p:spPr>
        <p:txBody>
          <a:bodyPr wrap="square">
            <a:spAutoFit/>
          </a:bodyPr>
          <a:p>
            <a:pPr algn="ctr" eaLnBrk="1" hangingPunct="1"/>
            <a:r>
              <a:rPr lang="en-US" altLang="en-US" sz="2800" b="1" dirty="0">
                <a:solidFill>
                  <a:schemeClr val="tx1"/>
                </a:solidFill>
                <a:latin typeface="Times New Roman" panose="02020603050405020304" pitchFamily="18" charset="0"/>
                <a:cs typeface="Times New Roman" panose="02020603050405020304" pitchFamily="18" charset="0"/>
              </a:rPr>
              <a:t>Lịch của người Ai C</a:t>
            </a:r>
            <a:r>
              <a:rPr lang="vi-VN" altLang="en-US" sz="2800" b="1" dirty="0">
                <a:solidFill>
                  <a:schemeClr val="tx1"/>
                </a:solidFill>
                <a:latin typeface="Times New Roman" panose="02020603050405020304" pitchFamily="18" charset="0"/>
                <a:cs typeface="Times New Roman" panose="02020603050405020304" pitchFamily="18" charset="0"/>
              </a:rPr>
              <a:t>ậ</a:t>
            </a:r>
            <a:r>
              <a:rPr lang="en-US" altLang="en-US" sz="2800" b="1" dirty="0">
                <a:solidFill>
                  <a:schemeClr val="tx1"/>
                </a:solidFill>
                <a:latin typeface="Times New Roman" panose="02020603050405020304" pitchFamily="18" charset="0"/>
                <a:cs typeface="Times New Roman" panose="02020603050405020304" pitchFamily="18" charset="0"/>
              </a:rPr>
              <a:t>p cổ</a:t>
            </a:r>
            <a:endParaRPr lang="en-US" alt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Rectangle 14"/>
          <p:cNvSpPr/>
          <p:nvPr/>
        </p:nvSpPr>
        <p:spPr>
          <a:xfrm>
            <a:off x="7121525" y="6126480"/>
            <a:ext cx="4472940" cy="521970"/>
          </a:xfrm>
          <a:prstGeom prst="rect">
            <a:avLst/>
          </a:prstGeom>
          <a:solidFill>
            <a:srgbClr val="00B0F0"/>
          </a:solidFill>
          <a:ln w="9525">
            <a:noFill/>
          </a:ln>
        </p:spPr>
        <p:txBody>
          <a:bodyPr wrap="square">
            <a:spAutoFit/>
          </a:bodyPr>
          <a:p>
            <a:pPr algn="ctr" eaLnBrk="1" hangingPunct="1"/>
            <a:r>
              <a:rPr lang="en-US" altLang="en-US" sz="2800" b="1" dirty="0">
                <a:solidFill>
                  <a:schemeClr val="tx1"/>
                </a:solidFill>
                <a:latin typeface="Times New Roman" panose="02020603050405020304" pitchFamily="18" charset="0"/>
                <a:cs typeface="Times New Roman" panose="02020603050405020304" pitchFamily="18" charset="0"/>
              </a:rPr>
              <a:t>Lịch của người Lưỡng H</a:t>
            </a:r>
            <a:r>
              <a:rPr lang="en-US" altLang="en-US" sz="2800" b="1" dirty="0">
                <a:solidFill>
                  <a:schemeClr val="tx1"/>
                </a:solidFill>
                <a:latin typeface="Times New Roman" panose="02020603050405020304" pitchFamily="18" charset="0"/>
                <a:ea typeface="Times New Roman" panose="02020603050405020304" pitchFamily="18" charset="0"/>
              </a:rPr>
              <a:t>à</a:t>
            </a:r>
            <a:endParaRPr lang="en-US" altLang="en-US" sz="2800" b="1" dirty="0">
              <a:solidFill>
                <a:schemeClr val="tx1"/>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5"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3" name="Rectangle 1"/>
          <p:cNvSpPr/>
          <p:nvPr/>
        </p:nvSpPr>
        <p:spPr>
          <a:xfrm>
            <a:off x="762000" y="914400"/>
            <a:ext cx="7046595" cy="337185"/>
          </a:xfrm>
          <a:prstGeom prst="rect">
            <a:avLst/>
          </a:prstGeom>
          <a:noFill/>
          <a:ln w="9525">
            <a:noFill/>
          </a:ln>
        </p:spPr>
        <p:txBody>
          <a:bodyPr wrap="square">
            <a:spAutoFit/>
          </a:bodyPr>
          <a:p>
            <a:pPr>
              <a:lnSpc>
                <a:spcPct val="50000"/>
              </a:lnSpc>
              <a:spcBef>
                <a:spcPct val="50000"/>
              </a:spcBef>
            </a:pPr>
            <a:r>
              <a:rPr lang="en-US" altLang="en-US" sz="3200" b="1" dirty="0">
                <a:solidFill>
                  <a:srgbClr val="FF0000"/>
                </a:solidFill>
                <a:latin typeface="Times New Roman" panose="02020603050405020304" pitchFamily="18" charset="0"/>
                <a:cs typeface="Times New Roman" panose="02020603050405020304" pitchFamily="18" charset="0"/>
              </a:rPr>
              <a:t>a. Điều k</a:t>
            </a:r>
            <a:r>
              <a:rPr lang="vi-VN" altLang="en-US" sz="3200" b="1" dirty="0">
                <a:solidFill>
                  <a:srgbClr val="FF0000"/>
                </a:solidFill>
                <a:latin typeface="Times New Roman" panose="02020603050405020304" pitchFamily="18" charset="0"/>
                <a:cs typeface="Times New Roman" panose="02020603050405020304" pitchFamily="18" charset="0"/>
              </a:rPr>
              <a:t>iện</a:t>
            </a:r>
            <a:r>
              <a:rPr lang="en-US" altLang="en-US" sz="3200" b="1" dirty="0">
                <a:solidFill>
                  <a:srgbClr val="FF0000"/>
                </a:solidFill>
                <a:latin typeface="Times New Roman" panose="02020603050405020304" pitchFamily="18" charset="0"/>
                <a:cs typeface="Times New Roman" panose="02020603050405020304" pitchFamily="18" charset="0"/>
              </a:rPr>
              <a:t> hình thành</a:t>
            </a:r>
            <a:endParaRPr lang="en-US" alt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244" name="Picture 8"/>
          <p:cNvPicPr>
            <a:picLocks noChangeAspect="1"/>
          </p:cNvPicPr>
          <p:nvPr/>
        </p:nvPicPr>
        <p:blipFill>
          <a:blip r:embed="rId1"/>
          <a:stretch>
            <a:fillRect/>
          </a:stretch>
        </p:blipFill>
        <p:spPr>
          <a:xfrm>
            <a:off x="5867400" y="1330960"/>
            <a:ext cx="6020435" cy="5527040"/>
          </a:xfrm>
          <a:prstGeom prst="rect">
            <a:avLst/>
          </a:prstGeom>
          <a:noFill/>
          <a:ln w="9525">
            <a:noFill/>
          </a:ln>
        </p:spPr>
      </p:pic>
      <p:sp>
        <p:nvSpPr>
          <p:cNvPr id="10248" name="Rectangle 10"/>
          <p:cNvSpPr/>
          <p:nvPr/>
        </p:nvSpPr>
        <p:spPr>
          <a:xfrm>
            <a:off x="7391400" y="6400800"/>
            <a:ext cx="4191000" cy="369888"/>
          </a:xfrm>
          <a:prstGeom prst="rect">
            <a:avLst/>
          </a:prstGeom>
          <a:noFill/>
          <a:ln w="9525">
            <a:noFill/>
          </a:ln>
        </p:spPr>
        <p:txBody>
          <a:bodyPr>
            <a:spAutoFit/>
          </a:bodyPr>
          <a:p>
            <a:r>
              <a:rPr lang="vi-VN" altLang="x-none" dirty="0">
                <a:solidFill>
                  <a:srgbClr val="FFFF00"/>
                </a:solidFill>
                <a:latin typeface="Times New Roman" panose="02020603050405020304" pitchFamily="18" charset="0"/>
                <a:cs typeface="Times New Roman" panose="02020603050405020304" pitchFamily="18" charset="0"/>
              </a:rPr>
              <a:t>Lược đồ các quốc gia cổ đại phương Đông</a:t>
            </a:r>
            <a:endParaRPr dirty="0">
              <a:solidFill>
                <a:srgbClr val="FFFF00"/>
              </a:solidFill>
              <a:latin typeface="Times New Roman" panose="02020603050405020304" pitchFamily="18" charset="0"/>
              <a:ea typeface="Times New Roman" panose="02020603050405020304" pitchFamily="18" charset="0"/>
            </a:endParaRPr>
          </a:p>
        </p:txBody>
      </p:sp>
      <p:sp>
        <p:nvSpPr>
          <p:cNvPr id="100" name="Text Box 99"/>
          <p:cNvSpPr txBox="1"/>
          <p:nvPr/>
        </p:nvSpPr>
        <p:spPr>
          <a:xfrm>
            <a:off x="146050" y="1665605"/>
            <a:ext cx="5793740" cy="5507990"/>
          </a:xfrm>
          <a:prstGeom prst="rect">
            <a:avLst/>
          </a:prstGeom>
          <a:noFill/>
          <a:ln w="9525">
            <a:noFill/>
          </a:ln>
        </p:spPr>
        <p:txBody>
          <a:bodyPr wrap="square">
            <a:spAutoFit/>
          </a:bodyPr>
          <a:p>
            <a:pPr algn="l"/>
            <a:r>
              <a:rPr lang="en-US" sz="3200">
                <a:latin typeface="Times New Roman" panose="02020603050405020304" pitchFamily="18" charset="0"/>
                <a:cs typeface="Times New Roman" panose="02020603050405020304" pitchFamily="18" charset="0"/>
              </a:rPr>
              <a:t>- Các quốc gia cổ đại Phương Đông bao gồm: </a:t>
            </a:r>
            <a:r>
              <a:rPr lang="vi-VN" altLang="en-US" sz="3200">
                <a:latin typeface="Times New Roman" panose="02020603050405020304" pitchFamily="18" charset="0"/>
                <a:cs typeface="Times New Roman" panose="02020603050405020304" pitchFamily="18" charset="0"/>
              </a:rPr>
              <a:t>Đ</a:t>
            </a:r>
            <a:r>
              <a:rPr lang="en-US" sz="3200">
                <a:latin typeface="Times New Roman" panose="02020603050405020304" pitchFamily="18" charset="0"/>
                <a:cs typeface="Times New Roman" panose="02020603050405020304" pitchFamily="18" charset="0"/>
              </a:rPr>
              <a:t>ược hình th</a:t>
            </a:r>
            <a:r>
              <a:rPr lang="en-US" sz="3200">
                <a:latin typeface="Times New Roman" panose="02020603050405020304" pitchFamily="18" charset="0"/>
                <a:ea typeface="Calibri" panose="020F0502020204030204" pitchFamily="34" charset="0"/>
                <a:cs typeface="Times New Roman" panose="02020603050405020304" pitchFamily="18" charset="0"/>
              </a:rPr>
              <a:t>à</a:t>
            </a:r>
            <a:r>
              <a:rPr lang="en-US" sz="3200">
                <a:latin typeface="Times New Roman" panose="02020603050405020304" pitchFamily="18" charset="0"/>
                <a:cs typeface="Times New Roman" panose="02020603050405020304" pitchFamily="18" charset="0"/>
              </a:rPr>
              <a:t>nh trên lưu vực các dòng sông lớn</a:t>
            </a:r>
            <a:r>
              <a:rPr lang="vi-VN" altLang="en-US" sz="3200">
                <a:latin typeface="Times New Roman" panose="02020603050405020304" pitchFamily="18" charset="0"/>
                <a:cs typeface="Times New Roman" panose="02020603050405020304" pitchFamily="18" charset="0"/>
              </a:rPr>
              <a:t>, đ</a:t>
            </a:r>
            <a:r>
              <a:rPr lang="en-US" sz="3200">
                <a:latin typeface="Times New Roman" panose="02020603050405020304" pitchFamily="18" charset="0"/>
                <a:cs typeface="Times New Roman" panose="02020603050405020304" pitchFamily="18" charset="0"/>
              </a:rPr>
              <a:t>ất phù sa m</a:t>
            </a:r>
            <a:r>
              <a:rPr lang="en-US" sz="3200">
                <a:latin typeface="Times New Roman" panose="02020603050405020304" pitchFamily="18" charset="0"/>
                <a:ea typeface="Calibri" panose="020F0502020204030204" pitchFamily="34" charset="0"/>
                <a:cs typeface="Times New Roman" panose="02020603050405020304" pitchFamily="18" charset="0"/>
              </a:rPr>
              <a:t>à</a:t>
            </a:r>
            <a:r>
              <a:rPr lang="en-US" sz="3200">
                <a:latin typeface="Times New Roman" panose="02020603050405020304" pitchFamily="18" charset="0"/>
                <a:cs typeface="Times New Roman" panose="02020603050405020304" pitchFamily="18" charset="0"/>
              </a:rPr>
              <a:t>u mỡ</a:t>
            </a:r>
            <a:r>
              <a:rPr lang="vi-VN" altLang="en-US"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m</a:t>
            </a:r>
            <a:r>
              <a:rPr lang="vi-VN" altLang="en-US" sz="3200">
                <a:latin typeface="Times New Roman" panose="02020603050405020304" pitchFamily="18" charset="0"/>
                <a:cs typeface="Times New Roman" panose="02020603050405020304" pitchFamily="18" charset="0"/>
              </a:rPr>
              <a:t>ưa đều đặn, khí hậu ấm nóng, thuận lợi cho sx và sinh sống</a:t>
            </a:r>
            <a:r>
              <a:rPr lang="en-US" sz="320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a:p>
            <a:pPr algn="l"/>
            <a:r>
              <a:rPr lang="vi-VN" altLang="en-US" sz="3200">
                <a:latin typeface="Times New Roman" panose="02020603050405020304" pitchFamily="18" charset="0"/>
                <a:cs typeface="Times New Roman" panose="02020603050405020304" pitchFamily="18" charset="0"/>
              </a:rPr>
              <a:t> - Do nhu cầu sx, làm</a:t>
            </a:r>
            <a:r>
              <a:rPr lang="en-US" sz="3200">
                <a:latin typeface="Times New Roman" panose="02020603050405020304" pitchFamily="18" charset="0"/>
                <a:cs typeface="Times New Roman" panose="02020603050405020304" pitchFamily="18" charset="0"/>
              </a:rPr>
              <a:t> thuỷ </a:t>
            </a:r>
            <a:r>
              <a:rPr lang="vi-VN" altLang="en-US" sz="3200">
                <a:latin typeface="Times New Roman" panose="02020603050405020304" pitchFamily="18" charset="0"/>
                <a:cs typeface="Times New Roman" panose="02020603050405020304" pitchFamily="18" charset="0"/>
              </a:rPr>
              <a:t>lợi, con người sống liên kết, gắn bó trong tổ chức công xã</a:t>
            </a:r>
            <a:r>
              <a:rPr lang="en-US" sz="3200">
                <a:latin typeface="Times New Roman" panose="02020603050405020304" pitchFamily="18" charset="0"/>
                <a:cs typeface="Times New Roman" panose="02020603050405020304" pitchFamily="18" charset="0"/>
              </a:rPr>
              <a:t>.</a:t>
            </a:r>
            <a:r>
              <a:rPr lang="vi-VN" altLang="en-US" sz="3200">
                <a:latin typeface="Times New Roman" panose="02020603050405020304" pitchFamily="18" charset="0"/>
                <a:cs typeface="Times New Roman" panose="02020603050405020304" pitchFamily="18" charset="0"/>
              </a:rPr>
              <a:t> Nhờ đó nhà nước sớm ra đời.</a:t>
            </a:r>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594360" y="2438400"/>
            <a:ext cx="10698480" cy="2631440"/>
          </a:xfrm>
        </p:spPr>
        <p:txBody>
          <a:bodyPr/>
          <a:p>
            <a:pPr marL="0" indent="0" algn="l">
              <a:buNone/>
            </a:pPr>
            <a:r>
              <a:rPr lang="en-US" i="1">
                <a:solidFill>
                  <a:schemeClr val="tx1"/>
                </a:solidFill>
                <a:latin typeface="Times New Roman" panose="02020603050405020304" pitchFamily="18" charset="0"/>
                <a:cs typeface="Times New Roman" panose="02020603050405020304" pitchFamily="18" charset="0"/>
              </a:rPr>
              <a:t>b. Chữ viết</a:t>
            </a:r>
            <a:r>
              <a:rPr lang="vi-VN" altLang="en-US" i="1">
                <a:solidFill>
                  <a:schemeClr val="tx1"/>
                </a:solidFill>
                <a:latin typeface="Times New Roman" panose="02020603050405020304" pitchFamily="18" charset="0"/>
                <a:cs typeface="Times New Roman" panose="02020603050405020304" pitchFamily="18" charset="0"/>
              </a:rPr>
              <a:t>:</a:t>
            </a:r>
            <a:endParaRPr lang="en-US" i="1">
              <a:solidFill>
                <a:schemeClr val="tx1"/>
              </a:solidFill>
              <a:latin typeface="Times New Roman" panose="02020603050405020304" pitchFamily="18" charset="0"/>
              <a:cs typeface="Times New Roman" panose="02020603050405020304" pitchFamily="18" charset="0"/>
            </a:endParaRPr>
          </a:p>
          <a:p>
            <a:pPr marL="0" indent="0" algn="l">
              <a:buFont typeface="Wingdings" panose="05000000000000000000" charset="0"/>
              <a:buNone/>
            </a:pPr>
            <a:r>
              <a:rPr lang="en-US">
                <a:latin typeface="Times New Roman" panose="02020603050405020304" pitchFamily="18" charset="0"/>
                <a:cs typeface="Times New Roman" panose="02020603050405020304" pitchFamily="18" charset="0"/>
              </a:rPr>
              <a:t>-  Do sản xuất phát triển, đời sống con người ngày càng phong phú, họ cần ghi chép, lưu giữ những kinh nghiệm -&gt; chữ viết đã ra đời. </a:t>
            </a:r>
            <a:r>
              <a:rPr lang="en-US">
                <a:solidFill>
                  <a:srgbClr val="FF0000"/>
                </a:solidFill>
                <a:latin typeface="Times New Roman" panose="02020603050405020304" pitchFamily="18" charset="0"/>
                <a:cs typeface="Times New Roman" panose="02020603050405020304" pitchFamily="18" charset="0"/>
              </a:rPr>
              <a:t>Đây là phát minh lớn của loài người.</a:t>
            </a:r>
            <a:r>
              <a:rPr lang="en-US">
                <a:latin typeface="Times New Roman" panose="02020603050405020304" pitchFamily="18" charset="0"/>
                <a:cs typeface="Times New Roman" panose="02020603050405020304" pitchFamily="18" charset="0"/>
              </a:rPr>
              <a:t> N</a:t>
            </a:r>
            <a:r>
              <a:rPr lang="en-US">
                <a:latin typeface="Times New Roman" panose="02020603050405020304" pitchFamily="18" charset="0"/>
                <a:cs typeface="Times New Roman" panose="02020603050405020304" pitchFamily="18" charset="0"/>
                <a:sym typeface="+mn-ea"/>
              </a:rPr>
              <a:t>hờ đó mà ngày nay chúng ta hiểu được phần nào lịch sử thế giới cổ đại.</a:t>
            </a:r>
            <a:endParaRPr lang="en-US">
              <a:latin typeface="Times New Roman" panose="02020603050405020304" pitchFamily="18" charset="0"/>
              <a:cs typeface="Times New Roman" panose="02020603050405020304" pitchFamily="18" charset="0"/>
            </a:endParaRPr>
          </a:p>
          <a:p>
            <a:pPr marL="0" indent="0" algn="l">
              <a:buFont typeface="Wingdings" panose="05000000000000000000" charset="0"/>
              <a:buNone/>
            </a:pPr>
            <a:endParaRPr lang="en-US">
              <a:latin typeface="Times New Roman" panose="02020603050405020304" pitchFamily="18" charset="0"/>
              <a:cs typeface="Times New Roman" panose="02020603050405020304" pitchFamily="18" charset="0"/>
            </a:endParaRPr>
          </a:p>
        </p:txBody>
      </p:sp>
      <p:sp>
        <p:nvSpPr>
          <p:cNvPr id="9" name="AutoShape 7"/>
          <p:cNvSpPr>
            <a:spLocks noChangeArrowheads="1"/>
          </p:cNvSpPr>
          <p:nvPr/>
        </p:nvSpPr>
        <p:spPr bwMode="auto">
          <a:xfrm>
            <a:off x="5638800" y="76200"/>
            <a:ext cx="5890895" cy="2126615"/>
          </a:xfrm>
          <a:prstGeom prst="cloudCallout">
            <a:avLst>
              <a:gd name="adj1" fmla="val -38450"/>
              <a:gd name="adj2" fmla="val 88934"/>
            </a:avLst>
          </a:prstGeom>
        </p:spPr>
        <p:style>
          <a:lnRef idx="3">
            <a:schemeClr val="lt1"/>
          </a:lnRef>
          <a:fillRef idx="1">
            <a:schemeClr val="accent2"/>
          </a:fillRef>
          <a:effectRef idx="1">
            <a:schemeClr val="accent2"/>
          </a:effectRef>
          <a:fontRef idx="minor">
            <a:schemeClr val="lt1"/>
          </a:fontRef>
        </p:style>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sz="3200" b="1" dirty="0">
                <a:solidFill>
                  <a:srgbClr val="FFFF00"/>
                </a:solidFill>
                <a:latin typeface="Times New Roman" panose="02020603050405020304" pitchFamily="18" charset="0"/>
                <a:cs typeface="Times New Roman" panose="02020603050405020304" pitchFamily="18" charset="0"/>
              </a:rPr>
              <a:t>Chữ viết ra đời xuất phát từ nhu cầu n</a:t>
            </a:r>
            <a:r>
              <a:rPr sz="3200" b="1" dirty="0">
                <a:solidFill>
                  <a:srgbClr val="FFFF00"/>
                </a:solidFill>
                <a:latin typeface="Times New Roman" panose="02020603050405020304" pitchFamily="18" charset="0"/>
                <a:ea typeface="Times New Roman" panose="02020603050405020304" pitchFamily="18" charset="0"/>
              </a:rPr>
              <a:t>à</a:t>
            </a:r>
            <a:r>
              <a:rPr sz="3200" b="1" dirty="0">
                <a:solidFill>
                  <a:srgbClr val="FFFF00"/>
                </a:solidFill>
                <a:latin typeface="Times New Roman" panose="02020603050405020304" pitchFamily="18" charset="0"/>
                <a:cs typeface="Times New Roman" panose="02020603050405020304" pitchFamily="18" charset="0"/>
              </a:rPr>
              <a:t>o? </a:t>
            </a:r>
            <a:endParaRPr sz="3200" b="1" dirty="0">
              <a:solidFill>
                <a:srgbClr val="FFFF00"/>
              </a:solidFill>
              <a:latin typeface="Times New Roman" panose="02020603050405020304" pitchFamily="18" charset="0"/>
              <a:cs typeface="Times New Roman" panose="02020603050405020304" pitchFamily="18" charset="0"/>
            </a:endParaRPr>
          </a:p>
          <a:p>
            <a:pPr lvl="0" algn="ctr" eaLnBrk="1" hangingPunct="1">
              <a:buNone/>
            </a:pPr>
            <a:endParaRPr sz="3200" b="1" dirty="0">
              <a:solidFill>
                <a:srgbClr val="FFFF00"/>
              </a:solidFill>
              <a:latin typeface="Times New Roman" panose="02020603050405020304" pitchFamily="18" charset="0"/>
              <a:ea typeface="Times New Roman" panose="02020603050405020304" pitchFamily="18" charset="0"/>
            </a:endParaRPr>
          </a:p>
        </p:txBody>
      </p:sp>
      <p:sp>
        <p:nvSpPr>
          <p:cNvPr id="2" name="Text Box 1"/>
          <p:cNvSpPr txBox="1"/>
          <p:nvPr/>
        </p:nvSpPr>
        <p:spPr>
          <a:xfrm>
            <a:off x="457200" y="5029200"/>
            <a:ext cx="9599930" cy="1568450"/>
          </a:xfrm>
          <a:prstGeom prst="rect">
            <a:avLst/>
          </a:prstGeom>
          <a:noFill/>
        </p:spPr>
        <p:txBody>
          <a:bodyPr wrap="square" rtlCol="0" anchor="t">
            <a:spAutoFit/>
          </a:bodyPr>
          <a:p>
            <a:pPr marL="0" indent="0" algn="l">
              <a:buFont typeface="Wingdings" panose="05000000000000000000" charset="0"/>
              <a:buNone/>
            </a:pPr>
            <a:r>
              <a:rPr lang="en-US" sz="3200">
                <a:latin typeface="Times New Roman" panose="02020603050405020304" pitchFamily="18" charset="0"/>
                <a:cs typeface="Times New Roman" panose="02020603050405020304" pitchFamily="18" charset="0"/>
                <a:sym typeface="+mn-ea"/>
              </a:rPr>
              <a:t>-  Ban đầu là chữ tượng hình, sau đó là tượng ý.</a:t>
            </a:r>
            <a:endParaRPr lang="en-US" sz="3200">
              <a:latin typeface="Times New Roman" panose="02020603050405020304" pitchFamily="18" charset="0"/>
              <a:cs typeface="Times New Roman" panose="02020603050405020304" pitchFamily="18" charset="0"/>
              <a:sym typeface="+mn-ea"/>
            </a:endParaRPr>
          </a:p>
          <a:p>
            <a:pPr marL="0" indent="0" algn="l">
              <a:buFont typeface="Wingdings" panose="05000000000000000000" charset="0"/>
              <a:buNone/>
            </a:pPr>
            <a:r>
              <a:rPr lang="en-US" sz="3200">
                <a:latin typeface="Times New Roman" panose="02020603050405020304" pitchFamily="18" charset="0"/>
                <a:cs typeface="Times New Roman" panose="02020603050405020304" pitchFamily="18" charset="0"/>
              </a:rPr>
              <a:t>-  Chữ viết trên giấy papirut, tấm đất sét, xương thú, mai rùa, thẻ tre, lụa.</a:t>
            </a:r>
            <a:endParaRPr lang="en-US" sz="32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ircle(in)">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heckerboard(across)">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 calcmode="lin" valueType="num">
                                      <p:cBhvr additive="base">
                                        <p:cTn id="20"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 calcmode="lin" valueType="num">
                                      <p:cBhvr additive="base">
                                        <p:cTn id="26"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1"/>
          <p:cNvPicPr>
            <a:picLocks noChangeAspect="1"/>
          </p:cNvPicPr>
          <p:nvPr>
            <p:ph sz="half" idx="1"/>
          </p:nvPr>
        </p:nvPicPr>
        <p:blipFill>
          <a:blip r:embed="rId1"/>
          <a:stretch>
            <a:fillRect/>
          </a:stretch>
        </p:blipFill>
        <p:spPr>
          <a:xfrm>
            <a:off x="650240" y="692785"/>
            <a:ext cx="5184775" cy="5139690"/>
          </a:xfrm>
          <a:prstGeom prst="rect">
            <a:avLst/>
          </a:prstGeom>
        </p:spPr>
      </p:pic>
      <p:pic>
        <p:nvPicPr>
          <p:cNvPr id="13" name="Picture 29" descr="Hình:Egypt dauingevekten.jpg"/>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42660" y="560070"/>
            <a:ext cx="5526405" cy="5057140"/>
          </a:xfrm>
          <a:prstGeom prst="ellipse">
            <a:avLst/>
          </a:prstGeom>
          <a:noFill/>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2" name="Rectangle 11"/>
          <p:cNvSpPr/>
          <p:nvPr/>
        </p:nvSpPr>
        <p:spPr>
          <a:xfrm>
            <a:off x="4343083" y="6095683"/>
            <a:ext cx="4035425" cy="521970"/>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p>
            <a:pPr algn="ctr" eaLnBrk="1" hangingPunct="1">
              <a:spcBef>
                <a:spcPct val="50000"/>
              </a:spcBef>
            </a:pPr>
            <a:r>
              <a:rPr lang="vi-VN" altLang="en-US" sz="28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Chữ tượng hình Ai Cập</a:t>
            </a:r>
            <a:r>
              <a:rPr lang="vi-VN" altLang="en-US" sz="2800" b="1" dirty="0">
                <a:solidFill>
                  <a:schemeClr val="tx1"/>
                </a:solidFill>
                <a:latin typeface="Times New Roman" panose="02020603050405020304" pitchFamily="18" charset="0"/>
                <a:cs typeface="Times New Roman" panose="02020603050405020304" pitchFamily="18" charset="0"/>
              </a:rPr>
              <a:t>   </a:t>
            </a:r>
            <a:endParaRPr lang="vi-VN" alt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 name="Picture 2" descr="world"/>
          <p:cNvPicPr>
            <a:picLocks noChangeAspect="1"/>
          </p:cNvPicPr>
          <p:nvPr/>
        </p:nvPicPr>
        <p:blipFill>
          <a:blip r:embed="rId1"/>
          <a:stretch>
            <a:fillRect/>
          </a:stretch>
        </p:blipFill>
        <p:spPr>
          <a:xfrm>
            <a:off x="228600" y="152400"/>
            <a:ext cx="5264785" cy="3794760"/>
          </a:xfrm>
          <a:prstGeom prst="rect">
            <a:avLst/>
          </a:prstGeom>
          <a:noFill/>
          <a:ln w="9525">
            <a:noFill/>
          </a:ln>
        </p:spPr>
      </p:pic>
      <p:sp>
        <p:nvSpPr>
          <p:cNvPr id="14" name="Rectangle 13"/>
          <p:cNvSpPr/>
          <p:nvPr/>
        </p:nvSpPr>
        <p:spPr>
          <a:xfrm>
            <a:off x="404813" y="4343083"/>
            <a:ext cx="4743450" cy="521970"/>
          </a:xfrm>
          <a:prstGeom prst="rect">
            <a:avLst/>
          </a:prstGeom>
        </p:spPr>
        <p:style>
          <a:lnRef idx="3">
            <a:schemeClr val="lt1"/>
          </a:lnRef>
          <a:fillRef idx="1">
            <a:schemeClr val="accent1"/>
          </a:fillRef>
          <a:effectRef idx="1">
            <a:schemeClr val="accent1"/>
          </a:effectRef>
          <a:fontRef idx="minor">
            <a:schemeClr val="lt1"/>
          </a:fontRef>
        </p:style>
        <p:txBody>
          <a:bodyPr wrap="none">
            <a:spAutoFit/>
            <a:scene3d>
              <a:camera prst="orthographicFront"/>
              <a:lightRig rig="threePt" dir="t"/>
            </a:scene3d>
          </a:bodyPr>
          <a:p>
            <a:pPr algn="ctr" eaLnBrk="1" hangingPunct="1">
              <a:spcBef>
                <a:spcPct val="50000"/>
              </a:spcBef>
            </a:pPr>
            <a:r>
              <a:rPr lang="en-US" altLang="en-US" sz="28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Chữ viết của người Lưỡng H</a:t>
            </a:r>
            <a:r>
              <a:rPr lang="en-US" altLang="en-US" sz="2800" b="1"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à</a:t>
            </a:r>
            <a:endParaRPr lang="en-US" altLang="en-US" sz="2800" b="1"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endParaRPr>
          </a:p>
        </p:txBody>
      </p:sp>
      <p:pic>
        <p:nvPicPr>
          <p:cNvPr id="17" name="Picture 4"/>
          <p:cNvPicPr>
            <a:picLocks noChangeAspect="1"/>
          </p:cNvPicPr>
          <p:nvPr/>
        </p:nvPicPr>
        <p:blipFill>
          <a:blip r:embed="rId2"/>
          <a:stretch>
            <a:fillRect/>
          </a:stretch>
        </p:blipFill>
        <p:spPr>
          <a:xfrm>
            <a:off x="5806440" y="111125"/>
            <a:ext cx="5959475" cy="3835400"/>
          </a:xfrm>
          <a:prstGeom prst="rect">
            <a:avLst/>
          </a:prstGeom>
          <a:noFill/>
          <a:ln w="9525">
            <a:noFill/>
          </a:ln>
        </p:spPr>
      </p:pic>
      <p:sp>
        <p:nvSpPr>
          <p:cNvPr id="16" name="Rectangle 15"/>
          <p:cNvSpPr/>
          <p:nvPr/>
        </p:nvSpPr>
        <p:spPr>
          <a:xfrm>
            <a:off x="7642225" y="4191000"/>
            <a:ext cx="2746375" cy="521970"/>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p>
            <a:pPr algn="ctr" eaLnBrk="1" hangingPunct="1"/>
            <a:r>
              <a:rPr lang="en-US" altLang="en-US" sz="28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Chữ số Ấn </a:t>
            </a:r>
            <a:r>
              <a:rPr lang="vi-VN" altLang="en-US" sz="28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a:t>
            </a:r>
            <a:r>
              <a:rPr lang="en-US" altLang="en-US" sz="28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ộ cổ</a:t>
            </a:r>
            <a:endParaRPr lang="en-US" altLang="en-US" sz="2800" b="1"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6"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22" name="Picture 2" descr="Papyrus"/>
          <p:cNvPicPr>
            <a:picLocks noGrp="1" noChangeAspect="1"/>
          </p:cNvPicPr>
          <p:nvPr>
            <p:ph idx="1"/>
          </p:nvPr>
        </p:nvPicPr>
        <p:blipFill>
          <a:blip r:embed="rId1"/>
          <a:srcRect/>
          <a:stretch>
            <a:fillRect/>
          </a:stretch>
        </p:blipFill>
        <p:spPr>
          <a:xfrm>
            <a:off x="5830570" y="3276600"/>
            <a:ext cx="4685030" cy="2808605"/>
          </a:xfrm>
          <a:ln w="76200" cmpd="tri">
            <a:solidFill>
              <a:srgbClr val="003300">
                <a:alpha val="100000"/>
              </a:srgbClr>
            </a:solidFill>
            <a:miter lim="800000"/>
            <a:headEnd/>
            <a:tailEnd/>
          </a:ln>
        </p:spPr>
      </p:pic>
      <p:sp>
        <p:nvSpPr>
          <p:cNvPr id="30723" name="Text Box 3"/>
          <p:cNvSpPr txBox="1"/>
          <p:nvPr/>
        </p:nvSpPr>
        <p:spPr>
          <a:xfrm>
            <a:off x="7696200" y="5562600"/>
            <a:ext cx="1524000" cy="366713"/>
          </a:xfrm>
          <a:prstGeom prst="rect">
            <a:avLst/>
          </a:prstGeom>
          <a:noFill/>
          <a:ln w="9525">
            <a:noFill/>
          </a:ln>
        </p:spPr>
        <p:txBody>
          <a:bodyPr>
            <a:spAutoFit/>
          </a:bodyPr>
          <a:p>
            <a:pPr>
              <a:spcBef>
                <a:spcPct val="50000"/>
              </a:spcBef>
            </a:pPr>
            <a:endParaRPr lang="en-US" altLang="en-US" dirty="0">
              <a:latin typeface="Arial" panose="020B0604020202020204" pitchFamily="34" charset="0"/>
            </a:endParaRPr>
          </a:p>
        </p:txBody>
      </p:sp>
      <p:sp>
        <p:nvSpPr>
          <p:cNvPr id="30724" name="Rectangle 4"/>
          <p:cNvSpPr/>
          <p:nvPr/>
        </p:nvSpPr>
        <p:spPr>
          <a:xfrm>
            <a:off x="6653530" y="6104255"/>
            <a:ext cx="3554095" cy="457200"/>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wrap="none" anchor="ctr" anchorCtr="0">
            <a:scene3d>
              <a:camera prst="orthographicFront"/>
              <a:lightRig rig="threePt" dir="t"/>
            </a:scene3d>
          </a:bodyPr>
          <a:p>
            <a:pPr algn="ctr"/>
            <a:r>
              <a:rPr lang="en-US" altLang="en-US" sz="2400" b="1" dirty="0">
                <a:solidFill>
                  <a:schemeClr val="tx1"/>
                </a:solidFill>
                <a:effectLst>
                  <a:outerShdw blurRad="38100" dist="19050" dir="2700000" algn="tl" rotWithShape="0">
                    <a:schemeClr val="dk1">
                      <a:alpha val="40000"/>
                    </a:schemeClr>
                  </a:outerShdw>
                </a:effectLst>
                <a:latin typeface="Times New Roman" panose="02020603050405020304" pitchFamily="18" charset="0"/>
              </a:rPr>
              <a:t>Giấy của người Ai Cập</a:t>
            </a:r>
            <a:endParaRPr lang="en-US" altLang="en-US" sz="2400" b="1" dirty="0">
              <a:solidFill>
                <a:schemeClr val="tx1"/>
              </a:solidFill>
              <a:effectLst>
                <a:outerShdw blurRad="38100" dist="19050" dir="2700000" algn="tl" rotWithShape="0">
                  <a:schemeClr val="dk1">
                    <a:alpha val="40000"/>
                  </a:schemeClr>
                </a:outerShdw>
              </a:effectLst>
              <a:latin typeface="Times New Roman" panose="02020603050405020304" pitchFamily="18" charset="0"/>
            </a:endParaRPr>
          </a:p>
        </p:txBody>
      </p:sp>
      <p:grpSp>
        <p:nvGrpSpPr>
          <p:cNvPr id="30725" name="Group 5"/>
          <p:cNvGrpSpPr/>
          <p:nvPr/>
        </p:nvGrpSpPr>
        <p:grpSpPr>
          <a:xfrm>
            <a:off x="533400" y="3276600"/>
            <a:ext cx="4114800" cy="3432680"/>
            <a:chOff x="0" y="0"/>
            <a:chExt cx="2832" cy="3348"/>
          </a:xfrm>
        </p:grpSpPr>
        <p:pic>
          <p:nvPicPr>
            <p:cNvPr id="30730" name="Picture 17" descr="Cyperus papyrus"/>
            <p:cNvPicPr>
              <a:picLocks noChangeAspect="1"/>
            </p:cNvPicPr>
            <p:nvPr/>
          </p:nvPicPr>
          <p:blipFill>
            <a:blip r:embed="rId2"/>
            <a:stretch>
              <a:fillRect/>
            </a:stretch>
          </p:blipFill>
          <p:spPr>
            <a:xfrm>
              <a:off x="0" y="0"/>
              <a:ext cx="2832" cy="2758"/>
            </a:xfrm>
            <a:prstGeom prst="rect">
              <a:avLst/>
            </a:prstGeom>
            <a:noFill/>
            <a:ln w="76200" cap="flat" cmpd="tri">
              <a:solidFill>
                <a:srgbClr val="003300"/>
              </a:solidFill>
              <a:prstDash val="solid"/>
              <a:miter/>
              <a:headEnd type="none" w="med" len="med"/>
              <a:tailEnd type="none" w="med" len="med"/>
            </a:ln>
          </p:spPr>
        </p:pic>
        <p:sp>
          <p:nvSpPr>
            <p:cNvPr id="30731" name="Rectangle 19"/>
            <p:cNvSpPr/>
            <p:nvPr/>
          </p:nvSpPr>
          <p:spPr>
            <a:xfrm>
              <a:off x="472" y="2899"/>
              <a:ext cx="1697" cy="449"/>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anchor="ctr" anchorCtr="0">
              <a:spAutoFit/>
            </a:bodyPr>
            <a:p>
              <a:pPr algn="ctr" eaLnBrk="1" hangingPunct="1"/>
              <a:r>
                <a:rPr lang="en-US" altLang="en-US" sz="2400" b="1" dirty="0">
                  <a:solidFill>
                    <a:schemeClr val="tx1"/>
                  </a:solidFill>
                  <a:effectLst>
                    <a:outerShdw blurRad="38100" dist="19050" dir="2700000" algn="tl" rotWithShape="0">
                      <a:schemeClr val="dk1">
                        <a:alpha val="40000"/>
                      </a:schemeClr>
                    </a:outerShdw>
                  </a:effectLst>
                  <a:latin typeface="Times New Roman" panose="02020603050405020304" pitchFamily="18" charset="0"/>
                </a:rPr>
                <a:t>Cây papyrus</a:t>
              </a:r>
              <a:r>
                <a:rPr lang="en-US" alt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rPr>
                <a:t> </a:t>
              </a:r>
              <a:endParaRPr lang="en-US" altLang="en-US" sz="2400" dirty="0">
                <a:solidFill>
                  <a:schemeClr val="tx1"/>
                </a:solidFill>
                <a:effectLst>
                  <a:outerShdw blurRad="38100" dist="19050" dir="2700000" algn="tl" rotWithShape="0">
                    <a:schemeClr val="dk1">
                      <a:alpha val="40000"/>
                    </a:schemeClr>
                  </a:outerShdw>
                </a:effectLst>
                <a:latin typeface="Times New Roman" panose="02020603050405020304" pitchFamily="18" charset="0"/>
              </a:endParaRPr>
            </a:p>
          </p:txBody>
        </p:sp>
      </p:grpSp>
      <p:pic>
        <p:nvPicPr>
          <p:cNvPr id="30726" name="Picture 3" descr="sachxua"/>
          <p:cNvPicPr>
            <a:picLocks noChangeAspect="1"/>
          </p:cNvPicPr>
          <p:nvPr/>
        </p:nvPicPr>
        <p:blipFill>
          <a:blip r:embed="rId3"/>
          <a:stretch>
            <a:fillRect/>
          </a:stretch>
        </p:blipFill>
        <p:spPr>
          <a:xfrm>
            <a:off x="609600" y="76200"/>
            <a:ext cx="4038600" cy="2439988"/>
          </a:xfrm>
          <a:prstGeom prst="rect">
            <a:avLst/>
          </a:prstGeom>
          <a:noFill/>
          <a:ln w="76200" cap="flat" cmpd="tri">
            <a:solidFill>
              <a:srgbClr val="003300"/>
            </a:solidFill>
            <a:prstDash val="solid"/>
            <a:miter/>
            <a:headEnd type="none" w="med" len="med"/>
            <a:tailEnd type="none" w="med" len="med"/>
          </a:ln>
        </p:spPr>
      </p:pic>
      <p:pic>
        <p:nvPicPr>
          <p:cNvPr id="30727" name="Picture 5" descr="Chu Giap cot"/>
          <p:cNvPicPr>
            <a:picLocks noChangeAspect="1"/>
          </p:cNvPicPr>
          <p:nvPr/>
        </p:nvPicPr>
        <p:blipFill>
          <a:blip r:embed="rId4"/>
          <a:stretch>
            <a:fillRect/>
          </a:stretch>
        </p:blipFill>
        <p:spPr>
          <a:xfrm>
            <a:off x="5704840" y="76200"/>
            <a:ext cx="4734560" cy="2421255"/>
          </a:xfrm>
          <a:prstGeom prst="rect">
            <a:avLst/>
          </a:prstGeom>
          <a:noFill/>
          <a:ln w="76200" cap="flat" cmpd="tri">
            <a:solidFill>
              <a:srgbClr val="003300"/>
            </a:solidFill>
            <a:prstDash val="solid"/>
            <a:miter/>
            <a:headEnd type="none" w="med" len="med"/>
            <a:tailEnd type="none" w="med" len="med"/>
          </a:ln>
        </p:spPr>
      </p:pic>
      <p:sp>
        <p:nvSpPr>
          <p:cNvPr id="30728" name="AutoShape 18"/>
          <p:cNvSpPr/>
          <p:nvPr/>
        </p:nvSpPr>
        <p:spPr>
          <a:xfrm>
            <a:off x="1062355" y="2516505"/>
            <a:ext cx="3061970" cy="533400"/>
          </a:xfrm>
          <a:prstGeom prst="roundRect">
            <a:avLst>
              <a:gd name="adj" fmla="val 16667"/>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nchorCtr="0"/>
          <a:p>
            <a:pPr algn="ctr" eaLnBrk="1" hangingPunct="1">
              <a:spcBef>
                <a:spcPct val="50000"/>
              </a:spcBef>
            </a:pPr>
            <a:r>
              <a:rPr lang="en-US" altLang="en-US" sz="2400" b="1" dirty="0">
                <a:solidFill>
                  <a:schemeClr val="tx1"/>
                </a:solidFill>
                <a:latin typeface="Times New Roman" panose="02020603050405020304" pitchFamily="18" charset="0"/>
                <a:cs typeface="Times New Roman" panose="02020603050405020304" pitchFamily="18" charset="0"/>
              </a:rPr>
              <a:t>Chữ viết trên thẻ tre</a:t>
            </a:r>
            <a:endParaRPr lang="en-US" altLang="en-US"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0729" name="AutoShape 18"/>
          <p:cNvSpPr/>
          <p:nvPr/>
        </p:nvSpPr>
        <p:spPr>
          <a:xfrm>
            <a:off x="7543800" y="2516188"/>
            <a:ext cx="2052638" cy="474662"/>
          </a:xfrm>
          <a:prstGeom prst="roundRect">
            <a:avLst>
              <a:gd name="adj" fmla="val 16667"/>
            </a:avLst>
          </a:prstGeom>
          <a:solidFill>
            <a:schemeClr val="accent1"/>
          </a:solidFill>
          <a:ln w="19050" cap="flat" cmpd="sng">
            <a:solidFill>
              <a:schemeClr val="tx2"/>
            </a:solidFill>
            <a:prstDash val="solid"/>
            <a:headEnd type="none" w="med" len="med"/>
            <a:tailEnd type="none" w="med" len="med"/>
          </a:ln>
        </p:spPr>
        <p:txBody>
          <a:bodyPr wrap="none" anchor="ctr" anchorCtr="0">
            <a:scene3d>
              <a:camera prst="orthographicFront"/>
              <a:lightRig rig="threePt" dir="t"/>
            </a:scene3d>
          </a:bodyPr>
          <a:p>
            <a:pPr algn="ctr" eaLnBrk="1" hangingPunct="1">
              <a:spcBef>
                <a:spcPct val="50000"/>
              </a:spcBef>
            </a:pPr>
            <a:r>
              <a:rPr lang="en-US" altLang="en-US" sz="24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Chữ giáp cốt</a:t>
            </a:r>
            <a:endParaRPr lang="en-US" altLang="en-US" sz="2400" b="1"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 name="Picture 2" descr="sam_activites_court_photo_271_cuneiforme"/>
          <p:cNvPicPr>
            <a:picLocks noGrp="1" noChangeAspect="1"/>
          </p:cNvPicPr>
          <p:nvPr/>
        </p:nvPicPr>
        <p:blipFill>
          <a:blip r:embed="rId1"/>
          <a:srcRect/>
          <a:stretch>
            <a:fillRect/>
          </a:stretch>
        </p:blipFill>
        <p:spPr>
          <a:xfrm>
            <a:off x="5387340" y="259080"/>
            <a:ext cx="6026150" cy="2957830"/>
          </a:xfrm>
          <a:prstGeom prst="rect">
            <a:avLst/>
          </a:prstGeom>
          <a:noFill/>
          <a:ln w="76200" cmpd="tri">
            <a:solidFill>
              <a:srgbClr val="003300">
                <a:alpha val="100000"/>
              </a:srgbClr>
            </a:solidFill>
            <a:miter lim="800000"/>
            <a:headEnd/>
            <a:tailEnd/>
          </a:ln>
        </p:spPr>
      </p:pic>
      <p:sp>
        <p:nvSpPr>
          <p:cNvPr id="15" name="Rectangle 3"/>
          <p:cNvSpPr/>
          <p:nvPr/>
        </p:nvSpPr>
        <p:spPr>
          <a:xfrm>
            <a:off x="7010400" y="3276283"/>
            <a:ext cx="4269740" cy="460375"/>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p>
            <a:r>
              <a:rPr lang="en-US" altLang="en-US" sz="24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Chữ hình đinh viết trên đất sé</a:t>
            </a:r>
            <a:r>
              <a:rPr lang="en-US" altLang="en-US" sz="2400" b="1" dirty="0">
                <a:solidFill>
                  <a:srgbClr val="FFFF00"/>
                </a:solidFill>
                <a:latin typeface="Times New Roman" panose="02020603050405020304" pitchFamily="18" charset="0"/>
                <a:cs typeface="Times New Roman" panose="02020603050405020304" pitchFamily="18" charset="0"/>
              </a:rPr>
              <a:t>t </a:t>
            </a:r>
            <a:endParaRPr lang="en-US" altLang="en-US" sz="2400" b="1" dirty="0">
              <a:solidFill>
                <a:srgbClr val="FFFF0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2"/>
          <a:stretch>
            <a:fillRect/>
          </a:stretch>
        </p:blipFill>
        <p:spPr>
          <a:xfrm>
            <a:off x="191135" y="167005"/>
            <a:ext cx="4938395" cy="3020695"/>
          </a:xfrm>
          <a:prstGeom prst="rect">
            <a:avLst/>
          </a:prstGeom>
          <a:noFill/>
          <a:ln w="9525">
            <a:noFill/>
          </a:ln>
        </p:spPr>
      </p:pic>
      <p:sp>
        <p:nvSpPr>
          <p:cNvPr id="17" name="Rectangle 18"/>
          <p:cNvSpPr/>
          <p:nvPr/>
        </p:nvSpPr>
        <p:spPr>
          <a:xfrm>
            <a:off x="1218883" y="3276600"/>
            <a:ext cx="3100070" cy="460375"/>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p>
            <a:r>
              <a:rPr lang="en-US" altLang="en-US" sz="24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Chữ viết trên mai rùa</a:t>
            </a:r>
            <a:r>
              <a:rPr lang="en-US" altLang="en-US" sz="2400" b="1" dirty="0">
                <a:solidFill>
                  <a:srgbClr val="FFFF00"/>
                </a:solidFill>
                <a:latin typeface="Times New Roman" panose="02020603050405020304" pitchFamily="18" charset="0"/>
                <a:cs typeface="Times New Roman" panose="02020603050405020304" pitchFamily="18" charset="0"/>
              </a:rPr>
              <a:t> </a:t>
            </a:r>
            <a:endParaRPr lang="en-US" altLang="en-US" sz="2400" b="1" dirty="0">
              <a:solidFill>
                <a:srgbClr val="FFFF00"/>
              </a:solidFill>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a:blip r:embed="rId3"/>
          <a:stretch>
            <a:fillRect/>
          </a:stretch>
        </p:blipFill>
        <p:spPr>
          <a:xfrm>
            <a:off x="5715" y="3799205"/>
            <a:ext cx="5352415" cy="2516505"/>
          </a:xfrm>
          <a:prstGeom prst="rect">
            <a:avLst/>
          </a:prstGeom>
          <a:noFill/>
          <a:ln w="9525">
            <a:noFill/>
          </a:ln>
        </p:spPr>
      </p:pic>
      <p:sp>
        <p:nvSpPr>
          <p:cNvPr id="23" name="Rectangle 19"/>
          <p:cNvSpPr/>
          <p:nvPr/>
        </p:nvSpPr>
        <p:spPr>
          <a:xfrm>
            <a:off x="1257618" y="6400800"/>
            <a:ext cx="2848610" cy="460375"/>
          </a:xfrm>
          <a:prstGeom prst="rect">
            <a:avLst/>
          </a:prstGeom>
        </p:spPr>
        <p:style>
          <a:lnRef idx="3">
            <a:schemeClr val="lt1"/>
          </a:lnRef>
          <a:fillRef idx="1">
            <a:schemeClr val="accent1"/>
          </a:fillRef>
          <a:effectRef idx="1">
            <a:schemeClr val="accent1"/>
          </a:effectRef>
          <a:fontRef idx="minor">
            <a:schemeClr val="lt1"/>
          </a:fontRef>
        </p:style>
        <p:txBody>
          <a:bodyPr wrap="none">
            <a:spAutoFit/>
            <a:scene3d>
              <a:camera prst="orthographicFront"/>
              <a:lightRig rig="threePt" dir="t"/>
            </a:scene3d>
          </a:bodyPr>
          <a:p>
            <a:r>
              <a:rPr lang="en-US" altLang="en-US" sz="24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Chữ viết trên thẻ tre</a:t>
            </a:r>
            <a:endParaRPr lang="en-US" altLang="en-US" sz="24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4"/>
          <a:stretch>
            <a:fillRect/>
          </a:stretch>
        </p:blipFill>
        <p:spPr>
          <a:xfrm>
            <a:off x="5194935" y="3733800"/>
            <a:ext cx="6304915" cy="2498725"/>
          </a:xfrm>
          <a:prstGeom prst="rect">
            <a:avLst/>
          </a:prstGeom>
          <a:noFill/>
          <a:ln w="9525">
            <a:noFill/>
          </a:ln>
        </p:spPr>
      </p:pic>
      <p:sp>
        <p:nvSpPr>
          <p:cNvPr id="25" name="Rectangle 21"/>
          <p:cNvSpPr/>
          <p:nvPr/>
        </p:nvSpPr>
        <p:spPr>
          <a:xfrm>
            <a:off x="6719570" y="6232525"/>
            <a:ext cx="3418840" cy="460375"/>
          </a:xfrm>
          <a:prstGeom prst="rect">
            <a:avLst/>
          </a:prstGeom>
        </p:spPr>
        <p:style>
          <a:lnRef idx="3">
            <a:schemeClr val="lt1"/>
          </a:lnRef>
          <a:fillRef idx="1">
            <a:schemeClr val="accent1"/>
          </a:fillRef>
          <a:effectRef idx="1">
            <a:schemeClr val="accent1"/>
          </a:effectRef>
          <a:fontRef idx="minor">
            <a:schemeClr val="lt1"/>
          </a:fontRef>
        </p:style>
        <p:txBody>
          <a:bodyPr wrap="none">
            <a:spAutoFit/>
            <a:scene3d>
              <a:camera prst="orthographicFront"/>
              <a:lightRig rig="threePt" dir="t"/>
            </a:scene3d>
          </a:bodyPr>
          <a:p>
            <a:r>
              <a:rPr lang="en-US" altLang="en-US" sz="24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Chữ viết trên xương thú </a:t>
            </a:r>
            <a:endParaRPr lang="en-US" altLang="en-US" sz="24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inVertic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arn(inVertical)">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7" grpId="0" bldLvl="0" animBg="1"/>
      <p:bldP spid="23" grpId="0" bldLvl="0" animBg="1"/>
      <p:bldP spid="25"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798830" y="1752600"/>
            <a:ext cx="10356850" cy="2902585"/>
          </a:xfrm>
        </p:spPr>
        <p:txBody>
          <a:bodyPr/>
          <a:p>
            <a:pPr marL="0" indent="0" algn="l">
              <a:buFont typeface="Wingdings" panose="05000000000000000000" charset="0"/>
              <a:buNone/>
            </a:pPr>
            <a:r>
              <a:rPr lang="en-US">
                <a:solidFill>
                  <a:schemeClr val="tx1"/>
                </a:solidFill>
                <a:latin typeface="Times New Roman" panose="02020603050405020304" pitchFamily="18" charset="0"/>
                <a:cs typeface="Times New Roman" panose="02020603050405020304" pitchFamily="18" charset="0"/>
              </a:rPr>
              <a:t>Do nhu cầu tính lại ruộng đất sau khi bị ngập nước và tính toán trong xây dựng -&gt; Toán học ra đời</a:t>
            </a:r>
            <a:r>
              <a:rPr lang="en-US">
                <a:latin typeface="Times New Roman" panose="02020603050405020304" pitchFamily="18" charset="0"/>
                <a:cs typeface="Times New Roman" panose="02020603050405020304" pitchFamily="18" charset="0"/>
              </a:rPr>
              <a:t>. </a:t>
            </a:r>
            <a:endParaRPr lang="en-US">
              <a:latin typeface="Times New Roman" panose="02020603050405020304" pitchFamily="18" charset="0"/>
              <a:cs typeface="Times New Roman" panose="02020603050405020304" pitchFamily="18" charset="0"/>
            </a:endParaRPr>
          </a:p>
          <a:p>
            <a:pPr marL="0" indent="0" algn="l">
              <a:buFont typeface="Wingdings" panose="05000000000000000000" charset="0"/>
              <a:buNone/>
            </a:pPr>
            <a:r>
              <a:rPr lang="en-US">
                <a:solidFill>
                  <a:schemeClr val="tx1"/>
                </a:solidFill>
                <a:latin typeface="Times New Roman" panose="02020603050405020304" pitchFamily="18" charset="0"/>
                <a:cs typeface="Times New Roman" panose="02020603050405020304" pitchFamily="18" charset="0"/>
              </a:rPr>
              <a:t>+  Người Ai Cập giỏi hình học (Pi=3,16)</a:t>
            </a:r>
            <a:endParaRPr lang="en-US">
              <a:solidFill>
                <a:schemeClr val="tx1"/>
              </a:solidFill>
              <a:latin typeface="Times New Roman" panose="02020603050405020304" pitchFamily="18" charset="0"/>
              <a:cs typeface="Times New Roman" panose="02020603050405020304" pitchFamily="18" charset="0"/>
            </a:endParaRPr>
          </a:p>
          <a:p>
            <a:pPr marL="0" indent="0" algn="l">
              <a:buFont typeface="Wingdings" panose="05000000000000000000" charset="0"/>
              <a:buNone/>
            </a:pPr>
            <a:r>
              <a:rPr lang="en-US">
                <a:solidFill>
                  <a:schemeClr val="tx1"/>
                </a:solidFill>
                <a:latin typeface="Times New Roman" panose="02020603050405020304" pitchFamily="18" charset="0"/>
                <a:cs typeface="Times New Roman" panose="02020603050405020304" pitchFamily="18" charset="0"/>
              </a:rPr>
              <a:t>+  Người Lưỡng Hà giỏi về số học.</a:t>
            </a:r>
            <a:endParaRPr lang="en-US">
              <a:latin typeface="Times New Roman" panose="02020603050405020304" pitchFamily="18" charset="0"/>
              <a:cs typeface="Times New Roman" panose="02020603050405020304" pitchFamily="18" charset="0"/>
            </a:endParaRPr>
          </a:p>
          <a:p>
            <a:pPr marL="0" indent="0" algn="l">
              <a:buFont typeface="Wingdings" panose="05000000000000000000" charset="0"/>
              <a:buNone/>
            </a:pPr>
            <a:r>
              <a:rPr lang="en-US">
                <a:solidFill>
                  <a:schemeClr val="tx1"/>
                </a:solidFill>
                <a:latin typeface="Times New Roman" panose="02020603050405020304" pitchFamily="18" charset="0"/>
                <a:cs typeface="Times New Roman" panose="02020603050405020304" pitchFamily="18" charset="0"/>
              </a:rPr>
              <a:t>+  Người Ấn Độ phát minh ra số A-rập (0-9)</a:t>
            </a:r>
            <a:endParaRPr lang="en-US">
              <a:latin typeface="Times New Roman" panose="02020603050405020304" pitchFamily="18" charset="0"/>
              <a:cs typeface="Times New Roman" panose="02020603050405020304" pitchFamily="18" charset="0"/>
            </a:endParaRPr>
          </a:p>
        </p:txBody>
      </p:sp>
      <p:sp>
        <p:nvSpPr>
          <p:cNvPr id="2" name="Text Box 1"/>
          <p:cNvSpPr txBox="1"/>
          <p:nvPr/>
        </p:nvSpPr>
        <p:spPr>
          <a:xfrm>
            <a:off x="685800" y="990600"/>
            <a:ext cx="3757295" cy="583565"/>
          </a:xfrm>
          <a:prstGeom prst="rect">
            <a:avLst/>
          </a:prstGeom>
          <a:noFill/>
        </p:spPr>
        <p:txBody>
          <a:bodyPr wrap="none" rtlCol="0" anchor="t">
            <a:spAutoFit/>
          </a:bodyPr>
          <a:p>
            <a:r>
              <a:rPr lang="en-US" altLang="en-US" sz="3200" i="1" dirty="0">
                <a:effectLst/>
                <a:latin typeface="Times New Roman" panose="02020603050405020304" pitchFamily="18" charset="0"/>
                <a:cs typeface="Times New Roman" panose="02020603050405020304" pitchFamily="18" charset="0"/>
                <a:sym typeface="+mn-ea"/>
              </a:rPr>
              <a:t>c. Thành tựu toán học</a:t>
            </a:r>
            <a:endParaRPr lang="en-US" altLang="en-US" sz="3200" i="1" dirty="0">
              <a:effectLst/>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heckerboard(across)">
                                      <p:cBhvr>
                                        <p:cTn id="15" dur="500"/>
                                        <p:tgtEl>
                                          <p:spTgt spid="3">
                                            <p:txEl>
                                              <p:pRg st="1" end="1"/>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heckerboard(across)">
                                      <p:cBhvr>
                                        <p:cTn id="18" dur="500"/>
                                        <p:tgtEl>
                                          <p:spTgt spid="3">
                                            <p:txEl>
                                              <p:pRg st="2" end="2"/>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heckerboard(across)">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2770" name="Group 2"/>
          <p:cNvGrpSpPr/>
          <p:nvPr/>
        </p:nvGrpSpPr>
        <p:grpSpPr>
          <a:xfrm>
            <a:off x="1447800" y="76200"/>
            <a:ext cx="8993188" cy="6477000"/>
            <a:chOff x="0" y="0"/>
            <a:chExt cx="5081" cy="3179"/>
          </a:xfrm>
        </p:grpSpPr>
        <p:sp>
          <p:nvSpPr>
            <p:cNvPr id="32771" name="Rectangle 3"/>
            <p:cNvSpPr/>
            <p:nvPr/>
          </p:nvSpPr>
          <p:spPr>
            <a:xfrm>
              <a:off x="0" y="24"/>
              <a:ext cx="1951" cy="1769"/>
            </a:xfrm>
            <a:prstGeom prst="rect">
              <a:avLst/>
            </a:prstGeom>
            <a:gradFill rotWithShape="1">
              <a:gsLst>
                <a:gs pos="0">
                  <a:srgbClr val="AFEDE6"/>
                </a:gs>
                <a:gs pos="100000">
                  <a:srgbClr val="0000FF"/>
                </a:gs>
              </a:gsLst>
              <a:path path="rect">
                <a:fillToRect l="100000" t="100000"/>
              </a:path>
              <a:tileRect/>
            </a:gradFill>
            <a:ln w="9525" cap="flat" cmpd="sng">
              <a:solidFill>
                <a:schemeClr val="tx1"/>
              </a:solidFill>
              <a:prstDash val="solid"/>
              <a:miter/>
              <a:headEnd type="none" w="med" len="med"/>
              <a:tailEnd type="none" w="med" len="med"/>
            </a:ln>
          </p:spPr>
          <p:txBody>
            <a:bodyPr wrap="none" anchor="ctr" anchorCtr="0"/>
            <a:p>
              <a:pPr eaLnBrk="1" hangingPunct="1"/>
              <a:endParaRPr lang="en-US" altLang="en-US" dirty="0">
                <a:latin typeface="Arial" panose="020B0604020202020204" pitchFamily="34" charset="0"/>
              </a:endParaRPr>
            </a:p>
          </p:txBody>
        </p:sp>
        <p:sp>
          <p:nvSpPr>
            <p:cNvPr id="32772" name="Oval 4"/>
            <p:cNvSpPr/>
            <p:nvPr/>
          </p:nvSpPr>
          <p:spPr>
            <a:xfrm>
              <a:off x="726" y="613"/>
              <a:ext cx="2086" cy="1996"/>
            </a:xfrm>
            <a:prstGeom prst="ellipse">
              <a:avLst/>
            </a:prstGeom>
            <a:gradFill rotWithShape="1">
              <a:gsLst>
                <a:gs pos="0">
                  <a:schemeClr val="hlink"/>
                </a:gs>
                <a:gs pos="100000">
                  <a:srgbClr val="F4FDA1"/>
                </a:gs>
              </a:gsLst>
              <a:path path="shape">
                <a:fillToRect l="50000" t="50000" r="50000" b="50000"/>
              </a:path>
              <a:tileRect/>
            </a:gradFill>
            <a:ln w="9525" cap="flat" cmpd="sng">
              <a:solidFill>
                <a:schemeClr val="tx1"/>
              </a:solidFill>
              <a:prstDash val="solid"/>
              <a:headEnd type="none" w="med" len="med"/>
              <a:tailEnd type="none" w="med" len="med"/>
            </a:ln>
          </p:spPr>
          <p:txBody>
            <a:bodyPr wrap="none" anchor="ctr" anchorCtr="0"/>
            <a:p>
              <a:pPr eaLnBrk="1" hangingPunct="1"/>
              <a:endParaRPr lang="en-US" altLang="en-US" dirty="0">
                <a:latin typeface="Arial" panose="020B0604020202020204" pitchFamily="34" charset="0"/>
              </a:endParaRPr>
            </a:p>
          </p:txBody>
        </p:sp>
        <p:sp>
          <p:nvSpPr>
            <p:cNvPr id="32773" name="AutoShape 5" descr="75%"/>
            <p:cNvSpPr/>
            <p:nvPr/>
          </p:nvSpPr>
          <p:spPr>
            <a:xfrm>
              <a:off x="3018" y="0"/>
              <a:ext cx="2063" cy="1838"/>
            </a:xfrm>
            <a:prstGeom prst="flowChartExtract">
              <a:avLst/>
            </a:prstGeom>
            <a:blipFill rotWithShape="0">
              <a:blip r:embed="rId1"/>
            </a:blipFill>
            <a:ln w="9525" cap="flat" cmpd="sng">
              <a:solidFill>
                <a:schemeClr val="tx1"/>
              </a:solidFill>
              <a:prstDash val="solid"/>
              <a:miter/>
              <a:headEnd type="none" w="med" len="med"/>
              <a:tailEnd type="none" w="med" len="med"/>
            </a:ln>
          </p:spPr>
          <p:txBody>
            <a:bodyPr wrap="none" anchor="ctr" anchorCtr="0"/>
            <a:p>
              <a:pPr eaLnBrk="1" hangingPunct="1"/>
              <a:endParaRPr lang="en-US" altLang="en-US" dirty="0">
                <a:latin typeface="Arial" panose="020B0604020202020204" pitchFamily="34" charset="0"/>
              </a:endParaRPr>
            </a:p>
          </p:txBody>
        </p:sp>
        <p:graphicFrame>
          <p:nvGraphicFramePr>
            <p:cNvPr id="32774" name="Object 6"/>
            <p:cNvGraphicFramePr>
              <a:graphicFrameLocks noChangeAspect="1"/>
            </p:cNvGraphicFramePr>
            <p:nvPr/>
          </p:nvGraphicFramePr>
          <p:xfrm>
            <a:off x="967" y="2579"/>
            <a:ext cx="1574" cy="600"/>
          </p:xfrm>
          <a:graphic>
            <a:graphicData uri="http://schemas.openxmlformats.org/presentationml/2006/ole">
              <mc:AlternateContent xmlns:mc="http://schemas.openxmlformats.org/markup-compatibility/2006">
                <mc:Choice xmlns:v="urn:schemas-microsoft-com:vml" Requires="v">
                  <p:oleObj spid="_x0000_s3076" name="" r:id="rId2" imgW="534670" imgH="203835" progId="Equation.3">
                    <p:embed/>
                  </p:oleObj>
                </mc:Choice>
                <mc:Fallback>
                  <p:oleObj name="" r:id="rId2" imgW="534670" imgH="203835" progId="Equation.3">
                    <p:embed/>
                    <p:pic>
                      <p:nvPicPr>
                        <p:cNvPr id="0" name="Picture 3075"/>
                        <p:cNvPicPr/>
                        <p:nvPr/>
                      </p:nvPicPr>
                      <p:blipFill>
                        <a:blip r:embed="rId3"/>
                        <a:stretch>
                          <a:fillRect/>
                        </a:stretch>
                      </p:blipFill>
                      <p:spPr>
                        <a:xfrm>
                          <a:off x="967" y="2579"/>
                          <a:ext cx="1574" cy="600"/>
                        </a:xfrm>
                        <a:prstGeom prst="rect">
                          <a:avLst/>
                        </a:prstGeom>
                        <a:noFill/>
                        <a:ln w="38100">
                          <a:noFill/>
                          <a:miter/>
                        </a:ln>
                      </p:spPr>
                    </p:pic>
                  </p:oleObj>
                </mc:Fallback>
              </mc:AlternateContent>
            </a:graphicData>
          </a:graphic>
        </p:graphicFrame>
      </p:gr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609600" y="1600200"/>
            <a:ext cx="10698480" cy="1302385"/>
          </a:xfrm>
        </p:spPr>
        <p:txBody>
          <a:bodyPr/>
          <a:p>
            <a:pPr marL="0" indent="0" algn="l">
              <a:buNone/>
            </a:pPr>
            <a:r>
              <a:rPr lang="en-US">
                <a:latin typeface="Times New Roman" panose="02020603050405020304" pitchFamily="18" charset="0"/>
                <a:cs typeface="Times New Roman" panose="02020603050405020304" pitchFamily="18" charset="0"/>
                <a:sym typeface="+mn-ea"/>
              </a:rPr>
              <a:t>-  Nghệ thuật kiến trúc phát triển: Kim tự tháp ở Ai Cập, thành Ba-bi-lon ở Lưỡng Hà, các khu đền tháp ở Ấn Độ...</a:t>
            </a:r>
            <a:endParaRPr lang="en-US">
              <a:latin typeface="Times New Roman" panose="02020603050405020304" pitchFamily="18" charset="0"/>
              <a:cs typeface="Times New Roman" panose="02020603050405020304" pitchFamily="18" charset="0"/>
            </a:endParaRPr>
          </a:p>
        </p:txBody>
      </p:sp>
      <p:sp>
        <p:nvSpPr>
          <p:cNvPr id="2" name="Text Box 1"/>
          <p:cNvSpPr txBox="1"/>
          <p:nvPr/>
        </p:nvSpPr>
        <p:spPr>
          <a:xfrm>
            <a:off x="762000" y="762000"/>
            <a:ext cx="3945255" cy="583565"/>
          </a:xfrm>
          <a:prstGeom prst="rect">
            <a:avLst/>
          </a:prstGeom>
          <a:noFill/>
        </p:spPr>
        <p:txBody>
          <a:bodyPr wrap="square" rtlCol="0" anchor="t">
            <a:spAutoFit/>
          </a:bodyPr>
          <a:p>
            <a:pPr marL="0" indent="0" algn="l">
              <a:buNone/>
            </a:pPr>
            <a:r>
              <a:rPr lang="en-US" sz="3200" i="1">
                <a:latin typeface="Times New Roman" panose="02020603050405020304" pitchFamily="18" charset="0"/>
                <a:cs typeface="Times New Roman" panose="02020603050405020304" pitchFamily="18" charset="0"/>
                <a:sym typeface="+mn-ea"/>
              </a:rPr>
              <a:t>d. Kiến trúc:</a:t>
            </a:r>
            <a:endParaRPr lang="en-US" sz="3200"/>
          </a:p>
        </p:txBody>
      </p:sp>
      <p:sp>
        <p:nvSpPr>
          <p:cNvPr id="4" name="Text Box 3"/>
          <p:cNvSpPr txBox="1"/>
          <p:nvPr/>
        </p:nvSpPr>
        <p:spPr>
          <a:xfrm>
            <a:off x="609600" y="3048000"/>
            <a:ext cx="10370820" cy="1076325"/>
          </a:xfrm>
          <a:prstGeom prst="rect">
            <a:avLst/>
          </a:prstGeom>
          <a:noFill/>
        </p:spPr>
        <p:txBody>
          <a:bodyPr wrap="square" rtlCol="0" anchor="t">
            <a:spAutoFit/>
          </a:bodyPr>
          <a:p>
            <a:pPr marL="0" indent="0" algn="just">
              <a:buFont typeface="Wingdings" panose="05000000000000000000" charset="0"/>
              <a:buNone/>
            </a:pPr>
            <a:r>
              <a:rPr lang="en-US" sz="3200">
                <a:latin typeface="Times New Roman" panose="02020603050405020304" pitchFamily="18" charset="0"/>
                <a:cs typeface="Times New Roman" panose="02020603050405020304" pitchFamily="18" charset="0"/>
                <a:sym typeface="+mn-ea"/>
              </a:rPr>
              <a:t>=&gt;  Những công tr</a:t>
            </a:r>
            <a:r>
              <a:rPr lang="en-US" sz="3200">
                <a:latin typeface="Times New Roman" panose="02020603050405020304" pitchFamily="18" charset="0"/>
                <a:cs typeface="Times New Roman" panose="02020603050405020304" pitchFamily="18" charset="0"/>
                <a:sym typeface="+mn-ea"/>
              </a:rPr>
              <a:t>ình này là kì tích về sức lao động và tài năng sáng tạo của con người.</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15" name="Rectangle 14"/>
          <p:cNvSpPr/>
          <p:nvPr/>
        </p:nvSpPr>
        <p:spPr>
          <a:xfrm>
            <a:off x="-60960" y="2859405"/>
            <a:ext cx="5655310" cy="460375"/>
          </a:xfrm>
          <a:prstGeom prst="rect">
            <a:avLst/>
          </a:prstGeom>
        </p:spPr>
        <p:style>
          <a:lnRef idx="3">
            <a:schemeClr val="lt1"/>
          </a:lnRef>
          <a:fillRef idx="1">
            <a:schemeClr val="accent1"/>
          </a:fillRef>
          <a:effectRef idx="1">
            <a:schemeClr val="accent1"/>
          </a:effectRef>
          <a:fontRef idx="minor">
            <a:schemeClr val="lt1"/>
          </a:fontRef>
        </p:style>
        <p:txBody>
          <a:bodyPr wrap="square">
            <a:spAutoFit/>
            <a:scene3d>
              <a:camera prst="orthographicFront"/>
              <a:lightRig rig="threePt" dir="t"/>
            </a:scene3d>
          </a:bodyPr>
          <a:p>
            <a:pPr algn="ctr" eaLnBrk="1" hangingPunct="1"/>
            <a:r>
              <a:rPr lang="en-US" altLang="en-US" sz="24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Kim t</a:t>
            </a:r>
            <a:r>
              <a:rPr lang="vi-VN" altLang="en-US" sz="24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ự</a:t>
            </a:r>
            <a:r>
              <a:rPr lang="en-US" altLang="en-US" sz="24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Tháp</a:t>
            </a:r>
            <a:endParaRPr lang="en-US" altLang="en-US" sz="2400" b="1"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1" name="Picture 4" descr="pyramid_sphinx_egypt"/>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2385" y="11430"/>
            <a:ext cx="5561965" cy="2847975"/>
          </a:xfrm>
          <a:prstGeom prst="rect">
            <a:avLst/>
          </a:prstGeom>
          <a:solidFill>
            <a:srgbClr val="00B0F0"/>
          </a:solidFill>
          <a:ln w="88900" cap="sq" cmpd="thickThin">
            <a:solidFill>
              <a:srgbClr val="000000"/>
            </a:solidFill>
            <a:prstDash val="solid"/>
            <a:miter lim="800000"/>
            <a:headEnd/>
            <a:tailEnd/>
          </a:ln>
          <a:effectLst>
            <a:innerShdw blurRad="76200">
              <a:srgbClr val="000000"/>
            </a:innerShdw>
          </a:effectLst>
        </p:spPr>
      </p:pic>
      <p:pic>
        <p:nvPicPr>
          <p:cNvPr id="2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947035"/>
            <a:ext cx="6254115" cy="3924300"/>
          </a:xfrm>
          <a:prstGeom prst="rect">
            <a:avLst/>
          </a:prstGeom>
          <a:solidFill>
            <a:srgbClr val="00B0F0"/>
          </a:solidFill>
          <a:ln w="88900" cap="sq" cmpd="thickThin">
            <a:solidFill>
              <a:srgbClr val="000000"/>
            </a:solidFill>
            <a:prstDash val="solid"/>
            <a:miter lim="800000"/>
            <a:headEnd/>
            <a:tailEnd/>
          </a:ln>
          <a:effectLst>
            <a:innerShdw blurRad="76200">
              <a:srgbClr val="000000"/>
            </a:innerShdw>
          </a:effectLst>
        </p:spPr>
      </p:pic>
      <p:sp>
        <p:nvSpPr>
          <p:cNvPr id="24" name="Rectangle 23"/>
          <p:cNvSpPr/>
          <p:nvPr/>
        </p:nvSpPr>
        <p:spPr>
          <a:xfrm>
            <a:off x="9164955" y="6324600"/>
            <a:ext cx="2804160" cy="46037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p>
            <a:pPr algn="ctr" eaLnBrk="1" hangingPunct="1"/>
            <a:r>
              <a:rPr lang="en-US" altLang="en-US" sz="24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Vườn treo Babilon</a:t>
            </a:r>
            <a:endParaRPr lang="en-US" altLang="en-US" sz="2400" b="1"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5638800" y="-54610"/>
            <a:ext cx="6402070" cy="2873375"/>
          </a:xfrm>
          <a:prstGeom prst="rect">
            <a:avLst/>
          </a:prstGeom>
          <a:solidFill>
            <a:srgbClr val="00B0F0"/>
          </a:solidFill>
          <a:ln w="9525">
            <a:noFill/>
          </a:ln>
        </p:spPr>
      </p:pic>
      <p:sp>
        <p:nvSpPr>
          <p:cNvPr id="25" name="Rectangle 24"/>
          <p:cNvSpPr/>
          <p:nvPr/>
        </p:nvSpPr>
        <p:spPr>
          <a:xfrm>
            <a:off x="8610600" y="137160"/>
            <a:ext cx="3275330" cy="46037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p>
            <a:pPr algn="ctr" eaLnBrk="1" hangingPunct="1"/>
            <a:r>
              <a:rPr lang="en-US" altLang="en-US" sz="24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Vạn Lý Trường Th</a:t>
            </a:r>
            <a:r>
              <a:rPr lang="en-US" altLang="en-US" sz="2400" b="1"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à</a:t>
            </a:r>
            <a:r>
              <a:rPr lang="en-US" altLang="en-US" sz="24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a:t>
            </a:r>
            <a:endParaRPr lang="en-US" altLang="en-US" sz="2400" b="1"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0" name="Content Placeholder 99"/>
          <p:cNvPicPr/>
          <p:nvPr>
            <p:ph idx="1"/>
          </p:nvPr>
        </p:nvPicPr>
        <p:blipFill>
          <a:blip r:embed="rId4"/>
          <a:stretch>
            <a:fillRect/>
          </a:stretch>
        </p:blipFill>
        <p:spPr>
          <a:xfrm>
            <a:off x="-16510" y="3271520"/>
            <a:ext cx="5655310" cy="2941955"/>
          </a:xfrm>
          <a:prstGeom prst="rect">
            <a:avLst/>
          </a:prstGeom>
          <a:noFill/>
          <a:ln w="9525">
            <a:noFill/>
          </a:ln>
        </p:spPr>
      </p:pic>
      <p:sp>
        <p:nvSpPr>
          <p:cNvPr id="3" name="Text Box 2"/>
          <p:cNvSpPr txBox="1"/>
          <p:nvPr/>
        </p:nvSpPr>
        <p:spPr>
          <a:xfrm>
            <a:off x="-60960" y="6213475"/>
            <a:ext cx="6570345" cy="768350"/>
          </a:xfrm>
          <a:prstGeom prst="rect">
            <a:avLst/>
          </a:prstGeom>
          <a:noFill/>
        </p:spPr>
        <p:txBody>
          <a:bodyPr wrap="square" rtlCol="0" anchor="t">
            <a:spAutoFit/>
          </a:bodyPr>
          <a:p>
            <a:pPr algn="l"/>
            <a:r>
              <a:rPr lang="en-US" sz="2200" b="1">
                <a:solidFill>
                  <a:srgbClr val="FF0000"/>
                </a:solidFill>
                <a:latin typeface="Times New Roman" panose="02020603050405020304" pitchFamily="18" charset="0"/>
                <a:cs typeface="Times New Roman" panose="02020603050405020304" pitchFamily="18" charset="0"/>
              </a:rPr>
              <a:t>Cổng I-sơ-ta được tái hiện lại và trưng bày</a:t>
            </a:r>
            <a:endParaRPr lang="en-US" sz="2200" b="1">
              <a:solidFill>
                <a:srgbClr val="FF0000"/>
              </a:solidFill>
              <a:latin typeface="Times New Roman" panose="02020603050405020304" pitchFamily="18" charset="0"/>
              <a:cs typeface="Times New Roman" panose="02020603050405020304" pitchFamily="18" charset="0"/>
            </a:endParaRPr>
          </a:p>
          <a:p>
            <a:pPr algn="l"/>
            <a:r>
              <a:rPr lang="en-US" sz="2200" b="1">
                <a:solidFill>
                  <a:srgbClr val="FF0000"/>
                </a:solidFill>
                <a:latin typeface="Times New Roman" panose="02020603050405020304" pitchFamily="18" charset="0"/>
                <a:cs typeface="Times New Roman" panose="02020603050405020304" pitchFamily="18" charset="0"/>
              </a:rPr>
              <a:t> trong một bảo tàng</a:t>
            </a:r>
            <a:endParaRPr lang="en-US" sz="22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00"/>
                                        </p:tgtEl>
                                        <p:attrNameLst>
                                          <p:attrName>style.visibility</p:attrName>
                                        </p:attrNameLst>
                                      </p:cBhvr>
                                      <p:to>
                                        <p:strVal val="visible"/>
                                      </p:to>
                                    </p:set>
                                    <p:animEffect transition="in" filter="circle(in)">
                                      <p:cBhvr>
                                        <p:cTn id="37" dur="2000"/>
                                        <p:tgtEl>
                                          <p:spTgt spid="100"/>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Effect transition="in" filter="circle(in)">
                                      <p:cBhvr>
                                        <p:cTn id="42" dur="2000"/>
                                        <p:tgtEl>
                                          <p:spTgt spid="3">
                                            <p:txEl>
                                              <p:pRg st="0" end="0"/>
                                            </p:txEl>
                                          </p:spTgt>
                                        </p:tgtEl>
                                      </p:cBhvr>
                                    </p:animEffect>
                                  </p:childTnLst>
                                </p:cTn>
                              </p:par>
                              <p:par>
                                <p:cTn id="43" presetID="6" presetClass="entr" presetSubtype="16" fill="hold" nodeType="with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Effect transition="in" filter="circle(in)">
                                      <p:cBhvr>
                                        <p:cTn id="4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24" grpId="0" bldLvl="0" animBg="1"/>
      <p:bldP spid="25"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5842" name="Picture 1"/>
          <p:cNvPicPr>
            <a:picLocks noChangeAspect="1"/>
          </p:cNvPicPr>
          <p:nvPr/>
        </p:nvPicPr>
        <p:blipFill>
          <a:blip r:embed="rId1"/>
          <a:stretch>
            <a:fillRect/>
          </a:stretch>
        </p:blipFill>
        <p:spPr>
          <a:xfrm>
            <a:off x="76200" y="76200"/>
            <a:ext cx="11734800" cy="6629400"/>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Picture 2"/>
          <p:cNvPicPr>
            <a:picLocks noChangeAspect="1"/>
          </p:cNvPicPr>
          <p:nvPr/>
        </p:nvPicPr>
        <p:blipFill>
          <a:blip r:embed="rId1"/>
          <a:stretch>
            <a:fillRect/>
          </a:stretch>
        </p:blipFill>
        <p:spPr>
          <a:xfrm>
            <a:off x="-152400" y="837565"/>
            <a:ext cx="12119610" cy="6088380"/>
          </a:xfrm>
          <a:prstGeom prst="rect">
            <a:avLst/>
          </a:prstGeom>
          <a:noFill/>
          <a:ln w="9525">
            <a:noFill/>
          </a:ln>
        </p:spPr>
      </p:pic>
      <p:sp>
        <p:nvSpPr>
          <p:cNvPr id="11267" name="TextBox 3"/>
          <p:cNvSpPr txBox="1"/>
          <p:nvPr/>
        </p:nvSpPr>
        <p:spPr>
          <a:xfrm>
            <a:off x="3962400" y="254000"/>
            <a:ext cx="3962400" cy="583565"/>
          </a:xfrm>
          <a:prstGeom prst="rect">
            <a:avLst/>
          </a:prstGeom>
          <a:noFill/>
          <a:ln w="9525">
            <a:noFill/>
          </a:ln>
        </p:spPr>
        <p:txBody>
          <a:bodyPr wrap="square">
            <a:spAutoFit/>
          </a:bodyPr>
          <a:p>
            <a:pPr algn="ctr" eaLnBrk="1" hangingPunct="1"/>
            <a:r>
              <a:rPr lang="en-US" altLang="en-US" sz="3200" b="1" dirty="0">
                <a:solidFill>
                  <a:srgbClr val="FF0066"/>
                </a:solidFill>
                <a:latin typeface="Times New Roman" panose="02020603050405020304" pitchFamily="18" charset="0"/>
                <a:cs typeface="Times New Roman" panose="02020603050405020304" pitchFamily="18" charset="0"/>
              </a:rPr>
              <a:t>Trung Quốc</a:t>
            </a:r>
            <a:endParaRPr lang="en-US" altLang="en-US" sz="3200" b="1" dirty="0">
              <a:solidFill>
                <a:srgbClr val="FF0066"/>
              </a:solidFill>
              <a:latin typeface="Times New Roman" panose="02020603050405020304" pitchFamily="18" charset="0"/>
              <a:ea typeface="Times New Roman" panose="02020603050405020304" pitchFamily="18" charset="0"/>
            </a:endParaRPr>
          </a:p>
        </p:txBody>
      </p:sp>
      <p:sp>
        <p:nvSpPr>
          <p:cNvPr id="5" name="Freeform 4"/>
          <p:cNvSpPr/>
          <p:nvPr/>
        </p:nvSpPr>
        <p:spPr>
          <a:xfrm>
            <a:off x="4913313" y="3001963"/>
            <a:ext cx="3209925" cy="914400"/>
          </a:xfrm>
          <a:custGeom>
            <a:avLst/>
            <a:gdLst>
              <a:gd name="connsiteX0" fmla="*/ 2468880 w 2468880"/>
              <a:gd name="connsiteY0" fmla="*/ 487680 h 914400"/>
              <a:gd name="connsiteX1" fmla="*/ 2392680 w 2468880"/>
              <a:gd name="connsiteY1" fmla="*/ 518160 h 914400"/>
              <a:gd name="connsiteX2" fmla="*/ 2255520 w 2468880"/>
              <a:gd name="connsiteY2" fmla="*/ 594360 h 914400"/>
              <a:gd name="connsiteX3" fmla="*/ 2148840 w 2468880"/>
              <a:gd name="connsiteY3" fmla="*/ 685800 h 914400"/>
              <a:gd name="connsiteX4" fmla="*/ 2057400 w 2468880"/>
              <a:gd name="connsiteY4" fmla="*/ 746760 h 914400"/>
              <a:gd name="connsiteX5" fmla="*/ 1981200 w 2468880"/>
              <a:gd name="connsiteY5" fmla="*/ 838200 h 914400"/>
              <a:gd name="connsiteX6" fmla="*/ 1889760 w 2468880"/>
              <a:gd name="connsiteY6" fmla="*/ 883920 h 914400"/>
              <a:gd name="connsiteX7" fmla="*/ 1874520 w 2468880"/>
              <a:gd name="connsiteY7" fmla="*/ 838200 h 914400"/>
              <a:gd name="connsiteX8" fmla="*/ 1783080 w 2468880"/>
              <a:gd name="connsiteY8" fmla="*/ 807720 h 914400"/>
              <a:gd name="connsiteX9" fmla="*/ 1737360 w 2468880"/>
              <a:gd name="connsiteY9" fmla="*/ 777240 h 914400"/>
              <a:gd name="connsiteX10" fmla="*/ 1752600 w 2468880"/>
              <a:gd name="connsiteY10" fmla="*/ 655320 h 914400"/>
              <a:gd name="connsiteX11" fmla="*/ 1783080 w 2468880"/>
              <a:gd name="connsiteY11" fmla="*/ 609600 h 914400"/>
              <a:gd name="connsiteX12" fmla="*/ 1722120 w 2468880"/>
              <a:gd name="connsiteY12" fmla="*/ 396240 h 914400"/>
              <a:gd name="connsiteX13" fmla="*/ 1737360 w 2468880"/>
              <a:gd name="connsiteY13" fmla="*/ 289560 h 914400"/>
              <a:gd name="connsiteX14" fmla="*/ 1737360 w 2468880"/>
              <a:gd name="connsiteY14" fmla="*/ 76200 h 914400"/>
              <a:gd name="connsiteX15" fmla="*/ 1630680 w 2468880"/>
              <a:gd name="connsiteY15" fmla="*/ 0 h 914400"/>
              <a:gd name="connsiteX16" fmla="*/ 1524000 w 2468880"/>
              <a:gd name="connsiteY16" fmla="*/ 76200 h 914400"/>
              <a:gd name="connsiteX17" fmla="*/ 1432560 w 2468880"/>
              <a:gd name="connsiteY17" fmla="*/ 106680 h 914400"/>
              <a:gd name="connsiteX18" fmla="*/ 1402080 w 2468880"/>
              <a:gd name="connsiteY18" fmla="*/ 228600 h 914400"/>
              <a:gd name="connsiteX19" fmla="*/ 1386840 w 2468880"/>
              <a:gd name="connsiteY19" fmla="*/ 274320 h 914400"/>
              <a:gd name="connsiteX20" fmla="*/ 1325880 w 2468880"/>
              <a:gd name="connsiteY20" fmla="*/ 320040 h 914400"/>
              <a:gd name="connsiteX21" fmla="*/ 1310640 w 2468880"/>
              <a:gd name="connsiteY21" fmla="*/ 365760 h 914400"/>
              <a:gd name="connsiteX22" fmla="*/ 1295400 w 2468880"/>
              <a:gd name="connsiteY22" fmla="*/ 518160 h 914400"/>
              <a:gd name="connsiteX23" fmla="*/ 1249680 w 2468880"/>
              <a:gd name="connsiteY23" fmla="*/ 563880 h 914400"/>
              <a:gd name="connsiteX24" fmla="*/ 1158240 w 2468880"/>
              <a:gd name="connsiteY24" fmla="*/ 594360 h 914400"/>
              <a:gd name="connsiteX25" fmla="*/ 975360 w 2468880"/>
              <a:gd name="connsiteY25" fmla="*/ 624840 h 914400"/>
              <a:gd name="connsiteX26" fmla="*/ 868680 w 2468880"/>
              <a:gd name="connsiteY26" fmla="*/ 640080 h 914400"/>
              <a:gd name="connsiteX27" fmla="*/ 838200 w 2468880"/>
              <a:gd name="connsiteY27" fmla="*/ 685800 h 914400"/>
              <a:gd name="connsiteX28" fmla="*/ 670560 w 2468880"/>
              <a:gd name="connsiteY28" fmla="*/ 731520 h 914400"/>
              <a:gd name="connsiteX29" fmla="*/ 533400 w 2468880"/>
              <a:gd name="connsiteY29" fmla="*/ 807720 h 914400"/>
              <a:gd name="connsiteX30" fmla="*/ 457200 w 2468880"/>
              <a:gd name="connsiteY30" fmla="*/ 914400 h 914400"/>
              <a:gd name="connsiteX31" fmla="*/ 274320 w 2468880"/>
              <a:gd name="connsiteY31" fmla="*/ 899160 h 914400"/>
              <a:gd name="connsiteX32" fmla="*/ 228600 w 2468880"/>
              <a:gd name="connsiteY32" fmla="*/ 868680 h 914400"/>
              <a:gd name="connsiteX33" fmla="*/ 137160 w 2468880"/>
              <a:gd name="connsiteY33" fmla="*/ 838200 h 914400"/>
              <a:gd name="connsiteX34" fmla="*/ 45720 w 2468880"/>
              <a:gd name="connsiteY34" fmla="*/ 853440 h 914400"/>
              <a:gd name="connsiteX35" fmla="*/ 0 w 2468880"/>
              <a:gd name="connsiteY35" fmla="*/ 88392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68880" h="914400">
                <a:moveTo>
                  <a:pt x="2468880" y="487680"/>
                </a:moveTo>
                <a:cubicBezTo>
                  <a:pt x="2443480" y="497840"/>
                  <a:pt x="2416696" y="505060"/>
                  <a:pt x="2392680" y="518160"/>
                </a:cubicBezTo>
                <a:cubicBezTo>
                  <a:pt x="2227984" y="607994"/>
                  <a:pt x="2362256" y="558781"/>
                  <a:pt x="2255520" y="594360"/>
                </a:cubicBezTo>
                <a:cubicBezTo>
                  <a:pt x="2202899" y="646981"/>
                  <a:pt x="2214008" y="640182"/>
                  <a:pt x="2148840" y="685800"/>
                </a:cubicBezTo>
                <a:cubicBezTo>
                  <a:pt x="2118830" y="706807"/>
                  <a:pt x="2083303" y="720857"/>
                  <a:pt x="2057400" y="746760"/>
                </a:cubicBezTo>
                <a:cubicBezTo>
                  <a:pt x="1998728" y="805432"/>
                  <a:pt x="2023635" y="774547"/>
                  <a:pt x="1981200" y="838200"/>
                </a:cubicBezTo>
                <a:cubicBezTo>
                  <a:pt x="1967500" y="893000"/>
                  <a:pt x="1976825" y="941963"/>
                  <a:pt x="1889760" y="883920"/>
                </a:cubicBezTo>
                <a:cubicBezTo>
                  <a:pt x="1876394" y="875009"/>
                  <a:pt x="1887592" y="847537"/>
                  <a:pt x="1874520" y="838200"/>
                </a:cubicBezTo>
                <a:cubicBezTo>
                  <a:pt x="1848376" y="819526"/>
                  <a:pt x="1809813" y="825542"/>
                  <a:pt x="1783080" y="807720"/>
                </a:cubicBezTo>
                <a:lnTo>
                  <a:pt x="1737360" y="777240"/>
                </a:lnTo>
                <a:cubicBezTo>
                  <a:pt x="1742440" y="736600"/>
                  <a:pt x="1741824" y="694833"/>
                  <a:pt x="1752600" y="655320"/>
                </a:cubicBezTo>
                <a:cubicBezTo>
                  <a:pt x="1757419" y="637649"/>
                  <a:pt x="1781862" y="627876"/>
                  <a:pt x="1783080" y="609600"/>
                </a:cubicBezTo>
                <a:cubicBezTo>
                  <a:pt x="1795205" y="427724"/>
                  <a:pt x="1810088" y="454886"/>
                  <a:pt x="1722120" y="396240"/>
                </a:cubicBezTo>
                <a:cubicBezTo>
                  <a:pt x="1727200" y="360680"/>
                  <a:pt x="1730315" y="324783"/>
                  <a:pt x="1737360" y="289560"/>
                </a:cubicBezTo>
                <a:cubicBezTo>
                  <a:pt x="1756862" y="192052"/>
                  <a:pt x="1801145" y="254799"/>
                  <a:pt x="1737360" y="76200"/>
                </a:cubicBezTo>
                <a:cubicBezTo>
                  <a:pt x="1734406" y="67930"/>
                  <a:pt x="1645139" y="9639"/>
                  <a:pt x="1630680" y="0"/>
                </a:cubicBezTo>
                <a:cubicBezTo>
                  <a:pt x="1497056" y="44541"/>
                  <a:pt x="1704798" y="-32279"/>
                  <a:pt x="1524000" y="76200"/>
                </a:cubicBezTo>
                <a:cubicBezTo>
                  <a:pt x="1496450" y="92730"/>
                  <a:pt x="1432560" y="106680"/>
                  <a:pt x="1432560" y="106680"/>
                </a:cubicBezTo>
                <a:cubicBezTo>
                  <a:pt x="1397723" y="211190"/>
                  <a:pt x="1438861" y="81476"/>
                  <a:pt x="1402080" y="228600"/>
                </a:cubicBezTo>
                <a:cubicBezTo>
                  <a:pt x="1398184" y="244185"/>
                  <a:pt x="1397124" y="261979"/>
                  <a:pt x="1386840" y="274320"/>
                </a:cubicBezTo>
                <a:cubicBezTo>
                  <a:pt x="1370579" y="293833"/>
                  <a:pt x="1346200" y="304800"/>
                  <a:pt x="1325880" y="320040"/>
                </a:cubicBezTo>
                <a:cubicBezTo>
                  <a:pt x="1320800" y="335280"/>
                  <a:pt x="1313083" y="349882"/>
                  <a:pt x="1310640" y="365760"/>
                </a:cubicBezTo>
                <a:cubicBezTo>
                  <a:pt x="1302877" y="416220"/>
                  <a:pt x="1310414" y="469364"/>
                  <a:pt x="1295400" y="518160"/>
                </a:cubicBezTo>
                <a:cubicBezTo>
                  <a:pt x="1289062" y="538760"/>
                  <a:pt x="1268520" y="553413"/>
                  <a:pt x="1249680" y="563880"/>
                </a:cubicBezTo>
                <a:cubicBezTo>
                  <a:pt x="1221594" y="579483"/>
                  <a:pt x="1189409" y="586568"/>
                  <a:pt x="1158240" y="594360"/>
                </a:cubicBezTo>
                <a:cubicBezTo>
                  <a:pt x="1052334" y="620837"/>
                  <a:pt x="1128257" y="604454"/>
                  <a:pt x="975360" y="624840"/>
                </a:cubicBezTo>
                <a:lnTo>
                  <a:pt x="868680" y="640080"/>
                </a:lnTo>
                <a:cubicBezTo>
                  <a:pt x="858520" y="655320"/>
                  <a:pt x="851152" y="672848"/>
                  <a:pt x="838200" y="685800"/>
                </a:cubicBezTo>
                <a:cubicBezTo>
                  <a:pt x="788801" y="735199"/>
                  <a:pt x="742680" y="722505"/>
                  <a:pt x="670560" y="731520"/>
                </a:cubicBezTo>
                <a:cubicBezTo>
                  <a:pt x="558673" y="768816"/>
                  <a:pt x="601838" y="739282"/>
                  <a:pt x="533400" y="807720"/>
                </a:cubicBezTo>
                <a:cubicBezTo>
                  <a:pt x="497840" y="914400"/>
                  <a:pt x="533400" y="889000"/>
                  <a:pt x="457200" y="914400"/>
                </a:cubicBezTo>
                <a:cubicBezTo>
                  <a:pt x="396240" y="909320"/>
                  <a:pt x="334303" y="911157"/>
                  <a:pt x="274320" y="899160"/>
                </a:cubicBezTo>
                <a:cubicBezTo>
                  <a:pt x="256359" y="895568"/>
                  <a:pt x="245338" y="876119"/>
                  <a:pt x="228600" y="868680"/>
                </a:cubicBezTo>
                <a:cubicBezTo>
                  <a:pt x="199240" y="855631"/>
                  <a:pt x="137160" y="838200"/>
                  <a:pt x="137160" y="838200"/>
                </a:cubicBezTo>
                <a:cubicBezTo>
                  <a:pt x="106680" y="843280"/>
                  <a:pt x="75035" y="843668"/>
                  <a:pt x="45720" y="853440"/>
                </a:cubicBezTo>
                <a:cubicBezTo>
                  <a:pt x="28344" y="859232"/>
                  <a:pt x="0" y="883920"/>
                  <a:pt x="0" y="883920"/>
                </a:cubicBezTo>
              </a:path>
            </a:pathLst>
          </a:cu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Freeform 5"/>
          <p:cNvSpPr/>
          <p:nvPr/>
        </p:nvSpPr>
        <p:spPr>
          <a:xfrm>
            <a:off x="4833938" y="3946525"/>
            <a:ext cx="3565525" cy="1254125"/>
          </a:xfrm>
          <a:custGeom>
            <a:avLst/>
            <a:gdLst>
              <a:gd name="connsiteX0" fmla="*/ 2743200 w 2743200"/>
              <a:gd name="connsiteY0" fmla="*/ 381000 h 1253351"/>
              <a:gd name="connsiteX1" fmla="*/ 2606040 w 2743200"/>
              <a:gd name="connsiteY1" fmla="*/ 350520 h 1253351"/>
              <a:gd name="connsiteX2" fmla="*/ 2560320 w 2743200"/>
              <a:gd name="connsiteY2" fmla="*/ 335280 h 1253351"/>
              <a:gd name="connsiteX3" fmla="*/ 2392680 w 2743200"/>
              <a:gd name="connsiteY3" fmla="*/ 350520 h 1253351"/>
              <a:gd name="connsiteX4" fmla="*/ 2346960 w 2743200"/>
              <a:gd name="connsiteY4" fmla="*/ 472440 h 1253351"/>
              <a:gd name="connsiteX5" fmla="*/ 2270760 w 2743200"/>
              <a:gd name="connsiteY5" fmla="*/ 548640 h 1253351"/>
              <a:gd name="connsiteX6" fmla="*/ 2255520 w 2743200"/>
              <a:gd name="connsiteY6" fmla="*/ 655320 h 1253351"/>
              <a:gd name="connsiteX7" fmla="*/ 2194560 w 2743200"/>
              <a:gd name="connsiteY7" fmla="*/ 670560 h 1253351"/>
              <a:gd name="connsiteX8" fmla="*/ 1874520 w 2743200"/>
              <a:gd name="connsiteY8" fmla="*/ 685800 h 1253351"/>
              <a:gd name="connsiteX9" fmla="*/ 1844040 w 2743200"/>
              <a:gd name="connsiteY9" fmla="*/ 731520 h 1253351"/>
              <a:gd name="connsiteX10" fmla="*/ 1798320 w 2743200"/>
              <a:gd name="connsiteY10" fmla="*/ 838200 h 1253351"/>
              <a:gd name="connsiteX11" fmla="*/ 1752600 w 2743200"/>
              <a:gd name="connsiteY11" fmla="*/ 853440 h 1253351"/>
              <a:gd name="connsiteX12" fmla="*/ 1691640 w 2743200"/>
              <a:gd name="connsiteY12" fmla="*/ 929640 h 1253351"/>
              <a:gd name="connsiteX13" fmla="*/ 1661160 w 2743200"/>
              <a:gd name="connsiteY13" fmla="*/ 975360 h 1253351"/>
              <a:gd name="connsiteX14" fmla="*/ 1615440 w 2743200"/>
              <a:gd name="connsiteY14" fmla="*/ 990600 h 1253351"/>
              <a:gd name="connsiteX15" fmla="*/ 1554480 w 2743200"/>
              <a:gd name="connsiteY15" fmla="*/ 1021080 h 1253351"/>
              <a:gd name="connsiteX16" fmla="*/ 1463040 w 2743200"/>
              <a:gd name="connsiteY16" fmla="*/ 1051560 h 1253351"/>
              <a:gd name="connsiteX17" fmla="*/ 1371600 w 2743200"/>
              <a:gd name="connsiteY17" fmla="*/ 1112520 h 1253351"/>
              <a:gd name="connsiteX18" fmla="*/ 1234440 w 2743200"/>
              <a:gd name="connsiteY18" fmla="*/ 1143000 h 1253351"/>
              <a:gd name="connsiteX19" fmla="*/ 1021080 w 2743200"/>
              <a:gd name="connsiteY19" fmla="*/ 1188720 h 1253351"/>
              <a:gd name="connsiteX20" fmla="*/ 762000 w 2743200"/>
              <a:gd name="connsiteY20" fmla="*/ 1234440 h 1253351"/>
              <a:gd name="connsiteX21" fmla="*/ 716280 w 2743200"/>
              <a:gd name="connsiteY21" fmla="*/ 1143000 h 1253351"/>
              <a:gd name="connsiteX22" fmla="*/ 670560 w 2743200"/>
              <a:gd name="connsiteY22" fmla="*/ 1112520 h 1253351"/>
              <a:gd name="connsiteX23" fmla="*/ 624840 w 2743200"/>
              <a:gd name="connsiteY23" fmla="*/ 1097280 h 1253351"/>
              <a:gd name="connsiteX24" fmla="*/ 609600 w 2743200"/>
              <a:gd name="connsiteY24" fmla="*/ 1005840 h 1253351"/>
              <a:gd name="connsiteX25" fmla="*/ 579120 w 2743200"/>
              <a:gd name="connsiteY25" fmla="*/ 960120 h 1253351"/>
              <a:gd name="connsiteX26" fmla="*/ 533400 w 2743200"/>
              <a:gd name="connsiteY26" fmla="*/ 746760 h 1253351"/>
              <a:gd name="connsiteX27" fmla="*/ 548640 w 2743200"/>
              <a:gd name="connsiteY27" fmla="*/ 685800 h 1253351"/>
              <a:gd name="connsiteX28" fmla="*/ 579120 w 2743200"/>
              <a:gd name="connsiteY28" fmla="*/ 594360 h 1253351"/>
              <a:gd name="connsiteX29" fmla="*/ 548640 w 2743200"/>
              <a:gd name="connsiteY29" fmla="*/ 472440 h 1253351"/>
              <a:gd name="connsiteX30" fmla="*/ 518160 w 2743200"/>
              <a:gd name="connsiteY30" fmla="*/ 426720 h 1253351"/>
              <a:gd name="connsiteX31" fmla="*/ 487680 w 2743200"/>
              <a:gd name="connsiteY31" fmla="*/ 320040 h 1253351"/>
              <a:gd name="connsiteX32" fmla="*/ 472440 w 2743200"/>
              <a:gd name="connsiteY32" fmla="*/ 274320 h 1253351"/>
              <a:gd name="connsiteX33" fmla="*/ 426720 w 2743200"/>
              <a:gd name="connsiteY33" fmla="*/ 167640 h 1253351"/>
              <a:gd name="connsiteX34" fmla="*/ 274320 w 2743200"/>
              <a:gd name="connsiteY34" fmla="*/ 152400 h 1253351"/>
              <a:gd name="connsiteX35" fmla="*/ 228600 w 2743200"/>
              <a:gd name="connsiteY35" fmla="*/ 121920 h 1253351"/>
              <a:gd name="connsiteX36" fmla="*/ 182880 w 2743200"/>
              <a:gd name="connsiteY36" fmla="*/ 76200 h 1253351"/>
              <a:gd name="connsiteX37" fmla="*/ 91440 w 2743200"/>
              <a:gd name="connsiteY37" fmla="*/ 45720 h 1253351"/>
              <a:gd name="connsiteX38" fmla="*/ 45720 w 2743200"/>
              <a:gd name="connsiteY38" fmla="*/ 15240 h 1253351"/>
              <a:gd name="connsiteX39" fmla="*/ 0 w 2743200"/>
              <a:gd name="connsiteY39" fmla="*/ 0 h 125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743200" h="1253351">
                <a:moveTo>
                  <a:pt x="2743200" y="381000"/>
                </a:moveTo>
                <a:cubicBezTo>
                  <a:pt x="2690822" y="370524"/>
                  <a:pt x="2656259" y="364868"/>
                  <a:pt x="2606040" y="350520"/>
                </a:cubicBezTo>
                <a:cubicBezTo>
                  <a:pt x="2590594" y="346107"/>
                  <a:pt x="2575560" y="340360"/>
                  <a:pt x="2560320" y="335280"/>
                </a:cubicBezTo>
                <a:cubicBezTo>
                  <a:pt x="2504440" y="340360"/>
                  <a:pt x="2446309" y="334019"/>
                  <a:pt x="2392680" y="350520"/>
                </a:cubicBezTo>
                <a:cubicBezTo>
                  <a:pt x="2357328" y="361398"/>
                  <a:pt x="2352362" y="458034"/>
                  <a:pt x="2346960" y="472440"/>
                </a:cubicBezTo>
                <a:cubicBezTo>
                  <a:pt x="2330027" y="517596"/>
                  <a:pt x="2308013" y="523804"/>
                  <a:pt x="2270760" y="548640"/>
                </a:cubicBezTo>
                <a:cubicBezTo>
                  <a:pt x="2265680" y="584200"/>
                  <a:pt x="2274558" y="624859"/>
                  <a:pt x="2255520" y="655320"/>
                </a:cubicBezTo>
                <a:cubicBezTo>
                  <a:pt x="2244419" y="673082"/>
                  <a:pt x="2215439" y="668890"/>
                  <a:pt x="2194560" y="670560"/>
                </a:cubicBezTo>
                <a:cubicBezTo>
                  <a:pt x="2088099" y="679077"/>
                  <a:pt x="1981200" y="680720"/>
                  <a:pt x="1874520" y="685800"/>
                </a:cubicBezTo>
                <a:cubicBezTo>
                  <a:pt x="1864360" y="701040"/>
                  <a:pt x="1851255" y="714685"/>
                  <a:pt x="1844040" y="731520"/>
                </a:cubicBezTo>
                <a:cubicBezTo>
                  <a:pt x="1824941" y="776083"/>
                  <a:pt x="1839908" y="804930"/>
                  <a:pt x="1798320" y="838200"/>
                </a:cubicBezTo>
                <a:cubicBezTo>
                  <a:pt x="1785776" y="848235"/>
                  <a:pt x="1767840" y="848360"/>
                  <a:pt x="1752600" y="853440"/>
                </a:cubicBezTo>
                <a:cubicBezTo>
                  <a:pt x="1722931" y="942447"/>
                  <a:pt x="1760574" y="860706"/>
                  <a:pt x="1691640" y="929640"/>
                </a:cubicBezTo>
                <a:cubicBezTo>
                  <a:pt x="1678688" y="942592"/>
                  <a:pt x="1675463" y="963918"/>
                  <a:pt x="1661160" y="975360"/>
                </a:cubicBezTo>
                <a:cubicBezTo>
                  <a:pt x="1648616" y="985395"/>
                  <a:pt x="1630205" y="984272"/>
                  <a:pt x="1615440" y="990600"/>
                </a:cubicBezTo>
                <a:cubicBezTo>
                  <a:pt x="1594558" y="999549"/>
                  <a:pt x="1575574" y="1012643"/>
                  <a:pt x="1554480" y="1021080"/>
                </a:cubicBezTo>
                <a:cubicBezTo>
                  <a:pt x="1524649" y="1033012"/>
                  <a:pt x="1489773" y="1033738"/>
                  <a:pt x="1463040" y="1051560"/>
                </a:cubicBezTo>
                <a:cubicBezTo>
                  <a:pt x="1432560" y="1071880"/>
                  <a:pt x="1406353" y="1100936"/>
                  <a:pt x="1371600" y="1112520"/>
                </a:cubicBezTo>
                <a:cubicBezTo>
                  <a:pt x="1240790" y="1156123"/>
                  <a:pt x="1449012" y="1089357"/>
                  <a:pt x="1234440" y="1143000"/>
                </a:cubicBezTo>
                <a:cubicBezTo>
                  <a:pt x="1017282" y="1197289"/>
                  <a:pt x="1285610" y="1155654"/>
                  <a:pt x="1021080" y="1188720"/>
                </a:cubicBezTo>
                <a:cubicBezTo>
                  <a:pt x="882953" y="1280804"/>
                  <a:pt x="966122" y="1252997"/>
                  <a:pt x="762000" y="1234440"/>
                </a:cubicBezTo>
                <a:cubicBezTo>
                  <a:pt x="749605" y="1197255"/>
                  <a:pt x="745823" y="1172543"/>
                  <a:pt x="716280" y="1143000"/>
                </a:cubicBezTo>
                <a:cubicBezTo>
                  <a:pt x="703328" y="1130048"/>
                  <a:pt x="686943" y="1120711"/>
                  <a:pt x="670560" y="1112520"/>
                </a:cubicBezTo>
                <a:cubicBezTo>
                  <a:pt x="656192" y="1105336"/>
                  <a:pt x="640080" y="1102360"/>
                  <a:pt x="624840" y="1097280"/>
                </a:cubicBezTo>
                <a:cubicBezTo>
                  <a:pt x="619760" y="1066800"/>
                  <a:pt x="619372" y="1035155"/>
                  <a:pt x="609600" y="1005840"/>
                </a:cubicBezTo>
                <a:cubicBezTo>
                  <a:pt x="603808" y="988464"/>
                  <a:pt x="582958" y="978030"/>
                  <a:pt x="579120" y="960120"/>
                </a:cubicBezTo>
                <a:cubicBezTo>
                  <a:pt x="528425" y="723544"/>
                  <a:pt x="606037" y="855715"/>
                  <a:pt x="533400" y="746760"/>
                </a:cubicBezTo>
                <a:cubicBezTo>
                  <a:pt x="538480" y="726440"/>
                  <a:pt x="542621" y="705862"/>
                  <a:pt x="548640" y="685800"/>
                </a:cubicBezTo>
                <a:cubicBezTo>
                  <a:pt x="557872" y="655026"/>
                  <a:pt x="579120" y="594360"/>
                  <a:pt x="579120" y="594360"/>
                </a:cubicBezTo>
                <a:cubicBezTo>
                  <a:pt x="573323" y="565377"/>
                  <a:pt x="564261" y="503682"/>
                  <a:pt x="548640" y="472440"/>
                </a:cubicBezTo>
                <a:cubicBezTo>
                  <a:pt x="540449" y="456057"/>
                  <a:pt x="526351" y="443103"/>
                  <a:pt x="518160" y="426720"/>
                </a:cubicBezTo>
                <a:cubicBezTo>
                  <a:pt x="505980" y="402360"/>
                  <a:pt x="494191" y="342827"/>
                  <a:pt x="487680" y="320040"/>
                </a:cubicBezTo>
                <a:cubicBezTo>
                  <a:pt x="483267" y="304594"/>
                  <a:pt x="476853" y="289766"/>
                  <a:pt x="472440" y="274320"/>
                </a:cubicBezTo>
                <a:cubicBezTo>
                  <a:pt x="467386" y="256632"/>
                  <a:pt x="456026" y="177409"/>
                  <a:pt x="426720" y="167640"/>
                </a:cubicBezTo>
                <a:cubicBezTo>
                  <a:pt x="378287" y="151496"/>
                  <a:pt x="325120" y="157480"/>
                  <a:pt x="274320" y="152400"/>
                </a:cubicBezTo>
                <a:cubicBezTo>
                  <a:pt x="259080" y="142240"/>
                  <a:pt x="242671" y="133646"/>
                  <a:pt x="228600" y="121920"/>
                </a:cubicBezTo>
                <a:cubicBezTo>
                  <a:pt x="212043" y="108122"/>
                  <a:pt x="201720" y="86667"/>
                  <a:pt x="182880" y="76200"/>
                </a:cubicBezTo>
                <a:cubicBezTo>
                  <a:pt x="154794" y="60597"/>
                  <a:pt x="118173" y="63542"/>
                  <a:pt x="91440" y="45720"/>
                </a:cubicBezTo>
                <a:cubicBezTo>
                  <a:pt x="76200" y="35560"/>
                  <a:pt x="62103" y="23431"/>
                  <a:pt x="45720" y="15240"/>
                </a:cubicBezTo>
                <a:cubicBezTo>
                  <a:pt x="31352" y="8056"/>
                  <a:pt x="0" y="0"/>
                  <a:pt x="0" y="0"/>
                </a:cubicBezTo>
              </a:path>
            </a:pathLst>
          </a:custGeom>
          <a:ln w="5715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TextBox 6"/>
          <p:cNvSpPr txBox="1"/>
          <p:nvPr/>
        </p:nvSpPr>
        <p:spPr>
          <a:xfrm rot="-1822368">
            <a:off x="5249863" y="3119438"/>
            <a:ext cx="1782762" cy="369887"/>
          </a:xfrm>
          <a:prstGeom prst="rect">
            <a:avLst/>
          </a:prstGeom>
          <a:noFill/>
          <a:ln w="9525">
            <a:noFill/>
          </a:ln>
        </p:spPr>
        <p:txBody>
          <a:bodyPr>
            <a:spAutoFit/>
          </a:bodyPr>
          <a:p>
            <a:pPr eaLnBrk="1" hangingPunct="1"/>
            <a:r>
              <a:rPr lang="en-US" altLang="en-US" b="1" dirty="0">
                <a:solidFill>
                  <a:srgbClr val="FF0000"/>
                </a:solidFill>
                <a:latin typeface="Times New Roman" panose="02020603050405020304" pitchFamily="18" charset="0"/>
                <a:cs typeface="Times New Roman" panose="02020603050405020304" pitchFamily="18" charset="0"/>
              </a:rPr>
              <a:t>Hoàng Hà</a:t>
            </a:r>
            <a:endParaRPr lang="en-US" altLang="en-US" b="1" dirty="0">
              <a:solidFill>
                <a:srgbClr val="FF0000"/>
              </a:solidFill>
              <a:latin typeface="Times New Roman" panose="02020603050405020304" pitchFamily="18" charset="0"/>
              <a:ea typeface="Times New Roman" panose="02020603050405020304" pitchFamily="18" charset="0"/>
            </a:endParaRPr>
          </a:p>
        </p:txBody>
      </p:sp>
      <p:sp>
        <p:nvSpPr>
          <p:cNvPr id="8" name="TextBox 7"/>
          <p:cNvSpPr txBox="1"/>
          <p:nvPr/>
        </p:nvSpPr>
        <p:spPr>
          <a:xfrm rot="-1216096">
            <a:off x="6054725" y="4872038"/>
            <a:ext cx="2459038" cy="400050"/>
          </a:xfrm>
          <a:prstGeom prst="rect">
            <a:avLst/>
          </a:prstGeom>
          <a:noFill/>
          <a:ln w="9525">
            <a:noFill/>
          </a:ln>
        </p:spPr>
        <p:txBody>
          <a:bodyPr>
            <a:spAutoFit/>
          </a:bodyPr>
          <a:p>
            <a:pPr eaLnBrk="1" hangingPunct="1"/>
            <a:r>
              <a:rPr lang="en-US" altLang="en-US" sz="2000" b="1" dirty="0">
                <a:solidFill>
                  <a:srgbClr val="FF0000"/>
                </a:solidFill>
                <a:latin typeface="Times New Roman" panose="02020603050405020304" pitchFamily="18" charset="0"/>
                <a:cs typeface="Times New Roman" panose="02020603050405020304" pitchFamily="18" charset="0"/>
              </a:rPr>
              <a:t>Trường Giang</a:t>
            </a:r>
            <a:endParaRPr lang="en-US" altLang="en-US" sz="20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TextBox 2"/>
          <p:cNvSpPr txBox="1"/>
          <p:nvPr/>
        </p:nvSpPr>
        <p:spPr>
          <a:xfrm>
            <a:off x="4556125" y="85725"/>
            <a:ext cx="2774950" cy="646113"/>
          </a:xfrm>
          <a:prstGeom prst="rect">
            <a:avLst/>
          </a:prstGeom>
          <a:noFill/>
          <a:ln w="9525">
            <a:noFill/>
          </a:ln>
        </p:spPr>
        <p:txBody>
          <a:bodyPr>
            <a:spAutoFit/>
          </a:bodyPr>
          <a:p>
            <a:pPr algn="ctr" eaLnBrk="1" hangingPunct="1"/>
            <a:r>
              <a:rPr lang="en-US" altLang="en-US" sz="3600" b="1" dirty="0">
                <a:solidFill>
                  <a:srgbClr val="FF0000"/>
                </a:solidFill>
                <a:latin typeface="Times New Roman" panose="02020603050405020304" pitchFamily="18" charset="0"/>
                <a:cs typeface="Times New Roman" panose="02020603050405020304" pitchFamily="18" charset="0"/>
              </a:rPr>
              <a:t>Ấn Độ</a:t>
            </a: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pic>
        <p:nvPicPr>
          <p:cNvPr id="12291" name="Picture 3"/>
          <p:cNvPicPr>
            <a:picLocks noChangeAspect="1"/>
          </p:cNvPicPr>
          <p:nvPr/>
        </p:nvPicPr>
        <p:blipFill>
          <a:blip r:embed="rId1"/>
          <a:stretch>
            <a:fillRect/>
          </a:stretch>
        </p:blipFill>
        <p:spPr>
          <a:xfrm>
            <a:off x="-60325" y="761365"/>
            <a:ext cx="11966575" cy="6096000"/>
          </a:xfrm>
          <a:prstGeom prst="rect">
            <a:avLst/>
          </a:prstGeom>
          <a:noFill/>
          <a:ln w="9525">
            <a:noFill/>
          </a:ln>
        </p:spPr>
      </p:pic>
      <p:sp>
        <p:nvSpPr>
          <p:cNvPr id="6" name="Freeform 5"/>
          <p:cNvSpPr/>
          <p:nvPr/>
        </p:nvSpPr>
        <p:spPr>
          <a:xfrm>
            <a:off x="4379913" y="1401763"/>
            <a:ext cx="2632075" cy="1935163"/>
          </a:xfrm>
          <a:custGeom>
            <a:avLst/>
            <a:gdLst>
              <a:gd name="connsiteX0" fmla="*/ 2026920 w 2026920"/>
              <a:gd name="connsiteY0" fmla="*/ 1005840 h 1935480"/>
              <a:gd name="connsiteX1" fmla="*/ 1965960 w 2026920"/>
              <a:gd name="connsiteY1" fmla="*/ 914400 h 1935480"/>
              <a:gd name="connsiteX2" fmla="*/ 1905000 w 2026920"/>
              <a:gd name="connsiteY2" fmla="*/ 762000 h 1935480"/>
              <a:gd name="connsiteX3" fmla="*/ 1813560 w 2026920"/>
              <a:gd name="connsiteY3" fmla="*/ 746760 h 1935480"/>
              <a:gd name="connsiteX4" fmla="*/ 1722120 w 2026920"/>
              <a:gd name="connsiteY4" fmla="*/ 594360 h 1935480"/>
              <a:gd name="connsiteX5" fmla="*/ 1676400 w 2026920"/>
              <a:gd name="connsiteY5" fmla="*/ 579120 h 1935480"/>
              <a:gd name="connsiteX6" fmla="*/ 1630680 w 2026920"/>
              <a:gd name="connsiteY6" fmla="*/ 533400 h 1935480"/>
              <a:gd name="connsiteX7" fmla="*/ 1615440 w 2026920"/>
              <a:gd name="connsiteY7" fmla="*/ 487680 h 1935480"/>
              <a:gd name="connsiteX8" fmla="*/ 1584960 w 2026920"/>
              <a:gd name="connsiteY8" fmla="*/ 441960 h 1935480"/>
              <a:gd name="connsiteX9" fmla="*/ 1569720 w 2026920"/>
              <a:gd name="connsiteY9" fmla="*/ 381000 h 1935480"/>
              <a:gd name="connsiteX10" fmla="*/ 1493520 w 2026920"/>
              <a:gd name="connsiteY10" fmla="*/ 289560 h 1935480"/>
              <a:gd name="connsiteX11" fmla="*/ 1463040 w 2026920"/>
              <a:gd name="connsiteY11" fmla="*/ 243840 h 1935480"/>
              <a:gd name="connsiteX12" fmla="*/ 1371600 w 2026920"/>
              <a:gd name="connsiteY12" fmla="*/ 198120 h 1935480"/>
              <a:gd name="connsiteX13" fmla="*/ 1325880 w 2026920"/>
              <a:gd name="connsiteY13" fmla="*/ 167640 h 1935480"/>
              <a:gd name="connsiteX14" fmla="*/ 1264920 w 2026920"/>
              <a:gd name="connsiteY14" fmla="*/ 30480 h 1935480"/>
              <a:gd name="connsiteX15" fmla="*/ 1173480 w 2026920"/>
              <a:gd name="connsiteY15" fmla="*/ 0 h 1935480"/>
              <a:gd name="connsiteX16" fmla="*/ 1066800 w 2026920"/>
              <a:gd name="connsiteY16" fmla="*/ 76200 h 1935480"/>
              <a:gd name="connsiteX17" fmla="*/ 914400 w 2026920"/>
              <a:gd name="connsiteY17" fmla="*/ 152400 h 1935480"/>
              <a:gd name="connsiteX18" fmla="*/ 868680 w 2026920"/>
              <a:gd name="connsiteY18" fmla="*/ 167640 h 1935480"/>
              <a:gd name="connsiteX19" fmla="*/ 838200 w 2026920"/>
              <a:gd name="connsiteY19" fmla="*/ 304800 h 1935480"/>
              <a:gd name="connsiteX20" fmla="*/ 807720 w 2026920"/>
              <a:gd name="connsiteY20" fmla="*/ 350520 h 1935480"/>
              <a:gd name="connsiteX21" fmla="*/ 777240 w 2026920"/>
              <a:gd name="connsiteY21" fmla="*/ 457200 h 1935480"/>
              <a:gd name="connsiteX22" fmla="*/ 716280 w 2026920"/>
              <a:gd name="connsiteY22" fmla="*/ 548640 h 1935480"/>
              <a:gd name="connsiteX23" fmla="*/ 624840 w 2026920"/>
              <a:gd name="connsiteY23" fmla="*/ 624840 h 1935480"/>
              <a:gd name="connsiteX24" fmla="*/ 594360 w 2026920"/>
              <a:gd name="connsiteY24" fmla="*/ 670560 h 1935480"/>
              <a:gd name="connsiteX25" fmla="*/ 609600 w 2026920"/>
              <a:gd name="connsiteY25" fmla="*/ 716280 h 1935480"/>
              <a:gd name="connsiteX26" fmla="*/ 548640 w 2026920"/>
              <a:gd name="connsiteY26" fmla="*/ 883920 h 1935480"/>
              <a:gd name="connsiteX27" fmla="*/ 533400 w 2026920"/>
              <a:gd name="connsiteY27" fmla="*/ 929640 h 1935480"/>
              <a:gd name="connsiteX28" fmla="*/ 502920 w 2026920"/>
              <a:gd name="connsiteY28" fmla="*/ 975360 h 1935480"/>
              <a:gd name="connsiteX29" fmla="*/ 472440 w 2026920"/>
              <a:gd name="connsiteY29" fmla="*/ 1066800 h 1935480"/>
              <a:gd name="connsiteX30" fmla="*/ 426720 w 2026920"/>
              <a:gd name="connsiteY30" fmla="*/ 1112520 h 1935480"/>
              <a:gd name="connsiteX31" fmla="*/ 320040 w 2026920"/>
              <a:gd name="connsiteY31" fmla="*/ 1158240 h 1935480"/>
              <a:gd name="connsiteX32" fmla="*/ 274320 w 2026920"/>
              <a:gd name="connsiteY32" fmla="*/ 1188720 h 1935480"/>
              <a:gd name="connsiteX33" fmla="*/ 213360 w 2026920"/>
              <a:gd name="connsiteY33" fmla="*/ 1219200 h 1935480"/>
              <a:gd name="connsiteX34" fmla="*/ 228600 w 2026920"/>
              <a:gd name="connsiteY34" fmla="*/ 1264920 h 1935480"/>
              <a:gd name="connsiteX35" fmla="*/ 76200 w 2026920"/>
              <a:gd name="connsiteY35" fmla="*/ 1386840 h 1935480"/>
              <a:gd name="connsiteX36" fmla="*/ 30480 w 2026920"/>
              <a:gd name="connsiteY36" fmla="*/ 1402080 h 1935480"/>
              <a:gd name="connsiteX37" fmla="*/ 60960 w 2026920"/>
              <a:gd name="connsiteY37" fmla="*/ 1524000 h 1935480"/>
              <a:gd name="connsiteX38" fmla="*/ 76200 w 2026920"/>
              <a:gd name="connsiteY38" fmla="*/ 1569720 h 1935480"/>
              <a:gd name="connsiteX39" fmla="*/ 121920 w 2026920"/>
              <a:gd name="connsiteY39" fmla="*/ 1661160 h 1935480"/>
              <a:gd name="connsiteX40" fmla="*/ 106680 w 2026920"/>
              <a:gd name="connsiteY40" fmla="*/ 1767840 h 1935480"/>
              <a:gd name="connsiteX41" fmla="*/ 91440 w 2026920"/>
              <a:gd name="connsiteY41" fmla="*/ 1828800 h 1935480"/>
              <a:gd name="connsiteX42" fmla="*/ 45720 w 2026920"/>
              <a:gd name="connsiteY42" fmla="*/ 1859280 h 1935480"/>
              <a:gd name="connsiteX43" fmla="*/ 0 w 2026920"/>
              <a:gd name="connsiteY43" fmla="*/ 1935480 h 193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26920" h="1935480">
                <a:moveTo>
                  <a:pt x="2026920" y="1005840"/>
                </a:moveTo>
                <a:cubicBezTo>
                  <a:pt x="2006600" y="975360"/>
                  <a:pt x="1979110" y="948591"/>
                  <a:pt x="1965960" y="914400"/>
                </a:cubicBezTo>
                <a:cubicBezTo>
                  <a:pt x="1940892" y="849222"/>
                  <a:pt x="1980188" y="795417"/>
                  <a:pt x="1905000" y="762000"/>
                </a:cubicBezTo>
                <a:cubicBezTo>
                  <a:pt x="1876763" y="749450"/>
                  <a:pt x="1844040" y="751840"/>
                  <a:pt x="1813560" y="746760"/>
                </a:cubicBezTo>
                <a:cubicBezTo>
                  <a:pt x="1798632" y="716905"/>
                  <a:pt x="1744189" y="601716"/>
                  <a:pt x="1722120" y="594360"/>
                </a:cubicBezTo>
                <a:lnTo>
                  <a:pt x="1676400" y="579120"/>
                </a:lnTo>
                <a:cubicBezTo>
                  <a:pt x="1661160" y="563880"/>
                  <a:pt x="1642635" y="551333"/>
                  <a:pt x="1630680" y="533400"/>
                </a:cubicBezTo>
                <a:cubicBezTo>
                  <a:pt x="1621769" y="520034"/>
                  <a:pt x="1622624" y="502048"/>
                  <a:pt x="1615440" y="487680"/>
                </a:cubicBezTo>
                <a:cubicBezTo>
                  <a:pt x="1607249" y="471297"/>
                  <a:pt x="1595120" y="457200"/>
                  <a:pt x="1584960" y="441960"/>
                </a:cubicBezTo>
                <a:cubicBezTo>
                  <a:pt x="1579880" y="421640"/>
                  <a:pt x="1577971" y="400252"/>
                  <a:pt x="1569720" y="381000"/>
                </a:cubicBezTo>
                <a:cubicBezTo>
                  <a:pt x="1549688" y="334259"/>
                  <a:pt x="1525830" y="328331"/>
                  <a:pt x="1493520" y="289560"/>
                </a:cubicBezTo>
                <a:cubicBezTo>
                  <a:pt x="1481794" y="275489"/>
                  <a:pt x="1475992" y="256792"/>
                  <a:pt x="1463040" y="243840"/>
                </a:cubicBezTo>
                <a:cubicBezTo>
                  <a:pt x="1419364" y="200164"/>
                  <a:pt x="1421180" y="222910"/>
                  <a:pt x="1371600" y="198120"/>
                </a:cubicBezTo>
                <a:cubicBezTo>
                  <a:pt x="1355217" y="189929"/>
                  <a:pt x="1341120" y="177800"/>
                  <a:pt x="1325880" y="167640"/>
                </a:cubicBezTo>
                <a:cubicBezTo>
                  <a:pt x="1320823" y="152469"/>
                  <a:pt x="1295426" y="49547"/>
                  <a:pt x="1264920" y="30480"/>
                </a:cubicBezTo>
                <a:cubicBezTo>
                  <a:pt x="1237675" y="13452"/>
                  <a:pt x="1173480" y="0"/>
                  <a:pt x="1173480" y="0"/>
                </a:cubicBezTo>
                <a:cubicBezTo>
                  <a:pt x="1015052" y="31686"/>
                  <a:pt x="1161444" y="-18444"/>
                  <a:pt x="1066800" y="76200"/>
                </a:cubicBezTo>
                <a:cubicBezTo>
                  <a:pt x="1000299" y="142701"/>
                  <a:pt x="986675" y="131750"/>
                  <a:pt x="914400" y="152400"/>
                </a:cubicBezTo>
                <a:cubicBezTo>
                  <a:pt x="898954" y="156813"/>
                  <a:pt x="883920" y="162560"/>
                  <a:pt x="868680" y="167640"/>
                </a:cubicBezTo>
                <a:cubicBezTo>
                  <a:pt x="862827" y="202760"/>
                  <a:pt x="856959" y="267283"/>
                  <a:pt x="838200" y="304800"/>
                </a:cubicBezTo>
                <a:cubicBezTo>
                  <a:pt x="830009" y="321183"/>
                  <a:pt x="817880" y="335280"/>
                  <a:pt x="807720" y="350520"/>
                </a:cubicBezTo>
                <a:cubicBezTo>
                  <a:pt x="804133" y="364869"/>
                  <a:pt x="787178" y="439312"/>
                  <a:pt x="777240" y="457200"/>
                </a:cubicBezTo>
                <a:cubicBezTo>
                  <a:pt x="759450" y="489222"/>
                  <a:pt x="746760" y="528320"/>
                  <a:pt x="716280" y="548640"/>
                </a:cubicBezTo>
                <a:cubicBezTo>
                  <a:pt x="671325" y="578610"/>
                  <a:pt x="661510" y="580836"/>
                  <a:pt x="624840" y="624840"/>
                </a:cubicBezTo>
                <a:cubicBezTo>
                  <a:pt x="613114" y="638911"/>
                  <a:pt x="604520" y="655320"/>
                  <a:pt x="594360" y="670560"/>
                </a:cubicBezTo>
                <a:cubicBezTo>
                  <a:pt x="599440" y="685800"/>
                  <a:pt x="611054" y="700282"/>
                  <a:pt x="609600" y="716280"/>
                </a:cubicBezTo>
                <a:cubicBezTo>
                  <a:pt x="595014" y="876724"/>
                  <a:pt x="593465" y="794270"/>
                  <a:pt x="548640" y="883920"/>
                </a:cubicBezTo>
                <a:cubicBezTo>
                  <a:pt x="541456" y="898288"/>
                  <a:pt x="540584" y="915272"/>
                  <a:pt x="533400" y="929640"/>
                </a:cubicBezTo>
                <a:cubicBezTo>
                  <a:pt x="525209" y="946023"/>
                  <a:pt x="510359" y="958622"/>
                  <a:pt x="502920" y="975360"/>
                </a:cubicBezTo>
                <a:cubicBezTo>
                  <a:pt x="489871" y="1004720"/>
                  <a:pt x="495158" y="1044082"/>
                  <a:pt x="472440" y="1066800"/>
                </a:cubicBezTo>
                <a:cubicBezTo>
                  <a:pt x="457200" y="1082040"/>
                  <a:pt x="444258" y="1099993"/>
                  <a:pt x="426720" y="1112520"/>
                </a:cubicBezTo>
                <a:cubicBezTo>
                  <a:pt x="352724" y="1165374"/>
                  <a:pt x="386371" y="1125075"/>
                  <a:pt x="320040" y="1158240"/>
                </a:cubicBezTo>
                <a:cubicBezTo>
                  <a:pt x="303657" y="1166431"/>
                  <a:pt x="290223" y="1179633"/>
                  <a:pt x="274320" y="1188720"/>
                </a:cubicBezTo>
                <a:cubicBezTo>
                  <a:pt x="254595" y="1199992"/>
                  <a:pt x="233680" y="1209040"/>
                  <a:pt x="213360" y="1219200"/>
                </a:cubicBezTo>
                <a:cubicBezTo>
                  <a:pt x="218440" y="1234440"/>
                  <a:pt x="236402" y="1250877"/>
                  <a:pt x="228600" y="1264920"/>
                </a:cubicBezTo>
                <a:cubicBezTo>
                  <a:pt x="193641" y="1327847"/>
                  <a:pt x="137480" y="1360577"/>
                  <a:pt x="76200" y="1386840"/>
                </a:cubicBezTo>
                <a:cubicBezTo>
                  <a:pt x="61435" y="1393168"/>
                  <a:pt x="45720" y="1397000"/>
                  <a:pt x="30480" y="1402080"/>
                </a:cubicBezTo>
                <a:cubicBezTo>
                  <a:pt x="40640" y="1442720"/>
                  <a:pt x="47713" y="1484259"/>
                  <a:pt x="60960" y="1524000"/>
                </a:cubicBezTo>
                <a:cubicBezTo>
                  <a:pt x="66040" y="1539240"/>
                  <a:pt x="69016" y="1555352"/>
                  <a:pt x="76200" y="1569720"/>
                </a:cubicBezTo>
                <a:cubicBezTo>
                  <a:pt x="135286" y="1687893"/>
                  <a:pt x="83614" y="1546242"/>
                  <a:pt x="121920" y="1661160"/>
                </a:cubicBezTo>
                <a:cubicBezTo>
                  <a:pt x="116840" y="1696720"/>
                  <a:pt x="113106" y="1732498"/>
                  <a:pt x="106680" y="1767840"/>
                </a:cubicBezTo>
                <a:cubicBezTo>
                  <a:pt x="102933" y="1788448"/>
                  <a:pt x="103058" y="1811372"/>
                  <a:pt x="91440" y="1828800"/>
                </a:cubicBezTo>
                <a:cubicBezTo>
                  <a:pt x="81280" y="1844040"/>
                  <a:pt x="60960" y="1849120"/>
                  <a:pt x="45720" y="1859280"/>
                </a:cubicBezTo>
                <a:cubicBezTo>
                  <a:pt x="8939" y="1914451"/>
                  <a:pt x="23431" y="1888617"/>
                  <a:pt x="0" y="1935480"/>
                </a:cubicBezTo>
              </a:path>
            </a:pathLst>
          </a:custGeom>
          <a:ln w="57150">
            <a:solidFill>
              <a:srgbClr val="33CCFF"/>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Freeform 7"/>
          <p:cNvSpPr/>
          <p:nvPr/>
        </p:nvSpPr>
        <p:spPr>
          <a:xfrm>
            <a:off x="5943600" y="2149475"/>
            <a:ext cx="2476500" cy="1431925"/>
          </a:xfrm>
          <a:custGeom>
            <a:avLst/>
            <a:gdLst>
              <a:gd name="connsiteX0" fmla="*/ 1874520 w 1874520"/>
              <a:gd name="connsiteY0" fmla="*/ 1432560 h 1432560"/>
              <a:gd name="connsiteX1" fmla="*/ 1813560 w 1874520"/>
              <a:gd name="connsiteY1" fmla="*/ 1356360 h 1432560"/>
              <a:gd name="connsiteX2" fmla="*/ 1645920 w 1874520"/>
              <a:gd name="connsiteY2" fmla="*/ 1295400 h 1432560"/>
              <a:gd name="connsiteX3" fmla="*/ 1600200 w 1874520"/>
              <a:gd name="connsiteY3" fmla="*/ 1264920 h 1432560"/>
              <a:gd name="connsiteX4" fmla="*/ 1600200 w 1874520"/>
              <a:gd name="connsiteY4" fmla="*/ 1158240 h 1432560"/>
              <a:gd name="connsiteX5" fmla="*/ 1584960 w 1874520"/>
              <a:gd name="connsiteY5" fmla="*/ 1082040 h 1432560"/>
              <a:gd name="connsiteX6" fmla="*/ 1493520 w 1874520"/>
              <a:gd name="connsiteY6" fmla="*/ 1005840 h 1432560"/>
              <a:gd name="connsiteX7" fmla="*/ 1249680 w 1874520"/>
              <a:gd name="connsiteY7" fmla="*/ 975360 h 1432560"/>
              <a:gd name="connsiteX8" fmla="*/ 685800 w 1874520"/>
              <a:gd name="connsiteY8" fmla="*/ 944880 h 1432560"/>
              <a:gd name="connsiteX9" fmla="*/ 594360 w 1874520"/>
              <a:gd name="connsiteY9" fmla="*/ 868680 h 1432560"/>
              <a:gd name="connsiteX10" fmla="*/ 457200 w 1874520"/>
              <a:gd name="connsiteY10" fmla="*/ 807720 h 1432560"/>
              <a:gd name="connsiteX11" fmla="*/ 365760 w 1874520"/>
              <a:gd name="connsiteY11" fmla="*/ 762000 h 1432560"/>
              <a:gd name="connsiteX12" fmla="*/ 335280 w 1874520"/>
              <a:gd name="connsiteY12" fmla="*/ 716280 h 1432560"/>
              <a:gd name="connsiteX13" fmla="*/ 320040 w 1874520"/>
              <a:gd name="connsiteY13" fmla="*/ 670560 h 1432560"/>
              <a:gd name="connsiteX14" fmla="*/ 259080 w 1874520"/>
              <a:gd name="connsiteY14" fmla="*/ 655320 h 1432560"/>
              <a:gd name="connsiteX15" fmla="*/ 167640 w 1874520"/>
              <a:gd name="connsiteY15" fmla="*/ 594360 h 1432560"/>
              <a:gd name="connsiteX16" fmla="*/ 106680 w 1874520"/>
              <a:gd name="connsiteY16" fmla="*/ 457200 h 1432560"/>
              <a:gd name="connsiteX17" fmla="*/ 60960 w 1874520"/>
              <a:gd name="connsiteY17" fmla="*/ 426720 h 1432560"/>
              <a:gd name="connsiteX18" fmla="*/ 45720 w 1874520"/>
              <a:gd name="connsiteY18" fmla="*/ 350520 h 1432560"/>
              <a:gd name="connsiteX19" fmla="*/ 15240 w 1874520"/>
              <a:gd name="connsiteY19" fmla="*/ 259080 h 1432560"/>
              <a:gd name="connsiteX20" fmla="*/ 0 w 1874520"/>
              <a:gd name="connsiteY20" fmla="*/ 167640 h 1432560"/>
              <a:gd name="connsiteX21" fmla="*/ 15240 w 1874520"/>
              <a:gd name="connsiteY21" fmla="*/ 106680 h 1432560"/>
              <a:gd name="connsiteX22" fmla="*/ 60960 w 1874520"/>
              <a:gd name="connsiteY22" fmla="*/ 76200 h 1432560"/>
              <a:gd name="connsiteX23" fmla="*/ 91440 w 1874520"/>
              <a:gd name="connsiteY23" fmla="*/ 0 h 143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74520" h="1432560">
                <a:moveTo>
                  <a:pt x="1874520" y="1432560"/>
                </a:moveTo>
                <a:cubicBezTo>
                  <a:pt x="1854200" y="1407160"/>
                  <a:pt x="1836561" y="1379361"/>
                  <a:pt x="1813560" y="1356360"/>
                </a:cubicBezTo>
                <a:cubicBezTo>
                  <a:pt x="1770275" y="1313075"/>
                  <a:pt x="1701840" y="1306584"/>
                  <a:pt x="1645920" y="1295400"/>
                </a:cubicBezTo>
                <a:cubicBezTo>
                  <a:pt x="1630680" y="1285240"/>
                  <a:pt x="1611642" y="1279223"/>
                  <a:pt x="1600200" y="1264920"/>
                </a:cubicBezTo>
                <a:cubicBezTo>
                  <a:pt x="1571049" y="1228481"/>
                  <a:pt x="1590566" y="1196776"/>
                  <a:pt x="1600200" y="1158240"/>
                </a:cubicBezTo>
                <a:cubicBezTo>
                  <a:pt x="1595120" y="1132840"/>
                  <a:pt x="1594055" y="1106294"/>
                  <a:pt x="1584960" y="1082040"/>
                </a:cubicBezTo>
                <a:cubicBezTo>
                  <a:pt x="1567212" y="1034712"/>
                  <a:pt x="1539440" y="1023060"/>
                  <a:pt x="1493520" y="1005840"/>
                </a:cubicBezTo>
                <a:cubicBezTo>
                  <a:pt x="1424774" y="980060"/>
                  <a:pt x="1302853" y="979791"/>
                  <a:pt x="1249680" y="975360"/>
                </a:cubicBezTo>
                <a:cubicBezTo>
                  <a:pt x="1029860" y="902087"/>
                  <a:pt x="1329442" y="997067"/>
                  <a:pt x="685800" y="944880"/>
                </a:cubicBezTo>
                <a:cubicBezTo>
                  <a:pt x="660650" y="942841"/>
                  <a:pt x="607725" y="879818"/>
                  <a:pt x="594360" y="868680"/>
                </a:cubicBezTo>
                <a:cubicBezTo>
                  <a:pt x="470290" y="765289"/>
                  <a:pt x="656558" y="940626"/>
                  <a:pt x="457200" y="807720"/>
                </a:cubicBezTo>
                <a:cubicBezTo>
                  <a:pt x="398114" y="768329"/>
                  <a:pt x="428856" y="783032"/>
                  <a:pt x="365760" y="762000"/>
                </a:cubicBezTo>
                <a:cubicBezTo>
                  <a:pt x="355600" y="746760"/>
                  <a:pt x="343471" y="732663"/>
                  <a:pt x="335280" y="716280"/>
                </a:cubicBezTo>
                <a:cubicBezTo>
                  <a:pt x="328096" y="701912"/>
                  <a:pt x="332584" y="680595"/>
                  <a:pt x="320040" y="670560"/>
                </a:cubicBezTo>
                <a:cubicBezTo>
                  <a:pt x="303684" y="657476"/>
                  <a:pt x="279400" y="660400"/>
                  <a:pt x="259080" y="655320"/>
                </a:cubicBezTo>
                <a:cubicBezTo>
                  <a:pt x="228600" y="635000"/>
                  <a:pt x="179224" y="629113"/>
                  <a:pt x="167640" y="594360"/>
                </a:cubicBezTo>
                <a:cubicBezTo>
                  <a:pt x="152550" y="549089"/>
                  <a:pt x="142906" y="493426"/>
                  <a:pt x="106680" y="457200"/>
                </a:cubicBezTo>
                <a:cubicBezTo>
                  <a:pt x="93728" y="444248"/>
                  <a:pt x="76200" y="436880"/>
                  <a:pt x="60960" y="426720"/>
                </a:cubicBezTo>
                <a:cubicBezTo>
                  <a:pt x="55880" y="401320"/>
                  <a:pt x="52536" y="375510"/>
                  <a:pt x="45720" y="350520"/>
                </a:cubicBezTo>
                <a:cubicBezTo>
                  <a:pt x="37266" y="319523"/>
                  <a:pt x="20522" y="290772"/>
                  <a:pt x="15240" y="259080"/>
                </a:cubicBezTo>
                <a:lnTo>
                  <a:pt x="0" y="167640"/>
                </a:lnTo>
                <a:cubicBezTo>
                  <a:pt x="5080" y="147320"/>
                  <a:pt x="3622" y="124108"/>
                  <a:pt x="15240" y="106680"/>
                </a:cubicBezTo>
                <a:cubicBezTo>
                  <a:pt x="25400" y="91440"/>
                  <a:pt x="50800" y="91440"/>
                  <a:pt x="60960" y="76200"/>
                </a:cubicBezTo>
                <a:cubicBezTo>
                  <a:pt x="162855" y="-76642"/>
                  <a:pt x="32265" y="59175"/>
                  <a:pt x="91440" y="0"/>
                </a:cubicBezTo>
              </a:path>
            </a:pathLst>
          </a:custGeom>
          <a:ln w="5715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 name="TextBox 8"/>
          <p:cNvSpPr txBox="1"/>
          <p:nvPr/>
        </p:nvSpPr>
        <p:spPr>
          <a:xfrm rot="-3019885">
            <a:off x="4346575" y="1293813"/>
            <a:ext cx="1600200" cy="461962"/>
          </a:xfrm>
          <a:prstGeom prst="rect">
            <a:avLst/>
          </a:prstGeom>
          <a:noFill/>
          <a:ln w="9525">
            <a:noFill/>
          </a:ln>
        </p:spPr>
        <p:txBody>
          <a:bodyPr>
            <a:spAutoFit/>
          </a:bodyPr>
          <a:p>
            <a:pPr algn="ctr" eaLnBrk="1" hangingPunct="1"/>
            <a:r>
              <a:rPr lang="en-US" altLang="en-US" sz="2400" b="1" dirty="0">
                <a:solidFill>
                  <a:srgbClr val="FF0000"/>
                </a:solidFill>
                <a:latin typeface="Times New Roman" panose="02020603050405020304" pitchFamily="18" charset="0"/>
                <a:cs typeface="Times New Roman" panose="02020603050405020304" pitchFamily="18" charset="0"/>
              </a:rPr>
              <a:t>Sông Ấn</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sp>
        <p:nvSpPr>
          <p:cNvPr id="10" name="TextBox 9"/>
          <p:cNvSpPr txBox="1"/>
          <p:nvPr/>
        </p:nvSpPr>
        <p:spPr>
          <a:xfrm rot="1565460">
            <a:off x="5830888" y="3133725"/>
            <a:ext cx="1981200" cy="400050"/>
          </a:xfrm>
          <a:prstGeom prst="rect">
            <a:avLst/>
          </a:prstGeom>
          <a:noFill/>
          <a:ln w="9525">
            <a:noFill/>
          </a:ln>
        </p:spPr>
        <p:txBody>
          <a:bodyPr>
            <a:spAutoFit/>
          </a:bodyPr>
          <a:p>
            <a:pPr eaLnBrk="1" hangingPunct="1"/>
            <a:r>
              <a:rPr lang="en-US" altLang="en-US" sz="2000" b="1" dirty="0">
                <a:solidFill>
                  <a:srgbClr val="FF0000"/>
                </a:solidFill>
                <a:latin typeface="Times New Roman" panose="02020603050405020304" pitchFamily="18" charset="0"/>
                <a:cs typeface="Times New Roman" panose="02020603050405020304" pitchFamily="18" charset="0"/>
              </a:rPr>
              <a:t>Sông Hằng</a:t>
            </a:r>
            <a:endParaRPr lang="en-US" altLang="en-US" sz="20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AutoShape 7"/>
          <p:cNvSpPr>
            <a:spLocks noChangeArrowheads="1"/>
          </p:cNvSpPr>
          <p:nvPr/>
        </p:nvSpPr>
        <p:spPr bwMode="auto">
          <a:xfrm>
            <a:off x="3429000" y="685800"/>
            <a:ext cx="6974840" cy="2865755"/>
          </a:xfrm>
          <a:prstGeom prst="cloudCallout">
            <a:avLst>
              <a:gd name="adj1" fmla="val -72979"/>
              <a:gd name="adj2" fmla="val 54197"/>
            </a:avLst>
          </a:prstGeom>
        </p:spPr>
        <p:style>
          <a:lnRef idx="3">
            <a:schemeClr val="lt1"/>
          </a:lnRef>
          <a:fillRef idx="1">
            <a:schemeClr val="accent1"/>
          </a:fillRef>
          <a:effectRef idx="1">
            <a:schemeClr val="accent1"/>
          </a:effectRef>
          <a:fontRef idx="minor">
            <a:schemeClr val="lt1"/>
          </a:fontRef>
        </p:style>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en-US" sz="3600" b="1" i="1" dirty="0">
                <a:solidFill>
                  <a:srgbClr val="FF0000"/>
                </a:solidFill>
                <a:latin typeface="Times New Roman" panose="02020603050405020304" pitchFamily="18" charset="0"/>
                <a:cs typeface="Times New Roman" panose="02020603050405020304" pitchFamily="18" charset="0"/>
              </a:rPr>
              <a:t>Với điều kiện tự nhiên như v</a:t>
            </a:r>
            <a:r>
              <a:rPr lang="vi-VN" altLang="en-US" sz="3600" b="1" i="1" dirty="0">
                <a:solidFill>
                  <a:srgbClr val="FF0000"/>
                </a:solidFill>
                <a:latin typeface="Times New Roman" panose="02020603050405020304" pitchFamily="18" charset="0"/>
                <a:cs typeface="Times New Roman" panose="02020603050405020304" pitchFamily="18" charset="0"/>
              </a:rPr>
              <a:t>ậ</a:t>
            </a:r>
            <a:r>
              <a:rPr lang="en-US" altLang="en-US" sz="3600" b="1" i="1" dirty="0">
                <a:solidFill>
                  <a:srgbClr val="FF0000"/>
                </a:solidFill>
                <a:latin typeface="Times New Roman" panose="02020603050405020304" pitchFamily="18" charset="0"/>
                <a:cs typeface="Times New Roman" panose="02020603050405020304" pitchFamily="18" charset="0"/>
              </a:rPr>
              <a:t>y, cư dân ở đây phát triển các ng</a:t>
            </a:r>
            <a:r>
              <a:rPr lang="en-US" altLang="en-US" sz="3600" b="1" i="1" dirty="0">
                <a:solidFill>
                  <a:srgbClr val="FF0000"/>
                </a:solidFill>
                <a:latin typeface="Times New Roman" panose="02020603050405020304" pitchFamily="18" charset="0"/>
                <a:ea typeface="Times New Roman" panose="02020603050405020304" pitchFamily="18" charset="0"/>
              </a:rPr>
              <a:t>à</a:t>
            </a:r>
            <a:r>
              <a:rPr lang="en-US" altLang="en-US" sz="3600" b="1" i="1" dirty="0">
                <a:solidFill>
                  <a:srgbClr val="FF0000"/>
                </a:solidFill>
                <a:latin typeface="Times New Roman" panose="02020603050405020304" pitchFamily="18" charset="0"/>
                <a:cs typeface="Times New Roman" panose="02020603050405020304" pitchFamily="18" charset="0"/>
              </a:rPr>
              <a:t>nh kinh tế n</a:t>
            </a:r>
            <a:r>
              <a:rPr lang="en-US" altLang="en-US" sz="3600" b="1" i="1" dirty="0">
                <a:solidFill>
                  <a:srgbClr val="FF0000"/>
                </a:solidFill>
                <a:latin typeface="Times New Roman" panose="02020603050405020304" pitchFamily="18" charset="0"/>
                <a:ea typeface="Times New Roman" panose="02020603050405020304" pitchFamily="18" charset="0"/>
              </a:rPr>
              <a:t>à</a:t>
            </a:r>
            <a:r>
              <a:rPr lang="en-US" altLang="en-US" sz="3600" b="1" i="1" dirty="0">
                <a:solidFill>
                  <a:srgbClr val="FF0000"/>
                </a:solidFill>
                <a:latin typeface="Times New Roman" panose="02020603050405020304" pitchFamily="18" charset="0"/>
                <a:cs typeface="Times New Roman" panose="02020603050405020304" pitchFamily="18" charset="0"/>
              </a:rPr>
              <a:t>o?</a:t>
            </a:r>
            <a:endParaRPr lang="en-US" altLang="en-US" sz="36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ext Box 2"/>
          <p:cNvSpPr txBox="1"/>
          <p:nvPr/>
        </p:nvSpPr>
        <p:spPr>
          <a:xfrm>
            <a:off x="304800" y="3962400"/>
            <a:ext cx="11264265" cy="1322070"/>
          </a:xfrm>
          <a:prstGeom prst="rect">
            <a:avLst/>
          </a:prstGeom>
          <a:noFill/>
        </p:spPr>
        <p:txBody>
          <a:bodyPr wrap="square" rtlCol="0" anchor="t">
            <a:spAutoFit/>
          </a:bodyPr>
          <a:p>
            <a:pPr algn="just"/>
            <a:r>
              <a:rPr lang="en-US" sz="4000">
                <a:solidFill>
                  <a:schemeClr val="tx1"/>
                </a:solidFill>
                <a:latin typeface="Times New Roman" panose="02020603050405020304" pitchFamily="18" charset="0"/>
                <a:cs typeface="Calibri" panose="020F0502020204030204" pitchFamily="34" charset="0"/>
                <a:sym typeface="+mn-ea"/>
              </a:rPr>
              <a:t>- </a:t>
            </a:r>
            <a:r>
              <a:rPr lang="vi-VN" altLang="en-US" sz="4000">
                <a:solidFill>
                  <a:schemeClr val="tx1"/>
                </a:solidFill>
                <a:latin typeface="Times New Roman" panose="02020603050405020304" pitchFamily="18" charset="0"/>
                <a:cs typeface="Calibri" panose="020F0502020204030204" pitchFamily="34" charset="0"/>
                <a:sym typeface="+mn-ea"/>
              </a:rPr>
              <a:t>Kinh tế n</a:t>
            </a:r>
            <a:r>
              <a:rPr lang="en-US" sz="4000">
                <a:solidFill>
                  <a:schemeClr val="tx1"/>
                </a:solidFill>
                <a:latin typeface="Times New Roman" panose="02020603050405020304" pitchFamily="18" charset="0"/>
                <a:cs typeface="Calibri" panose="020F0502020204030204" pitchFamily="34" charset="0"/>
                <a:sym typeface="+mn-ea"/>
              </a:rPr>
              <a:t>ông nghiệp</a:t>
            </a:r>
            <a:r>
              <a:rPr lang="vi-VN" altLang="en-US" sz="4000">
                <a:solidFill>
                  <a:schemeClr val="tx1"/>
                </a:solidFill>
                <a:latin typeface="Times New Roman" panose="02020603050405020304" pitchFamily="18" charset="0"/>
                <a:cs typeface="Calibri" panose="020F0502020204030204" pitchFamily="34" charset="0"/>
                <a:sym typeface="+mn-ea"/>
              </a:rPr>
              <a:t> là chủ yếu.</a:t>
            </a:r>
            <a:endParaRPr lang="vi-VN" altLang="en-US" sz="4000">
              <a:solidFill>
                <a:schemeClr val="tx1"/>
              </a:solidFill>
              <a:latin typeface="Times New Roman" panose="02020603050405020304" pitchFamily="18" charset="0"/>
              <a:cs typeface="Calibri" panose="020F0502020204030204" pitchFamily="34" charset="0"/>
              <a:sym typeface="+mn-ea"/>
            </a:endParaRPr>
          </a:p>
          <a:p>
            <a:pPr algn="just"/>
            <a:r>
              <a:rPr lang="en-US" sz="4000">
                <a:solidFill>
                  <a:schemeClr val="tx1"/>
                </a:solidFill>
                <a:latin typeface="Times New Roman" panose="02020603050405020304" pitchFamily="18" charset="0"/>
                <a:cs typeface="Calibri" panose="020F0502020204030204" pitchFamily="34" charset="0"/>
                <a:sym typeface="+mn-ea"/>
              </a:rPr>
              <a:t>- </a:t>
            </a:r>
            <a:r>
              <a:rPr lang="vi-VN" altLang="en-US" sz="4000">
                <a:solidFill>
                  <a:schemeClr val="tx1"/>
                </a:solidFill>
                <a:latin typeface="Times New Roman" panose="02020603050405020304" pitchFamily="18" charset="0"/>
                <a:cs typeface="Calibri" panose="020F0502020204030204" pitchFamily="34" charset="0"/>
                <a:sym typeface="+mn-ea"/>
              </a:rPr>
              <a:t>Ngoài ra còn có chăn nuôi, làm gốm, dệt vải.</a:t>
            </a:r>
            <a:endParaRPr lang="vi-VN" altLang="en-US" sz="4000">
              <a:solidFill>
                <a:schemeClr val="tx1"/>
              </a:solidFill>
              <a:latin typeface="Times New Roman" panose="02020603050405020304" pitchFamily="18" charset="0"/>
              <a:cs typeface="Calibri" panose="020F050202020403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cadasa.vn/e-cadasa/pst_elpro/images/lichsu/Su10/lich-su-lop-10-bai-3-hinh-3.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6350"/>
            <a:ext cx="5198745" cy="3714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áº¿t quáº£ hÃ¬nh áº£nh cho lÃ m gá»m cÃ¡c quá»c gia cá» Äáº¡i phÆ°Æ¡ng ÄÃ´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3340" y="0"/>
            <a:ext cx="6713855" cy="3708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505200"/>
            <a:ext cx="52324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P1000118(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5308600" y="3657600"/>
            <a:ext cx="6441440" cy="3200400"/>
          </a:xfrm>
          <a:prstGeom prst="rect">
            <a:avLst/>
          </a:prstGeom>
          <a:noFill/>
          <a:ln>
            <a:solidFill>
              <a:schemeClr val="accent2"/>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anim calcmode="lin" valueType="num">
                                      <p:cBhvr additive="base">
                                        <p:cTn id="13" dur="500" fill="hold"/>
                                        <p:tgtEl>
                                          <p:spTgt spid="1030"/>
                                        </p:tgtEl>
                                        <p:attrNameLst>
                                          <p:attrName>ppt_x</p:attrName>
                                        </p:attrNameLst>
                                      </p:cBhvr>
                                      <p:tavLst>
                                        <p:tav tm="0">
                                          <p:val>
                                            <p:strVal val="#ppt_x"/>
                                          </p:val>
                                        </p:tav>
                                        <p:tav tm="100000">
                                          <p:val>
                                            <p:strVal val="#ppt_x"/>
                                          </p:val>
                                        </p:tav>
                                      </p:tavLst>
                                    </p:anim>
                                    <p:anim calcmode="lin" valueType="num">
                                      <p:cBhvr additive="base">
                                        <p:cTn id="14"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1" y="1204361"/>
            <a:ext cx="5562600" cy="1143000"/>
          </a:xfrm>
        </p:spPr>
        <p:txBody>
          <a:bodyPr>
            <a:normAutofit/>
          </a:bodyPr>
          <a:lstStyle/>
          <a:p>
            <a:pPr algn="l"/>
            <a:r>
              <a:rPr lang="en-US" sz="3600" b="1" dirty="0" err="1" smtClean="0">
                <a:latin typeface="Times New Roman" panose="02020603050405020304" pitchFamily="18" charset="0"/>
                <a:cs typeface="Times New Roman" panose="02020603050405020304" pitchFamily="18" charset="0"/>
              </a:rPr>
              <a:t>Làm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gốm</a:t>
            </a:r>
            <a:endParaRPr lang="en-US" sz="3600" b="1" dirty="0">
              <a:latin typeface="Times New Roman" panose="02020603050405020304" pitchFamily="18" charset="0"/>
              <a:cs typeface="Times New Roman" panose="02020603050405020304" pitchFamily="18" charset="0"/>
            </a:endParaRPr>
          </a:p>
        </p:txBody>
      </p:sp>
      <p:pic>
        <p:nvPicPr>
          <p:cNvPr id="3074" name="Picture 2" descr="Káº¿t quáº£ hÃ¬nh áº£nh cho lÃ m gá»m cÃ¡c quá»c gia cá» Äáº¡i phÆ°Æ¡ng ÄÃ´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 y="1143000"/>
            <a:ext cx="5608955" cy="487934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áº¿t quáº£ hÃ¬nh áº£nh cho lÃ m gá»m cÃ¡c quá»c gia cá» Äáº¡i phÆ°Æ¡ng ÄÃ´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219200"/>
            <a:ext cx="5638800" cy="49485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Relate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3980" y="838200"/>
            <a:ext cx="11793220" cy="607187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2"/>
          <p:cNvSpPr/>
          <p:nvPr/>
        </p:nvSpPr>
        <p:spPr>
          <a:xfrm>
            <a:off x="1066800" y="4190999"/>
            <a:ext cx="2514600" cy="685800"/>
          </a:xfrm>
          <a:prstGeom prst="wedgeRoundRectCallout">
            <a:avLst>
              <a:gd name="adj1" fmla="val 53484"/>
              <a:gd name="adj2" fmla="val -74722"/>
              <a:gd name="adj3" fmla="val 16667"/>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a:solidFill>
                  <a:schemeClr val="tx1"/>
                </a:solidFill>
                <a:latin typeface="Times New Roman" panose="02020603050405020304" pitchFamily="18" charset="0"/>
                <a:cs typeface="Times New Roman" panose="02020603050405020304" pitchFamily="18" charset="0"/>
              </a:rPr>
              <a:t>Ai </a:t>
            </a:r>
            <a:r>
              <a:rPr lang="en-US" sz="2000" b="1" dirty="0" err="1" smtClean="0">
                <a:solidFill>
                  <a:schemeClr val="tx1"/>
                </a:solidFill>
                <a:latin typeface="Times New Roman" panose="02020603050405020304" pitchFamily="18" charset="0"/>
                <a:cs typeface="Times New Roman" panose="02020603050405020304" pitchFamily="18" charset="0"/>
              </a:rPr>
              <a:t>Cập</a:t>
            </a:r>
            <a:r>
              <a:rPr lang="en-US" sz="2000" b="1" dirty="0" smtClean="0">
                <a:solidFill>
                  <a:schemeClr val="tx1"/>
                </a:solidFill>
                <a:latin typeface="Times New Roman" panose="02020603050405020304" pitchFamily="18" charset="0"/>
                <a:cs typeface="Times New Roman" panose="02020603050405020304" pitchFamily="18" charset="0"/>
              </a:rPr>
              <a:t> </a:t>
            </a:r>
            <a:endParaRPr lang="en-US" sz="2000" b="1" dirty="0" smtClean="0">
              <a:solidFill>
                <a:schemeClr val="tx1"/>
              </a:solidFill>
              <a:latin typeface="Times New Roman" panose="02020603050405020304" pitchFamily="18" charset="0"/>
              <a:cs typeface="Times New Roman" panose="02020603050405020304" pitchFamily="18" charset="0"/>
            </a:endParaRPr>
          </a:p>
          <a:p>
            <a:pPr algn="ctr"/>
            <a:r>
              <a:rPr lang="en-US" sz="2000" b="1" dirty="0" smtClean="0">
                <a:solidFill>
                  <a:schemeClr val="tx1"/>
                </a:solidFill>
                <a:latin typeface="Times New Roman" panose="02020603050405020304" pitchFamily="18" charset="0"/>
                <a:cs typeface="Times New Roman" panose="02020603050405020304" pitchFamily="18" charset="0"/>
              </a:rPr>
              <a:t>(</a:t>
            </a:r>
            <a:r>
              <a:rPr lang="en-US" sz="2000" b="1" dirty="0" err="1" smtClean="0">
                <a:solidFill>
                  <a:schemeClr val="tx1"/>
                </a:solidFill>
                <a:latin typeface="Times New Roman" panose="02020603050405020304" pitchFamily="18" charset="0"/>
                <a:cs typeface="Times New Roman" panose="02020603050405020304" pitchFamily="18" charset="0"/>
              </a:rPr>
              <a:t>Khoảng</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a:solidFill>
                  <a:schemeClr val="tx1"/>
                </a:solidFill>
                <a:latin typeface="Times New Roman" panose="02020603050405020304" pitchFamily="18" charset="0"/>
                <a:cs typeface="Times New Roman" panose="02020603050405020304" pitchFamily="18" charset="0"/>
              </a:rPr>
              <a:t>3200 </a:t>
            </a:r>
            <a:r>
              <a:rPr lang="en-US" sz="2000" b="1" dirty="0" smtClean="0">
                <a:solidFill>
                  <a:schemeClr val="tx1"/>
                </a:solidFill>
                <a:latin typeface="Times New Roman" panose="02020603050405020304" pitchFamily="18" charset="0"/>
                <a:cs typeface="Times New Roman" panose="02020603050405020304" pitchFamily="18" charset="0"/>
              </a:rPr>
              <a:t>TCN)</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4" name="Rounded Rectangular Callout 3"/>
          <p:cNvSpPr/>
          <p:nvPr/>
        </p:nvSpPr>
        <p:spPr>
          <a:xfrm>
            <a:off x="4648200" y="2215703"/>
            <a:ext cx="2998734" cy="685800"/>
          </a:xfrm>
          <a:prstGeom prst="wedgeRoundRectCallout">
            <a:avLst>
              <a:gd name="adj1" fmla="val -40958"/>
              <a:gd name="adj2" fmla="val 171268"/>
              <a:gd name="adj3" fmla="val 1666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b="1" dirty="0" err="1" smtClean="0">
                <a:solidFill>
                  <a:schemeClr val="tx1"/>
                </a:solidFill>
                <a:latin typeface="Times New Roman" panose="02020603050405020304" pitchFamily="18" charset="0"/>
                <a:cs typeface="Times New Roman" panose="02020603050405020304" pitchFamily="18" charset="0"/>
              </a:rPr>
              <a:t>Lưỡng</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Hà</a:t>
            </a:r>
            <a:endParaRPr lang="en-US" sz="2000" b="1" dirty="0" smtClean="0">
              <a:solidFill>
                <a:schemeClr val="tx1"/>
              </a:solidFill>
              <a:latin typeface="Times New Roman" panose="02020603050405020304" pitchFamily="18" charset="0"/>
              <a:cs typeface="Times New Roman" panose="02020603050405020304" pitchFamily="18" charset="0"/>
            </a:endParaRPr>
          </a:p>
          <a:p>
            <a:pPr algn="ct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Khoảng</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a:solidFill>
                  <a:schemeClr val="tx1"/>
                </a:solidFill>
                <a:latin typeface="Times New Roman" panose="02020603050405020304" pitchFamily="18" charset="0"/>
                <a:cs typeface="Times New Roman" panose="02020603050405020304" pitchFamily="18" charset="0"/>
              </a:rPr>
              <a:t>TNK IV </a:t>
            </a:r>
            <a:r>
              <a:rPr lang="en-US" sz="2000" b="1" dirty="0" smtClean="0">
                <a:solidFill>
                  <a:schemeClr val="tx1"/>
                </a:solidFill>
                <a:latin typeface="Times New Roman" panose="02020603050405020304" pitchFamily="18" charset="0"/>
                <a:cs typeface="Times New Roman" panose="02020603050405020304" pitchFamily="18" charset="0"/>
              </a:rPr>
              <a:t>TCN)</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5" name="Rounded Rectangular Callout 4"/>
          <p:cNvSpPr/>
          <p:nvPr/>
        </p:nvSpPr>
        <p:spPr>
          <a:xfrm>
            <a:off x="3886200" y="4441362"/>
            <a:ext cx="2892346" cy="609600"/>
          </a:xfrm>
          <a:prstGeom prst="wedgeRoundRectCallout">
            <a:avLst>
              <a:gd name="adj1" fmla="val 51894"/>
              <a:gd name="adj2" fmla="val -92045"/>
              <a:gd name="adj3" fmla="val 16667"/>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err="1">
                <a:solidFill>
                  <a:schemeClr val="tx1"/>
                </a:solidFill>
                <a:latin typeface="Times New Roman" panose="02020603050405020304" pitchFamily="18" charset="0"/>
                <a:cs typeface="Times New Roman" panose="02020603050405020304" pitchFamily="18" charset="0"/>
              </a:rPr>
              <a:t>Ấn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Độ</a:t>
            </a:r>
            <a:r>
              <a:rPr lang="en-US" sz="2000" b="1" dirty="0" smtClean="0">
                <a:solidFill>
                  <a:schemeClr val="tx1"/>
                </a:solidFill>
                <a:latin typeface="Times New Roman" panose="02020603050405020304" pitchFamily="18" charset="0"/>
                <a:cs typeface="Times New Roman" panose="02020603050405020304" pitchFamily="18" charset="0"/>
              </a:rPr>
              <a:t> </a:t>
            </a:r>
            <a:endParaRPr lang="en-US" sz="2000" b="1" dirty="0" smtClean="0">
              <a:solidFill>
                <a:schemeClr val="tx1"/>
              </a:solidFill>
              <a:latin typeface="Times New Roman" panose="02020603050405020304" pitchFamily="18" charset="0"/>
              <a:cs typeface="Times New Roman" panose="02020603050405020304" pitchFamily="18" charset="0"/>
            </a:endParaRPr>
          </a:p>
          <a:p>
            <a:pPr algn="ctr"/>
            <a:r>
              <a:rPr lang="en-US" sz="2000" b="1" dirty="0" smtClean="0">
                <a:solidFill>
                  <a:schemeClr val="tx1"/>
                </a:solidFill>
                <a:latin typeface="Times New Roman" panose="02020603050405020304" pitchFamily="18" charset="0"/>
                <a:cs typeface="Times New Roman" panose="02020603050405020304" pitchFamily="18" charset="0"/>
              </a:rPr>
              <a:t>(</a:t>
            </a:r>
            <a:r>
              <a:rPr lang="en-US" sz="2000" b="1" dirty="0" err="1" smtClean="0">
                <a:solidFill>
                  <a:schemeClr val="tx1"/>
                </a:solidFill>
                <a:latin typeface="Times New Roman" panose="02020603050405020304" pitchFamily="18" charset="0"/>
                <a:cs typeface="Times New Roman" panose="02020603050405020304" pitchFamily="18" charset="0"/>
              </a:rPr>
              <a:t>Khoảng</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a:solidFill>
                  <a:schemeClr val="tx1"/>
                </a:solidFill>
                <a:latin typeface="Times New Roman" panose="02020603050405020304" pitchFamily="18" charset="0"/>
                <a:cs typeface="Times New Roman" panose="02020603050405020304" pitchFamily="18" charset="0"/>
              </a:rPr>
              <a:t>TNK III </a:t>
            </a:r>
            <a:r>
              <a:rPr lang="en-US" sz="2000" b="1" dirty="0" smtClean="0">
                <a:solidFill>
                  <a:schemeClr val="tx1"/>
                </a:solidFill>
                <a:latin typeface="Times New Roman" panose="02020603050405020304" pitchFamily="18" charset="0"/>
                <a:cs typeface="Times New Roman" panose="02020603050405020304" pitchFamily="18" charset="0"/>
              </a:rPr>
              <a:t>TCN)</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6" name="Rounded Rectangular Callout 5"/>
          <p:cNvSpPr/>
          <p:nvPr/>
        </p:nvSpPr>
        <p:spPr>
          <a:xfrm>
            <a:off x="7467600" y="1905000"/>
            <a:ext cx="3014557" cy="685800"/>
          </a:xfrm>
          <a:prstGeom prst="wedgeRoundRectCallout">
            <a:avLst>
              <a:gd name="adj1" fmla="val 10349"/>
              <a:gd name="adj2" fmla="val 131203"/>
              <a:gd name="adj3" fmla="val 16667"/>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000" b="1" dirty="0" err="1">
                <a:solidFill>
                  <a:schemeClr val="tx1"/>
                </a:solidFill>
                <a:latin typeface="Times New Roman" panose="02020603050405020304" pitchFamily="18" charset="0"/>
                <a:cs typeface="Times New Roman" panose="02020603050405020304" pitchFamily="18" charset="0"/>
              </a:rPr>
              <a:t>Trung</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Quốc</a:t>
            </a:r>
            <a:endParaRPr lang="en-US" sz="2000" b="1" dirty="0" smtClean="0">
              <a:solidFill>
                <a:schemeClr val="tx1"/>
              </a:solidFill>
              <a:latin typeface="Times New Roman" panose="02020603050405020304" pitchFamily="18" charset="0"/>
              <a:cs typeface="Times New Roman" panose="02020603050405020304" pitchFamily="18" charset="0"/>
            </a:endParaRPr>
          </a:p>
          <a:p>
            <a:pPr algn="ct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Khoảng</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a:solidFill>
                  <a:schemeClr val="tx1"/>
                </a:solidFill>
                <a:latin typeface="Times New Roman" panose="02020603050405020304" pitchFamily="18" charset="0"/>
                <a:cs typeface="Times New Roman" panose="02020603050405020304" pitchFamily="18" charset="0"/>
              </a:rPr>
              <a:t>TK XXI </a:t>
            </a:r>
            <a:r>
              <a:rPr lang="en-US" sz="2000" b="1" dirty="0" smtClean="0">
                <a:solidFill>
                  <a:schemeClr val="tx1"/>
                </a:solidFill>
                <a:latin typeface="Times New Roman" panose="02020603050405020304" pitchFamily="18" charset="0"/>
                <a:cs typeface="Times New Roman" panose="02020603050405020304" pitchFamily="18" charset="0"/>
              </a:rPr>
              <a:t>TCN)</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14339" name="Rectangle 1"/>
          <p:cNvSpPr/>
          <p:nvPr/>
        </p:nvSpPr>
        <p:spPr>
          <a:xfrm>
            <a:off x="355283" y="609600"/>
            <a:ext cx="6445885" cy="829945"/>
          </a:xfrm>
          <a:prstGeom prst="rect">
            <a:avLst/>
          </a:prstGeom>
          <a:noFill/>
          <a:ln w="9525">
            <a:noFill/>
          </a:ln>
        </p:spPr>
        <p:txBody>
          <a:bodyPr wrap="none">
            <a:spAutoFit/>
          </a:bodyPr>
          <a:p>
            <a:pPr>
              <a:lnSpc>
                <a:spcPct val="50000"/>
              </a:lnSpc>
              <a:spcBef>
                <a:spcPct val="50000"/>
              </a:spcBef>
            </a:pPr>
            <a:r>
              <a:rPr lang="en-US" altLang="en-US" sz="3200" b="1" dirty="0">
                <a:solidFill>
                  <a:srgbClr val="FF0000"/>
                </a:solidFill>
                <a:latin typeface="Times New Roman" panose="02020603050405020304" pitchFamily="18" charset="0"/>
                <a:cs typeface="Times New Roman" panose="02020603050405020304" pitchFamily="18" charset="0"/>
              </a:rPr>
              <a:t>b. Sự hình th</a:t>
            </a:r>
            <a:r>
              <a:rPr lang="en-US" altLang="en-US" sz="3200" b="1" dirty="0">
                <a:solidFill>
                  <a:srgbClr val="FF0000"/>
                </a:solidFill>
                <a:latin typeface="Times New Roman" panose="02020603050405020304" pitchFamily="18" charset="0"/>
                <a:ea typeface="Times New Roman" panose="02020603050405020304" pitchFamily="18" charset="0"/>
              </a:rPr>
              <a:t>à</a:t>
            </a:r>
            <a:r>
              <a:rPr lang="en-US" altLang="en-US" sz="3200" b="1" dirty="0">
                <a:solidFill>
                  <a:srgbClr val="FF0000"/>
                </a:solidFill>
                <a:latin typeface="Times New Roman" panose="02020603050405020304" pitchFamily="18" charset="0"/>
                <a:cs typeface="Times New Roman" panose="02020603050405020304" pitchFamily="18" charset="0"/>
              </a:rPr>
              <a:t>nh các quốc gia cổ đại</a:t>
            </a:r>
            <a:endParaRPr lang="en-US" altLang="en-US" sz="3200" b="1" dirty="0">
              <a:solidFill>
                <a:srgbClr val="FF0000"/>
              </a:solidFill>
              <a:latin typeface="Times New Roman" panose="02020603050405020304" pitchFamily="18" charset="0"/>
              <a:cs typeface="Times New Roman" panose="02020603050405020304" pitchFamily="18" charset="0"/>
            </a:endParaRPr>
          </a:p>
          <a:p>
            <a:pPr>
              <a:lnSpc>
                <a:spcPct val="50000"/>
              </a:lnSpc>
              <a:spcBef>
                <a:spcPct val="50000"/>
              </a:spcBef>
            </a:pPr>
            <a:endParaRPr lang="en-US" altLang="en-US" sz="3200" b="1" dirty="0">
              <a:solidFill>
                <a:srgbClr val="FFFF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6"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AutoShape 7"/>
          <p:cNvSpPr>
            <a:spLocks noChangeArrowheads="1"/>
          </p:cNvSpPr>
          <p:nvPr/>
        </p:nvSpPr>
        <p:spPr bwMode="auto">
          <a:xfrm>
            <a:off x="4724400" y="0"/>
            <a:ext cx="7287260" cy="2565400"/>
          </a:xfrm>
          <a:prstGeom prst="cloudCallout">
            <a:avLst>
              <a:gd name="adj1" fmla="val -30233"/>
              <a:gd name="adj2" fmla="val 66789"/>
            </a:avLst>
          </a:prstGeom>
        </p:spPr>
        <p:style>
          <a:lnRef idx="3">
            <a:schemeClr val="lt1"/>
          </a:lnRef>
          <a:fillRef idx="1">
            <a:schemeClr val="accent1"/>
          </a:fillRef>
          <a:effectRef idx="1">
            <a:schemeClr val="accent1"/>
          </a:effectRef>
          <a:fontRef idx="minor">
            <a:schemeClr val="lt1"/>
          </a:fontRef>
        </p:style>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endParaRPr lang="en-US" altLang="en-US" sz="2800" b="1" dirty="0">
              <a:solidFill>
                <a:srgbClr val="FF0000"/>
              </a:solidFill>
              <a:latin typeface="Times New Roman" panose="02020603050405020304" pitchFamily="18" charset="0"/>
              <a:cs typeface="Times New Roman" panose="02020603050405020304" pitchFamily="18" charset="0"/>
            </a:endParaRPr>
          </a:p>
          <a:p>
            <a:pPr lvl="0" algn="ctr" eaLnBrk="1" hangingPunct="1">
              <a:buNone/>
            </a:pPr>
            <a:r>
              <a:rPr lang="en-US" altLang="en-US" sz="2800" b="1" dirty="0">
                <a:solidFill>
                  <a:srgbClr val="FF0000"/>
                </a:solidFill>
                <a:latin typeface="Times New Roman" panose="02020603050405020304" pitchFamily="18" charset="0"/>
                <a:cs typeface="Times New Roman" panose="02020603050405020304" pitchFamily="18" charset="0"/>
              </a:rPr>
              <a:t>Các quốc gia cổ đại phương Đông hình th</a:t>
            </a:r>
            <a:r>
              <a:rPr lang="en-US" altLang="en-US" sz="2800" b="1" dirty="0">
                <a:solidFill>
                  <a:srgbClr val="FF0000"/>
                </a:solidFill>
                <a:latin typeface="Times New Roman" panose="02020603050405020304" pitchFamily="18" charset="0"/>
                <a:ea typeface="Times New Roman" panose="02020603050405020304" pitchFamily="18" charset="0"/>
              </a:rPr>
              <a:t>à</a:t>
            </a:r>
            <a:r>
              <a:rPr lang="en-US" altLang="en-US" sz="2800" b="1" dirty="0">
                <a:solidFill>
                  <a:srgbClr val="FF0000"/>
                </a:solidFill>
                <a:latin typeface="Times New Roman" panose="02020603050405020304" pitchFamily="18" charset="0"/>
                <a:cs typeface="Times New Roman" panose="02020603050405020304" pitchFamily="18" charset="0"/>
              </a:rPr>
              <a:t>nh </a:t>
            </a:r>
            <a:r>
              <a:rPr lang="vi-VN" altLang="en-US" sz="2800" b="1" dirty="0">
                <a:solidFill>
                  <a:srgbClr val="FF0000"/>
                </a:solidFill>
                <a:latin typeface="Times New Roman" panose="02020603050405020304" pitchFamily="18" charset="0"/>
                <a:cs typeface="Times New Roman" panose="02020603050405020304" pitchFamily="18" charset="0"/>
              </a:rPr>
              <a:t>như thế</a:t>
            </a:r>
            <a:r>
              <a:rPr lang="en-US" altLang="en-US" sz="2800" b="1" dirty="0">
                <a:solidFill>
                  <a:srgbClr val="FF0000"/>
                </a:solidFill>
                <a:latin typeface="Times New Roman" panose="02020603050405020304" pitchFamily="18" charset="0"/>
                <a:cs typeface="Times New Roman" panose="02020603050405020304" pitchFamily="18" charset="0"/>
              </a:rPr>
              <a:t> n</a:t>
            </a:r>
            <a:r>
              <a:rPr lang="en-US" altLang="en-US" sz="2800" b="1" dirty="0">
                <a:solidFill>
                  <a:srgbClr val="FF0000"/>
                </a:solidFill>
                <a:latin typeface="Times New Roman" panose="02020603050405020304" pitchFamily="18" charset="0"/>
                <a:ea typeface="Times New Roman" panose="02020603050405020304" pitchFamily="18" charset="0"/>
              </a:rPr>
              <a:t>à</a:t>
            </a:r>
            <a:r>
              <a:rPr lang="en-US" altLang="en-US" sz="2800" b="1" dirty="0">
                <a:solidFill>
                  <a:srgbClr val="FF0000"/>
                </a:solidFill>
                <a:latin typeface="Times New Roman" panose="02020603050405020304" pitchFamily="18" charset="0"/>
                <a:cs typeface="Times New Roman" panose="02020603050405020304" pitchFamily="18" charset="0"/>
              </a:rPr>
              <a:t>o?</a:t>
            </a:r>
            <a:endParaRPr lang="en-US" alt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0" name="Text Box 99"/>
          <p:cNvSpPr txBox="1"/>
          <p:nvPr/>
        </p:nvSpPr>
        <p:spPr>
          <a:xfrm>
            <a:off x="228600" y="2286000"/>
            <a:ext cx="11097895" cy="3536315"/>
          </a:xfrm>
          <a:prstGeom prst="rect">
            <a:avLst/>
          </a:prstGeom>
          <a:noFill/>
          <a:ln w="9525">
            <a:noFill/>
          </a:ln>
        </p:spPr>
        <p:txBody>
          <a:bodyPr wrap="square">
            <a:spAutoFit/>
          </a:bodyPr>
          <a:p>
            <a:pPr algn="just">
              <a:lnSpc>
                <a:spcPct val="120000"/>
              </a:lnSpc>
            </a:pPr>
            <a:r>
              <a:rPr lang="en-US" sz="3200" b="1">
                <a:latin typeface="Times New Roman" panose="02020603050405020304" pitchFamily="18" charset="0"/>
                <a:cs typeface="Times New Roman" panose="02020603050405020304" pitchFamily="18" charset="0"/>
              </a:rPr>
              <a:t>-</a:t>
            </a:r>
            <a:r>
              <a:rPr lang="en-US" sz="3200">
                <a:latin typeface="Times New Roman" panose="02020603050405020304" pitchFamily="18" charset="0"/>
                <a:cs typeface="Times New Roman" panose="02020603050405020304" pitchFamily="18" charset="0"/>
              </a:rPr>
              <a:t> </a:t>
            </a:r>
            <a:r>
              <a:rPr lang="vi-VN" altLang="en-US" sz="3200">
                <a:latin typeface="Times New Roman" panose="02020603050405020304" pitchFamily="18" charset="0"/>
                <a:cs typeface="Times New Roman" panose="02020603050405020304" pitchFamily="18" charset="0"/>
              </a:rPr>
              <a:t>Cơ sở</a:t>
            </a:r>
            <a:r>
              <a:rPr lang="en-US" sz="3200">
                <a:latin typeface="Times New Roman" panose="02020603050405020304" pitchFamily="18" charset="0"/>
                <a:cs typeface="Times New Roman" panose="02020603050405020304" pitchFamily="18" charset="0"/>
              </a:rPr>
              <a:t> hình th</a:t>
            </a:r>
            <a:r>
              <a:rPr lang="en-US" sz="3200">
                <a:latin typeface="Times New Roman" panose="02020603050405020304" pitchFamily="18" charset="0"/>
                <a:ea typeface="Calibri" panose="020F0502020204030204" pitchFamily="34" charset="0"/>
                <a:cs typeface="Times New Roman" panose="02020603050405020304" pitchFamily="18" charset="0"/>
              </a:rPr>
              <a:t>à</a:t>
            </a:r>
            <a:r>
              <a:rPr lang="en-US" sz="3200">
                <a:latin typeface="Times New Roman" panose="02020603050405020304" pitchFamily="18" charset="0"/>
                <a:cs typeface="Times New Roman" panose="02020603050405020304" pitchFamily="18" charset="0"/>
              </a:rPr>
              <a:t>nh</a:t>
            </a:r>
            <a:r>
              <a:rPr lang="vi-VN" altLang="en-US" sz="3200">
                <a:latin typeface="Times New Roman" panose="02020603050405020304" pitchFamily="18" charset="0"/>
                <a:cs typeface="Times New Roman" panose="02020603050405020304" pitchFamily="18" charset="0"/>
              </a:rPr>
              <a:t>: Sự phát triển sx dẫn tới sự phân hóa giai cấp, từ đó nhà nước ra đời.</a:t>
            </a:r>
            <a:endParaRPr lang="en-US" sz="3200">
              <a:latin typeface="Times New Roman" panose="02020603050405020304" pitchFamily="18" charset="0"/>
              <a:cs typeface="Times New Roman" panose="02020603050405020304" pitchFamily="18" charset="0"/>
            </a:endParaRPr>
          </a:p>
          <a:p>
            <a:pPr algn="just">
              <a:lnSpc>
                <a:spcPct val="120000"/>
              </a:lnSpc>
            </a:pPr>
            <a:r>
              <a:rPr lang="vi-VN" altLang="en-US" sz="3200">
                <a:latin typeface="Times New Roman" panose="02020603050405020304" pitchFamily="18" charset="0"/>
                <a:ea typeface="SimSun" panose="02010600030101010101" pitchFamily="2" charset="-122"/>
                <a:cs typeface="Times New Roman" panose="02020603050405020304" pitchFamily="18" charset="0"/>
              </a:rPr>
              <a:t>-</a:t>
            </a:r>
            <a:r>
              <a:rPr lang="en-US" sz="3200">
                <a:latin typeface="Times New Roman" panose="02020603050405020304" pitchFamily="18" charset="0"/>
                <a:ea typeface="SimSun" panose="02010600030101010101" pitchFamily="2" charset="-122"/>
                <a:cs typeface="Times New Roman" panose="02020603050405020304" pitchFamily="18" charset="0"/>
              </a:rPr>
              <a:t> Các quốc gia cổ đại </a:t>
            </a:r>
            <a:r>
              <a:rPr lang="vi-VN" altLang="en-US" sz="3200">
                <a:latin typeface="Times New Roman" panose="02020603050405020304" pitchFamily="18" charset="0"/>
                <a:ea typeface="SimSun" panose="02010600030101010101" pitchFamily="2" charset="-122"/>
                <a:cs typeface="Times New Roman" panose="02020603050405020304" pitchFamily="18" charset="0"/>
              </a:rPr>
              <a:t>đầu tiên xuất hiện ở Ai Cập, Lưỡng Hà, Ấn Độ, Trung Quốc vào</a:t>
            </a:r>
            <a:r>
              <a:rPr lang="en-US" sz="3200">
                <a:latin typeface="Times New Roman" panose="02020603050405020304" pitchFamily="18" charset="0"/>
                <a:ea typeface="SimSun" panose="02010600030101010101" pitchFamily="2" charset="-122"/>
                <a:cs typeface="Times New Roman" panose="02020603050405020304" pitchFamily="18" charset="0"/>
              </a:rPr>
              <a:t> khoảng</a:t>
            </a:r>
            <a:r>
              <a:rPr lang="vi-VN" altLang="en-US" sz="3200">
                <a:latin typeface="Times New Roman" panose="02020603050405020304" pitchFamily="18" charset="0"/>
                <a:ea typeface="SimSun" panose="02010600030101010101" pitchFamily="2" charset="-122"/>
                <a:cs typeface="Times New Roman" panose="02020603050405020304" pitchFamily="18" charset="0"/>
              </a:rPr>
              <a:t> thiên niên kỉ thứ </a:t>
            </a:r>
            <a:r>
              <a:rPr lang="en-US" sz="3200">
                <a:latin typeface="Times New Roman" panose="02020603050405020304" pitchFamily="18" charset="0"/>
                <a:ea typeface="SimSun" panose="02010600030101010101" pitchFamily="2" charset="-122"/>
                <a:cs typeface="Times New Roman" panose="02020603050405020304" pitchFamily="18" charset="0"/>
              </a:rPr>
              <a:t> IV – III TCN</a:t>
            </a:r>
            <a:r>
              <a:rPr lang="vi-VN" altLang="en-US" sz="3200">
                <a:latin typeface="Times New Roman" panose="02020603050405020304" pitchFamily="18" charset="0"/>
                <a:ea typeface="SimSun" panose="02010600030101010101" pitchFamily="2" charset="-122"/>
                <a:cs typeface="Times New Roman" panose="02020603050405020304" pitchFamily="18" charset="0"/>
              </a:rPr>
              <a:t>.</a:t>
            </a:r>
            <a:endParaRPr lang="en-US" sz="3200">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120000"/>
              </a:lnSpc>
            </a:pPr>
            <a:r>
              <a:rPr lang="vi-VN" altLang="en-US" sz="3200">
                <a:latin typeface="Times New Roman" panose="02020603050405020304" pitchFamily="18" charset="0"/>
                <a:ea typeface="SimSun" panose="02010600030101010101" pitchFamily="2" charset="-122"/>
                <a:cs typeface="Times New Roman" panose="02020603050405020304" pitchFamily="18" charset="0"/>
              </a:rPr>
              <a:t>  -&gt; </a:t>
            </a:r>
            <a:r>
              <a:rPr lang="en-US" sz="3200">
                <a:latin typeface="Times New Roman" panose="02020603050405020304" pitchFamily="18" charset="0"/>
                <a:ea typeface="SimSun" panose="02010600030101010101" pitchFamily="2" charset="-122"/>
                <a:cs typeface="Times New Roman" panose="02020603050405020304" pitchFamily="18" charset="0"/>
              </a:rPr>
              <a:t>Đây l</a:t>
            </a:r>
            <a:r>
              <a:rPr lang="en-US" sz="3200">
                <a:latin typeface="Times New Roman" panose="02020603050405020304" pitchFamily="18" charset="0"/>
                <a:ea typeface="SimSun" panose="02010600030101010101" pitchFamily="2" charset="-122"/>
                <a:cs typeface="Times New Roman" panose="02020603050405020304" pitchFamily="18" charset="0"/>
              </a:rPr>
              <a:t>à những nh</a:t>
            </a:r>
            <a:r>
              <a:rPr lang="en-US" sz="3200">
                <a:latin typeface="Times New Roman" panose="02020603050405020304" pitchFamily="18" charset="0"/>
                <a:ea typeface="SimSun" panose="02010600030101010101" pitchFamily="2" charset="-122"/>
                <a:cs typeface="Times New Roman" panose="02020603050405020304" pitchFamily="18" charset="0"/>
              </a:rPr>
              <a:t>à nước ra đời sớm nhất thế giới.</a:t>
            </a:r>
            <a:endParaRPr lang="en-US" sz="3200">
              <a:latin typeface="Times New Roman" panose="02020603050405020304" pitchFamily="18" charset="0"/>
              <a:ea typeface="SimSun" panose="02010600030101010101" pitchFamily="2" charset="-122"/>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0">
                                            <p:txEl>
                                              <p:pRg st="0" end="0"/>
                                            </p:txEl>
                                          </p:spTgt>
                                        </p:tgtEl>
                                        <p:attrNameLst>
                                          <p:attrName>style.visibility</p:attrName>
                                        </p:attrNameLst>
                                      </p:cBhvr>
                                      <p:to>
                                        <p:strVal val="visible"/>
                                      </p:to>
                                    </p:set>
                                    <p:animEffect transition="in" filter="circle(in)">
                                      <p:cBhvr>
                                        <p:cTn id="12" dur="2000"/>
                                        <p:tgtEl>
                                          <p:spTgt spid="100">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100">
                                            <p:txEl>
                                              <p:pRg st="1" end="1"/>
                                            </p:txEl>
                                          </p:spTgt>
                                        </p:tgtEl>
                                        <p:attrNameLst>
                                          <p:attrName>style.visibility</p:attrName>
                                        </p:attrNameLst>
                                      </p:cBhvr>
                                      <p:to>
                                        <p:strVal val="visible"/>
                                      </p:to>
                                    </p:set>
                                    <p:animEffect transition="in" filter="circle(in)">
                                      <p:cBhvr>
                                        <p:cTn id="15" dur="2000"/>
                                        <p:tgtEl>
                                          <p:spTgt spid="10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theme/theme1.xml><?xml version="1.0" encoding="utf-8"?>
<a:theme xmlns:a="http://schemas.openxmlformats.org/drawingml/2006/main" name="Business Cooperate">
  <a:themeElements>
    <a:clrScheme name="Business Cooper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siness Cooperat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usiness Cooper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siness Cooper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siness Cooper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siness Cooper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siness Cooper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siness Cooper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siness Cooper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siness Cooper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siness Cooper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siness Cooper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siness Cooper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siness Cooper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0</TotalTime>
  <Words>4226</Words>
  <Application>WPS Presentation</Application>
  <PresentationFormat>Custom</PresentationFormat>
  <Paragraphs>164</Paragraphs>
  <Slides>29</Slides>
  <Notes>0</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29</vt:i4>
      </vt:variant>
    </vt:vector>
  </HeadingPairs>
  <TitlesOfParts>
    <vt:vector size="40" baseType="lpstr">
      <vt:lpstr>Arial</vt:lpstr>
      <vt:lpstr>SimSun</vt:lpstr>
      <vt:lpstr>Wingdings</vt:lpstr>
      <vt:lpstr>Times New Roman</vt:lpstr>
      <vt:lpstr>Calibri</vt:lpstr>
      <vt:lpstr>Wingdings 3</vt:lpstr>
      <vt:lpstr>Microsoft YaHei</vt:lpstr>
      <vt:lpstr>Arial Unicode MS</vt:lpstr>
      <vt:lpstr>Wingdings</vt:lpstr>
      <vt:lpstr>Business Cooperate</vt:lpstr>
      <vt:lpstr>Equation.3</vt:lpstr>
      <vt:lpstr>PowerPoint 演示文稿</vt:lpstr>
      <vt:lpstr>PowerPoint 演示文稿</vt:lpstr>
      <vt:lpstr>PowerPoint 演示文稿</vt:lpstr>
      <vt:lpstr>PowerPoint 演示文稿</vt:lpstr>
      <vt:lpstr>PowerPoint 演示文稿</vt:lpstr>
      <vt:lpstr>PowerPoint 演示文稿</vt:lpstr>
      <vt:lpstr>Làm gốm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Minh</dc:creator>
  <cp:lastModifiedBy>Admin</cp:lastModifiedBy>
  <cp:revision>260</cp:revision>
  <dcterms:created xsi:type="dcterms:W3CDTF">2012-09-26T12:33:00Z</dcterms:created>
  <dcterms:modified xsi:type="dcterms:W3CDTF">2021-09-19T14:44:23Z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1033-11.2.0.10296</vt:lpwstr>
  </property>
  <property fmtid="{D5CDD505-2E9C-101B-9397-08002B2CF9AE}" pid="3" name="ICV">
    <vt:lpwstr>B0265D80191F4655AE4C1F2FAEEAEBEB</vt:lpwstr>
  </property>
</Properties>
</file>