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42" r:id="rId3"/>
    <p:sldId id="306" r:id="rId4"/>
    <p:sldId id="308" r:id="rId5"/>
    <p:sldId id="309" r:id="rId7"/>
    <p:sldId id="311" r:id="rId8"/>
    <p:sldId id="310" r:id="rId9"/>
    <p:sldId id="312" r:id="rId10"/>
    <p:sldId id="313" r:id="rId11"/>
    <p:sldId id="371" r:id="rId12"/>
    <p:sldId id="372" r:id="rId13"/>
    <p:sldId id="393" r:id="rId14"/>
    <p:sldId id="394" r:id="rId15"/>
    <p:sldId id="395" r:id="rId16"/>
    <p:sldId id="396" r:id="rId17"/>
    <p:sldId id="397" r:id="rId18"/>
    <p:sldId id="398" r:id="rId19"/>
    <p:sldId id="378" r:id="rId20"/>
    <p:sldId id="379" r:id="rId21"/>
    <p:sldId id="400" r:id="rId22"/>
    <p:sldId id="401" r:id="rId23"/>
    <p:sldId id="381" r:id="rId24"/>
    <p:sldId id="382" r:id="rId25"/>
    <p:sldId id="383" r:id="rId26"/>
    <p:sldId id="386" r:id="rId27"/>
    <p:sldId id="387" r:id="rId28"/>
    <p:sldId id="388" r:id="rId29"/>
    <p:sldId id="389" r:id="rId30"/>
    <p:sldId id="320" r:id="rId31"/>
    <p:sldId id="321" r:id="rId32"/>
    <p:sldId id="322" r:id="rId33"/>
    <p:sldId id="392" r:id="rId34"/>
    <p:sldId id="39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AF2"/>
    <a:srgbClr val="330CC4"/>
    <a:srgbClr val="8D37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p:scale>
          <a:sx n="76" d="100"/>
          <a:sy n="76" d="100"/>
        </p:scale>
        <p:origin x="-1332" y="66"/>
      </p:cViewPr>
      <p:guideLst>
        <p:guide orient="horz" pos="2103"/>
        <p:guide pos="28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D67B5-CEDF-4810-8102-F2DEE465E55F}"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FE7E3-80A9-482A-B5CC-C84B4198BF5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lgn="r"/>
            <a:fld id="{9A0DB2DC-4C9A-4742-B13C-FB6460FD3503}" type="slidenum">
              <a:rPr lang="en-US" sz="1200" dirty="0"/>
            </a:fld>
            <a:endParaRPr lang="en-US" sz="1200" dirty="0"/>
          </a:p>
        </p:txBody>
      </p:sp>
      <p:sp>
        <p:nvSpPr>
          <p:cNvPr id="31746" name="Slide Image Placeholder 31745"/>
          <p:cNvSpPr>
            <a:spLocks noGrp="1" noRot="1" noChangeAspect="1" noTextEdit="1"/>
          </p:cNvSpPr>
          <p:nvPr>
            <p:ph type="sldImg"/>
          </p:nvPr>
        </p:nvSpPr>
        <p:spPr/>
      </p:sp>
      <p:sp>
        <p:nvSpPr>
          <p:cNvPr id="31747" name="Text Placeholder 31746"/>
          <p:cNvSpPr>
            <a:spLocks noGrp="1"/>
          </p:cNvSpPr>
          <p:nvPr>
            <p:ph type="body" idx="1"/>
          </p:nvPr>
        </p:nvSpPr>
        <p:spPr/>
        <p:txBody>
          <a:bodyPr/>
          <a:lstStyle/>
          <a:p>
            <a:pPr lvl="0"/>
            <a:endParaRPr dirty="0"/>
          </a:p>
          <a:p>
            <a:pPr lvl="0"/>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531618-281F-4FF0-A089-C63EAC101B3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3A2DD-6B47-440F-BDFE-4071F25D4F74}"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1531618-281F-4FF0-A089-C63EAC101B3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3A2DD-6B47-440F-BDFE-4071F25D4F74}"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1531618-281F-4FF0-A089-C63EAC101B3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3A2DD-6B47-440F-BDFE-4071F25D4F74}" type="slidenum">
              <a:rPr lang="en-US" smtClean="0"/>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531618-281F-4FF0-A089-C63EAC101B38}"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B3A2DD-6B47-440F-BDFE-4071F25D4F7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531618-281F-4FF0-A089-C63EAC101B38}"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B3A2DD-6B47-440F-BDFE-4071F25D4F7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531618-281F-4FF0-A089-C63EAC101B38}"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B3A2DD-6B47-440F-BDFE-4071F25D4F7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531618-281F-4FF0-A089-C63EAC101B38}"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B3A2DD-6B47-440F-BDFE-4071F25D4F7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1531618-281F-4FF0-A089-C63EAC101B3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3A2DD-6B47-440F-BDFE-4071F25D4F74}"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21531618-281F-4FF0-A089-C63EAC101B3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3A2DD-6B47-440F-BDFE-4071F25D4F74}"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21531618-281F-4FF0-A089-C63EAC101B3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3A2DD-6B47-440F-BDFE-4071F25D4F74}"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21531618-281F-4FF0-A089-C63EAC101B3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B3A2DD-6B47-440F-BDFE-4071F25D4F74}"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531618-281F-4FF0-A089-C63EAC101B3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B3A2DD-6B47-440F-BDFE-4071F25D4F74}"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31618-281F-4FF0-A089-C63EAC101B3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B3A2DD-6B47-440F-BDFE-4071F25D4F74}"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1531618-281F-4FF0-A089-C63EAC101B3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3A2DD-6B47-440F-BDFE-4071F25D4F74}"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1531618-281F-4FF0-A089-C63EAC101B3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3A2DD-6B47-440F-BDFE-4071F25D4F74}" type="slidenum">
              <a:rPr lang="en-US" smtClean="0"/>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74638"/>
            <a:ext cx="82296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457200" y="1600200"/>
            <a:ext cx="82296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fld id="{21531618-281F-4FF0-A089-C63EAC101B38}" type="datetimeFigureOut">
              <a:rPr lang="en-US" smtClean="0">
                <a:solidFill>
                  <a:prstClr val="black">
                    <a:tint val="75000"/>
                  </a:prstClr>
                </a:solidFill>
              </a:rPr>
            </a:fld>
            <a:endParaRPr lang="en-US">
              <a:solidFill>
                <a:prstClr val="black">
                  <a:tint val="75000"/>
                </a:prstClr>
              </a:solidFill>
            </a:endParaRPr>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endParaRPr lang="en-US">
              <a:solidFill>
                <a:prstClr val="black">
                  <a:tint val="75000"/>
                </a:prstClr>
              </a:solidFill>
            </a:endParaRPr>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fld id="{23B3A2DD-6B47-440F-BDFE-4071F25D4F74}"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microsoft.com/office/2007/relationships/hdphoto" Target="../media/image6.wdp"/><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6.wdp"/><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7800"/>
            <a:ext cx="9144000" cy="1076325"/>
          </a:xfrm>
          <a:prstGeom prst="rect">
            <a:avLst/>
          </a:prstGeom>
        </p:spPr>
        <p:txBody>
          <a:bodyPr wrap="square">
            <a:spAutoFit/>
          </a:bodyPr>
          <a:lstStyle/>
          <a:p>
            <a:pPr algn="ctr"/>
            <a:r>
              <a:rPr lang="en-US" sz="3200" b="1" u="sng" dirty="0" smtClean="0">
                <a:solidFill>
                  <a:srgbClr val="FF0000"/>
                </a:solidFill>
                <a:latin typeface="Times New Roman" panose="02020603050405020304" pitchFamily="18" charset="0"/>
                <a:cs typeface="Times New Roman" panose="02020603050405020304" pitchFamily="18" charset="0"/>
              </a:rPr>
              <a:t>PHẦN MỘT:</a:t>
            </a:r>
            <a:r>
              <a:rPr lang="en-US" sz="3200" b="1" dirty="0" smtClean="0">
                <a:solidFill>
                  <a:srgbClr val="FF0000"/>
                </a:solidFill>
                <a:latin typeface="Times New Roman" panose="02020603050405020304" pitchFamily="18" charset="0"/>
                <a:cs typeface="Times New Roman" panose="02020603050405020304" pitchFamily="18" charset="0"/>
              </a:rPr>
              <a:t> LỊCH SỬ THẾ </a:t>
            </a:r>
            <a:r>
              <a:rPr lang="vi-VN" altLang="en-US" sz="3200" b="1" dirty="0" smtClean="0">
                <a:solidFill>
                  <a:srgbClr val="FF0000"/>
                </a:solidFill>
                <a:latin typeface="Times New Roman" panose="02020603050405020304" pitchFamily="18" charset="0"/>
                <a:cs typeface="Times New Roman" panose="02020603050405020304" pitchFamily="18" charset="0"/>
              </a:rPr>
              <a:t>GIỚI</a:t>
            </a:r>
            <a:r>
              <a:rPr lang="en-US" sz="3200" b="1" dirty="0" smtClean="0">
                <a:solidFill>
                  <a:srgbClr val="FF0000"/>
                </a:solidFill>
                <a:latin typeface="Times New Roman" panose="02020603050405020304" pitchFamily="18" charset="0"/>
                <a:cs typeface="Times New Roman" panose="02020603050405020304" pitchFamily="18" charset="0"/>
              </a:rPr>
              <a:t> THỜI NGUYÊN THỦY, CỔ </a:t>
            </a:r>
            <a:r>
              <a:rPr lang="en-US" sz="3200" b="1" dirty="0">
                <a:solidFill>
                  <a:srgbClr val="FF0000"/>
                </a:solidFill>
                <a:latin typeface="Times New Roman" panose="02020603050405020304" pitchFamily="18" charset="0"/>
                <a:cs typeface="Times New Roman" panose="02020603050405020304" pitchFamily="18" charset="0"/>
              </a:rPr>
              <a:t>ĐẠI VÀ TRUNG ĐẠI</a:t>
            </a:r>
            <a:endParaRPr lang="en-US" sz="3200" dirty="0">
              <a:solidFill>
                <a:srgbClr val="FF0000"/>
              </a:solidFill>
            </a:endParaRPr>
          </a:p>
        </p:txBody>
      </p:sp>
      <p:sp>
        <p:nvSpPr>
          <p:cNvPr id="4" name="Rectangle 3"/>
          <p:cNvSpPr/>
          <p:nvPr/>
        </p:nvSpPr>
        <p:spPr>
          <a:xfrm>
            <a:off x="762000" y="2895600"/>
            <a:ext cx="7710805" cy="2261235"/>
          </a:xfrm>
          <a:prstGeom prst="rect">
            <a:avLst/>
          </a:prstGeom>
          <a:ln>
            <a:solidFill>
              <a:schemeClr val="tx1"/>
            </a:solidFill>
          </a:ln>
        </p:spPr>
        <p:txBody>
          <a:bodyPr wrap="square">
            <a:spAutoFit/>
          </a:bodyPr>
          <a:lstStyle/>
          <a:p>
            <a:pPr algn="ctr">
              <a:lnSpc>
                <a:spcPct val="150000"/>
              </a:lnSpc>
            </a:pPr>
            <a:r>
              <a:rPr lang="en-US" sz="3000" b="1" u="sng" dirty="0">
                <a:solidFill>
                  <a:srgbClr val="00B050"/>
                </a:solidFill>
                <a:latin typeface="Times New Roman" panose="02020603050405020304" pitchFamily="18" charset="0"/>
                <a:cs typeface="Times New Roman" panose="02020603050405020304" pitchFamily="18" charset="0"/>
              </a:rPr>
              <a:t>Chủ đề 1</a:t>
            </a:r>
            <a:endParaRPr lang="en-US" sz="30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sz="3200" b="1" dirty="0">
                <a:solidFill>
                  <a:schemeClr val="accent1">
                    <a:lumMod val="50000"/>
                  </a:schemeClr>
                </a:solidFill>
                <a:latin typeface="Times New Roman" panose="02020603050405020304" pitchFamily="18" charset="0"/>
                <a:cs typeface="Times New Roman" panose="02020603050405020304" pitchFamily="18" charset="0"/>
              </a:rPr>
              <a:t>XÃ HỘI NGUYÊN THUỶ </a:t>
            </a:r>
            <a:endParaRPr lang="en-US" sz="3200" b="1" dirty="0">
              <a:solidFill>
                <a:schemeClr val="accent1">
                  <a:lumMod val="50000"/>
                </a:schemeClr>
              </a:solidFill>
              <a:latin typeface="Times New Roman" panose="02020603050405020304" pitchFamily="18" charset="0"/>
              <a:cs typeface="Times New Roman" panose="02020603050405020304" pitchFamily="18" charset="0"/>
            </a:endParaRPr>
          </a:p>
          <a:p>
            <a:pPr algn="ctr">
              <a:lnSpc>
                <a:spcPct val="150000"/>
              </a:lnSpc>
            </a:pPr>
            <a:r>
              <a:rPr lang="en-US" sz="3200" b="1" dirty="0">
                <a:solidFill>
                  <a:schemeClr val="accent1">
                    <a:lumMod val="50000"/>
                  </a:schemeClr>
                </a:solidFill>
                <a:latin typeface="Times New Roman" panose="02020603050405020304" pitchFamily="18" charset="0"/>
                <a:cs typeface="Times New Roman" panose="02020603050405020304" pitchFamily="18" charset="0"/>
              </a:rPr>
              <a:t> </a:t>
            </a:r>
            <a:endParaRPr lang="en-U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Rectangle 1"/>
          <p:cNvSpPr/>
          <p:nvPr/>
        </p:nvSpPr>
        <p:spPr>
          <a:xfrm>
            <a:off x="1191895" y="304800"/>
            <a:ext cx="7079615" cy="706755"/>
          </a:xfrm>
          <a:prstGeom prst="rect">
            <a:avLst/>
          </a:prstGeom>
        </p:spPr>
        <p:txBody>
          <a:bodyPr wrap="square">
            <a:spAutoFit/>
          </a:bodyPr>
          <a:lstStyle/>
          <a:p>
            <a:pPr algn="ctr"/>
            <a:r>
              <a:rPr lang="en-US" sz="4000" b="1" dirty="0" smtClean="0">
                <a:solidFill>
                  <a:schemeClr val="accent1">
                    <a:lumMod val="50000"/>
                  </a:schemeClr>
                </a:solidFill>
                <a:latin typeface="Times New Roman" panose="02020603050405020304" pitchFamily="18" charset="0"/>
                <a:cs typeface="Times New Roman" panose="02020603050405020304" pitchFamily="18" charset="0"/>
              </a:rPr>
              <a:t>LỊCH SỬ LỚP 10 - HỌC KỲ 1</a:t>
            </a:r>
            <a:endParaRPr lang="en-US" sz="4000" b="1" dirty="0" smtClean="0">
              <a:solidFill>
                <a:schemeClr val="accent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Text Box 6153"/>
          <p:cNvSpPr txBox="1"/>
          <p:nvPr/>
        </p:nvSpPr>
        <p:spPr>
          <a:xfrm>
            <a:off x="457200" y="1295400"/>
            <a:ext cx="8230235" cy="4569460"/>
          </a:xfrm>
          <a:prstGeom prst="rect">
            <a:avLst/>
          </a:prstGeom>
          <a:noFill/>
          <a:ln w="9525">
            <a:noFill/>
          </a:ln>
        </p:spPr>
        <p:txBody>
          <a:bodyPr wrap="square">
            <a:spAutoFit/>
          </a:bodyPr>
          <a:lstStyle/>
          <a:p>
            <a:pPr indent="0" algn="just">
              <a:lnSpc>
                <a:spcPct val="90000"/>
              </a:lnSpc>
              <a:spcBef>
                <a:spcPct val="50000"/>
              </a:spcBef>
              <a:buNone/>
            </a:pPr>
            <a:r>
              <a:rPr lang="en-US" sz="2800" b="1" dirty="0">
                <a:solidFill>
                  <a:srgbClr val="FF0000"/>
                </a:solidFill>
                <a:latin typeface="Times New Roman" panose="02020603050405020304" pitchFamily="18" charset="0"/>
              </a:rPr>
              <a:t>2. </a:t>
            </a:r>
            <a:r>
              <a:rPr sz="2800" b="1" dirty="0" err="1">
                <a:solidFill>
                  <a:srgbClr val="FF0000"/>
                </a:solidFill>
                <a:latin typeface="Times New Roman" panose="02020603050405020304" pitchFamily="18" charset="0"/>
              </a:rPr>
              <a:t>Những</a:t>
            </a:r>
            <a:r>
              <a:rPr sz="2800" b="1" dirty="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dấu</a:t>
            </a:r>
            <a:r>
              <a:rPr sz="2800" b="1" dirty="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tích</a:t>
            </a:r>
            <a:r>
              <a:rPr sz="2800" b="1" dirty="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người</a:t>
            </a:r>
            <a:r>
              <a:rPr sz="2800" b="1" dirty="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tối</a:t>
            </a:r>
            <a:r>
              <a:rPr sz="2800" b="1" dirty="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cổ</a:t>
            </a:r>
            <a:r>
              <a:rPr sz="2800" b="1" dirty="0">
                <a:solidFill>
                  <a:srgbClr val="FF0000"/>
                </a:solidFill>
                <a:latin typeface="Times New Roman" panose="02020603050405020304" pitchFamily="18" charset="0"/>
              </a:rPr>
              <a:t> ở </a:t>
            </a:r>
            <a:r>
              <a:rPr sz="2800" b="1" dirty="0" err="1">
                <a:solidFill>
                  <a:srgbClr val="FF0000"/>
                </a:solidFill>
                <a:latin typeface="Times New Roman" panose="02020603050405020304" pitchFamily="18" charset="0"/>
              </a:rPr>
              <a:t>Việt</a:t>
            </a:r>
            <a:r>
              <a:rPr sz="2800" b="1" dirty="0">
                <a:solidFill>
                  <a:srgbClr val="FF0000"/>
                </a:solidFill>
                <a:latin typeface="Times New Roman" panose="02020603050405020304" pitchFamily="18" charset="0"/>
              </a:rPr>
              <a:t> </a:t>
            </a:r>
            <a:r>
              <a:rPr sz="2800" b="1" dirty="0" smtClean="0">
                <a:solidFill>
                  <a:srgbClr val="FF0000"/>
                </a:solidFill>
                <a:latin typeface="Times New Roman" panose="02020603050405020304" pitchFamily="18" charset="0"/>
              </a:rPr>
              <a:t>Nam</a:t>
            </a:r>
            <a:r>
              <a:rPr lang="en-US" sz="2800" b="1" dirty="0" smtClean="0">
                <a:solidFill>
                  <a:srgbClr val="FF0000"/>
                </a:solidFill>
                <a:latin typeface="Times New Roman" panose="02020603050405020304" pitchFamily="18" charset="0"/>
              </a:rPr>
              <a:t>:</a:t>
            </a:r>
            <a:endParaRPr sz="2800" b="1" dirty="0">
              <a:solidFill>
                <a:srgbClr val="FF0000"/>
              </a:solidFill>
              <a:latin typeface="Times New Roman" panose="02020603050405020304" pitchFamily="18" charset="0"/>
            </a:endParaRPr>
          </a:p>
          <a:p>
            <a:pPr marL="342900" indent="-342900" algn="just">
              <a:lnSpc>
                <a:spcPct val="90000"/>
              </a:lnSpc>
              <a:spcBef>
                <a:spcPct val="50000"/>
              </a:spcBef>
              <a:buNone/>
            </a:pPr>
            <a:r>
              <a:rPr sz="2400" b="1" dirty="0" err="1">
                <a:solidFill>
                  <a:srgbClr val="0000FF"/>
                </a:solidFill>
                <a:latin typeface="Times New Roman" panose="02020603050405020304" pitchFamily="18" charset="0"/>
              </a:rPr>
              <a:t>Khảo</a:t>
            </a:r>
            <a:r>
              <a:rPr sz="2400" b="1" dirty="0">
                <a:solidFill>
                  <a:srgbClr val="0000FF"/>
                </a:solidFill>
                <a:latin typeface="Times New Roman" panose="02020603050405020304" pitchFamily="18" charset="0"/>
              </a:rPr>
              <a:t> </a:t>
            </a:r>
            <a:r>
              <a:rPr sz="2400" b="1" dirty="0" err="1">
                <a:solidFill>
                  <a:srgbClr val="0000FF"/>
                </a:solidFill>
                <a:latin typeface="Times New Roman" panose="02020603050405020304" pitchFamily="18" charset="0"/>
              </a:rPr>
              <a:t>cổ</a:t>
            </a:r>
            <a:r>
              <a:rPr sz="2400" b="1" dirty="0">
                <a:solidFill>
                  <a:srgbClr val="0000FF"/>
                </a:solidFill>
                <a:latin typeface="Times New Roman" panose="02020603050405020304" pitchFamily="18" charset="0"/>
              </a:rPr>
              <a:t> </a:t>
            </a:r>
            <a:r>
              <a:rPr sz="2400" b="1" dirty="0" err="1">
                <a:solidFill>
                  <a:srgbClr val="0000FF"/>
                </a:solidFill>
                <a:latin typeface="Times New Roman" panose="02020603050405020304" pitchFamily="18" charset="0"/>
              </a:rPr>
              <a:t>học</a:t>
            </a:r>
            <a:r>
              <a:rPr sz="2400" b="1" dirty="0">
                <a:solidFill>
                  <a:srgbClr val="0000FF"/>
                </a:solidFill>
                <a:latin typeface="Times New Roman" panose="02020603050405020304" pitchFamily="18" charset="0"/>
              </a:rPr>
              <a:t> </a:t>
            </a:r>
            <a:r>
              <a:rPr sz="2400" b="1" dirty="0" err="1">
                <a:solidFill>
                  <a:srgbClr val="0000FF"/>
                </a:solidFill>
                <a:latin typeface="Times New Roman" panose="02020603050405020304" pitchFamily="18" charset="0"/>
              </a:rPr>
              <a:t>đã</a:t>
            </a:r>
            <a:r>
              <a:rPr sz="2400" b="1" dirty="0">
                <a:solidFill>
                  <a:srgbClr val="0000FF"/>
                </a:solidFill>
                <a:latin typeface="Times New Roman" panose="02020603050405020304" pitchFamily="18" charset="0"/>
              </a:rPr>
              <a:t> </a:t>
            </a:r>
            <a:r>
              <a:rPr sz="2400" b="1" dirty="0" err="1">
                <a:solidFill>
                  <a:srgbClr val="0000FF"/>
                </a:solidFill>
                <a:latin typeface="Times New Roman" panose="02020603050405020304" pitchFamily="18" charset="0"/>
              </a:rPr>
              <a:t>xác</a:t>
            </a:r>
            <a:r>
              <a:rPr sz="2400" b="1" dirty="0">
                <a:solidFill>
                  <a:srgbClr val="0000FF"/>
                </a:solidFill>
                <a:latin typeface="Times New Roman" panose="02020603050405020304" pitchFamily="18" charset="0"/>
              </a:rPr>
              <a:t> </a:t>
            </a:r>
            <a:r>
              <a:rPr sz="2400" b="1" dirty="0" err="1">
                <a:solidFill>
                  <a:srgbClr val="0000FF"/>
                </a:solidFill>
                <a:latin typeface="Times New Roman" panose="02020603050405020304" pitchFamily="18" charset="0"/>
              </a:rPr>
              <a:t>định</a:t>
            </a:r>
            <a:r>
              <a:rPr sz="2400" b="1" dirty="0">
                <a:solidFill>
                  <a:srgbClr val="0000FF"/>
                </a:solidFill>
                <a:latin typeface="Times New Roman" panose="02020603050405020304" pitchFamily="18" charset="0"/>
              </a:rPr>
              <a:t>:</a:t>
            </a:r>
            <a:endParaRPr sz="2400" b="1" dirty="0">
              <a:solidFill>
                <a:srgbClr val="0000FF"/>
              </a:solidFill>
              <a:latin typeface="Times New Roman" panose="02020603050405020304" pitchFamily="18" charset="0"/>
            </a:endParaRPr>
          </a:p>
          <a:p>
            <a:pPr marL="342900" indent="-342900" algn="just">
              <a:lnSpc>
                <a:spcPct val="90000"/>
              </a:lnSpc>
              <a:spcBef>
                <a:spcPct val="50000"/>
              </a:spcBef>
              <a:buChar char="-"/>
            </a:pPr>
            <a:r>
              <a:rPr sz="2400" dirty="0" err="1">
                <a:solidFill>
                  <a:schemeClr val="tx1"/>
                </a:solidFill>
                <a:latin typeface="Times New Roman" panose="02020603050405020304" pitchFamily="18" charset="0"/>
              </a:rPr>
              <a:t>Cách</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ngày</a:t>
            </a:r>
            <a:r>
              <a:rPr sz="2400" dirty="0">
                <a:solidFill>
                  <a:schemeClr val="tx1"/>
                </a:solidFill>
                <a:latin typeface="Times New Roman" panose="02020603050405020304" pitchFamily="18" charset="0"/>
              </a:rPr>
              <a:t> nay 40 – 30 </a:t>
            </a:r>
            <a:r>
              <a:rPr sz="2400" dirty="0" err="1">
                <a:solidFill>
                  <a:schemeClr val="tx1"/>
                </a:solidFill>
                <a:latin typeface="Times New Roman" panose="02020603050405020304" pitchFamily="18" charset="0"/>
              </a:rPr>
              <a:t>vạn</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năm</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xuất</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hiện</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người</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tối</a:t>
            </a:r>
            <a:r>
              <a:rPr sz="2400" dirty="0">
                <a:solidFill>
                  <a:schemeClr val="tx1"/>
                </a:solidFill>
                <a:latin typeface="Times New Roman" panose="02020603050405020304" pitchFamily="18" charset="0"/>
              </a:rPr>
              <a:t> </a:t>
            </a:r>
            <a:r>
              <a:rPr sz="2400" dirty="0" err="1" smtClean="0">
                <a:solidFill>
                  <a:schemeClr val="tx1"/>
                </a:solidFill>
                <a:latin typeface="Times New Roman" panose="02020603050405020304" pitchFamily="18" charset="0"/>
              </a:rPr>
              <a:t>cổ</a:t>
            </a:r>
            <a:r>
              <a:rPr lang="en-US" sz="2400" dirty="0" smtClean="0">
                <a:solidFill>
                  <a:schemeClr val="tx1"/>
                </a:solidFill>
                <a:latin typeface="Times New Roman" panose="02020603050405020304" pitchFamily="18" charset="0"/>
              </a:rPr>
              <a:t>.</a:t>
            </a:r>
            <a:endParaRPr sz="2400" dirty="0">
              <a:solidFill>
                <a:schemeClr val="tx1"/>
              </a:solidFill>
              <a:latin typeface="Times New Roman" panose="02020603050405020304" pitchFamily="18" charset="0"/>
            </a:endParaRPr>
          </a:p>
          <a:p>
            <a:pPr marL="342900" indent="-342900" algn="just">
              <a:lnSpc>
                <a:spcPct val="90000"/>
              </a:lnSpc>
              <a:spcBef>
                <a:spcPct val="50000"/>
              </a:spcBef>
              <a:buChar char="-"/>
            </a:pPr>
            <a:r>
              <a:rPr sz="2400" dirty="0" err="1">
                <a:solidFill>
                  <a:schemeClr val="tx1"/>
                </a:solidFill>
                <a:latin typeface="Times New Roman" panose="02020603050405020304" pitchFamily="18" charset="0"/>
              </a:rPr>
              <a:t>Địa</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bàn</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Lạng</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Sơn</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Thanh</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Hóa</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Đồng</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Nai</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Bình</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Phước</a:t>
            </a:r>
            <a:r>
              <a:rPr sz="2400" dirty="0">
                <a:solidFill>
                  <a:schemeClr val="tx1"/>
                </a:solidFill>
                <a:latin typeface="Times New Roman" panose="02020603050405020304" pitchFamily="18" charset="0"/>
              </a:rPr>
              <a:t>...</a:t>
            </a:r>
            <a:endParaRPr sz="2400" dirty="0">
              <a:solidFill>
                <a:schemeClr val="tx1"/>
              </a:solidFill>
              <a:latin typeface="Times New Roman" panose="02020603050405020304" pitchFamily="18" charset="0"/>
            </a:endParaRPr>
          </a:p>
          <a:p>
            <a:pPr marL="342900" indent="-342900" algn="just">
              <a:lnSpc>
                <a:spcPct val="90000"/>
              </a:lnSpc>
              <a:spcBef>
                <a:spcPct val="50000"/>
              </a:spcBef>
              <a:buChar char="-"/>
            </a:pPr>
            <a:r>
              <a:rPr sz="2400" dirty="0" err="1">
                <a:solidFill>
                  <a:schemeClr val="tx1"/>
                </a:solidFill>
                <a:latin typeface="Times New Roman" panose="02020603050405020304" pitchFamily="18" charset="0"/>
              </a:rPr>
              <a:t>Dấu</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tích</a:t>
            </a:r>
            <a:r>
              <a:rPr sz="2400" dirty="0">
                <a:solidFill>
                  <a:schemeClr val="tx1"/>
                </a:solidFill>
                <a:latin typeface="Times New Roman" panose="02020603050405020304" pitchFamily="18" charset="0"/>
              </a:rPr>
              <a:t>: + </a:t>
            </a:r>
            <a:r>
              <a:rPr sz="2400" dirty="0" err="1">
                <a:solidFill>
                  <a:schemeClr val="tx1"/>
                </a:solidFill>
                <a:latin typeface="Times New Roman" panose="02020603050405020304" pitchFamily="18" charset="0"/>
              </a:rPr>
              <a:t>Răng</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của</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người</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tối</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cổ</a:t>
            </a:r>
            <a:r>
              <a:rPr sz="2400" dirty="0">
                <a:solidFill>
                  <a:schemeClr val="tx1"/>
                </a:solidFill>
                <a:latin typeface="Times New Roman" panose="02020603050405020304" pitchFamily="18" charset="0"/>
              </a:rPr>
              <a:t>.</a:t>
            </a:r>
            <a:endParaRPr sz="2400" dirty="0">
              <a:solidFill>
                <a:schemeClr val="tx1"/>
              </a:solidFill>
              <a:latin typeface="Times New Roman" panose="02020603050405020304" pitchFamily="18" charset="0"/>
            </a:endParaRPr>
          </a:p>
          <a:p>
            <a:pPr marL="342900" indent="-342900" algn="just">
              <a:lnSpc>
                <a:spcPct val="90000"/>
              </a:lnSpc>
              <a:spcBef>
                <a:spcPct val="50000"/>
              </a:spcBef>
              <a:buNone/>
            </a:pPr>
            <a:r>
              <a:rPr sz="2400" dirty="0">
                <a:solidFill>
                  <a:schemeClr val="tx1"/>
                </a:solidFill>
                <a:latin typeface="Times New Roman" panose="02020603050405020304" pitchFamily="18" charset="0"/>
              </a:rPr>
              <a:t>                     + </a:t>
            </a:r>
            <a:r>
              <a:rPr sz="2400" dirty="0" err="1">
                <a:solidFill>
                  <a:schemeClr val="tx1"/>
                </a:solidFill>
                <a:latin typeface="Times New Roman" panose="02020603050405020304" pitchFamily="18" charset="0"/>
              </a:rPr>
              <a:t>Công</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cụ</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lao</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động</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hlinkClick r:id=""/>
              </a:rPr>
              <a:t>đồ</a:t>
            </a:r>
            <a:r>
              <a:rPr sz="2400" dirty="0">
                <a:solidFill>
                  <a:schemeClr val="tx1"/>
                </a:solidFill>
                <a:latin typeface="Times New Roman" panose="02020603050405020304" pitchFamily="18" charset="0"/>
                <a:hlinkClick r:id=""/>
              </a:rPr>
              <a:t> </a:t>
            </a:r>
            <a:r>
              <a:rPr sz="2400" dirty="0" err="1">
                <a:solidFill>
                  <a:schemeClr val="tx1"/>
                </a:solidFill>
                <a:latin typeface="Times New Roman" panose="02020603050405020304" pitchFamily="18" charset="0"/>
                <a:hlinkClick r:id=""/>
              </a:rPr>
              <a:t>đá</a:t>
            </a:r>
            <a:r>
              <a:rPr sz="2400" dirty="0">
                <a:solidFill>
                  <a:schemeClr val="tx1"/>
                </a:solidFill>
                <a:latin typeface="Times New Roman" panose="02020603050405020304" pitchFamily="18" charset="0"/>
                <a:hlinkClick r:id=""/>
              </a:rPr>
              <a:t> </a:t>
            </a:r>
            <a:r>
              <a:rPr sz="2400" dirty="0" err="1">
                <a:solidFill>
                  <a:schemeClr val="tx1"/>
                </a:solidFill>
                <a:latin typeface="Times New Roman" panose="02020603050405020304" pitchFamily="18" charset="0"/>
                <a:hlinkClick r:id=""/>
              </a:rPr>
              <a:t>cũ</a:t>
            </a:r>
            <a:r>
              <a:rPr sz="2400" dirty="0">
                <a:solidFill>
                  <a:schemeClr val="tx1"/>
                </a:solidFill>
                <a:latin typeface="Times New Roman" panose="02020603050405020304" pitchFamily="18" charset="0"/>
                <a:hlinkClick r:id=""/>
              </a:rPr>
              <a:t> </a:t>
            </a:r>
            <a:r>
              <a:rPr sz="2400" dirty="0">
                <a:solidFill>
                  <a:schemeClr val="tx1"/>
                </a:solidFill>
                <a:latin typeface="Times New Roman" panose="02020603050405020304" pitchFamily="18" charset="0"/>
              </a:rPr>
              <a:t>(</a:t>
            </a:r>
            <a:r>
              <a:rPr sz="2400" dirty="0" err="1">
                <a:solidFill>
                  <a:schemeClr val="tx1"/>
                </a:solidFill>
                <a:latin typeface="Times New Roman" panose="02020603050405020304" pitchFamily="18" charset="0"/>
              </a:rPr>
              <a:t>ghè</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đẽo</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thô</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sơ</a:t>
            </a:r>
            <a:r>
              <a:rPr sz="2400" dirty="0">
                <a:solidFill>
                  <a:schemeClr val="tx1"/>
                </a:solidFill>
                <a:latin typeface="Times New Roman" panose="02020603050405020304" pitchFamily="18" charset="0"/>
              </a:rPr>
              <a:t>).</a:t>
            </a:r>
            <a:endParaRPr sz="2400" dirty="0">
              <a:solidFill>
                <a:schemeClr val="tx1"/>
              </a:solidFill>
              <a:latin typeface="Times New Roman" panose="02020603050405020304" pitchFamily="18" charset="0"/>
            </a:endParaRPr>
          </a:p>
          <a:p>
            <a:pPr marL="342900" indent="-342900" algn="just">
              <a:lnSpc>
                <a:spcPct val="90000"/>
              </a:lnSpc>
              <a:spcBef>
                <a:spcPct val="50000"/>
              </a:spcBef>
              <a:buNone/>
            </a:pPr>
            <a:r>
              <a:rPr sz="2400" dirty="0">
                <a:solidFill>
                  <a:schemeClr val="tx1"/>
                </a:solidFill>
                <a:latin typeface="Times New Roman" panose="02020603050405020304" pitchFamily="18" charset="0"/>
              </a:rPr>
              <a:t>                      + </a:t>
            </a:r>
            <a:r>
              <a:rPr sz="2400" dirty="0" err="1">
                <a:solidFill>
                  <a:schemeClr val="tx1"/>
                </a:solidFill>
                <a:latin typeface="Times New Roman" panose="02020603050405020304" pitchFamily="18" charset="0"/>
              </a:rPr>
              <a:t>Sống</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thành</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từng</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bầy</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săn</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bắt</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hái</a:t>
            </a:r>
            <a:r>
              <a:rPr sz="2400" dirty="0">
                <a:solidFill>
                  <a:schemeClr val="tx1"/>
                </a:solidFill>
                <a:latin typeface="Times New Roman" panose="02020603050405020304" pitchFamily="18" charset="0"/>
              </a:rPr>
              <a:t> </a:t>
            </a:r>
            <a:r>
              <a:rPr sz="2400" dirty="0" err="1">
                <a:solidFill>
                  <a:schemeClr val="tx1"/>
                </a:solidFill>
                <a:latin typeface="Times New Roman" panose="02020603050405020304" pitchFamily="18" charset="0"/>
              </a:rPr>
              <a:t>lượm</a:t>
            </a:r>
            <a:r>
              <a:rPr sz="2400" dirty="0">
                <a:solidFill>
                  <a:schemeClr val="tx1"/>
                </a:solidFill>
                <a:latin typeface="Times New Roman" panose="02020603050405020304" pitchFamily="18" charset="0"/>
              </a:rPr>
              <a:t>).</a:t>
            </a:r>
            <a:endParaRPr sz="2400" dirty="0">
              <a:solidFill>
                <a:schemeClr val="tx1"/>
              </a:solidFill>
              <a:latin typeface="Times New Roman" panose="02020603050405020304" pitchFamily="18" charset="0"/>
            </a:endParaRPr>
          </a:p>
          <a:p>
            <a:pPr marL="342900" indent="-342900" algn="just">
              <a:lnSpc>
                <a:spcPct val="90000"/>
              </a:lnSpc>
              <a:spcBef>
                <a:spcPct val="50000"/>
              </a:spcBef>
              <a:buNone/>
            </a:pPr>
            <a:r>
              <a:rPr sz="2400" b="1" dirty="0">
                <a:latin typeface="Times New Roman" panose="02020603050405020304" pitchFamily="18" charset="0"/>
              </a:rPr>
              <a:t>                   </a:t>
            </a:r>
            <a:r>
              <a:rPr sz="2800" b="1" dirty="0" err="1">
                <a:solidFill>
                  <a:srgbClr val="CC0000"/>
                </a:solidFill>
                <a:latin typeface="Times New Roman" panose="02020603050405020304" pitchFamily="18" charset="0"/>
              </a:rPr>
              <a:t>Việt</a:t>
            </a:r>
            <a:r>
              <a:rPr sz="2800" b="1" dirty="0">
                <a:solidFill>
                  <a:srgbClr val="CC0000"/>
                </a:solidFill>
                <a:latin typeface="Times New Roman" panose="02020603050405020304" pitchFamily="18" charset="0"/>
              </a:rPr>
              <a:t> Nam </a:t>
            </a:r>
            <a:r>
              <a:rPr sz="2800" b="1" dirty="0" err="1">
                <a:solidFill>
                  <a:srgbClr val="CC0000"/>
                </a:solidFill>
                <a:latin typeface="Times New Roman" panose="02020603050405020304" pitchFamily="18" charset="0"/>
              </a:rPr>
              <a:t>là</a:t>
            </a:r>
            <a:r>
              <a:rPr sz="2800" b="1" dirty="0">
                <a:solidFill>
                  <a:srgbClr val="CC0000"/>
                </a:solidFill>
                <a:latin typeface="Times New Roman" panose="02020603050405020304" pitchFamily="18" charset="0"/>
              </a:rPr>
              <a:t> </a:t>
            </a:r>
            <a:r>
              <a:rPr sz="2800" b="1" dirty="0" err="1">
                <a:solidFill>
                  <a:srgbClr val="CC0000"/>
                </a:solidFill>
                <a:latin typeface="Times New Roman" panose="02020603050405020304" pitchFamily="18" charset="0"/>
              </a:rPr>
              <a:t>một</a:t>
            </a:r>
            <a:r>
              <a:rPr sz="2800" b="1" dirty="0">
                <a:solidFill>
                  <a:srgbClr val="CC0000"/>
                </a:solidFill>
                <a:latin typeface="Times New Roman" panose="02020603050405020304" pitchFamily="18" charset="0"/>
              </a:rPr>
              <a:t> </a:t>
            </a:r>
            <a:r>
              <a:rPr sz="2800" b="1" dirty="0" err="1">
                <a:solidFill>
                  <a:srgbClr val="CC0000"/>
                </a:solidFill>
                <a:latin typeface="Times New Roman" panose="02020603050405020304" pitchFamily="18" charset="0"/>
              </a:rPr>
              <a:t>trong</a:t>
            </a:r>
            <a:r>
              <a:rPr sz="2800" b="1" dirty="0">
                <a:solidFill>
                  <a:srgbClr val="CC0000"/>
                </a:solidFill>
                <a:latin typeface="Times New Roman" panose="02020603050405020304" pitchFamily="18" charset="0"/>
              </a:rPr>
              <a:t> </a:t>
            </a:r>
            <a:r>
              <a:rPr sz="2800" b="1" dirty="0" err="1">
                <a:solidFill>
                  <a:srgbClr val="CC0000"/>
                </a:solidFill>
                <a:latin typeface="Times New Roman" panose="02020603050405020304" pitchFamily="18" charset="0"/>
              </a:rPr>
              <a:t>những</a:t>
            </a:r>
            <a:r>
              <a:rPr sz="2800" b="1" dirty="0">
                <a:solidFill>
                  <a:srgbClr val="CC0000"/>
                </a:solidFill>
                <a:latin typeface="Times New Roman" panose="02020603050405020304" pitchFamily="18" charset="0"/>
              </a:rPr>
              <a:t> </a:t>
            </a:r>
            <a:r>
              <a:rPr sz="2800" b="1" dirty="0" err="1">
                <a:solidFill>
                  <a:srgbClr val="CC0000"/>
                </a:solidFill>
                <a:latin typeface="Times New Roman" panose="02020603050405020304" pitchFamily="18" charset="0"/>
              </a:rPr>
              <a:t>quê</a:t>
            </a:r>
            <a:r>
              <a:rPr sz="2800" b="1" dirty="0">
                <a:solidFill>
                  <a:srgbClr val="CC0000"/>
                </a:solidFill>
                <a:latin typeface="Times New Roman" panose="02020603050405020304" pitchFamily="18" charset="0"/>
              </a:rPr>
              <a:t> </a:t>
            </a:r>
            <a:r>
              <a:rPr sz="2800" b="1" dirty="0" err="1">
                <a:solidFill>
                  <a:srgbClr val="CC0000"/>
                </a:solidFill>
                <a:latin typeface="Times New Roman" panose="02020603050405020304" pitchFamily="18" charset="0"/>
              </a:rPr>
              <a:t>hương</a:t>
            </a:r>
            <a:r>
              <a:rPr sz="2800" b="1" dirty="0">
                <a:solidFill>
                  <a:srgbClr val="CC0000"/>
                </a:solidFill>
                <a:latin typeface="Times New Roman" panose="02020603050405020304" pitchFamily="18" charset="0"/>
              </a:rPr>
              <a:t> </a:t>
            </a:r>
            <a:r>
              <a:rPr sz="2800" b="1" dirty="0" err="1">
                <a:solidFill>
                  <a:srgbClr val="CC0000"/>
                </a:solidFill>
                <a:latin typeface="Times New Roman" panose="02020603050405020304" pitchFamily="18" charset="0"/>
              </a:rPr>
              <a:t>của</a:t>
            </a:r>
            <a:r>
              <a:rPr sz="2800" b="1" dirty="0">
                <a:solidFill>
                  <a:srgbClr val="CC0000"/>
                </a:solidFill>
                <a:latin typeface="Times New Roman" panose="02020603050405020304" pitchFamily="18" charset="0"/>
              </a:rPr>
              <a:t> </a:t>
            </a:r>
            <a:r>
              <a:rPr sz="2800" b="1" dirty="0" err="1">
                <a:solidFill>
                  <a:srgbClr val="CC0000"/>
                </a:solidFill>
                <a:latin typeface="Times New Roman" panose="02020603050405020304" pitchFamily="18" charset="0"/>
              </a:rPr>
              <a:t>loài</a:t>
            </a:r>
            <a:r>
              <a:rPr sz="2800" b="1" dirty="0">
                <a:solidFill>
                  <a:srgbClr val="CC0000"/>
                </a:solidFill>
                <a:latin typeface="Times New Roman" panose="02020603050405020304" pitchFamily="18" charset="0"/>
              </a:rPr>
              <a:t> </a:t>
            </a:r>
            <a:r>
              <a:rPr sz="2800" b="1" dirty="0" err="1">
                <a:solidFill>
                  <a:srgbClr val="CC0000"/>
                </a:solidFill>
                <a:latin typeface="Times New Roman" panose="02020603050405020304" pitchFamily="18" charset="0"/>
              </a:rPr>
              <a:t>người</a:t>
            </a:r>
            <a:r>
              <a:rPr sz="2800" b="1" dirty="0">
                <a:solidFill>
                  <a:srgbClr val="CC0000"/>
                </a:solidFill>
                <a:latin typeface="Times New Roman" panose="02020603050405020304" pitchFamily="18" charset="0"/>
              </a:rPr>
              <a:t>.</a:t>
            </a:r>
            <a:endParaRPr sz="2800" b="1" dirty="0">
              <a:solidFill>
                <a:srgbClr val="CC0000"/>
              </a:solidFill>
              <a:latin typeface="Times New Roman" panose="02020603050405020304" pitchFamily="18" charset="0"/>
            </a:endParaRPr>
          </a:p>
        </p:txBody>
      </p:sp>
      <p:sp>
        <p:nvSpPr>
          <p:cNvPr id="6158" name="Right Arrow 6157"/>
          <p:cNvSpPr/>
          <p:nvPr/>
        </p:nvSpPr>
        <p:spPr>
          <a:xfrm>
            <a:off x="1295400" y="4876800"/>
            <a:ext cx="457200" cy="609600"/>
          </a:xfrm>
          <a:prstGeom prst="rightArrow">
            <a:avLst>
              <a:gd name="adj1" fmla="val 50000"/>
              <a:gd name="adj2" fmla="val 25000"/>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pPr algn="ctr"/>
            <a:endParaRPr sz="4400"/>
          </a:p>
        </p:txBody>
      </p:sp>
      <p:sp>
        <p:nvSpPr>
          <p:cNvPr id="4" name="Rectangle 3"/>
          <p:cNvSpPr/>
          <p:nvPr/>
        </p:nvSpPr>
        <p:spPr>
          <a:xfrm>
            <a:off x="304758" y="304800"/>
            <a:ext cx="8382000" cy="52197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tabLst>
                <a:tab pos="3025775" algn="l"/>
              </a:tabLst>
            </a:pPr>
            <a:r>
              <a:rPr lang="en-US" sz="2800" b="1" dirty="0">
                <a:solidFill>
                  <a:srgbClr val="FF0000"/>
                </a:solidFill>
                <a:latin typeface="Times New Roman" panose="02020603050405020304" pitchFamily="18" charset="0"/>
                <a:cs typeface="Times New Roman" panose="02020603050405020304" pitchFamily="18" charset="0"/>
              </a:rPr>
              <a:t>CHỦ ĐỀ 1: XÃ HỘI NGUYÊN THỦY</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Rectangle 13"/>
          <p:cNvSpPr/>
          <p:nvPr/>
        </p:nvSpPr>
        <p:spPr>
          <a:xfrm>
            <a:off x="228811" y="1066800"/>
            <a:ext cx="8373533" cy="461665"/>
          </a:xfrm>
          <a:prstGeom prst="rect">
            <a:avLst/>
          </a:prstGeom>
        </p:spPr>
        <p:txBody>
          <a:bodyPr wrap="square">
            <a:spAutoFit/>
          </a:bodyPr>
          <a:lstStyle/>
          <a:p>
            <a:pPr algn="just">
              <a:spcAft>
                <a:spcPts val="0"/>
              </a:spcAft>
            </a:pP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bầy</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thủy</a:t>
            </a:r>
            <a:endPar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158"/>
                                        </p:tgtEl>
                                        <p:attrNameLst>
                                          <p:attrName>style.visibility</p:attrName>
                                        </p:attrNameLst>
                                      </p:cBhvr>
                                      <p:to>
                                        <p:strVal val="visible"/>
                                      </p:to>
                                    </p:set>
                                    <p:anim calcmode="lin" valueType="num">
                                      <p:cBhvr>
                                        <p:cTn id="7" dur="1000" fill="hold"/>
                                        <p:tgtEl>
                                          <p:spTgt spid="6158"/>
                                        </p:tgtEl>
                                        <p:attrNameLst>
                                          <p:attrName>ppt_x</p:attrName>
                                        </p:attrNameLst>
                                      </p:cBhvr>
                                      <p:tavLst>
                                        <p:tav tm="0">
                                          <p:val>
                                            <p:strVal val="#ppt_x-.2"/>
                                          </p:val>
                                        </p:tav>
                                        <p:tav tm="100000">
                                          <p:val>
                                            <p:strVal val="#ppt_x"/>
                                          </p:val>
                                        </p:tav>
                                      </p:tavLst>
                                    </p:anim>
                                    <p:anim calcmode="lin" valueType="num">
                                      <p:cBhvr>
                                        <p:cTn id="8" dur="1000" fill="hold"/>
                                        <p:tgtEl>
                                          <p:spTgt spid="61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58"/>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000" fill="hold">
                                          <p:stCondLst>
                                            <p:cond delay="0"/>
                                          </p:stCondLst>
                                        </p:cTn>
                                        <p:tgtEl>
                                          <p:spTgt spid="6154">
                                            <p:txEl>
                                              <p:pRg st="7" end="7"/>
                                            </p:txEl>
                                          </p:spTgt>
                                        </p:tgtEl>
                                        <p:attrNameLst>
                                          <p:attrName>style.visibility</p:attrName>
                                        </p:attrNameLst>
                                      </p:cBhvr>
                                      <p:to>
                                        <p:strVal val="visible"/>
                                      </p:to>
                                    </p:set>
                                    <p:anim calcmode="lin" valueType="num">
                                      <p:cBhvr additive="base">
                                        <p:cTn id="14" dur="1000" fill="hold"/>
                                        <p:tgtEl>
                                          <p:spTgt spid="6154">
                                            <p:txEl>
                                              <p:pRg st="7" end="7"/>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615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8811" y="1295400"/>
            <a:ext cx="8373533" cy="461665"/>
          </a:xfrm>
          <a:prstGeom prst="rect">
            <a:avLst/>
          </a:prstGeom>
        </p:spPr>
        <p:txBody>
          <a:bodyPr wrap="square">
            <a:spAutoFit/>
          </a:bodyPr>
          <a:lstStyle/>
          <a:p>
            <a:pPr algn="just">
              <a:spcAft>
                <a:spcPts val="0"/>
              </a:spcAft>
            </a:pP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a:t>
            </a:r>
            <a:r>
              <a:rPr lang="en-US"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óc</a:t>
            </a:r>
            <a:r>
              <a:rPr lang="en-US"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tạo</a:t>
            </a:r>
            <a:endParaRPr lang="en-US" sz="2400" b="1" dirty="0" err="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5"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28283" y="2057400"/>
            <a:ext cx="383063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5"/>
          <p:cNvSpPr txBox="1">
            <a:spLocks noChangeArrowheads="1"/>
          </p:cNvSpPr>
          <p:nvPr/>
        </p:nvSpPr>
        <p:spPr bwMode="auto">
          <a:xfrm>
            <a:off x="4876800" y="1981200"/>
            <a:ext cx="2825750" cy="58356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spcBef>
                <a:spcPct val="50000"/>
              </a:spcBef>
              <a:defRPr/>
            </a:pP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CÂU HỎI </a:t>
            </a:r>
            <a:endPar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7" name="AutoShape 76"/>
          <p:cNvSpPr>
            <a:spLocks noChangeArrowheads="1"/>
          </p:cNvSpPr>
          <p:nvPr/>
        </p:nvSpPr>
        <p:spPr bwMode="auto">
          <a:xfrm>
            <a:off x="4135755" y="2667000"/>
            <a:ext cx="4951095" cy="3036570"/>
          </a:xfrm>
          <a:prstGeom prst="flowChartAlternateProcess">
            <a:avLst/>
          </a:prstGeom>
        </p:spPr>
        <p:style>
          <a:lnRef idx="3">
            <a:schemeClr val="lt1"/>
          </a:lnRef>
          <a:fillRef idx="1">
            <a:schemeClr val="accent4"/>
          </a:fillRef>
          <a:effectRef idx="1">
            <a:schemeClr val="accent4"/>
          </a:effectRef>
          <a:fontRef idx="minor">
            <a:schemeClr val="lt1"/>
          </a:fontRef>
        </p:style>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sz="2800" b="1" dirty="0">
                <a:solidFill>
                  <a:schemeClr val="bg1"/>
                </a:solidFill>
                <a:latin typeface="Times New Roman" panose="02020603050405020304" pitchFamily="18" charset="0"/>
                <a:cs typeface="Times New Roman" panose="02020603050405020304" pitchFamily="18" charset="0"/>
              </a:rPr>
              <a:t>Tìm </a:t>
            </a:r>
            <a:r>
              <a:rPr lang="en-US" sz="2800" b="1" dirty="0" err="1" smtClean="0">
                <a:solidFill>
                  <a:schemeClr val="bg1"/>
                </a:solidFill>
                <a:latin typeface="Times New Roman" panose="02020603050405020304" pitchFamily="18" charset="0"/>
                <a:cs typeface="Times New Roman" panose="02020603050405020304" pitchFamily="18" charset="0"/>
              </a:rPr>
              <a:t>hiểu</a:t>
            </a:r>
            <a:r>
              <a:rPr lang="en-US" sz="2800" b="1" dirty="0" smtClean="0">
                <a:solidFill>
                  <a:schemeClr val="bg1"/>
                </a:solidFill>
                <a:latin typeface="Times New Roman" panose="02020603050405020304" pitchFamily="18" charset="0"/>
                <a:cs typeface="Times New Roman" panose="02020603050405020304" pitchFamily="18" charset="0"/>
              </a:rPr>
              <a:t> các</a:t>
            </a:r>
            <a:r>
              <a:rPr lang="nl-NL" sz="2800" b="1" dirty="0">
                <a:solidFill>
                  <a:schemeClr val="bg1"/>
                </a:solidFill>
              </a:rPr>
              <a:t> </a:t>
            </a:r>
            <a:r>
              <a:rPr lang="en-US" sz="2800" b="1" dirty="0" err="1" smtClean="0">
                <a:solidFill>
                  <a:schemeClr val="bg1"/>
                </a:solidFill>
              </a:rPr>
              <a:t>bước</a:t>
            </a:r>
            <a:r>
              <a:rPr lang="en-US" sz="2800" b="1" dirty="0" smtClean="0">
                <a:solidFill>
                  <a:schemeClr val="bg1"/>
                </a:solidFill>
              </a:rPr>
              <a:t> </a:t>
            </a:r>
            <a:r>
              <a:rPr lang="en-US" sz="2800" b="1" dirty="0" err="1">
                <a:solidFill>
                  <a:schemeClr val="bg1"/>
                </a:solidFill>
              </a:rPr>
              <a:t>hoàn</a:t>
            </a:r>
            <a:r>
              <a:rPr lang="en-US" sz="2800" b="1" dirty="0">
                <a:solidFill>
                  <a:schemeClr val="bg1"/>
                </a:solidFill>
              </a:rPr>
              <a:t> </a:t>
            </a:r>
            <a:r>
              <a:rPr lang="en-US" sz="2800" b="1" dirty="0" err="1">
                <a:solidFill>
                  <a:schemeClr val="bg1"/>
                </a:solidFill>
              </a:rPr>
              <a:t>thiện</a:t>
            </a:r>
            <a:r>
              <a:rPr lang="en-US" sz="2800" b="1" dirty="0">
                <a:solidFill>
                  <a:schemeClr val="bg1"/>
                </a:solidFill>
              </a:rPr>
              <a:t> về </a:t>
            </a:r>
            <a:endParaRPr lang="en-US" sz="2800" b="1" dirty="0" smtClean="0">
              <a:solidFill>
                <a:schemeClr val="bg1"/>
              </a:solidFill>
            </a:endParaRPr>
          </a:p>
          <a:p>
            <a:pPr algn="ctr">
              <a:defRPr/>
            </a:pPr>
            <a:r>
              <a:rPr lang="en-US" sz="2800" b="1" dirty="0" err="1" smtClean="0">
                <a:solidFill>
                  <a:schemeClr val="bg1"/>
                </a:solidFill>
              </a:rPr>
              <a:t>hình</a:t>
            </a:r>
            <a:r>
              <a:rPr lang="en-US" sz="2800" b="1" dirty="0" smtClean="0">
                <a:solidFill>
                  <a:schemeClr val="bg1"/>
                </a:solidFill>
              </a:rPr>
              <a:t> </a:t>
            </a:r>
            <a:r>
              <a:rPr lang="en-US" sz="2800" b="1" dirty="0" err="1">
                <a:solidFill>
                  <a:schemeClr val="bg1"/>
                </a:solidFill>
              </a:rPr>
              <a:t>dáng</a:t>
            </a:r>
            <a:r>
              <a:rPr lang="en-US" sz="2800" b="1" dirty="0">
                <a:solidFill>
                  <a:schemeClr val="bg1"/>
                </a:solidFill>
              </a:rPr>
              <a:t> </a:t>
            </a:r>
            <a:r>
              <a:rPr lang="en-US" sz="2800" b="1" dirty="0" err="1">
                <a:solidFill>
                  <a:schemeClr val="bg1"/>
                </a:solidFill>
              </a:rPr>
              <a:t>và</a:t>
            </a:r>
            <a:r>
              <a:rPr lang="en-US" sz="2800" b="1" dirty="0">
                <a:solidFill>
                  <a:schemeClr val="bg1"/>
                </a:solidFill>
              </a:rPr>
              <a:t> </a:t>
            </a:r>
            <a:r>
              <a:rPr lang="en-US" sz="2800" b="1" dirty="0" err="1">
                <a:solidFill>
                  <a:schemeClr val="bg1"/>
                </a:solidFill>
              </a:rPr>
              <a:t>cấu</a:t>
            </a:r>
            <a:r>
              <a:rPr lang="en-US" sz="2800" b="1" dirty="0">
                <a:solidFill>
                  <a:schemeClr val="bg1"/>
                </a:solidFill>
              </a:rPr>
              <a:t> </a:t>
            </a:r>
            <a:r>
              <a:rPr lang="en-US" sz="2800" b="1" dirty="0" err="1">
                <a:solidFill>
                  <a:schemeClr val="bg1"/>
                </a:solidFill>
              </a:rPr>
              <a:t>tạo</a:t>
            </a:r>
            <a:r>
              <a:rPr lang="en-US" sz="2800" b="1" dirty="0">
                <a:solidFill>
                  <a:schemeClr val="bg1"/>
                </a:solidFill>
              </a:rPr>
              <a:t> </a:t>
            </a:r>
            <a:r>
              <a:rPr lang="en-US" sz="2800" b="1" dirty="0" err="1">
                <a:solidFill>
                  <a:schemeClr val="bg1"/>
                </a:solidFill>
              </a:rPr>
              <a:t>cơ</a:t>
            </a:r>
            <a:r>
              <a:rPr lang="en-US" sz="2800" b="1" dirty="0">
                <a:solidFill>
                  <a:schemeClr val="bg1"/>
                </a:solidFill>
              </a:rPr>
              <a:t> </a:t>
            </a:r>
            <a:r>
              <a:rPr lang="en-US" sz="2800" b="1" dirty="0" err="1">
                <a:solidFill>
                  <a:schemeClr val="bg1"/>
                </a:solidFill>
              </a:rPr>
              <a:t>thể</a:t>
            </a:r>
            <a:r>
              <a:rPr lang="en-US" sz="2800" b="1" dirty="0">
                <a:solidFill>
                  <a:schemeClr val="bg1"/>
                </a:solidFill>
              </a:rPr>
              <a:t> </a:t>
            </a:r>
            <a:r>
              <a:rPr lang="en-US" sz="2800" b="1" dirty="0" smtClean="0">
                <a:solidFill>
                  <a:schemeClr val="bg1"/>
                </a:solidFill>
              </a:rPr>
              <a:t>của </a:t>
            </a:r>
            <a:endParaRPr lang="en-US" sz="2800" b="1" dirty="0" smtClean="0">
              <a:solidFill>
                <a:schemeClr val="bg1"/>
              </a:solidFill>
            </a:endParaRPr>
          </a:p>
          <a:p>
            <a:pPr algn="ctr">
              <a:defRPr/>
            </a:pPr>
            <a:r>
              <a:rPr lang="en-US" sz="2800" b="1" dirty="0" err="1" smtClean="0">
                <a:solidFill>
                  <a:schemeClr val="bg1"/>
                </a:solidFill>
              </a:rPr>
              <a:t>người</a:t>
            </a:r>
            <a:r>
              <a:rPr lang="en-US" sz="2800" b="1" dirty="0" smtClean="0">
                <a:solidFill>
                  <a:schemeClr val="bg1"/>
                </a:solidFill>
              </a:rPr>
              <a:t> </a:t>
            </a:r>
            <a:r>
              <a:rPr lang="en-US" sz="2800" b="1" dirty="0" err="1" smtClean="0">
                <a:solidFill>
                  <a:schemeClr val="bg1"/>
                </a:solidFill>
              </a:rPr>
              <a:t>tinh</a:t>
            </a:r>
            <a:r>
              <a:rPr lang="en-US" sz="2800" b="1" dirty="0" smtClean="0">
                <a:solidFill>
                  <a:schemeClr val="bg1"/>
                </a:solidFill>
              </a:rPr>
              <a:t> </a:t>
            </a:r>
            <a:r>
              <a:rPr lang="en-US" sz="2800" b="1" dirty="0" err="1" smtClean="0">
                <a:solidFill>
                  <a:schemeClr val="bg1"/>
                </a:solidFill>
              </a:rPr>
              <a:t>khôn</a:t>
            </a:r>
            <a:r>
              <a:rPr lang="en-US" sz="2800" b="1" dirty="0">
                <a:solidFill>
                  <a:schemeClr val="bg1"/>
                </a:solidFill>
              </a:rPr>
              <a:t> </a:t>
            </a:r>
            <a:r>
              <a:rPr lang="en-US" sz="2800" b="1" dirty="0" err="1" smtClean="0">
                <a:solidFill>
                  <a:schemeClr val="bg1"/>
                </a:solidFill>
              </a:rPr>
              <a:t>được</a:t>
            </a:r>
            <a:r>
              <a:rPr lang="en-US" sz="2800" b="1" dirty="0" smtClean="0">
                <a:solidFill>
                  <a:schemeClr val="bg1"/>
                </a:solidFill>
              </a:rPr>
              <a:t> </a:t>
            </a:r>
            <a:r>
              <a:rPr lang="en-US" sz="2800" b="1" dirty="0" err="1">
                <a:solidFill>
                  <a:schemeClr val="bg1"/>
                </a:solidFill>
              </a:rPr>
              <a:t>biểu</a:t>
            </a:r>
            <a:r>
              <a:rPr lang="en-US" sz="2800" b="1" dirty="0">
                <a:solidFill>
                  <a:schemeClr val="bg1"/>
                </a:solidFill>
              </a:rPr>
              <a:t> </a:t>
            </a:r>
            <a:r>
              <a:rPr lang="en-US" sz="2800" b="1" dirty="0" err="1" smtClean="0">
                <a:solidFill>
                  <a:schemeClr val="bg1"/>
                </a:solidFill>
              </a:rPr>
              <a:t>hiện</a:t>
            </a:r>
            <a:r>
              <a:rPr lang="en-US" sz="2800" b="1" dirty="0" smtClean="0">
                <a:solidFill>
                  <a:schemeClr val="bg1"/>
                </a:solidFill>
              </a:rPr>
              <a:t> </a:t>
            </a:r>
            <a:endParaRPr lang="en-US" sz="2800" b="1" dirty="0" smtClean="0">
              <a:solidFill>
                <a:schemeClr val="bg1"/>
              </a:solidFill>
            </a:endParaRPr>
          </a:p>
          <a:p>
            <a:pPr algn="ctr">
              <a:defRPr/>
            </a:pPr>
            <a:r>
              <a:rPr lang="en-US" sz="2800" b="1" dirty="0" err="1">
                <a:solidFill>
                  <a:schemeClr val="bg1"/>
                </a:solidFill>
              </a:rPr>
              <a:t>như</a:t>
            </a:r>
            <a:r>
              <a:rPr lang="en-US" sz="2800" b="1" dirty="0">
                <a:solidFill>
                  <a:schemeClr val="bg1"/>
                </a:solidFill>
              </a:rPr>
              <a:t> </a:t>
            </a:r>
            <a:r>
              <a:rPr lang="en-US" sz="2800" b="1" dirty="0" err="1">
                <a:solidFill>
                  <a:schemeClr val="bg1"/>
                </a:solidFill>
              </a:rPr>
              <a:t>thế</a:t>
            </a:r>
            <a:r>
              <a:rPr lang="en-US" sz="2800" b="1" dirty="0">
                <a:solidFill>
                  <a:schemeClr val="bg1"/>
                </a:solidFill>
              </a:rPr>
              <a:t> </a:t>
            </a:r>
            <a:r>
              <a:rPr lang="en-US" sz="2800" b="1" dirty="0" err="1">
                <a:solidFill>
                  <a:schemeClr val="bg1"/>
                </a:solidFill>
              </a:rPr>
              <a:t>nào</a:t>
            </a:r>
            <a:r>
              <a:rPr lang="en-US" sz="2800" b="1" dirty="0">
                <a:solidFill>
                  <a:schemeClr val="bg1"/>
                </a:solidFill>
              </a:rPr>
              <a:t>?</a:t>
            </a:r>
            <a:endParaRPr lang="en-US" sz="2800" b="1" dirty="0">
              <a:solidFill>
                <a:srgbClr val="92D050"/>
              </a:solidFill>
            </a:endParaRPr>
          </a:p>
          <a:p>
            <a:pPr algn="ctr">
              <a:defRPr/>
            </a:pPr>
            <a:endParaRPr lang="nl-NL" sz="2800" b="1" dirty="0" smtClean="0">
              <a:solidFill>
                <a:srgbClr val="92D050"/>
              </a:solidFill>
            </a:endParaRPr>
          </a:p>
        </p:txBody>
      </p:sp>
      <p:sp>
        <p:nvSpPr>
          <p:cNvPr id="2" name="Rectangle 3"/>
          <p:cNvSpPr/>
          <p:nvPr/>
        </p:nvSpPr>
        <p:spPr>
          <a:xfrm>
            <a:off x="304758" y="304800"/>
            <a:ext cx="8382000" cy="52197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tabLst>
                <a:tab pos="3025775" algn="l"/>
              </a:tabLst>
            </a:pPr>
            <a:r>
              <a:rPr lang="en-US" sz="2800" b="1" dirty="0">
                <a:solidFill>
                  <a:srgbClr val="FF0000"/>
                </a:solidFill>
                <a:latin typeface="Times New Roman" panose="02020603050405020304" pitchFamily="18" charset="0"/>
                <a:cs typeface="Times New Roman" panose="02020603050405020304" pitchFamily="18" charset="0"/>
              </a:rPr>
              <a:t>CHỦ ĐỀ 1: XÃ HỘI NGUYÊN THỦY</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animBg="1"/>
      <p:bldP spid="1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2400" y="1143000"/>
            <a:ext cx="8373533" cy="461665"/>
          </a:xfrm>
          <a:prstGeom prst="rect">
            <a:avLst/>
          </a:prstGeom>
        </p:spPr>
        <p:txBody>
          <a:bodyPr wrap="square">
            <a:spAutoFit/>
          </a:bodyPr>
          <a:lstStyle/>
          <a:p>
            <a:pPr algn="just">
              <a:spcAft>
                <a:spcPts val="0"/>
              </a:spcAft>
            </a:pP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óc</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tạo</a:t>
            </a:r>
            <a:endParaRPr lang="en-US" sz="24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33654" y="1828800"/>
            <a:ext cx="8944923" cy="953135"/>
          </a:xfrm>
          <a:prstGeom prst="rect">
            <a:avLst/>
          </a:prstGeom>
        </p:spPr>
        <p:txBody>
          <a:bodyPr wrap="square">
            <a:spAutoFit/>
          </a:bodyPr>
          <a:lstStyle/>
          <a:p>
            <a:pPr marL="457200" indent="-457200" algn="just">
              <a:buFont typeface="Wingdings" panose="05000000000000000000" pitchFamily="2" charset="2"/>
              <a:buChar char="Ø"/>
            </a:pPr>
            <a:r>
              <a:rPr lang="vi-VN" sz="2800" dirty="0" smtClean="0">
                <a:solidFill>
                  <a:schemeClr val="tx2">
                    <a:lumMod val="75000"/>
                    <a:lumOff val="25000"/>
                  </a:schemeClr>
                </a:solidFill>
                <a:latin typeface="Times New Roman" panose="02020603050405020304" pitchFamily="18" charset="0"/>
                <a:cs typeface="Times New Roman" panose="02020603050405020304" pitchFamily="18" charset="0"/>
              </a:rPr>
              <a:t>Người </a:t>
            </a:r>
            <a:r>
              <a:rPr lang="vi-VN" sz="2800" dirty="0">
                <a:solidFill>
                  <a:schemeClr val="tx2">
                    <a:lumMod val="75000"/>
                    <a:lumOff val="25000"/>
                  </a:schemeClr>
                </a:solidFill>
                <a:latin typeface="Times New Roman" panose="02020603050405020304" pitchFamily="18" charset="0"/>
                <a:cs typeface="Times New Roman" panose="02020603050405020304" pitchFamily="18" charset="0"/>
              </a:rPr>
              <a:t>tinh khôn hay Người hiện đại (khoảng 4 vạn năm trước đây)</a:t>
            </a:r>
            <a:endParaRPr lang="vi-VN" sz="28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33655" y="2895061"/>
            <a:ext cx="8985885" cy="521970"/>
          </a:xfrm>
          <a:prstGeom prst="rect">
            <a:avLst/>
          </a:prstGeom>
        </p:spPr>
        <p:txBody>
          <a:bodyPr wrap="square">
            <a:spAutoFit/>
          </a:bodyPr>
          <a:lstStyle/>
          <a:p>
            <a:pPr marL="457200" indent="-457200" algn="just">
              <a:buFont typeface="Wingdings" panose="05000000000000000000" pitchFamily="2" charset="2"/>
              <a:buChar char="Ø"/>
            </a:pPr>
            <a:r>
              <a:rPr lang="vi-VN" sz="2800" dirty="0" smtClean="0">
                <a:solidFill>
                  <a:schemeClr val="tx2"/>
                </a:solidFill>
                <a:latin typeface="Times New Roman" panose="02020603050405020304" pitchFamily="18" charset="0"/>
                <a:cs typeface="Times New Roman" panose="02020603050405020304" pitchFamily="18" charset="0"/>
              </a:rPr>
              <a:t>Người </a:t>
            </a:r>
            <a:r>
              <a:rPr lang="vi-VN" sz="2800" dirty="0">
                <a:solidFill>
                  <a:schemeClr val="tx2"/>
                </a:solidFill>
                <a:latin typeface="Times New Roman" panose="02020603050405020304" pitchFamily="18" charset="0"/>
                <a:cs typeface="Times New Roman" panose="02020603050405020304" pitchFamily="18" charset="0"/>
              </a:rPr>
              <a:t>tinh khôn có cấu tạo cơ thể như người ngày nay.</a:t>
            </a:r>
            <a:endParaRPr lang="vi-VN" sz="2800" b="0" i="0" dirty="0">
              <a:solidFill>
                <a:schemeClr val="tx2"/>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23217" y="3581400"/>
            <a:ext cx="8844280" cy="1383665"/>
          </a:xfrm>
          <a:prstGeom prst="rect">
            <a:avLst/>
          </a:prstGeom>
        </p:spPr>
        <p:txBody>
          <a:bodyPr wrap="square">
            <a:spAutoFit/>
          </a:bodyPr>
          <a:lstStyle/>
          <a:p>
            <a:pPr marL="457200" indent="-457200">
              <a:buFont typeface="Wingdings" panose="05000000000000000000" pitchFamily="2" charset="2"/>
              <a:buChar char="Ø"/>
            </a:pPr>
            <a:r>
              <a:rPr lang="vi-VN" sz="2800" dirty="0" smtClean="0">
                <a:solidFill>
                  <a:schemeClr val="tx1"/>
                </a:solidFill>
                <a:latin typeface="Times New Roman" panose="02020603050405020304" pitchFamily="18" charset="0"/>
                <a:cs typeface="Times New Roman" panose="02020603050405020304" pitchFamily="18" charset="0"/>
              </a:rPr>
              <a:t>Xương </a:t>
            </a:r>
            <a:r>
              <a:rPr lang="vi-VN" sz="2800" dirty="0">
                <a:solidFill>
                  <a:schemeClr val="tx1"/>
                </a:solidFill>
                <a:latin typeface="Times New Roman" panose="02020603050405020304" pitchFamily="18" charset="0"/>
                <a:cs typeface="Times New Roman" panose="02020603050405020304" pitchFamily="18" charset="0"/>
              </a:rPr>
              <a:t>nhỏ, bàn tay nhỏ, khéo léo, linh hoạt, hộp sọ và thể tích não phát triển, trán cao,mặt phẳng, cơ thể gọn và linh hoạt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33655" y="5486400"/>
            <a:ext cx="8782685" cy="953135"/>
          </a:xfrm>
          <a:prstGeom prst="rect">
            <a:avLst/>
          </a:prstGeom>
        </p:spPr>
        <p:txBody>
          <a:bodyPr wrap="square">
            <a:spAutoFit/>
          </a:bodyPr>
          <a:lstStyle/>
          <a:p>
            <a:r>
              <a:rPr lang="en-US" sz="2800" dirty="0" smtClean="0">
                <a:solidFill>
                  <a:schemeClr val="bg1"/>
                </a:solidFill>
                <a:latin typeface="Times New Roman" panose="02020603050405020304" pitchFamily="18" charset="0"/>
                <a:cs typeface="Times New Roman" panose="02020603050405020304" pitchFamily="18" charset="0"/>
              </a:rPr>
              <a:t>+ </a:t>
            </a:r>
            <a:r>
              <a:rPr lang="vi-VN" sz="2800" dirty="0" smtClean="0">
                <a:solidFill>
                  <a:schemeClr val="bg1"/>
                </a:solidFill>
                <a:latin typeface="Times New Roman" panose="02020603050405020304" pitchFamily="18" charset="0"/>
                <a:cs typeface="Times New Roman" panose="02020603050405020304" pitchFamily="18" charset="0"/>
              </a:rPr>
              <a:t>Là </a:t>
            </a:r>
            <a:r>
              <a:rPr lang="vi-VN" sz="2800" dirty="0">
                <a:solidFill>
                  <a:schemeClr val="bg1"/>
                </a:solidFill>
                <a:latin typeface="Times New Roman" panose="02020603050405020304" pitchFamily="18" charset="0"/>
                <a:cs typeface="Times New Roman" panose="02020603050405020304" pitchFamily="18" charset="0"/>
              </a:rPr>
              <a:t>bước nhảy vọt thứ hai, cùng lúc xuất hiện những màu da khác nhau (da vàng, đen, trắng) </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2" name="Rectangle 3"/>
          <p:cNvSpPr/>
          <p:nvPr/>
        </p:nvSpPr>
        <p:spPr>
          <a:xfrm>
            <a:off x="304758" y="304800"/>
            <a:ext cx="8382000" cy="52197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tabLst>
                <a:tab pos="3025775" algn="l"/>
              </a:tabLst>
            </a:pPr>
            <a:r>
              <a:rPr lang="en-US" sz="2800" b="1" dirty="0">
                <a:solidFill>
                  <a:srgbClr val="FF0000"/>
                </a:solidFill>
                <a:latin typeface="Times New Roman" panose="02020603050405020304" pitchFamily="18" charset="0"/>
                <a:cs typeface="Times New Roman" panose="02020603050405020304" pitchFamily="18" charset="0"/>
              </a:rPr>
              <a:t>CHỦ ĐỀ 1: XÃ HỘI NGUYÊN THỦY</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Picture 3"/>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507365" y="533400"/>
            <a:ext cx="8129270" cy="5420995"/>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3820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sym typeface="+mn-ea"/>
              </a:rPr>
              <a:t> </a:t>
            </a:r>
            <a:r>
              <a:rPr lang="en-US" sz="2400" b="1" dirty="0" err="1" smtClean="0">
                <a:solidFill>
                  <a:srgbClr val="FF0000"/>
                </a:solidFill>
                <a:latin typeface="Times New Roman" panose="02020603050405020304" pitchFamily="18" charset="0"/>
                <a:cs typeface="Times New Roman" panose="02020603050405020304" pitchFamily="18" charset="0"/>
                <a:sym typeface="+mn-ea"/>
              </a:rPr>
              <a:t>Chủ</a:t>
            </a:r>
            <a:r>
              <a:rPr lang="en-US" sz="2400" b="1" dirty="0" smtClean="0">
                <a:solidFill>
                  <a:srgbClr val="FF0000"/>
                </a:solidFill>
                <a:latin typeface="Times New Roman" panose="02020603050405020304" pitchFamily="18" charset="0"/>
                <a:cs typeface="Times New Roman" panose="02020603050405020304" pitchFamily="18" charset="0"/>
                <a:sym typeface="+mn-ea"/>
              </a:rPr>
              <a:t> </a:t>
            </a:r>
            <a:r>
              <a:rPr lang="en-US" sz="2400" b="1" dirty="0" err="1" smtClean="0">
                <a:solidFill>
                  <a:srgbClr val="FF0000"/>
                </a:solidFill>
                <a:latin typeface="Times New Roman" panose="02020603050405020304" pitchFamily="18" charset="0"/>
                <a:cs typeface="Times New Roman" panose="02020603050405020304" pitchFamily="18" charset="0"/>
                <a:sym typeface="+mn-ea"/>
              </a:rPr>
              <a:t>đề</a:t>
            </a:r>
            <a:r>
              <a:rPr lang="en-US" sz="2400" b="1" dirty="0" smtClean="0">
                <a:solidFill>
                  <a:srgbClr val="FF0000"/>
                </a:solidFill>
                <a:latin typeface="Times New Roman" panose="02020603050405020304" pitchFamily="18" charset="0"/>
                <a:cs typeface="Times New Roman" panose="02020603050405020304" pitchFamily="18" charset="0"/>
                <a:sym typeface="+mn-ea"/>
              </a:rPr>
              <a:t> 1: XÃ HỘI NGUYÊN THỦY</a:t>
            </a:r>
            <a:endParaRPr lang="en-US" sz="2400" b="1" dirty="0">
              <a:solidFill>
                <a:srgbClr val="FF0000"/>
              </a:solidFill>
              <a:latin typeface="Times New Roman" panose="02020603050405020304" pitchFamily="18" charset="0"/>
              <a:cs typeface="Times New Roman" panose="02020603050405020304" pitchFamily="18" charset="0"/>
              <a:sym typeface="+mn-ea"/>
            </a:endParaRPr>
          </a:p>
          <a:p>
            <a:pPr algn="ctr"/>
            <a:endParaRPr lang="en-US" sz="2400" dirty="0">
              <a:solidFill>
                <a:srgbClr val="FFFF00"/>
              </a:solidFill>
            </a:endParaRPr>
          </a:p>
        </p:txBody>
      </p:sp>
      <p:sp>
        <p:nvSpPr>
          <p:cNvPr id="14" name="Rectangle 13"/>
          <p:cNvSpPr/>
          <p:nvPr/>
        </p:nvSpPr>
        <p:spPr>
          <a:xfrm>
            <a:off x="8466" y="1905000"/>
            <a:ext cx="8373533" cy="461665"/>
          </a:xfrm>
          <a:prstGeom prst="rect">
            <a:avLst/>
          </a:prstGeom>
        </p:spPr>
        <p:txBody>
          <a:bodyPr wrap="square">
            <a:spAutoFit/>
          </a:bodyPr>
          <a:lstStyle/>
          <a:p>
            <a:pPr algn="just">
              <a:spcAft>
                <a:spcPts val="0"/>
              </a:spcAft>
            </a:pP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a:t>
            </a:r>
            <a:r>
              <a:rPr lang="en-US"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óc</a:t>
            </a:r>
            <a:r>
              <a:rPr lang="en-US"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tạo</a:t>
            </a:r>
            <a:endParaRPr lang="en-US" sz="2400" b="1" dirty="0" err="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5"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17" y="2514600"/>
            <a:ext cx="383063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5"/>
          <p:cNvSpPr txBox="1">
            <a:spLocks noChangeArrowheads="1"/>
          </p:cNvSpPr>
          <p:nvPr/>
        </p:nvSpPr>
        <p:spPr bwMode="auto">
          <a:xfrm>
            <a:off x="4876800" y="2822575"/>
            <a:ext cx="2825750" cy="58356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spcBef>
                <a:spcPct val="50000"/>
              </a:spcBef>
              <a:defRPr/>
            </a:pP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CÂU HỎI</a:t>
            </a:r>
            <a:endPar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7" name="AutoShape 76"/>
          <p:cNvSpPr>
            <a:spLocks noChangeArrowheads="1"/>
          </p:cNvSpPr>
          <p:nvPr/>
        </p:nvSpPr>
        <p:spPr bwMode="auto">
          <a:xfrm>
            <a:off x="4079875" y="3746500"/>
            <a:ext cx="4419600" cy="2362200"/>
          </a:xfrm>
          <a:prstGeom prst="flowChartAlternateProcess">
            <a:avLst/>
          </a:prstGeom>
        </p:spPr>
        <p:style>
          <a:lnRef idx="3">
            <a:schemeClr val="lt1"/>
          </a:lnRef>
          <a:fillRef idx="1">
            <a:schemeClr val="accent2"/>
          </a:fillRef>
          <a:effectRef idx="1">
            <a:schemeClr val="accent2"/>
          </a:effectRef>
          <a:fontRef idx="minor">
            <a:schemeClr val="lt1"/>
          </a:fontRef>
        </p:style>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defRPr/>
            </a:pPr>
            <a:r>
              <a:rPr lang="en-US" sz="2800" b="1" dirty="0">
                <a:solidFill>
                  <a:schemeClr val="bg1"/>
                </a:solidFill>
                <a:latin typeface="Times New Roman" panose="02020603050405020304" pitchFamily="18" charset="0"/>
                <a:cs typeface="Times New Roman" panose="02020603050405020304" pitchFamily="18" charset="0"/>
              </a:rPr>
              <a:t>Tìm </a:t>
            </a:r>
            <a:r>
              <a:rPr lang="en-US" sz="2800" b="1" dirty="0" err="1" smtClean="0">
                <a:solidFill>
                  <a:schemeClr val="bg1"/>
                </a:solidFill>
                <a:latin typeface="Times New Roman" panose="02020603050405020304" pitchFamily="18" charset="0"/>
                <a:cs typeface="Times New Roman" panose="02020603050405020304" pitchFamily="18" charset="0"/>
              </a:rPr>
              <a:t>hiểu</a:t>
            </a:r>
            <a:r>
              <a:rPr lang="en-US" sz="2800" b="1" dirty="0" smtClean="0">
                <a:solidFill>
                  <a:schemeClr val="bg1"/>
                </a:solidFill>
                <a:latin typeface="Times New Roman" panose="02020603050405020304" pitchFamily="18" charset="0"/>
                <a:cs typeface="Times New Roman" panose="02020603050405020304" pitchFamily="18" charset="0"/>
              </a:rPr>
              <a:t> cách</a:t>
            </a:r>
            <a:r>
              <a:rPr lang="nl-NL" sz="2800" b="1" dirty="0">
                <a:solidFill>
                  <a:schemeClr val="bg1"/>
                </a:solidFill>
              </a:rPr>
              <a:t> </a:t>
            </a:r>
            <a:r>
              <a:rPr lang="nl-NL" sz="2800" b="1" dirty="0" smtClean="0">
                <a:solidFill>
                  <a:schemeClr val="bg1"/>
                </a:solidFill>
              </a:rPr>
              <a:t>chế tác công </a:t>
            </a:r>
            <a:endParaRPr lang="nl-NL" sz="2800" b="1" dirty="0" smtClean="0">
              <a:solidFill>
                <a:schemeClr val="bg1"/>
              </a:solidFill>
            </a:endParaRPr>
          </a:p>
          <a:p>
            <a:pPr algn="l">
              <a:defRPr/>
            </a:pPr>
            <a:r>
              <a:rPr lang="nl-NL" sz="2800" b="1" dirty="0" smtClean="0">
                <a:solidFill>
                  <a:schemeClr val="bg1"/>
                </a:solidFill>
              </a:rPr>
              <a:t>cụ</a:t>
            </a:r>
            <a:r>
              <a:rPr lang="en-US" altLang="nl-NL" sz="2800" b="1" dirty="0" smtClean="0">
                <a:solidFill>
                  <a:schemeClr val="bg1"/>
                </a:solidFill>
              </a:rPr>
              <a:t> c</a:t>
            </a:r>
            <a:r>
              <a:rPr lang="nl-NL" sz="2800" b="1" dirty="0" smtClean="0">
                <a:solidFill>
                  <a:schemeClr val="bg1"/>
                </a:solidFill>
              </a:rPr>
              <a:t>ủa </a:t>
            </a:r>
            <a:r>
              <a:rPr lang="en-US" sz="2800" b="1" dirty="0" err="1">
                <a:solidFill>
                  <a:schemeClr val="bg1"/>
                </a:solidFill>
              </a:rPr>
              <a:t>N</a:t>
            </a:r>
            <a:r>
              <a:rPr lang="en-US" sz="2800" b="1" dirty="0" err="1" smtClean="0">
                <a:solidFill>
                  <a:schemeClr val="bg1"/>
                </a:solidFill>
              </a:rPr>
              <a:t>gười</a:t>
            </a:r>
            <a:r>
              <a:rPr lang="en-US" sz="2800" b="1" dirty="0" smtClean="0">
                <a:solidFill>
                  <a:schemeClr val="bg1"/>
                </a:solidFill>
              </a:rPr>
              <a:t> </a:t>
            </a:r>
            <a:r>
              <a:rPr lang="en-US" sz="2800" b="1" dirty="0" err="1" smtClean="0">
                <a:solidFill>
                  <a:schemeClr val="bg1"/>
                </a:solidFill>
              </a:rPr>
              <a:t>tinh</a:t>
            </a:r>
            <a:r>
              <a:rPr lang="en-US" sz="2800" b="1" dirty="0" smtClean="0">
                <a:solidFill>
                  <a:schemeClr val="bg1"/>
                </a:solidFill>
              </a:rPr>
              <a:t> </a:t>
            </a:r>
            <a:r>
              <a:rPr lang="en-US" sz="2800" b="1" dirty="0" err="1" smtClean="0">
                <a:solidFill>
                  <a:schemeClr val="bg1"/>
                </a:solidFill>
              </a:rPr>
              <a:t>khôn</a:t>
            </a:r>
            <a:r>
              <a:rPr lang="en-US" sz="2800" b="1" dirty="0">
                <a:solidFill>
                  <a:schemeClr val="bg1"/>
                </a:solidFill>
              </a:rPr>
              <a:t> </a:t>
            </a:r>
            <a:endParaRPr lang="en-US" sz="2800" b="1" dirty="0">
              <a:solidFill>
                <a:schemeClr val="bg1"/>
              </a:solidFill>
            </a:endParaRPr>
          </a:p>
          <a:p>
            <a:pPr algn="l">
              <a:defRPr/>
            </a:pPr>
            <a:r>
              <a:rPr lang="en-US" sz="2800" b="1" dirty="0" smtClean="0">
                <a:solidFill>
                  <a:schemeClr val="bg1"/>
                </a:solidFill>
              </a:rPr>
              <a:t> </a:t>
            </a:r>
            <a:r>
              <a:rPr lang="en-US" sz="2800" b="1" dirty="0" err="1" smtClean="0">
                <a:solidFill>
                  <a:schemeClr val="bg1"/>
                </a:solidFill>
              </a:rPr>
              <a:t>như</a:t>
            </a:r>
            <a:r>
              <a:rPr lang="en-US" sz="2800" b="1" dirty="0" smtClean="0">
                <a:solidFill>
                  <a:schemeClr val="bg1"/>
                </a:solidFill>
              </a:rPr>
              <a:t> </a:t>
            </a:r>
            <a:r>
              <a:rPr lang="en-US" sz="2800" b="1" dirty="0" err="1">
                <a:solidFill>
                  <a:schemeClr val="bg1"/>
                </a:solidFill>
              </a:rPr>
              <a:t>thế</a:t>
            </a:r>
            <a:r>
              <a:rPr lang="en-US" sz="2800" b="1" dirty="0">
                <a:solidFill>
                  <a:schemeClr val="bg1"/>
                </a:solidFill>
              </a:rPr>
              <a:t> </a:t>
            </a:r>
            <a:r>
              <a:rPr lang="en-US" sz="2800" b="1" dirty="0" err="1">
                <a:solidFill>
                  <a:schemeClr val="bg1"/>
                </a:solidFill>
              </a:rPr>
              <a:t>nào</a:t>
            </a:r>
            <a:r>
              <a:rPr lang="en-US" sz="2800" b="1" dirty="0">
                <a:solidFill>
                  <a:schemeClr val="bg1"/>
                </a:solidFill>
              </a:rPr>
              <a:t>?</a:t>
            </a:r>
            <a:endParaRPr lang="en-US" sz="2800" b="1" dirty="0">
              <a:solidFill>
                <a:schemeClr val="bg1"/>
              </a:solidFill>
            </a:endParaRPr>
          </a:p>
          <a:p>
            <a:pPr algn="l">
              <a:defRPr/>
            </a:pPr>
            <a:endParaRPr lang="en-US" sz="28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
            <a:ext cx="83820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err="1" smtClean="0">
                <a:solidFill>
                  <a:srgbClr val="FF0000"/>
                </a:solidFill>
                <a:latin typeface="Times New Roman" panose="02020603050405020304" pitchFamily="18" charset="0"/>
                <a:cs typeface="Times New Roman" panose="02020603050405020304" pitchFamily="18" charset="0"/>
                <a:sym typeface="+mn-ea"/>
              </a:rPr>
              <a:t>Chủ</a:t>
            </a:r>
            <a:r>
              <a:rPr lang="en-US" sz="2400" b="1" dirty="0" smtClean="0">
                <a:solidFill>
                  <a:srgbClr val="FF0000"/>
                </a:solidFill>
                <a:latin typeface="Times New Roman" panose="02020603050405020304" pitchFamily="18" charset="0"/>
                <a:cs typeface="Times New Roman" panose="02020603050405020304" pitchFamily="18" charset="0"/>
                <a:sym typeface="+mn-ea"/>
              </a:rPr>
              <a:t> </a:t>
            </a:r>
            <a:r>
              <a:rPr lang="en-US" sz="2400" b="1" dirty="0" err="1" smtClean="0">
                <a:solidFill>
                  <a:srgbClr val="FF0000"/>
                </a:solidFill>
                <a:latin typeface="Times New Roman" panose="02020603050405020304" pitchFamily="18" charset="0"/>
                <a:cs typeface="Times New Roman" panose="02020603050405020304" pitchFamily="18" charset="0"/>
                <a:sym typeface="+mn-ea"/>
              </a:rPr>
              <a:t>đề</a:t>
            </a:r>
            <a:r>
              <a:rPr lang="en-US" sz="2400" b="1" dirty="0" smtClean="0">
                <a:solidFill>
                  <a:srgbClr val="FF0000"/>
                </a:solidFill>
                <a:latin typeface="Times New Roman" panose="02020603050405020304" pitchFamily="18" charset="0"/>
                <a:cs typeface="Times New Roman" panose="02020603050405020304" pitchFamily="18" charset="0"/>
                <a:sym typeface="+mn-ea"/>
              </a:rPr>
              <a:t> 1: XÃ HỘI NGUYÊN THỦY</a:t>
            </a:r>
            <a:endParaRPr lang="en-US" sz="2400" b="1" dirty="0">
              <a:solidFill>
                <a:srgbClr val="FF0000"/>
              </a:solidFill>
              <a:latin typeface="Times New Roman" panose="02020603050405020304" pitchFamily="18" charset="0"/>
              <a:cs typeface="Times New Roman" panose="02020603050405020304" pitchFamily="18" charset="0"/>
              <a:sym typeface="+mn-ea"/>
            </a:endParaRPr>
          </a:p>
          <a:p>
            <a:pPr algn="ctr"/>
            <a:endParaRPr lang="en-US" sz="2400" dirty="0">
              <a:solidFill>
                <a:srgbClr val="FFFF00"/>
              </a:solidFill>
            </a:endParaRPr>
          </a:p>
        </p:txBody>
      </p:sp>
      <p:sp>
        <p:nvSpPr>
          <p:cNvPr id="14" name="Rectangle 13"/>
          <p:cNvSpPr/>
          <p:nvPr/>
        </p:nvSpPr>
        <p:spPr>
          <a:xfrm>
            <a:off x="8466" y="1905000"/>
            <a:ext cx="8373533" cy="461665"/>
          </a:xfrm>
          <a:prstGeom prst="rect">
            <a:avLst/>
          </a:prstGeom>
        </p:spPr>
        <p:txBody>
          <a:bodyPr wrap="square">
            <a:spAutoFit/>
          </a:bodyPr>
          <a:lstStyle/>
          <a:p>
            <a:pPr algn="just">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3</a:t>
            </a:r>
            <a:r>
              <a:rPr lang="en-US" sz="24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khôn</a:t>
            </a:r>
            <a:r>
              <a:rPr lang="en-US" sz="24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óc</a:t>
            </a:r>
            <a:r>
              <a:rPr lang="en-US" sz="24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tạo</a:t>
            </a:r>
            <a:endParaRPr lang="en-US" sz="2400" b="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1905" y="2368550"/>
            <a:ext cx="8835390" cy="953135"/>
          </a:xfrm>
          <a:prstGeom prst="rect">
            <a:avLst/>
          </a:prstGeom>
        </p:spPr>
        <p:txBody>
          <a:bodyPr wrap="square">
            <a:spAutoFit/>
          </a:bodyPr>
          <a:lstStyle/>
          <a:p>
            <a:pPr marL="457200" indent="-457200">
              <a:buFont typeface="Wingdings" panose="05000000000000000000" pitchFamily="2" charset="2"/>
              <a:buChar char="ü"/>
            </a:pPr>
            <a:r>
              <a:rPr lang="vi-VN" sz="2800" dirty="0" smtClean="0">
                <a:solidFill>
                  <a:schemeClr val="tx1"/>
                </a:solidFill>
                <a:latin typeface="Times New Roman" panose="02020603050405020304" pitchFamily="18" charset="0"/>
                <a:cs typeface="Times New Roman" panose="02020603050405020304" pitchFamily="18" charset="0"/>
              </a:rPr>
              <a:t>Ghè </a:t>
            </a:r>
            <a:r>
              <a:rPr lang="vi-VN" sz="2800" dirty="0">
                <a:solidFill>
                  <a:schemeClr val="tx1"/>
                </a:solidFill>
                <a:latin typeface="Times New Roman" panose="02020603050405020304" pitchFamily="18" charset="0"/>
                <a:cs typeface="Times New Roman" panose="02020603050405020304" pitchFamily="18" charset="0"/>
              </a:rPr>
              <a:t>hai rìa của mảnh đá làm cho gọn và sắc hơn để làm rìu, dao, nạo</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905" y="3276600"/>
            <a:ext cx="8788400" cy="521970"/>
          </a:xfrm>
          <a:prstGeom prst="rect">
            <a:avLst/>
          </a:prstGeom>
        </p:spPr>
        <p:txBody>
          <a:bodyPr wrap="square">
            <a:spAutoFit/>
          </a:bodyPr>
          <a:lstStyle/>
          <a:p>
            <a:pPr marL="457200" indent="-457200" algn="just">
              <a:buFont typeface="Wingdings" panose="05000000000000000000" pitchFamily="2" charset="2"/>
              <a:buChar char="ü"/>
            </a:pPr>
            <a:r>
              <a:rPr lang="vi-VN" sz="2800" dirty="0" smtClean="0">
                <a:solidFill>
                  <a:schemeClr val="tx1"/>
                </a:solidFill>
                <a:latin typeface="Times New Roman" panose="02020603050405020304" pitchFamily="18" charset="0"/>
                <a:cs typeface="Times New Roman" panose="02020603050405020304" pitchFamily="18" charset="0"/>
              </a:rPr>
              <a:t>Làm </a:t>
            </a:r>
            <a:r>
              <a:rPr lang="vi-VN" sz="2800" dirty="0">
                <a:solidFill>
                  <a:schemeClr val="tx1"/>
                </a:solidFill>
                <a:latin typeface="Times New Roman" panose="02020603050405020304" pitchFamily="18" charset="0"/>
                <a:cs typeface="Times New Roman" panose="02020603050405020304" pitchFamily="18" charset="0"/>
              </a:rPr>
              <a:t>lao bằng xương cá,</a:t>
            </a:r>
            <a:r>
              <a:rPr lang="en-US" altLang="vi-VN"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cành cây</a:t>
            </a:r>
            <a:r>
              <a:rPr lang="vi-VN" sz="2400" dirty="0">
                <a:solidFill>
                  <a:schemeClr val="tx1"/>
                </a:solidFill>
                <a:latin typeface="Times New Roman" panose="02020603050405020304" pitchFamily="18" charset="0"/>
                <a:cs typeface="Times New Roman" panose="02020603050405020304" pitchFamily="18" charset="0"/>
              </a:rPr>
              <a:t>.</a:t>
            </a:r>
            <a:endParaRPr lang="vi-VN" sz="2400" b="0" i="0" dirty="0">
              <a:solidFill>
                <a:schemeClr val="tx1"/>
              </a:solidFill>
              <a:effectLst/>
              <a:latin typeface="Times New Roman" panose="02020603050405020304" pitchFamily="18" charset="0"/>
              <a:cs typeface="Times New Roman" panose="02020603050405020304" pitchFamily="18" charset="0"/>
            </a:endParaRPr>
          </a:p>
        </p:txBody>
      </p:sp>
      <p:sp>
        <p:nvSpPr>
          <p:cNvPr id="16" name="Rectangle 15"/>
          <p:cNvSpPr/>
          <p:nvPr/>
        </p:nvSpPr>
        <p:spPr>
          <a:xfrm>
            <a:off x="152399" y="3798570"/>
            <a:ext cx="8830945" cy="953135"/>
          </a:xfrm>
          <a:prstGeom prst="rect">
            <a:avLst/>
          </a:prstGeom>
        </p:spPr>
        <p:txBody>
          <a:bodyPr wrap="square">
            <a:spAutoFit/>
          </a:bodyPr>
          <a:lstStyle/>
          <a:p>
            <a:pPr marL="457200" indent="-457200" algn="just">
              <a:buFont typeface="Wingdings" panose="05000000000000000000" pitchFamily="2" charset="2"/>
              <a:buChar char="ü"/>
            </a:pP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Chế</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lớn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cụ</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khí</a:t>
            </a:r>
            <a:r>
              <a:rPr lang="en-US" sz="2800" dirty="0">
                <a:solidFill>
                  <a:schemeClr val="tx1"/>
                </a:solidFill>
                <a:latin typeface="Times New Roman" panose="02020603050405020304" pitchFamily="18" charset="0"/>
                <a:cs typeface="Times New Roman" panose="02020603050405020304" pitchFamily="18" charset="0"/>
              </a:rPr>
              <a:t>.</a:t>
            </a:r>
            <a:endParaRPr lang="en-US" sz="2800" b="0" i="0" dirty="0">
              <a:solidFill>
                <a:schemeClr val="tx1"/>
              </a:solidFill>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152398" y="4800688"/>
            <a:ext cx="5638801" cy="523220"/>
          </a:xfrm>
          <a:prstGeom prst="rect">
            <a:avLst/>
          </a:prstGeom>
        </p:spPr>
        <p:txBody>
          <a:bodyPr wrap="square">
            <a:spAutoFit/>
          </a:bodyPr>
          <a:lstStyle/>
          <a:p>
            <a:pPr marL="457200" indent="-457200" algn="just">
              <a:buFont typeface="Wingdings" panose="05000000000000000000" pitchFamily="2" charset="2"/>
              <a:buChar char="ü"/>
            </a:pPr>
            <a:r>
              <a:rPr lang="vi-VN" sz="2800" dirty="0" smtClean="0">
                <a:solidFill>
                  <a:schemeClr val="tx1"/>
                </a:solidFill>
                <a:latin typeface="Times New Roman" panose="02020603050405020304" pitchFamily="18" charset="0"/>
                <a:cs typeface="Times New Roman" panose="02020603050405020304" pitchFamily="18" charset="0"/>
              </a:rPr>
              <a:t>Cư </a:t>
            </a:r>
            <a:r>
              <a:rPr lang="vi-VN" sz="2800" dirty="0">
                <a:solidFill>
                  <a:schemeClr val="tx1"/>
                </a:solidFill>
                <a:latin typeface="Times New Roman" panose="02020603050405020304" pitchFamily="18" charset="0"/>
                <a:cs typeface="Times New Roman" panose="02020603050405020304" pitchFamily="18" charset="0"/>
              </a:rPr>
              <a:t>trú "</a:t>
            </a:r>
            <a:r>
              <a:rPr lang="vi-VN" sz="2800" dirty="0" smtClean="0">
                <a:solidFill>
                  <a:schemeClr val="tx1"/>
                </a:solidFill>
                <a:latin typeface="Times New Roman" panose="02020603050405020304" pitchFamily="18" charset="0"/>
                <a:cs typeface="Times New Roman" panose="02020603050405020304" pitchFamily="18" charset="0"/>
              </a:rPr>
              <a:t>nhà</a:t>
            </a:r>
            <a:r>
              <a:rPr lang="en-US" sz="2800" dirty="0" smtClean="0">
                <a:solidFill>
                  <a:schemeClr val="tx1"/>
                </a:solidFill>
                <a:latin typeface="Times New Roman" panose="02020603050405020304" pitchFamily="18" charset="0"/>
                <a:cs typeface="Times New Roman" panose="02020603050405020304" pitchFamily="18" charset="0"/>
              </a:rPr>
              <a:t> </a:t>
            </a:r>
            <a:r>
              <a:rPr lang="vi-VN" sz="2800" dirty="0" smtClean="0">
                <a:solidFill>
                  <a:schemeClr val="tx1"/>
                </a:solidFill>
                <a:latin typeface="Times New Roman" panose="02020603050405020304" pitchFamily="18" charset="0"/>
                <a:cs typeface="Times New Roman" panose="02020603050405020304" pitchFamily="18" charset="0"/>
              </a:rPr>
              <a:t>cửa</a:t>
            </a:r>
            <a:r>
              <a:rPr lang="en-US" altLang="vi-VN"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bg1"/>
                </a:solidFill>
                <a:latin typeface="Times New Roman" panose="02020603050405020304" pitchFamily="18" charset="0"/>
                <a:cs typeface="Times New Roman" panose="02020603050405020304" pitchFamily="18" charset="0"/>
              </a:rPr>
              <a:t>"</a:t>
            </a:r>
            <a:endParaRPr lang="vi-VN" sz="2800" b="0" i="0" dirty="0">
              <a:solidFill>
                <a:schemeClr val="bg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4" grpId="0"/>
      <p:bldP spid="10" grpId="0"/>
      <p:bldP spid="13"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1" name="Picture 2"/>
          <p:cNvPicPr>
            <a:picLocks noGrp="1" noChangeAspect="1" noChangeArrowheads="1"/>
          </p:cNvPicPr>
          <p:nvPr>
            <p:ph sz="half" idx="4294967295"/>
          </p:nvPr>
        </p:nvPicPr>
        <p:blipFill rotWithShape="1">
          <a:blip r:embed="rId1">
            <a:extLst>
              <a:ext uri="{28A0092B-C50C-407E-A947-70E740481C1C}">
                <a14:useLocalDpi xmlns:a14="http://schemas.microsoft.com/office/drawing/2010/main" val="0"/>
              </a:ext>
            </a:extLst>
          </a:blip>
          <a:srcRect b="9787"/>
          <a:stretch>
            <a:fillRect/>
          </a:stretch>
        </p:blipFill>
        <p:spPr bwMode="auto">
          <a:xfrm>
            <a:off x="454660" y="533400"/>
            <a:ext cx="4342130" cy="272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Content Placeholder 18"/>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5257800" y="598805"/>
            <a:ext cx="3817620" cy="2707640"/>
          </a:xfrm>
          <a:prstGeom prst="rect">
            <a:avLst/>
          </a:prstGeom>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81400"/>
            <a:ext cx="3775075" cy="290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702" r="6773"/>
          <a:stretch>
            <a:fillRect/>
          </a:stretch>
        </p:blipFill>
        <p:spPr bwMode="auto">
          <a:xfrm>
            <a:off x="485140" y="3505200"/>
            <a:ext cx="4277360" cy="308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8195"/>
          <p:cNvSpPr txBox="1"/>
          <p:nvPr/>
        </p:nvSpPr>
        <p:spPr>
          <a:xfrm>
            <a:off x="398275" y="1218915"/>
            <a:ext cx="8195945" cy="4942840"/>
          </a:xfrm>
          <a:prstGeom prst="rect">
            <a:avLst/>
          </a:prstGeom>
          <a:noFill/>
          <a:ln w="9525">
            <a:noFill/>
          </a:ln>
        </p:spPr>
        <p:txBody>
          <a:bodyPr wrap="square">
            <a:spAutoFit/>
          </a:bodyPr>
          <a:lstStyle/>
          <a:p>
            <a:pPr marL="342900" indent="-342900">
              <a:lnSpc>
                <a:spcPct val="80000"/>
              </a:lnSpc>
              <a:spcBef>
                <a:spcPct val="50000"/>
              </a:spcBef>
            </a:pPr>
            <a:r>
              <a:rPr sz="2800" b="1" i="1" dirty="0">
                <a:solidFill>
                  <a:srgbClr val="009900"/>
                </a:solidFill>
                <a:latin typeface="Times New Roman" panose="02020603050405020304" pitchFamily="18" charset="0"/>
              </a:rPr>
              <a:t>a. </a:t>
            </a:r>
            <a:r>
              <a:rPr sz="2800" b="1" i="1" dirty="0" err="1">
                <a:solidFill>
                  <a:srgbClr val="009900"/>
                </a:solidFill>
                <a:latin typeface="Times New Roman" panose="02020603050405020304" pitchFamily="18" charset="0"/>
              </a:rPr>
              <a:t>Sự</a:t>
            </a:r>
            <a:r>
              <a:rPr sz="2800" b="1" i="1" dirty="0">
                <a:solidFill>
                  <a:srgbClr val="009900"/>
                </a:solidFill>
                <a:latin typeface="Times New Roman" panose="02020603050405020304" pitchFamily="18" charset="0"/>
              </a:rPr>
              <a:t> </a:t>
            </a:r>
            <a:r>
              <a:rPr sz="2800" b="1" i="1" dirty="0" err="1">
                <a:solidFill>
                  <a:srgbClr val="009900"/>
                </a:solidFill>
                <a:latin typeface="Times New Roman" panose="02020603050405020304" pitchFamily="18" charset="0"/>
              </a:rPr>
              <a:t>hình</a:t>
            </a:r>
            <a:r>
              <a:rPr sz="2800" b="1" i="1" dirty="0">
                <a:solidFill>
                  <a:srgbClr val="009900"/>
                </a:solidFill>
                <a:latin typeface="Times New Roman" panose="02020603050405020304" pitchFamily="18" charset="0"/>
              </a:rPr>
              <a:t> </a:t>
            </a:r>
            <a:r>
              <a:rPr sz="2800" b="1" i="1" dirty="0" err="1">
                <a:solidFill>
                  <a:srgbClr val="009900"/>
                </a:solidFill>
                <a:latin typeface="Times New Roman" panose="02020603050405020304" pitchFamily="18" charset="0"/>
              </a:rPr>
              <a:t>thành:</a:t>
            </a:r>
            <a:r>
              <a:rPr sz="2800" b="1" dirty="0" err="1">
                <a:solidFill>
                  <a:srgbClr val="FF33CC"/>
                </a:solidFill>
                <a:latin typeface="Times New Roman" panose="02020603050405020304" pitchFamily="18" charset="0"/>
              </a:rPr>
              <a:t>Di</a:t>
            </a:r>
            <a:r>
              <a:rPr sz="2800" b="1" dirty="0">
                <a:solidFill>
                  <a:srgbClr val="FF33CC"/>
                </a:solidFill>
                <a:latin typeface="Times New Roman" panose="02020603050405020304" pitchFamily="18" charset="0"/>
              </a:rPr>
              <a:t> </a:t>
            </a:r>
            <a:r>
              <a:rPr sz="2800" b="1" dirty="0" err="1">
                <a:solidFill>
                  <a:srgbClr val="FF33CC"/>
                </a:solidFill>
                <a:latin typeface="Times New Roman" panose="02020603050405020304" pitchFamily="18" charset="0"/>
              </a:rPr>
              <a:t>tích</a:t>
            </a:r>
            <a:r>
              <a:rPr sz="2800" b="1" dirty="0">
                <a:solidFill>
                  <a:srgbClr val="FF33CC"/>
                </a:solidFill>
                <a:latin typeface="Times New Roman" panose="02020603050405020304" pitchFamily="18" charset="0"/>
              </a:rPr>
              <a:t> </a:t>
            </a:r>
            <a:r>
              <a:rPr sz="2800" b="1" dirty="0" err="1">
                <a:solidFill>
                  <a:srgbClr val="FF33CC"/>
                </a:solidFill>
                <a:latin typeface="Times New Roman" panose="02020603050405020304" pitchFamily="18" charset="0"/>
              </a:rPr>
              <a:t>văn</a:t>
            </a:r>
            <a:r>
              <a:rPr sz="2800" b="1" dirty="0">
                <a:solidFill>
                  <a:srgbClr val="FF33CC"/>
                </a:solidFill>
                <a:latin typeface="Times New Roman" panose="02020603050405020304" pitchFamily="18" charset="0"/>
              </a:rPr>
              <a:t> </a:t>
            </a:r>
            <a:r>
              <a:rPr sz="2800" b="1" dirty="0" err="1">
                <a:solidFill>
                  <a:srgbClr val="FF33CC"/>
                </a:solidFill>
                <a:latin typeface="Times New Roman" panose="02020603050405020304" pitchFamily="18" charset="0"/>
              </a:rPr>
              <a:t>hóa</a:t>
            </a:r>
            <a:r>
              <a:rPr sz="2800" b="1" dirty="0">
                <a:solidFill>
                  <a:srgbClr val="FF33CC"/>
                </a:solidFill>
                <a:latin typeface="Times New Roman" panose="02020603050405020304" pitchFamily="18" charset="0"/>
              </a:rPr>
              <a:t>: </a:t>
            </a:r>
            <a:r>
              <a:rPr sz="2800" b="1" dirty="0" err="1">
                <a:solidFill>
                  <a:srgbClr val="FF33CC"/>
                </a:solidFill>
                <a:latin typeface="Times New Roman" panose="02020603050405020304" pitchFamily="18" charset="0"/>
              </a:rPr>
              <a:t>Ngườm</a:t>
            </a:r>
            <a:r>
              <a:rPr sz="2800" b="1" dirty="0">
                <a:solidFill>
                  <a:srgbClr val="FF33CC"/>
                </a:solidFill>
                <a:latin typeface="Times New Roman" panose="02020603050405020304" pitchFamily="18" charset="0"/>
              </a:rPr>
              <a:t> – </a:t>
            </a:r>
            <a:r>
              <a:rPr sz="2800" b="1" dirty="0" err="1">
                <a:solidFill>
                  <a:srgbClr val="FF33CC"/>
                </a:solidFill>
                <a:latin typeface="Times New Roman" panose="02020603050405020304" pitchFamily="18" charset="0"/>
              </a:rPr>
              <a:t>Sơn</a:t>
            </a:r>
            <a:r>
              <a:rPr sz="2800" b="1" dirty="0">
                <a:solidFill>
                  <a:srgbClr val="FF33CC"/>
                </a:solidFill>
                <a:latin typeface="Times New Roman" panose="02020603050405020304" pitchFamily="18" charset="0"/>
              </a:rPr>
              <a:t> Vi.</a:t>
            </a:r>
            <a:endParaRPr sz="2800" b="1" dirty="0">
              <a:solidFill>
                <a:srgbClr val="FF33CC"/>
              </a:solidFill>
              <a:latin typeface="Times New Roman" panose="02020603050405020304" pitchFamily="18" charset="0"/>
            </a:endParaRPr>
          </a:p>
          <a:p>
            <a:pPr marL="342900" indent="-342900">
              <a:lnSpc>
                <a:spcPct val="80000"/>
              </a:lnSpc>
              <a:spcBef>
                <a:spcPct val="50000"/>
              </a:spcBef>
              <a:buChar char="-"/>
            </a:pPr>
            <a:r>
              <a:rPr sz="2400" i="1" dirty="0" err="1">
                <a:solidFill>
                  <a:srgbClr val="0000FF"/>
                </a:solidFill>
                <a:latin typeface="Times New Roman" panose="02020603050405020304" pitchFamily="18" charset="0"/>
              </a:rPr>
              <a:t>Thời</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gian</a:t>
            </a:r>
            <a:r>
              <a:rPr sz="2400" dirty="0">
                <a:solidFill>
                  <a:srgbClr val="0000FF"/>
                </a:solidFill>
                <a:latin typeface="Times New Roman" panose="02020603050405020304" pitchFamily="18" charset="0"/>
              </a:rPr>
              <a:t>:</a:t>
            </a:r>
            <a:r>
              <a:rPr sz="2400" dirty="0">
                <a:solidFill>
                  <a:srgbClr val="000066"/>
                </a:solidFill>
                <a:latin typeface="Times New Roman" panose="02020603050405020304" pitchFamily="18" charset="0"/>
              </a:rPr>
              <a:t> </a:t>
            </a:r>
            <a:r>
              <a:rPr sz="2400" dirty="0" err="1">
                <a:solidFill>
                  <a:schemeClr val="tx2"/>
                </a:solidFill>
                <a:latin typeface="Times New Roman" panose="02020603050405020304" pitchFamily="18" charset="0"/>
              </a:rPr>
              <a:t>Cách</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ngày</a:t>
            </a:r>
            <a:r>
              <a:rPr sz="2400" dirty="0">
                <a:solidFill>
                  <a:schemeClr val="tx2"/>
                </a:solidFill>
                <a:latin typeface="Times New Roman" panose="02020603050405020304" pitchFamily="18" charset="0"/>
              </a:rPr>
              <a:t> nay: 2 </a:t>
            </a:r>
            <a:r>
              <a:rPr sz="2400" dirty="0" err="1">
                <a:solidFill>
                  <a:schemeClr val="tx2"/>
                </a:solidFill>
                <a:latin typeface="Times New Roman" panose="02020603050405020304" pitchFamily="18" charset="0"/>
              </a:rPr>
              <a:t>vạn</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năm</a:t>
            </a:r>
            <a:r>
              <a:rPr sz="2400" dirty="0">
                <a:solidFill>
                  <a:schemeClr val="tx2"/>
                </a:solidFill>
                <a:latin typeface="Times New Roman" panose="02020603050405020304" pitchFamily="18" charset="0"/>
              </a:rPr>
              <a:t>.</a:t>
            </a:r>
            <a:endParaRPr sz="2400" dirty="0">
              <a:solidFill>
                <a:schemeClr val="tx2"/>
              </a:solidFill>
              <a:latin typeface="Times New Roman" panose="02020603050405020304" pitchFamily="18" charset="0"/>
            </a:endParaRPr>
          </a:p>
          <a:p>
            <a:pPr marL="342900" indent="-342900">
              <a:lnSpc>
                <a:spcPct val="80000"/>
              </a:lnSpc>
              <a:spcBef>
                <a:spcPct val="50000"/>
              </a:spcBef>
              <a:buChar char="-"/>
            </a:pPr>
            <a:r>
              <a:rPr sz="2400" dirty="0" err="1">
                <a:solidFill>
                  <a:schemeClr val="tx2"/>
                </a:solidFill>
                <a:latin typeface="Times New Roman" panose="02020603050405020304" pitchFamily="18" charset="0"/>
                <a:hlinkClick r:id=""/>
              </a:rPr>
              <a:t>Người</a:t>
            </a:r>
            <a:r>
              <a:rPr sz="2400" dirty="0">
                <a:solidFill>
                  <a:schemeClr val="tx2"/>
                </a:solidFill>
                <a:latin typeface="Times New Roman" panose="02020603050405020304" pitchFamily="18" charset="0"/>
                <a:hlinkClick r:id=""/>
              </a:rPr>
              <a:t> </a:t>
            </a:r>
            <a:r>
              <a:rPr sz="2400" dirty="0" err="1">
                <a:solidFill>
                  <a:schemeClr val="tx2"/>
                </a:solidFill>
                <a:latin typeface="Times New Roman" panose="02020603050405020304" pitchFamily="18" charset="0"/>
                <a:hlinkClick r:id=""/>
              </a:rPr>
              <a:t>tối</a:t>
            </a:r>
            <a:r>
              <a:rPr sz="2400" dirty="0">
                <a:solidFill>
                  <a:schemeClr val="tx2"/>
                </a:solidFill>
                <a:latin typeface="Times New Roman" panose="02020603050405020304" pitchFamily="18" charset="0"/>
                <a:hlinkClick r:id=""/>
              </a:rPr>
              <a:t> </a:t>
            </a:r>
            <a:r>
              <a:rPr sz="2400" dirty="0" err="1">
                <a:solidFill>
                  <a:schemeClr val="tx2"/>
                </a:solidFill>
                <a:latin typeface="Times New Roman" panose="02020603050405020304" pitchFamily="18" charset="0"/>
                <a:hlinkClick r:id=""/>
              </a:rPr>
              <a:t>cổ</a:t>
            </a:r>
            <a:r>
              <a:rPr sz="2400" dirty="0">
                <a:solidFill>
                  <a:schemeClr val="tx2"/>
                </a:solidFill>
                <a:latin typeface="Times New Roman" panose="02020603050405020304" pitchFamily="18" charset="0"/>
                <a:hlinkClick r:id=""/>
              </a:rPr>
              <a:t> =&gt;</a:t>
            </a:r>
            <a:r>
              <a:rPr sz="2400" dirty="0" err="1">
                <a:solidFill>
                  <a:schemeClr val="tx2"/>
                </a:solidFill>
                <a:latin typeface="Times New Roman" panose="02020603050405020304" pitchFamily="18" charset="0"/>
                <a:hlinkClick r:id=""/>
              </a:rPr>
              <a:t>Người</a:t>
            </a:r>
            <a:r>
              <a:rPr sz="2400" dirty="0">
                <a:solidFill>
                  <a:schemeClr val="tx2"/>
                </a:solidFill>
                <a:latin typeface="Times New Roman" panose="02020603050405020304" pitchFamily="18" charset="0"/>
                <a:hlinkClick r:id=""/>
              </a:rPr>
              <a:t> </a:t>
            </a:r>
            <a:r>
              <a:rPr sz="2400" dirty="0" err="1">
                <a:solidFill>
                  <a:schemeClr val="tx2"/>
                </a:solidFill>
                <a:latin typeface="Times New Roman" panose="02020603050405020304" pitchFamily="18" charset="0"/>
                <a:hlinkClick r:id=""/>
              </a:rPr>
              <a:t>tinh</a:t>
            </a:r>
            <a:r>
              <a:rPr sz="2400" dirty="0">
                <a:solidFill>
                  <a:schemeClr val="tx2"/>
                </a:solidFill>
                <a:latin typeface="Times New Roman" panose="02020603050405020304" pitchFamily="18" charset="0"/>
                <a:hlinkClick r:id=""/>
              </a:rPr>
              <a:t> </a:t>
            </a:r>
            <a:r>
              <a:rPr sz="2400" dirty="0" err="1">
                <a:solidFill>
                  <a:schemeClr val="tx2"/>
                </a:solidFill>
                <a:latin typeface="Times New Roman" panose="02020603050405020304" pitchFamily="18" charset="0"/>
                <a:hlinkClick r:id=""/>
              </a:rPr>
              <a:t>khôn</a:t>
            </a:r>
            <a:r>
              <a:rPr sz="2400" dirty="0">
                <a:solidFill>
                  <a:schemeClr val="tx2"/>
                </a:solidFill>
                <a:latin typeface="Times New Roman" panose="02020603050405020304" pitchFamily="18" charset="0"/>
              </a:rPr>
              <a:t>.</a:t>
            </a:r>
            <a:endParaRPr sz="2400" dirty="0">
              <a:solidFill>
                <a:schemeClr val="tx2"/>
              </a:solidFill>
              <a:latin typeface="Times New Roman" panose="02020603050405020304" pitchFamily="18" charset="0"/>
            </a:endParaRPr>
          </a:p>
          <a:p>
            <a:pPr marL="342900" indent="-342900">
              <a:lnSpc>
                <a:spcPct val="80000"/>
              </a:lnSpc>
              <a:spcBef>
                <a:spcPct val="50000"/>
              </a:spcBef>
              <a:buChar char="-"/>
            </a:pPr>
            <a:r>
              <a:rPr sz="2400" i="1" dirty="0" err="1">
                <a:solidFill>
                  <a:srgbClr val="0000FF"/>
                </a:solidFill>
                <a:latin typeface="Times New Roman" panose="02020603050405020304" pitchFamily="18" charset="0"/>
              </a:rPr>
              <a:t>Địa</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bàn</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cư</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trú</a:t>
            </a:r>
            <a:r>
              <a:rPr sz="2400" i="1" dirty="0">
                <a:solidFill>
                  <a:srgbClr val="0000FF"/>
                </a:solidFill>
                <a:latin typeface="Times New Roman" panose="02020603050405020304" pitchFamily="18" charset="0"/>
              </a:rPr>
              <a:t>:</a:t>
            </a:r>
            <a:r>
              <a:rPr sz="2400" dirty="0">
                <a:solidFill>
                  <a:srgbClr val="000066"/>
                </a:solidFill>
                <a:latin typeface="Times New Roman" panose="02020603050405020304" pitchFamily="18" charset="0"/>
              </a:rPr>
              <a:t> </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Sống</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trong</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mái</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đá</a:t>
            </a:r>
            <a:r>
              <a:rPr sz="2400" dirty="0">
                <a:solidFill>
                  <a:schemeClr val="tx2"/>
                </a:solidFill>
                <a:latin typeface="Times New Roman" panose="02020603050405020304" pitchFamily="18" charset="0"/>
              </a:rPr>
              <a:t>, hang </a:t>
            </a:r>
            <a:r>
              <a:rPr sz="2400" dirty="0" err="1">
                <a:solidFill>
                  <a:schemeClr val="tx2"/>
                </a:solidFill>
                <a:latin typeface="Times New Roman" panose="02020603050405020304" pitchFamily="18" charset="0"/>
              </a:rPr>
              <a:t>động</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ven</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bờ</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sông</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suối</a:t>
            </a:r>
            <a:endParaRPr sz="2400" dirty="0">
              <a:solidFill>
                <a:schemeClr val="tx2"/>
              </a:solidFill>
              <a:latin typeface="Times New Roman" panose="02020603050405020304" pitchFamily="18" charset="0"/>
            </a:endParaRPr>
          </a:p>
          <a:p>
            <a:pPr marL="342900" indent="-342900">
              <a:lnSpc>
                <a:spcPct val="80000"/>
              </a:lnSpc>
              <a:spcBef>
                <a:spcPct val="50000"/>
              </a:spcBef>
            </a:pPr>
            <a:r>
              <a:rPr sz="2400" dirty="0">
                <a:solidFill>
                  <a:schemeClr val="tx2"/>
                </a:solidFill>
                <a:latin typeface="Times New Roman" panose="02020603050405020304" pitchFamily="18" charset="0"/>
              </a:rPr>
              <a:t>                                + </a:t>
            </a:r>
            <a:r>
              <a:rPr sz="2400" dirty="0" err="1">
                <a:solidFill>
                  <a:schemeClr val="tx2"/>
                </a:solidFill>
                <a:latin typeface="Times New Roman" panose="02020603050405020304" pitchFamily="18" charset="0"/>
              </a:rPr>
              <a:t>Từ</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Sơn</a:t>
            </a:r>
            <a:r>
              <a:rPr sz="2400" dirty="0">
                <a:solidFill>
                  <a:schemeClr val="tx2"/>
                </a:solidFill>
                <a:latin typeface="Times New Roman" panose="02020603050405020304" pitchFamily="18" charset="0"/>
              </a:rPr>
              <a:t> La </a:t>
            </a:r>
            <a:r>
              <a:rPr sz="2400" dirty="0" err="1">
                <a:solidFill>
                  <a:schemeClr val="tx2"/>
                </a:solidFill>
                <a:latin typeface="Times New Roman" panose="02020603050405020304" pitchFamily="18" charset="0"/>
              </a:rPr>
              <a:t>đến</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Quảng</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Trị</a:t>
            </a:r>
            <a:r>
              <a:rPr sz="2400" dirty="0">
                <a:solidFill>
                  <a:schemeClr val="tx2"/>
                </a:solidFill>
                <a:latin typeface="Times New Roman" panose="02020603050405020304" pitchFamily="18" charset="0"/>
              </a:rPr>
              <a:t>.</a:t>
            </a:r>
            <a:endParaRPr sz="2400" dirty="0">
              <a:solidFill>
                <a:schemeClr val="tx2"/>
              </a:solidFill>
              <a:latin typeface="Times New Roman" panose="02020603050405020304" pitchFamily="18" charset="0"/>
            </a:endParaRPr>
          </a:p>
          <a:p>
            <a:pPr marL="342900" indent="-342900">
              <a:lnSpc>
                <a:spcPct val="80000"/>
              </a:lnSpc>
              <a:spcBef>
                <a:spcPct val="50000"/>
              </a:spcBef>
              <a:buChar char="-"/>
            </a:pPr>
            <a:r>
              <a:rPr sz="2400" i="1" dirty="0" err="1">
                <a:solidFill>
                  <a:srgbClr val="0000FF"/>
                </a:solidFill>
                <a:latin typeface="Times New Roman" panose="02020603050405020304" pitchFamily="18" charset="0"/>
              </a:rPr>
              <a:t>Công</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cụ</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lao</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động</a:t>
            </a:r>
            <a:r>
              <a:rPr sz="2400" dirty="0">
                <a:solidFill>
                  <a:srgbClr val="0000FF"/>
                </a:solidFill>
                <a:latin typeface="Times New Roman" panose="02020603050405020304" pitchFamily="18" charset="0"/>
              </a:rPr>
              <a:t>:</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Đá</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cuội</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được</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ghè</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đẽo</a:t>
            </a:r>
            <a:r>
              <a:rPr sz="2400" dirty="0">
                <a:solidFill>
                  <a:schemeClr val="tx2"/>
                </a:solidFill>
                <a:latin typeface="Times New Roman" panose="02020603050405020304" pitchFamily="18" charset="0"/>
              </a:rPr>
              <a:t> ở </a:t>
            </a:r>
            <a:r>
              <a:rPr sz="2400" dirty="0" err="1">
                <a:solidFill>
                  <a:schemeClr val="tx2"/>
                </a:solidFill>
                <a:latin typeface="Times New Roman" panose="02020603050405020304" pitchFamily="18" charset="0"/>
              </a:rPr>
              <a:t>rìa</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tạo</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thành</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cạnh</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sắc</a:t>
            </a:r>
            <a:r>
              <a:rPr sz="2400" dirty="0">
                <a:solidFill>
                  <a:schemeClr val="tx2"/>
                </a:solidFill>
                <a:latin typeface="Times New Roman" panose="02020603050405020304" pitchFamily="18" charset="0"/>
              </a:rPr>
              <a:t>.</a:t>
            </a:r>
            <a:endParaRPr sz="2400" dirty="0">
              <a:solidFill>
                <a:schemeClr val="tx2"/>
              </a:solidFill>
              <a:latin typeface="Times New Roman" panose="02020603050405020304" pitchFamily="18" charset="0"/>
            </a:endParaRPr>
          </a:p>
          <a:p>
            <a:pPr marL="342900" indent="-342900">
              <a:lnSpc>
                <a:spcPct val="80000"/>
              </a:lnSpc>
              <a:spcBef>
                <a:spcPct val="50000"/>
              </a:spcBef>
              <a:buChar char="-"/>
            </a:pPr>
            <a:r>
              <a:rPr sz="2400" i="1" dirty="0" err="1">
                <a:solidFill>
                  <a:srgbClr val="0000FF"/>
                </a:solidFill>
                <a:latin typeface="Times New Roman" panose="02020603050405020304" pitchFamily="18" charset="0"/>
              </a:rPr>
              <a:t>Hoạt</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động</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kinh</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tế</a:t>
            </a:r>
            <a:r>
              <a:rPr sz="2400" dirty="0">
                <a:solidFill>
                  <a:srgbClr val="0000FF"/>
                </a:solidFill>
                <a:latin typeface="Times New Roman" panose="02020603050405020304" pitchFamily="18" charset="0"/>
              </a:rPr>
              <a:t>:</a:t>
            </a:r>
            <a:r>
              <a:rPr sz="2400" dirty="0">
                <a:solidFill>
                  <a:srgbClr val="000066"/>
                </a:solidFill>
                <a:latin typeface="Times New Roman" panose="02020603050405020304" pitchFamily="18" charset="0"/>
              </a:rPr>
              <a:t> </a:t>
            </a:r>
            <a:r>
              <a:rPr sz="2400" dirty="0" err="1">
                <a:solidFill>
                  <a:schemeClr val="tx2"/>
                </a:solidFill>
                <a:latin typeface="Times New Roman" panose="02020603050405020304" pitchFamily="18" charset="0"/>
              </a:rPr>
              <a:t>Săn</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bắt</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hái</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lượm</a:t>
            </a:r>
            <a:r>
              <a:rPr sz="2400" dirty="0">
                <a:solidFill>
                  <a:schemeClr val="tx2"/>
                </a:solidFill>
                <a:latin typeface="Times New Roman" panose="02020603050405020304" pitchFamily="18" charset="0"/>
              </a:rPr>
              <a:t>.</a:t>
            </a:r>
            <a:endParaRPr sz="2400" dirty="0">
              <a:solidFill>
                <a:schemeClr val="tx2"/>
              </a:solidFill>
              <a:latin typeface="Times New Roman" panose="02020603050405020304" pitchFamily="18" charset="0"/>
            </a:endParaRPr>
          </a:p>
          <a:p>
            <a:pPr marL="342900" indent="-342900">
              <a:lnSpc>
                <a:spcPct val="80000"/>
              </a:lnSpc>
              <a:spcBef>
                <a:spcPct val="50000"/>
              </a:spcBef>
              <a:buChar char="-"/>
            </a:pPr>
            <a:r>
              <a:rPr sz="2400" i="1" dirty="0" err="1">
                <a:solidFill>
                  <a:srgbClr val="0000FF"/>
                </a:solidFill>
                <a:latin typeface="Times New Roman" panose="02020603050405020304" pitchFamily="18" charset="0"/>
              </a:rPr>
              <a:t>Tổ</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chức</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xã</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hội</a:t>
            </a:r>
            <a:r>
              <a:rPr sz="2400" dirty="0">
                <a:solidFill>
                  <a:srgbClr val="0000FF"/>
                </a:solidFill>
                <a:latin typeface="Times New Roman" panose="02020603050405020304" pitchFamily="18" charset="0"/>
              </a:rPr>
              <a:t>:</a:t>
            </a:r>
            <a:r>
              <a:rPr sz="2400" dirty="0">
                <a:solidFill>
                  <a:srgbClr val="000066"/>
                </a:solidFill>
                <a:latin typeface="Times New Roman" panose="02020603050405020304" pitchFamily="18" charset="0"/>
              </a:rPr>
              <a:t> </a:t>
            </a:r>
            <a:r>
              <a:rPr sz="2400" dirty="0" err="1">
                <a:solidFill>
                  <a:schemeClr val="tx2"/>
                </a:solidFill>
                <a:latin typeface="Times New Roman" panose="02020603050405020304" pitchFamily="18" charset="0"/>
              </a:rPr>
              <a:t>Sống</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thành</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thị</a:t>
            </a:r>
            <a:r>
              <a:rPr sz="2400" dirty="0">
                <a:solidFill>
                  <a:schemeClr val="tx2"/>
                </a:solidFill>
                <a:latin typeface="Times New Roman" panose="02020603050405020304" pitchFamily="18" charset="0"/>
              </a:rPr>
              <a:t> </a:t>
            </a:r>
            <a:r>
              <a:rPr sz="2400" dirty="0" err="1">
                <a:solidFill>
                  <a:schemeClr val="tx2"/>
                </a:solidFill>
                <a:latin typeface="Times New Roman" panose="02020603050405020304" pitchFamily="18" charset="0"/>
              </a:rPr>
              <a:t>tộc</a:t>
            </a:r>
            <a:r>
              <a:rPr sz="2400" dirty="0">
                <a:solidFill>
                  <a:schemeClr val="tx2"/>
                </a:solidFill>
                <a:latin typeface="Times New Roman" panose="02020603050405020304" pitchFamily="18" charset="0"/>
              </a:rPr>
              <a:t>.</a:t>
            </a:r>
            <a:endParaRPr sz="2400" dirty="0">
              <a:solidFill>
                <a:schemeClr val="tx2"/>
              </a:solidFill>
              <a:latin typeface="Times New Roman" panose="02020603050405020304" pitchFamily="18" charset="0"/>
            </a:endParaRPr>
          </a:p>
          <a:p>
            <a:pPr marL="342900" indent="-342900">
              <a:lnSpc>
                <a:spcPct val="80000"/>
              </a:lnSpc>
              <a:spcBef>
                <a:spcPct val="50000"/>
              </a:spcBef>
            </a:pPr>
            <a:r>
              <a:rPr sz="2400" b="1" dirty="0">
                <a:latin typeface="Times New Roman" panose="02020603050405020304" pitchFamily="18" charset="0"/>
              </a:rPr>
              <a:t>                  </a:t>
            </a:r>
            <a:r>
              <a:rPr sz="2800" b="1" dirty="0">
                <a:solidFill>
                  <a:srgbClr val="FF0000"/>
                </a:solidFill>
                <a:latin typeface="Times New Roman" panose="02020603050405020304" pitchFamily="18" charset="0"/>
              </a:rPr>
              <a:t>  </a:t>
            </a:r>
            <a:r>
              <a:rPr lang="en-US" sz="2800" b="1" dirty="0" smtClean="0">
                <a:solidFill>
                  <a:srgbClr val="FF0000"/>
                </a:solidFill>
                <a:latin typeface="Times New Roman" panose="02020603050405020304" pitchFamily="18" charset="0"/>
                <a:sym typeface="Wingdings" panose="05000000000000000000" pitchFamily="2" charset="2"/>
              </a:rPr>
              <a:t> </a:t>
            </a:r>
            <a:r>
              <a:rPr sz="2800" b="1" dirty="0" err="1" smtClean="0">
                <a:solidFill>
                  <a:srgbClr val="FF0000"/>
                </a:solidFill>
                <a:latin typeface="Times New Roman" panose="02020603050405020304" pitchFamily="18" charset="0"/>
              </a:rPr>
              <a:t>Công</a:t>
            </a:r>
            <a:r>
              <a:rPr sz="2800" b="1" dirty="0" smtClean="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xã</a:t>
            </a:r>
            <a:r>
              <a:rPr sz="2800" b="1" dirty="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thị</a:t>
            </a:r>
            <a:r>
              <a:rPr sz="2800" b="1" dirty="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tộc</a:t>
            </a:r>
            <a:r>
              <a:rPr sz="2800" b="1" dirty="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hình</a:t>
            </a:r>
            <a:r>
              <a:rPr sz="2800" b="1" dirty="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thành</a:t>
            </a:r>
            <a:r>
              <a:rPr sz="2800" b="1" dirty="0">
                <a:solidFill>
                  <a:srgbClr val="FF0000"/>
                </a:solidFill>
                <a:latin typeface="Times New Roman" panose="02020603050405020304" pitchFamily="18" charset="0"/>
              </a:rPr>
              <a:t>.</a:t>
            </a:r>
            <a:endParaRPr sz="2800" b="1" dirty="0">
              <a:solidFill>
                <a:srgbClr val="FF0000"/>
              </a:solidFill>
              <a:latin typeface="Times New Roman" panose="02020603050405020304" pitchFamily="18" charset="0"/>
            </a:endParaRPr>
          </a:p>
        </p:txBody>
      </p:sp>
      <p:sp>
        <p:nvSpPr>
          <p:cNvPr id="8201" name="Text Box 8200"/>
          <p:cNvSpPr txBox="1"/>
          <p:nvPr/>
        </p:nvSpPr>
        <p:spPr>
          <a:xfrm>
            <a:off x="152400" y="332962"/>
            <a:ext cx="8686799" cy="953135"/>
          </a:xfrm>
          <a:prstGeom prst="rect">
            <a:avLst/>
          </a:prstGeom>
          <a:noFill/>
          <a:ln w="9525">
            <a:noFill/>
          </a:ln>
        </p:spPr>
        <p:txBody>
          <a:bodyPr wrap="square">
            <a:spAutoFit/>
          </a:bodyPr>
          <a:lstStyle/>
          <a:p>
            <a:pPr>
              <a:spcBef>
                <a:spcPct val="50000"/>
              </a:spcBef>
            </a:pPr>
            <a:r>
              <a:rPr lang="en-US" sz="2800" b="1" dirty="0">
                <a:solidFill>
                  <a:srgbClr val="CC0000"/>
                </a:solidFill>
                <a:latin typeface="Times New Roman" panose="02020603050405020304" pitchFamily="18" charset="0"/>
              </a:rPr>
              <a:t>4</a:t>
            </a:r>
            <a:r>
              <a:rPr sz="2800" b="1" dirty="0" smtClean="0">
                <a:solidFill>
                  <a:srgbClr val="CC0000"/>
                </a:solidFill>
                <a:latin typeface="Times New Roman" panose="02020603050405020304" pitchFamily="18" charset="0"/>
              </a:rPr>
              <a:t>. </a:t>
            </a:r>
            <a:r>
              <a:rPr sz="2800" b="1" dirty="0" err="1">
                <a:solidFill>
                  <a:srgbClr val="CC0000"/>
                </a:solidFill>
                <a:latin typeface="Times New Roman" panose="02020603050405020304" pitchFamily="18" charset="0"/>
              </a:rPr>
              <a:t>Sự</a:t>
            </a:r>
            <a:r>
              <a:rPr sz="2800" b="1" dirty="0">
                <a:solidFill>
                  <a:srgbClr val="CC0000"/>
                </a:solidFill>
                <a:latin typeface="Times New Roman" panose="02020603050405020304" pitchFamily="18" charset="0"/>
              </a:rPr>
              <a:t> </a:t>
            </a:r>
            <a:r>
              <a:rPr sz="2800" b="1" dirty="0" err="1">
                <a:solidFill>
                  <a:srgbClr val="CC0000"/>
                </a:solidFill>
                <a:latin typeface="Times New Roman" panose="02020603050405020304" pitchFamily="18" charset="0"/>
              </a:rPr>
              <a:t>hình</a:t>
            </a:r>
            <a:r>
              <a:rPr sz="2800" b="1" dirty="0">
                <a:solidFill>
                  <a:srgbClr val="CC0000"/>
                </a:solidFill>
                <a:latin typeface="Times New Roman" panose="02020603050405020304" pitchFamily="18" charset="0"/>
              </a:rPr>
              <a:t> </a:t>
            </a:r>
            <a:r>
              <a:rPr sz="2800" b="1" dirty="0" err="1">
                <a:solidFill>
                  <a:srgbClr val="CC0000"/>
                </a:solidFill>
                <a:latin typeface="Times New Roman" panose="02020603050405020304" pitchFamily="18" charset="0"/>
              </a:rPr>
              <a:t>thành</a:t>
            </a:r>
            <a:r>
              <a:rPr sz="2800" b="1" dirty="0">
                <a:solidFill>
                  <a:srgbClr val="CC0000"/>
                </a:solidFill>
                <a:latin typeface="Times New Roman" panose="02020603050405020304" pitchFamily="18" charset="0"/>
              </a:rPr>
              <a:t> </a:t>
            </a:r>
            <a:r>
              <a:rPr sz="2800" b="1" dirty="0" err="1">
                <a:solidFill>
                  <a:srgbClr val="CC0000"/>
                </a:solidFill>
                <a:latin typeface="Times New Roman" panose="02020603050405020304" pitchFamily="18" charset="0"/>
              </a:rPr>
              <a:t>và</a:t>
            </a:r>
            <a:r>
              <a:rPr sz="2800" b="1" dirty="0">
                <a:solidFill>
                  <a:srgbClr val="CC0000"/>
                </a:solidFill>
                <a:latin typeface="Times New Roman" panose="02020603050405020304" pitchFamily="18" charset="0"/>
              </a:rPr>
              <a:t> </a:t>
            </a:r>
            <a:r>
              <a:rPr sz="2800" b="1" dirty="0" err="1">
                <a:solidFill>
                  <a:srgbClr val="CC0000"/>
                </a:solidFill>
                <a:latin typeface="Times New Roman" panose="02020603050405020304" pitchFamily="18" charset="0"/>
              </a:rPr>
              <a:t>phát</a:t>
            </a:r>
            <a:r>
              <a:rPr sz="2800" b="1" dirty="0">
                <a:solidFill>
                  <a:srgbClr val="CC0000"/>
                </a:solidFill>
                <a:latin typeface="Times New Roman" panose="02020603050405020304" pitchFamily="18" charset="0"/>
              </a:rPr>
              <a:t> </a:t>
            </a:r>
            <a:r>
              <a:rPr sz="2800" b="1" dirty="0" err="1">
                <a:solidFill>
                  <a:srgbClr val="CC0000"/>
                </a:solidFill>
                <a:latin typeface="Times New Roman" panose="02020603050405020304" pitchFamily="18" charset="0"/>
              </a:rPr>
              <a:t>triển</a:t>
            </a:r>
            <a:r>
              <a:rPr sz="2800" b="1" dirty="0">
                <a:solidFill>
                  <a:srgbClr val="CC0000"/>
                </a:solidFill>
                <a:latin typeface="Times New Roman" panose="02020603050405020304" pitchFamily="18" charset="0"/>
              </a:rPr>
              <a:t> </a:t>
            </a:r>
            <a:r>
              <a:rPr sz="2800" b="1" dirty="0" err="1">
                <a:solidFill>
                  <a:srgbClr val="CC0000"/>
                </a:solidFill>
                <a:latin typeface="Times New Roman" panose="02020603050405020304" pitchFamily="18" charset="0"/>
              </a:rPr>
              <a:t>của</a:t>
            </a:r>
            <a:r>
              <a:rPr sz="2800" b="1" dirty="0">
                <a:solidFill>
                  <a:srgbClr val="CC0000"/>
                </a:solidFill>
                <a:latin typeface="Times New Roman" panose="02020603050405020304" pitchFamily="18" charset="0"/>
              </a:rPr>
              <a:t> </a:t>
            </a:r>
            <a:r>
              <a:rPr sz="2800" b="1" dirty="0" err="1">
                <a:solidFill>
                  <a:srgbClr val="CC0000"/>
                </a:solidFill>
                <a:latin typeface="Times New Roman" panose="02020603050405020304" pitchFamily="18" charset="0"/>
              </a:rPr>
              <a:t>công</a:t>
            </a:r>
            <a:r>
              <a:rPr sz="2800" b="1" dirty="0">
                <a:solidFill>
                  <a:srgbClr val="CC0000"/>
                </a:solidFill>
                <a:latin typeface="Times New Roman" panose="02020603050405020304" pitchFamily="18" charset="0"/>
              </a:rPr>
              <a:t> </a:t>
            </a:r>
            <a:r>
              <a:rPr sz="2800" b="1" dirty="0" err="1">
                <a:solidFill>
                  <a:srgbClr val="CC0000"/>
                </a:solidFill>
                <a:latin typeface="Times New Roman" panose="02020603050405020304" pitchFamily="18" charset="0"/>
              </a:rPr>
              <a:t>xã</a:t>
            </a:r>
            <a:r>
              <a:rPr sz="2800" b="1" dirty="0">
                <a:solidFill>
                  <a:srgbClr val="CC0000"/>
                </a:solidFill>
                <a:latin typeface="Times New Roman" panose="02020603050405020304" pitchFamily="18" charset="0"/>
              </a:rPr>
              <a:t> </a:t>
            </a:r>
            <a:r>
              <a:rPr sz="2800" b="1" dirty="0" err="1">
                <a:solidFill>
                  <a:srgbClr val="CC0000"/>
                </a:solidFill>
                <a:latin typeface="Times New Roman" panose="02020603050405020304" pitchFamily="18" charset="0"/>
              </a:rPr>
              <a:t>thị</a:t>
            </a:r>
            <a:r>
              <a:rPr sz="2800" b="1" dirty="0">
                <a:solidFill>
                  <a:srgbClr val="CC0000"/>
                </a:solidFill>
                <a:latin typeface="Times New Roman" panose="02020603050405020304" pitchFamily="18" charset="0"/>
              </a:rPr>
              <a:t> </a:t>
            </a:r>
            <a:r>
              <a:rPr sz="2800" b="1" dirty="0" err="1" smtClean="0">
                <a:solidFill>
                  <a:srgbClr val="CC0000"/>
                </a:solidFill>
                <a:latin typeface="Times New Roman" panose="02020603050405020304" pitchFamily="18" charset="0"/>
              </a:rPr>
              <a:t>tộc</a:t>
            </a:r>
            <a:r>
              <a:rPr lang="en-US" sz="2800" b="1" dirty="0">
                <a:solidFill>
                  <a:srgbClr val="CC0000"/>
                </a:solidFill>
                <a:latin typeface="Times New Roman" panose="02020603050405020304" pitchFamily="18" charset="0"/>
              </a:rPr>
              <a:t> </a:t>
            </a:r>
            <a:r>
              <a:rPr lang="en-US" sz="2800" b="1" dirty="0" smtClean="0">
                <a:solidFill>
                  <a:srgbClr val="CC0000"/>
                </a:solidFill>
                <a:latin typeface="Times New Roman" panose="02020603050405020304" pitchFamily="18" charset="0"/>
              </a:rPr>
              <a:t>ở Việt Nam:</a:t>
            </a:r>
            <a:endParaRPr sz="2800" b="1" dirty="0">
              <a:solidFill>
                <a:srgbClr val="CC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blinds(horizontal)">
                                      <p:cBhvr>
                                        <p:cTn id="7" dur="500"/>
                                        <p:tgtEl>
                                          <p:spTgt spid="8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6">
                                            <p:txEl>
                                              <p:pRg st="1" end="1"/>
                                            </p:txEl>
                                          </p:spTgt>
                                        </p:tgtEl>
                                        <p:attrNameLst>
                                          <p:attrName>style.visibility</p:attrName>
                                        </p:attrNameLst>
                                      </p:cBhvr>
                                      <p:to>
                                        <p:strVal val="visible"/>
                                      </p:to>
                                    </p:set>
                                    <p:animEffect transition="in" filter="blinds(horizontal)">
                                      <p:cBhvr>
                                        <p:cTn id="12" dur="500"/>
                                        <p:tgtEl>
                                          <p:spTgt spid="8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196">
                                            <p:txEl>
                                              <p:pRg st="2" end="2"/>
                                            </p:txEl>
                                          </p:spTgt>
                                        </p:tgtEl>
                                        <p:attrNameLst>
                                          <p:attrName>style.visibility</p:attrName>
                                        </p:attrNameLst>
                                      </p:cBhvr>
                                      <p:to>
                                        <p:strVal val="visible"/>
                                      </p:to>
                                    </p:set>
                                    <p:animEffect transition="in" filter="blinds(horizontal)">
                                      <p:cBhvr>
                                        <p:cTn id="17" dur="500"/>
                                        <p:tgtEl>
                                          <p:spTgt spid="81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196">
                                            <p:txEl>
                                              <p:pRg st="3" end="3"/>
                                            </p:txEl>
                                          </p:spTgt>
                                        </p:tgtEl>
                                        <p:attrNameLst>
                                          <p:attrName>style.visibility</p:attrName>
                                        </p:attrNameLst>
                                      </p:cBhvr>
                                      <p:to>
                                        <p:strVal val="visible"/>
                                      </p:to>
                                    </p:set>
                                    <p:animEffect transition="in" filter="blinds(horizontal)">
                                      <p:cBhvr>
                                        <p:cTn id="22" dur="500"/>
                                        <p:tgtEl>
                                          <p:spTgt spid="8196">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196">
                                            <p:txEl>
                                              <p:pRg st="4" end="4"/>
                                            </p:txEl>
                                          </p:spTgt>
                                        </p:tgtEl>
                                        <p:attrNameLst>
                                          <p:attrName>style.visibility</p:attrName>
                                        </p:attrNameLst>
                                      </p:cBhvr>
                                      <p:to>
                                        <p:strVal val="visible"/>
                                      </p:to>
                                    </p:set>
                                    <p:animEffect transition="in" filter="blinds(horizontal)">
                                      <p:cBhvr>
                                        <p:cTn id="25" dur="500"/>
                                        <p:tgtEl>
                                          <p:spTgt spid="819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8196">
                                            <p:txEl>
                                              <p:pRg st="5" end="5"/>
                                            </p:txEl>
                                          </p:spTgt>
                                        </p:tgtEl>
                                        <p:attrNameLst>
                                          <p:attrName>style.visibility</p:attrName>
                                        </p:attrNameLst>
                                      </p:cBhvr>
                                      <p:to>
                                        <p:strVal val="visible"/>
                                      </p:to>
                                    </p:set>
                                    <p:animEffect transition="in" filter="blinds(horizontal)">
                                      <p:cBhvr>
                                        <p:cTn id="30" dur="500"/>
                                        <p:tgtEl>
                                          <p:spTgt spid="8196">
                                            <p:txEl>
                                              <p:pRg st="5" end="5"/>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8196">
                                            <p:txEl>
                                              <p:pRg st="6" end="6"/>
                                            </p:txEl>
                                          </p:spTgt>
                                        </p:tgtEl>
                                        <p:attrNameLst>
                                          <p:attrName>style.visibility</p:attrName>
                                        </p:attrNameLst>
                                      </p:cBhvr>
                                      <p:to>
                                        <p:strVal val="visible"/>
                                      </p:to>
                                    </p:set>
                                    <p:animEffect transition="in" filter="blinds(horizontal)">
                                      <p:cBhvr>
                                        <p:cTn id="33" dur="500"/>
                                        <p:tgtEl>
                                          <p:spTgt spid="8196">
                                            <p:txEl>
                                              <p:pRg st="6" end="6"/>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8196">
                                            <p:txEl>
                                              <p:pRg st="7" end="7"/>
                                            </p:txEl>
                                          </p:spTgt>
                                        </p:tgtEl>
                                        <p:attrNameLst>
                                          <p:attrName>style.visibility</p:attrName>
                                        </p:attrNameLst>
                                      </p:cBhvr>
                                      <p:to>
                                        <p:strVal val="visible"/>
                                      </p:to>
                                    </p:set>
                                    <p:animEffect transition="in" filter="blinds(horizontal)">
                                      <p:cBhvr>
                                        <p:cTn id="36" dur="500"/>
                                        <p:tgtEl>
                                          <p:spTgt spid="8196">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nodeType="clickEffect">
                                  <p:stCondLst>
                                    <p:cond delay="0"/>
                                  </p:stCondLst>
                                  <p:childTnLst>
                                    <p:set>
                                      <p:cBhvr>
                                        <p:cTn id="40" dur="1" fill="hold">
                                          <p:stCondLst>
                                            <p:cond delay="0"/>
                                          </p:stCondLst>
                                        </p:cTn>
                                        <p:tgtEl>
                                          <p:spTgt spid="8196">
                                            <p:txEl>
                                              <p:pRg st="8" end="8"/>
                                            </p:txEl>
                                          </p:spTgt>
                                        </p:tgtEl>
                                        <p:attrNameLst>
                                          <p:attrName>style.visibility</p:attrName>
                                        </p:attrNameLst>
                                      </p:cBhvr>
                                      <p:to>
                                        <p:strVal val="visible"/>
                                      </p:to>
                                    </p:set>
                                    <p:anim calcmode="lin" valueType="num">
                                      <p:cBhvr>
                                        <p:cTn id="41" dur="1000" fill="hold"/>
                                        <p:tgtEl>
                                          <p:spTgt spid="8196">
                                            <p:txEl>
                                              <p:pRg st="8" end="8"/>
                                            </p:txEl>
                                          </p:spTgt>
                                        </p:tgtEl>
                                        <p:attrNameLst>
                                          <p:attrName>ppt_x</p:attrName>
                                        </p:attrNameLst>
                                      </p:cBhvr>
                                      <p:tavLst>
                                        <p:tav tm="0">
                                          <p:val>
                                            <p:strVal val="#ppt_x-.2"/>
                                          </p:val>
                                        </p:tav>
                                        <p:tav tm="100000">
                                          <p:val>
                                            <p:strVal val="#ppt_x"/>
                                          </p:val>
                                        </p:tav>
                                      </p:tavLst>
                                    </p:anim>
                                    <p:anim calcmode="lin" valueType="num">
                                      <p:cBhvr>
                                        <p:cTn id="42" dur="1000" fill="hold"/>
                                        <p:tgtEl>
                                          <p:spTgt spid="8196">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819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9219"/>
          <p:cNvSpPr txBox="1"/>
          <p:nvPr/>
        </p:nvSpPr>
        <p:spPr>
          <a:xfrm>
            <a:off x="533400" y="914400"/>
            <a:ext cx="8218170" cy="5047536"/>
          </a:xfrm>
          <a:prstGeom prst="rect">
            <a:avLst/>
          </a:prstGeom>
          <a:noFill/>
          <a:ln w="9525">
            <a:noFill/>
          </a:ln>
        </p:spPr>
        <p:txBody>
          <a:bodyPr wrap="square">
            <a:spAutoFit/>
          </a:bodyPr>
          <a:lstStyle/>
          <a:p>
            <a:pPr marL="342900" indent="-342900">
              <a:spcBef>
                <a:spcPct val="50000"/>
              </a:spcBef>
            </a:pPr>
            <a:r>
              <a:rPr sz="2800" b="1" i="1" dirty="0">
                <a:solidFill>
                  <a:srgbClr val="009900"/>
                </a:solidFill>
                <a:latin typeface="Times New Roman" panose="02020603050405020304" pitchFamily="18" charset="0"/>
              </a:rPr>
              <a:t>b. </a:t>
            </a:r>
            <a:r>
              <a:rPr sz="2800" b="1" i="1" dirty="0" err="1">
                <a:solidFill>
                  <a:srgbClr val="009900"/>
                </a:solidFill>
                <a:latin typeface="Times New Roman" panose="02020603050405020304" pitchFamily="18" charset="0"/>
              </a:rPr>
              <a:t>Sự</a:t>
            </a:r>
            <a:r>
              <a:rPr sz="2800" b="1" i="1" dirty="0">
                <a:solidFill>
                  <a:srgbClr val="009900"/>
                </a:solidFill>
                <a:latin typeface="Times New Roman" panose="02020603050405020304" pitchFamily="18" charset="0"/>
              </a:rPr>
              <a:t> </a:t>
            </a:r>
            <a:r>
              <a:rPr sz="2800" b="1" i="1" dirty="0" err="1">
                <a:solidFill>
                  <a:srgbClr val="009900"/>
                </a:solidFill>
                <a:latin typeface="Times New Roman" panose="02020603050405020304" pitchFamily="18" charset="0"/>
              </a:rPr>
              <a:t>phát</a:t>
            </a:r>
            <a:r>
              <a:rPr sz="2800" b="1" i="1" dirty="0">
                <a:solidFill>
                  <a:srgbClr val="009900"/>
                </a:solidFill>
                <a:latin typeface="Times New Roman" panose="02020603050405020304" pitchFamily="18" charset="0"/>
              </a:rPr>
              <a:t> </a:t>
            </a:r>
            <a:r>
              <a:rPr sz="2800" b="1" i="1" dirty="0" err="1">
                <a:solidFill>
                  <a:srgbClr val="009900"/>
                </a:solidFill>
                <a:latin typeface="Times New Roman" panose="02020603050405020304" pitchFamily="18" charset="0"/>
              </a:rPr>
              <a:t>triển</a:t>
            </a:r>
            <a:r>
              <a:rPr sz="2800" b="1" i="1" dirty="0">
                <a:solidFill>
                  <a:srgbClr val="009900"/>
                </a:solidFill>
                <a:latin typeface="Times New Roman" panose="02020603050405020304" pitchFamily="18" charset="0"/>
              </a:rPr>
              <a:t>:</a:t>
            </a:r>
            <a:r>
              <a:rPr sz="2400" b="1" i="1" dirty="0">
                <a:solidFill>
                  <a:srgbClr val="009900"/>
                </a:solidFill>
                <a:latin typeface="Times New Roman" panose="02020603050405020304" pitchFamily="18" charset="0"/>
              </a:rPr>
              <a:t> </a:t>
            </a:r>
            <a:endParaRPr sz="2400" b="1" i="1" dirty="0">
              <a:solidFill>
                <a:srgbClr val="009900"/>
              </a:solidFill>
              <a:latin typeface="Times New Roman" panose="02020603050405020304" pitchFamily="18" charset="0"/>
            </a:endParaRPr>
          </a:p>
          <a:p>
            <a:pPr marL="342900" indent="-342900" algn="just">
              <a:spcBef>
                <a:spcPct val="50000"/>
              </a:spcBef>
              <a:buChar char="•"/>
            </a:pPr>
            <a:r>
              <a:rPr sz="2800" dirty="0">
                <a:solidFill>
                  <a:srgbClr val="FF33CC"/>
                </a:solidFill>
                <a:latin typeface="Times New Roman" panose="02020603050405020304" pitchFamily="18" charset="0"/>
              </a:rPr>
              <a:t>Di </a:t>
            </a:r>
            <a:r>
              <a:rPr sz="2800" dirty="0" err="1">
                <a:solidFill>
                  <a:srgbClr val="FF33CC"/>
                </a:solidFill>
                <a:latin typeface="Times New Roman" panose="02020603050405020304" pitchFamily="18" charset="0"/>
              </a:rPr>
              <a:t>tích</a:t>
            </a:r>
            <a:r>
              <a:rPr sz="2800" dirty="0">
                <a:solidFill>
                  <a:srgbClr val="FF33CC"/>
                </a:solidFill>
                <a:latin typeface="Times New Roman" panose="02020603050405020304" pitchFamily="18" charset="0"/>
              </a:rPr>
              <a:t> </a:t>
            </a:r>
            <a:r>
              <a:rPr sz="2800" dirty="0" err="1">
                <a:solidFill>
                  <a:srgbClr val="FF33CC"/>
                </a:solidFill>
                <a:latin typeface="Times New Roman" panose="02020603050405020304" pitchFamily="18" charset="0"/>
              </a:rPr>
              <a:t>văn</a:t>
            </a:r>
            <a:r>
              <a:rPr sz="2800" dirty="0">
                <a:solidFill>
                  <a:srgbClr val="FF33CC"/>
                </a:solidFill>
                <a:latin typeface="Times New Roman" panose="02020603050405020304" pitchFamily="18" charset="0"/>
              </a:rPr>
              <a:t> </a:t>
            </a:r>
            <a:r>
              <a:rPr sz="2800" dirty="0" err="1">
                <a:solidFill>
                  <a:srgbClr val="FF33CC"/>
                </a:solidFill>
                <a:latin typeface="Times New Roman" panose="02020603050405020304" pitchFamily="18" charset="0"/>
              </a:rPr>
              <a:t>hóa</a:t>
            </a:r>
            <a:r>
              <a:rPr sz="2800" dirty="0">
                <a:solidFill>
                  <a:srgbClr val="FF33CC"/>
                </a:solidFill>
                <a:latin typeface="Times New Roman" panose="02020603050405020304" pitchFamily="18" charset="0"/>
              </a:rPr>
              <a:t>: </a:t>
            </a:r>
            <a:r>
              <a:rPr sz="2800" dirty="0" err="1">
                <a:solidFill>
                  <a:srgbClr val="FF33CC"/>
                </a:solidFill>
                <a:latin typeface="Times New Roman" panose="02020603050405020304" pitchFamily="18" charset="0"/>
                <a:hlinkClick r:id=""/>
              </a:rPr>
              <a:t>Hòa</a:t>
            </a:r>
            <a:r>
              <a:rPr sz="2800" dirty="0">
                <a:solidFill>
                  <a:srgbClr val="FF33CC"/>
                </a:solidFill>
                <a:latin typeface="Times New Roman" panose="02020603050405020304" pitchFamily="18" charset="0"/>
                <a:hlinkClick r:id=""/>
              </a:rPr>
              <a:t> </a:t>
            </a:r>
            <a:r>
              <a:rPr sz="2800" dirty="0" err="1">
                <a:solidFill>
                  <a:srgbClr val="FF33CC"/>
                </a:solidFill>
                <a:latin typeface="Times New Roman" panose="02020603050405020304" pitchFamily="18" charset="0"/>
                <a:hlinkClick r:id=""/>
              </a:rPr>
              <a:t>Bình</a:t>
            </a:r>
            <a:r>
              <a:rPr sz="2800" dirty="0">
                <a:solidFill>
                  <a:srgbClr val="FF33CC"/>
                </a:solidFill>
                <a:latin typeface="Times New Roman" panose="02020603050405020304" pitchFamily="18" charset="0"/>
                <a:hlinkClick r:id=""/>
              </a:rPr>
              <a:t> – </a:t>
            </a:r>
            <a:r>
              <a:rPr sz="2800" dirty="0" err="1">
                <a:solidFill>
                  <a:srgbClr val="FF33CC"/>
                </a:solidFill>
                <a:latin typeface="Times New Roman" panose="02020603050405020304" pitchFamily="18" charset="0"/>
                <a:hlinkClick r:id=""/>
              </a:rPr>
              <a:t>Bắc</a:t>
            </a:r>
            <a:r>
              <a:rPr sz="2800" dirty="0">
                <a:solidFill>
                  <a:srgbClr val="FF33CC"/>
                </a:solidFill>
                <a:latin typeface="Times New Roman" panose="02020603050405020304" pitchFamily="18" charset="0"/>
                <a:hlinkClick r:id=""/>
              </a:rPr>
              <a:t> </a:t>
            </a:r>
            <a:r>
              <a:rPr sz="2800" dirty="0" err="1">
                <a:solidFill>
                  <a:srgbClr val="FF33CC"/>
                </a:solidFill>
                <a:latin typeface="Times New Roman" panose="02020603050405020304" pitchFamily="18" charset="0"/>
                <a:hlinkClick r:id=""/>
              </a:rPr>
              <a:t>Sơn</a:t>
            </a:r>
            <a:r>
              <a:rPr sz="2800" dirty="0">
                <a:solidFill>
                  <a:srgbClr val="FF33CC"/>
                </a:solidFill>
                <a:latin typeface="Times New Roman" panose="02020603050405020304" pitchFamily="18" charset="0"/>
              </a:rPr>
              <a:t>.</a:t>
            </a:r>
            <a:endParaRPr sz="2800" dirty="0">
              <a:solidFill>
                <a:srgbClr val="FF33CC"/>
              </a:solidFill>
              <a:latin typeface="Times New Roman" panose="02020603050405020304" pitchFamily="18" charset="0"/>
            </a:endParaRPr>
          </a:p>
          <a:p>
            <a:pPr marL="342900" indent="-342900" algn="just">
              <a:spcBef>
                <a:spcPct val="50000"/>
              </a:spcBef>
              <a:buChar char="-"/>
            </a:pPr>
            <a:r>
              <a:rPr sz="2400" i="1" dirty="0" err="1">
                <a:solidFill>
                  <a:srgbClr val="0000FF"/>
                </a:solidFill>
                <a:latin typeface="Times New Roman" panose="02020603050405020304" pitchFamily="18" charset="0"/>
              </a:rPr>
              <a:t>Thời</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gian</a:t>
            </a:r>
            <a:r>
              <a:rPr sz="2400" i="1" dirty="0">
                <a:solidFill>
                  <a:srgbClr val="0000FF"/>
                </a:solidFill>
                <a:latin typeface="Times New Roman" panose="02020603050405020304" pitchFamily="18" charset="0"/>
              </a:rPr>
              <a:t>:</a:t>
            </a:r>
            <a:r>
              <a:rPr sz="2400" dirty="0">
                <a:latin typeface="Times New Roman" panose="02020603050405020304" pitchFamily="18" charset="0"/>
              </a:rPr>
              <a:t> </a:t>
            </a:r>
            <a:r>
              <a:rPr sz="2400" dirty="0" err="1">
                <a:latin typeface="Times New Roman" panose="02020603050405020304" pitchFamily="18" charset="0"/>
              </a:rPr>
              <a:t>Cách</a:t>
            </a:r>
            <a:r>
              <a:rPr sz="2400" dirty="0">
                <a:latin typeface="Times New Roman" panose="02020603050405020304" pitchFamily="18" charset="0"/>
              </a:rPr>
              <a:t> </a:t>
            </a:r>
            <a:r>
              <a:rPr sz="2400" dirty="0" err="1">
                <a:latin typeface="Times New Roman" panose="02020603050405020304" pitchFamily="18" charset="0"/>
              </a:rPr>
              <a:t>ngày</a:t>
            </a:r>
            <a:r>
              <a:rPr sz="2400" dirty="0">
                <a:latin typeface="Times New Roman" panose="02020603050405020304" pitchFamily="18" charset="0"/>
              </a:rPr>
              <a:t> nay: 12000 – 6000 </a:t>
            </a:r>
            <a:r>
              <a:rPr sz="2400" dirty="0" err="1">
                <a:latin typeface="Times New Roman" panose="02020603050405020304" pitchFamily="18" charset="0"/>
              </a:rPr>
              <a:t>năm</a:t>
            </a:r>
            <a:r>
              <a:rPr sz="2400" dirty="0">
                <a:latin typeface="Times New Roman" panose="02020603050405020304" pitchFamily="18" charset="0"/>
              </a:rPr>
              <a:t>.</a:t>
            </a:r>
            <a:endParaRPr sz="2400" dirty="0">
              <a:latin typeface="Times New Roman" panose="02020603050405020304" pitchFamily="18" charset="0"/>
            </a:endParaRPr>
          </a:p>
          <a:p>
            <a:pPr marL="342900" indent="-342900" algn="just">
              <a:spcBef>
                <a:spcPct val="50000"/>
              </a:spcBef>
              <a:buChar char="-"/>
            </a:pPr>
            <a:r>
              <a:rPr sz="2400" i="1" dirty="0" err="1">
                <a:solidFill>
                  <a:srgbClr val="0000FF"/>
                </a:solidFill>
                <a:latin typeface="Times New Roman" panose="02020603050405020304" pitchFamily="18" charset="0"/>
              </a:rPr>
              <a:t>Địa</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bàn</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cư</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trú</a:t>
            </a:r>
            <a:r>
              <a:rPr sz="2400" i="1" dirty="0">
                <a:solidFill>
                  <a:srgbClr val="0000FF"/>
                </a:solidFill>
                <a:latin typeface="Times New Roman" panose="02020603050405020304" pitchFamily="18" charset="0"/>
              </a:rPr>
              <a:t>:</a:t>
            </a:r>
            <a:r>
              <a:rPr sz="2400" dirty="0">
                <a:latin typeface="Times New Roman" panose="02020603050405020304" pitchFamily="18" charset="0"/>
              </a:rPr>
              <a:t> </a:t>
            </a:r>
            <a:r>
              <a:rPr sz="2400" dirty="0" err="1">
                <a:latin typeface="Times New Roman" panose="02020603050405020304" pitchFamily="18" charset="0"/>
              </a:rPr>
              <a:t>Hòa</a:t>
            </a:r>
            <a:r>
              <a:rPr sz="2400" dirty="0">
                <a:latin typeface="Times New Roman" panose="02020603050405020304" pitchFamily="18" charset="0"/>
              </a:rPr>
              <a:t> </a:t>
            </a:r>
            <a:r>
              <a:rPr sz="2400" dirty="0" err="1">
                <a:latin typeface="Times New Roman" panose="02020603050405020304" pitchFamily="18" charset="0"/>
              </a:rPr>
              <a:t>Bình</a:t>
            </a:r>
            <a:r>
              <a:rPr sz="2400" dirty="0">
                <a:latin typeface="Times New Roman" panose="02020603050405020304" pitchFamily="18" charset="0"/>
              </a:rPr>
              <a:t>, </a:t>
            </a:r>
            <a:r>
              <a:rPr sz="2400" dirty="0" err="1">
                <a:latin typeface="Times New Roman" panose="02020603050405020304" pitchFamily="18" charset="0"/>
              </a:rPr>
              <a:t>Thanh</a:t>
            </a:r>
            <a:r>
              <a:rPr sz="2400" dirty="0">
                <a:latin typeface="Times New Roman" panose="02020603050405020304" pitchFamily="18" charset="0"/>
              </a:rPr>
              <a:t> </a:t>
            </a:r>
            <a:r>
              <a:rPr sz="2400" dirty="0" err="1">
                <a:latin typeface="Times New Roman" panose="02020603050405020304" pitchFamily="18" charset="0"/>
              </a:rPr>
              <a:t>Hóa</a:t>
            </a:r>
            <a:r>
              <a:rPr sz="2400" dirty="0">
                <a:latin typeface="Times New Roman" panose="02020603050405020304" pitchFamily="18" charset="0"/>
              </a:rPr>
              <a:t>, Lai </a:t>
            </a:r>
            <a:r>
              <a:rPr sz="2400" dirty="0" err="1">
                <a:latin typeface="Times New Roman" panose="02020603050405020304" pitchFamily="18" charset="0"/>
              </a:rPr>
              <a:t>Châu</a:t>
            </a:r>
            <a:r>
              <a:rPr sz="2400" dirty="0">
                <a:latin typeface="Times New Roman" panose="02020603050405020304" pitchFamily="18" charset="0"/>
              </a:rPr>
              <a:t>, </a:t>
            </a:r>
            <a:r>
              <a:rPr sz="2400" dirty="0" err="1">
                <a:latin typeface="Times New Roman" panose="02020603050405020304" pitchFamily="18" charset="0"/>
              </a:rPr>
              <a:t>Sơn</a:t>
            </a:r>
            <a:r>
              <a:rPr sz="2400" dirty="0">
                <a:latin typeface="Times New Roman" panose="02020603050405020304" pitchFamily="18" charset="0"/>
              </a:rPr>
              <a:t> La, </a:t>
            </a:r>
            <a:r>
              <a:rPr sz="2400" dirty="0" err="1">
                <a:latin typeface="Times New Roman" panose="02020603050405020304" pitchFamily="18" charset="0"/>
              </a:rPr>
              <a:t>Hà</a:t>
            </a:r>
            <a:r>
              <a:rPr sz="2400" dirty="0">
                <a:latin typeface="Times New Roman" panose="02020603050405020304" pitchFamily="18" charset="0"/>
              </a:rPr>
              <a:t> </a:t>
            </a:r>
            <a:r>
              <a:rPr sz="2400" dirty="0" err="1">
                <a:latin typeface="Times New Roman" panose="02020603050405020304" pitchFamily="18" charset="0"/>
              </a:rPr>
              <a:t>Giang</a:t>
            </a:r>
            <a:r>
              <a:rPr sz="2400" dirty="0">
                <a:latin typeface="Times New Roman" panose="02020603050405020304" pitchFamily="18" charset="0"/>
              </a:rPr>
              <a:t>, </a:t>
            </a:r>
            <a:r>
              <a:rPr sz="2400" dirty="0" err="1">
                <a:latin typeface="Times New Roman" panose="02020603050405020304" pitchFamily="18" charset="0"/>
              </a:rPr>
              <a:t>Ninh</a:t>
            </a:r>
            <a:r>
              <a:rPr sz="2400" dirty="0">
                <a:latin typeface="Times New Roman" panose="02020603050405020304" pitchFamily="18" charset="0"/>
              </a:rPr>
              <a:t> </a:t>
            </a:r>
            <a:r>
              <a:rPr sz="2400" dirty="0" err="1">
                <a:latin typeface="Times New Roman" panose="02020603050405020304" pitchFamily="18" charset="0"/>
              </a:rPr>
              <a:t>Bình</a:t>
            </a:r>
            <a:r>
              <a:rPr sz="2400" dirty="0">
                <a:latin typeface="Times New Roman" panose="02020603050405020304" pitchFamily="18" charset="0"/>
              </a:rPr>
              <a:t>, </a:t>
            </a:r>
            <a:r>
              <a:rPr sz="2400" dirty="0" err="1">
                <a:latin typeface="Times New Roman" panose="02020603050405020304" pitchFamily="18" charset="0"/>
              </a:rPr>
              <a:t>Quảng</a:t>
            </a:r>
            <a:r>
              <a:rPr sz="2400" dirty="0">
                <a:latin typeface="Times New Roman" panose="02020603050405020304" pitchFamily="18" charset="0"/>
              </a:rPr>
              <a:t> </a:t>
            </a:r>
            <a:r>
              <a:rPr sz="2400" dirty="0" err="1">
                <a:latin typeface="Times New Roman" panose="02020603050405020304" pitchFamily="18" charset="0"/>
              </a:rPr>
              <a:t>Bình</a:t>
            </a:r>
            <a:r>
              <a:rPr sz="2400" dirty="0">
                <a:latin typeface="Times New Roman" panose="02020603050405020304" pitchFamily="18" charset="0"/>
              </a:rPr>
              <a:t>, </a:t>
            </a:r>
            <a:r>
              <a:rPr sz="2400" dirty="0" err="1">
                <a:latin typeface="Times New Roman" panose="02020603050405020304" pitchFamily="18" charset="0"/>
              </a:rPr>
              <a:t>Quảng</a:t>
            </a:r>
            <a:r>
              <a:rPr sz="2400" dirty="0">
                <a:latin typeface="Times New Roman" panose="02020603050405020304" pitchFamily="18" charset="0"/>
              </a:rPr>
              <a:t> </a:t>
            </a:r>
            <a:r>
              <a:rPr sz="2400" dirty="0" err="1">
                <a:latin typeface="Times New Roman" panose="02020603050405020304" pitchFamily="18" charset="0"/>
              </a:rPr>
              <a:t>Trị</a:t>
            </a:r>
            <a:r>
              <a:rPr sz="2400" dirty="0">
                <a:latin typeface="Times New Roman" panose="02020603050405020304" pitchFamily="18" charset="0"/>
              </a:rPr>
              <a:t>…</a:t>
            </a:r>
            <a:endParaRPr sz="2400" dirty="0">
              <a:latin typeface="Times New Roman" panose="02020603050405020304" pitchFamily="18" charset="0"/>
            </a:endParaRPr>
          </a:p>
          <a:p>
            <a:pPr marL="342900" indent="-342900" algn="just">
              <a:spcBef>
                <a:spcPct val="50000"/>
              </a:spcBef>
              <a:buChar char="-"/>
            </a:pPr>
            <a:r>
              <a:rPr sz="2400" i="1" dirty="0" err="1">
                <a:solidFill>
                  <a:srgbClr val="0000FF"/>
                </a:solidFill>
                <a:latin typeface="Times New Roman" panose="02020603050405020304" pitchFamily="18" charset="0"/>
              </a:rPr>
              <a:t>Công</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cụ</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lao</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động</a:t>
            </a:r>
            <a:r>
              <a:rPr sz="2400" i="1" dirty="0">
                <a:solidFill>
                  <a:srgbClr val="0000FF"/>
                </a:solidFill>
                <a:latin typeface="Times New Roman" panose="02020603050405020304" pitchFamily="18" charset="0"/>
              </a:rPr>
              <a:t>:</a:t>
            </a:r>
            <a:r>
              <a:rPr sz="2400" dirty="0">
                <a:latin typeface="Times New Roman" panose="02020603050405020304" pitchFamily="18" charset="0"/>
              </a:rPr>
              <a:t> </a:t>
            </a:r>
            <a:r>
              <a:rPr sz="2400" dirty="0" err="1">
                <a:latin typeface="Times New Roman" panose="02020603050405020304" pitchFamily="18" charset="0"/>
              </a:rPr>
              <a:t>Đá</a:t>
            </a:r>
            <a:r>
              <a:rPr sz="2400" dirty="0">
                <a:latin typeface="Times New Roman" panose="02020603050405020304" pitchFamily="18" charset="0"/>
              </a:rPr>
              <a:t> </a:t>
            </a:r>
            <a:r>
              <a:rPr sz="2400" dirty="0" err="1">
                <a:latin typeface="Times New Roman" panose="02020603050405020304" pitchFamily="18" charset="0"/>
              </a:rPr>
              <a:t>cuội</a:t>
            </a:r>
            <a:r>
              <a:rPr sz="2400" dirty="0">
                <a:latin typeface="Times New Roman" panose="02020603050405020304" pitchFamily="18" charset="0"/>
              </a:rPr>
              <a:t> </a:t>
            </a:r>
            <a:r>
              <a:rPr sz="2400" dirty="0" err="1">
                <a:latin typeface="Times New Roman" panose="02020603050405020304" pitchFamily="18" charset="0"/>
              </a:rPr>
              <a:t>được</a:t>
            </a:r>
            <a:r>
              <a:rPr sz="2400" dirty="0">
                <a:latin typeface="Times New Roman" panose="02020603050405020304" pitchFamily="18" charset="0"/>
              </a:rPr>
              <a:t> </a:t>
            </a:r>
            <a:r>
              <a:rPr sz="2400" dirty="0" err="1">
                <a:latin typeface="Times New Roman" panose="02020603050405020304" pitchFamily="18" charset="0"/>
              </a:rPr>
              <a:t>ghè</a:t>
            </a:r>
            <a:r>
              <a:rPr sz="2400" dirty="0">
                <a:latin typeface="Times New Roman" panose="02020603050405020304" pitchFamily="18" charset="0"/>
              </a:rPr>
              <a:t> </a:t>
            </a:r>
            <a:r>
              <a:rPr sz="2400" dirty="0" err="1">
                <a:latin typeface="Times New Roman" panose="02020603050405020304" pitchFamily="18" charset="0"/>
              </a:rPr>
              <a:t>đẽo</a:t>
            </a:r>
            <a:r>
              <a:rPr sz="2400" dirty="0">
                <a:latin typeface="Times New Roman" panose="02020603050405020304" pitchFamily="18" charset="0"/>
              </a:rPr>
              <a:t> ở </a:t>
            </a:r>
            <a:r>
              <a:rPr sz="2400" dirty="0" err="1">
                <a:latin typeface="Times New Roman" panose="02020603050405020304" pitchFamily="18" charset="0"/>
              </a:rPr>
              <a:t>hai</a:t>
            </a:r>
            <a:r>
              <a:rPr sz="2400" dirty="0">
                <a:latin typeface="Times New Roman" panose="02020603050405020304" pitchFamily="18" charset="0"/>
              </a:rPr>
              <a:t> </a:t>
            </a:r>
            <a:r>
              <a:rPr sz="2400" dirty="0" err="1">
                <a:latin typeface="Times New Roman" panose="02020603050405020304" pitchFamily="18" charset="0"/>
              </a:rPr>
              <a:t>mặt</a:t>
            </a:r>
            <a:r>
              <a:rPr sz="2400" dirty="0">
                <a:latin typeface="Times New Roman" panose="02020603050405020304" pitchFamily="18" charset="0"/>
              </a:rPr>
              <a:t>; </a:t>
            </a:r>
            <a:r>
              <a:rPr sz="2400" dirty="0" err="1">
                <a:latin typeface="Times New Roman" panose="02020603050405020304" pitchFamily="18" charset="0"/>
              </a:rPr>
              <a:t>xương</a:t>
            </a:r>
            <a:r>
              <a:rPr sz="2400" dirty="0">
                <a:latin typeface="Times New Roman" panose="02020603050405020304" pitchFamily="18" charset="0"/>
              </a:rPr>
              <a:t>, </a:t>
            </a:r>
            <a:r>
              <a:rPr sz="2400" dirty="0" err="1">
                <a:latin typeface="Times New Roman" panose="02020603050405020304" pitchFamily="18" charset="0"/>
              </a:rPr>
              <a:t>tre</a:t>
            </a:r>
            <a:r>
              <a:rPr sz="2400" dirty="0">
                <a:latin typeface="Times New Roman" panose="02020603050405020304" pitchFamily="18" charset="0"/>
              </a:rPr>
              <a:t>, </a:t>
            </a:r>
            <a:r>
              <a:rPr sz="2400" dirty="0" err="1">
                <a:latin typeface="Times New Roman" panose="02020603050405020304" pitchFamily="18" charset="0"/>
              </a:rPr>
              <a:t>gỗ</a:t>
            </a:r>
            <a:r>
              <a:rPr sz="2400" dirty="0">
                <a:latin typeface="Times New Roman" panose="02020603050405020304" pitchFamily="18" charset="0"/>
              </a:rPr>
              <a:t>.</a:t>
            </a:r>
            <a:endParaRPr sz="2400" dirty="0">
              <a:latin typeface="Times New Roman" panose="02020603050405020304" pitchFamily="18" charset="0"/>
            </a:endParaRPr>
          </a:p>
          <a:p>
            <a:pPr marL="342900" indent="-342900" algn="just">
              <a:spcBef>
                <a:spcPct val="50000"/>
              </a:spcBef>
              <a:buChar char="-"/>
            </a:pPr>
            <a:r>
              <a:rPr sz="2400" i="1" dirty="0" err="1">
                <a:solidFill>
                  <a:srgbClr val="0000FF"/>
                </a:solidFill>
                <a:latin typeface="Times New Roman" panose="02020603050405020304" pitchFamily="18" charset="0"/>
              </a:rPr>
              <a:t>Hoạt</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động</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kinh</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tế</a:t>
            </a:r>
            <a:r>
              <a:rPr sz="2400" dirty="0">
                <a:solidFill>
                  <a:srgbClr val="0000FF"/>
                </a:solidFill>
                <a:latin typeface="Times New Roman" panose="02020603050405020304" pitchFamily="18" charset="0"/>
              </a:rPr>
              <a:t>:</a:t>
            </a:r>
            <a:r>
              <a:rPr sz="2400" dirty="0">
                <a:latin typeface="Times New Roman" panose="02020603050405020304" pitchFamily="18" charset="0"/>
              </a:rPr>
              <a:t> </a:t>
            </a:r>
            <a:r>
              <a:rPr sz="2400" dirty="0" err="1">
                <a:latin typeface="Times New Roman" panose="02020603050405020304" pitchFamily="18" charset="0"/>
              </a:rPr>
              <a:t>Săn</a:t>
            </a:r>
            <a:r>
              <a:rPr sz="2400" dirty="0">
                <a:latin typeface="Times New Roman" panose="02020603050405020304" pitchFamily="18" charset="0"/>
              </a:rPr>
              <a:t> </a:t>
            </a:r>
            <a:r>
              <a:rPr sz="2400" dirty="0" err="1">
                <a:latin typeface="Times New Roman" panose="02020603050405020304" pitchFamily="18" charset="0"/>
              </a:rPr>
              <a:t>bắt</a:t>
            </a:r>
            <a:r>
              <a:rPr sz="2400" dirty="0">
                <a:latin typeface="Times New Roman" panose="02020603050405020304" pitchFamily="18" charset="0"/>
              </a:rPr>
              <a:t>, </a:t>
            </a:r>
            <a:r>
              <a:rPr sz="2400" dirty="0" err="1">
                <a:latin typeface="Times New Roman" panose="02020603050405020304" pitchFamily="18" charset="0"/>
              </a:rPr>
              <a:t>hái</a:t>
            </a:r>
            <a:r>
              <a:rPr sz="2400" dirty="0">
                <a:latin typeface="Times New Roman" panose="02020603050405020304" pitchFamily="18" charset="0"/>
              </a:rPr>
              <a:t> </a:t>
            </a:r>
            <a:r>
              <a:rPr sz="2400" dirty="0" err="1">
                <a:latin typeface="Times New Roman" panose="02020603050405020304" pitchFamily="18" charset="0"/>
              </a:rPr>
              <a:t>lượm</a:t>
            </a:r>
            <a:r>
              <a:rPr sz="2400" dirty="0">
                <a:latin typeface="Times New Roman" panose="02020603050405020304" pitchFamily="18" charset="0"/>
              </a:rPr>
              <a:t>, </a:t>
            </a:r>
            <a:r>
              <a:rPr sz="2400" dirty="0" err="1">
                <a:latin typeface="Times New Roman" panose="02020603050405020304" pitchFamily="18" charset="0"/>
              </a:rPr>
              <a:t>đánh</a:t>
            </a:r>
            <a:r>
              <a:rPr sz="2400" dirty="0">
                <a:latin typeface="Times New Roman" panose="02020603050405020304" pitchFamily="18" charset="0"/>
              </a:rPr>
              <a:t> </a:t>
            </a:r>
            <a:r>
              <a:rPr sz="2400" dirty="0" err="1">
                <a:latin typeface="Times New Roman" panose="02020603050405020304" pitchFamily="18" charset="0"/>
              </a:rPr>
              <a:t>cá</a:t>
            </a:r>
            <a:r>
              <a:rPr sz="2400" dirty="0">
                <a:latin typeface="Times New Roman" panose="02020603050405020304" pitchFamily="18" charset="0"/>
              </a:rPr>
              <a:t>, </a:t>
            </a:r>
            <a:r>
              <a:rPr sz="2400" dirty="0" err="1">
                <a:latin typeface="Times New Roman" panose="02020603050405020304" pitchFamily="18" charset="0"/>
              </a:rPr>
              <a:t>chăn</a:t>
            </a:r>
            <a:r>
              <a:rPr sz="2400" dirty="0">
                <a:latin typeface="Times New Roman" panose="02020603050405020304" pitchFamily="18" charset="0"/>
              </a:rPr>
              <a:t> </a:t>
            </a:r>
            <a:r>
              <a:rPr sz="2400" dirty="0" err="1">
                <a:latin typeface="Times New Roman" panose="02020603050405020304" pitchFamily="18" charset="0"/>
              </a:rPr>
              <a:t>nuôi</a:t>
            </a:r>
            <a:r>
              <a:rPr sz="2400" dirty="0">
                <a:latin typeface="Times New Roman" panose="02020603050405020304" pitchFamily="18" charset="0"/>
              </a:rPr>
              <a:t>, </a:t>
            </a:r>
            <a:r>
              <a:rPr sz="2400" dirty="0" err="1">
                <a:latin typeface="Times New Roman" panose="02020603050405020304" pitchFamily="18" charset="0"/>
              </a:rPr>
              <a:t>bắt</a:t>
            </a:r>
            <a:r>
              <a:rPr sz="2400" dirty="0">
                <a:latin typeface="Times New Roman" panose="02020603050405020304" pitchFamily="18" charset="0"/>
              </a:rPr>
              <a:t> </a:t>
            </a:r>
            <a:r>
              <a:rPr sz="2400" dirty="0" err="1">
                <a:latin typeface="Times New Roman" panose="02020603050405020304" pitchFamily="18" charset="0"/>
              </a:rPr>
              <a:t>đầu</a:t>
            </a:r>
            <a:r>
              <a:rPr sz="2400" dirty="0">
                <a:latin typeface="Times New Roman" panose="02020603050405020304" pitchFamily="18" charset="0"/>
              </a:rPr>
              <a:t> </a:t>
            </a:r>
            <a:r>
              <a:rPr sz="2400" dirty="0" err="1">
                <a:latin typeface="Times New Roman" panose="02020603050405020304" pitchFamily="18" charset="0"/>
              </a:rPr>
              <a:t>sản</a:t>
            </a:r>
            <a:r>
              <a:rPr sz="2400" dirty="0">
                <a:latin typeface="Times New Roman" panose="02020603050405020304" pitchFamily="18" charset="0"/>
              </a:rPr>
              <a:t> </a:t>
            </a:r>
            <a:r>
              <a:rPr sz="2400" dirty="0" err="1">
                <a:latin typeface="Times New Roman" panose="02020603050405020304" pitchFamily="18" charset="0"/>
              </a:rPr>
              <a:t>xuất</a:t>
            </a:r>
            <a:r>
              <a:rPr sz="2400" dirty="0">
                <a:latin typeface="Times New Roman" panose="02020603050405020304" pitchFamily="18" charset="0"/>
              </a:rPr>
              <a:t> </a:t>
            </a:r>
            <a:r>
              <a:rPr sz="2400" dirty="0" err="1">
                <a:latin typeface="Times New Roman" panose="02020603050405020304" pitchFamily="18" charset="0"/>
              </a:rPr>
              <a:t>nông</a:t>
            </a:r>
            <a:r>
              <a:rPr sz="2400" dirty="0">
                <a:latin typeface="Times New Roman" panose="02020603050405020304" pitchFamily="18" charset="0"/>
              </a:rPr>
              <a:t> </a:t>
            </a:r>
            <a:r>
              <a:rPr sz="2400" dirty="0" err="1">
                <a:latin typeface="Times New Roman" panose="02020603050405020304" pitchFamily="18" charset="0"/>
              </a:rPr>
              <a:t>nghiệp</a:t>
            </a:r>
            <a:r>
              <a:rPr sz="2400" dirty="0">
                <a:latin typeface="Times New Roman" panose="02020603050405020304" pitchFamily="18" charset="0"/>
              </a:rPr>
              <a:t>.</a:t>
            </a:r>
            <a:endParaRPr sz="2400" dirty="0">
              <a:latin typeface="Times New Roman" panose="02020603050405020304" pitchFamily="18" charset="0"/>
            </a:endParaRPr>
          </a:p>
          <a:p>
            <a:pPr marL="342900" indent="-342900" algn="just">
              <a:spcBef>
                <a:spcPct val="50000"/>
              </a:spcBef>
              <a:buChar char="-"/>
            </a:pPr>
            <a:r>
              <a:rPr sz="2400" i="1" dirty="0" err="1">
                <a:solidFill>
                  <a:srgbClr val="0000FF"/>
                </a:solidFill>
                <a:latin typeface="Times New Roman" panose="02020603050405020304" pitchFamily="18" charset="0"/>
              </a:rPr>
              <a:t>Tổ</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chức</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xã</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hội</a:t>
            </a:r>
            <a:r>
              <a:rPr sz="2400" dirty="0">
                <a:solidFill>
                  <a:srgbClr val="0000FF"/>
                </a:solidFill>
                <a:latin typeface="Times New Roman" panose="02020603050405020304" pitchFamily="18" charset="0"/>
              </a:rPr>
              <a:t>:</a:t>
            </a:r>
            <a:r>
              <a:rPr sz="2400" dirty="0">
                <a:latin typeface="Times New Roman" panose="02020603050405020304" pitchFamily="18" charset="0"/>
              </a:rPr>
              <a:t> </a:t>
            </a:r>
            <a:r>
              <a:rPr sz="2400" dirty="0" err="1">
                <a:latin typeface="Times New Roman" panose="02020603050405020304" pitchFamily="18" charset="0"/>
              </a:rPr>
              <a:t>Sống</a:t>
            </a:r>
            <a:r>
              <a:rPr sz="2400" dirty="0">
                <a:latin typeface="Times New Roman" panose="02020603050405020304" pitchFamily="18" charset="0"/>
              </a:rPr>
              <a:t> </a:t>
            </a:r>
            <a:r>
              <a:rPr sz="2400" dirty="0" err="1">
                <a:latin typeface="Times New Roman" panose="02020603050405020304" pitchFamily="18" charset="0"/>
              </a:rPr>
              <a:t>định</a:t>
            </a:r>
            <a:r>
              <a:rPr sz="2400" dirty="0">
                <a:latin typeface="Times New Roman" panose="02020603050405020304" pitchFamily="18" charset="0"/>
              </a:rPr>
              <a:t> </a:t>
            </a:r>
            <a:r>
              <a:rPr sz="2400" dirty="0" err="1">
                <a:latin typeface="Times New Roman" panose="02020603050405020304" pitchFamily="18" charset="0"/>
              </a:rPr>
              <a:t>cư</a:t>
            </a:r>
            <a:r>
              <a:rPr sz="2400" dirty="0">
                <a:latin typeface="Times New Roman" panose="02020603050405020304" pitchFamily="18" charset="0"/>
              </a:rPr>
              <a:t> </a:t>
            </a:r>
            <a:r>
              <a:rPr sz="2400" dirty="0" err="1">
                <a:latin typeface="Times New Roman" panose="02020603050405020304" pitchFamily="18" charset="0"/>
              </a:rPr>
              <a:t>lâu</a:t>
            </a:r>
            <a:r>
              <a:rPr sz="2400" dirty="0">
                <a:latin typeface="Times New Roman" panose="02020603050405020304" pitchFamily="18" charset="0"/>
              </a:rPr>
              <a:t> </a:t>
            </a:r>
            <a:r>
              <a:rPr sz="2400" dirty="0" err="1">
                <a:latin typeface="Times New Roman" panose="02020603050405020304" pitchFamily="18" charset="0"/>
              </a:rPr>
              <a:t>dài</a:t>
            </a:r>
            <a:r>
              <a:rPr sz="2400" dirty="0">
                <a:latin typeface="Times New Roman" panose="02020603050405020304" pitchFamily="18" charset="0"/>
              </a:rPr>
              <a:t>, </a:t>
            </a:r>
            <a:r>
              <a:rPr sz="2400" dirty="0" err="1">
                <a:latin typeface="Times New Roman" panose="02020603050405020304" pitchFamily="18" charset="0"/>
              </a:rPr>
              <a:t>hợp</a:t>
            </a:r>
            <a:r>
              <a:rPr sz="2400" dirty="0">
                <a:latin typeface="Times New Roman" panose="02020603050405020304" pitchFamily="18" charset="0"/>
              </a:rPr>
              <a:t> </a:t>
            </a:r>
            <a:r>
              <a:rPr sz="2400" dirty="0" err="1">
                <a:latin typeface="Times New Roman" panose="02020603050405020304" pitchFamily="18" charset="0"/>
              </a:rPr>
              <a:t>thành</a:t>
            </a:r>
            <a:r>
              <a:rPr sz="2400" dirty="0">
                <a:latin typeface="Times New Roman" panose="02020603050405020304" pitchFamily="18" charset="0"/>
              </a:rPr>
              <a:t> </a:t>
            </a:r>
            <a:r>
              <a:rPr sz="2400" dirty="0" err="1">
                <a:latin typeface="Times New Roman" panose="02020603050405020304" pitchFamily="18" charset="0"/>
              </a:rPr>
              <a:t>thị</a:t>
            </a:r>
            <a:r>
              <a:rPr sz="2400" dirty="0">
                <a:latin typeface="Times New Roman" panose="02020603050405020304" pitchFamily="18" charset="0"/>
              </a:rPr>
              <a:t> </a:t>
            </a:r>
            <a:r>
              <a:rPr sz="2400" dirty="0" err="1">
                <a:latin typeface="Times New Roman" panose="02020603050405020304" pitchFamily="18" charset="0"/>
              </a:rPr>
              <a:t>tộc</a:t>
            </a:r>
            <a:r>
              <a:rPr sz="2400" dirty="0">
                <a:latin typeface="Times New Roman" panose="02020603050405020304" pitchFamily="18" charset="0"/>
              </a:rPr>
              <a:t>, </a:t>
            </a:r>
            <a:r>
              <a:rPr sz="2400" dirty="0" err="1">
                <a:latin typeface="Times New Roman" panose="02020603050405020304" pitchFamily="18" charset="0"/>
              </a:rPr>
              <a:t>bộ</a:t>
            </a:r>
            <a:r>
              <a:rPr sz="2400" dirty="0">
                <a:latin typeface="Times New Roman" panose="02020603050405020304" pitchFamily="18" charset="0"/>
              </a:rPr>
              <a:t> </a:t>
            </a:r>
            <a:r>
              <a:rPr sz="2400" dirty="0" err="1">
                <a:latin typeface="Times New Roman" panose="02020603050405020304" pitchFamily="18" charset="0"/>
              </a:rPr>
              <a:t>lạc</a:t>
            </a:r>
            <a:r>
              <a:rPr sz="2400" dirty="0">
                <a:latin typeface="Times New Roman" panose="02020603050405020304" pitchFamily="18" charset="0"/>
              </a:rPr>
              <a:t>.</a:t>
            </a:r>
            <a:endParaRPr sz="2800" dirty="0">
              <a:solidFill>
                <a:srgbClr val="FF0000"/>
              </a:solidFill>
              <a:latin typeface="Times New Roman" panose="02020603050405020304" pitchFamily="18" charset="0"/>
            </a:endParaRPr>
          </a:p>
        </p:txBody>
      </p:sp>
      <p:sp>
        <p:nvSpPr>
          <p:cNvPr id="9223" name="Text Box 9222"/>
          <p:cNvSpPr txBox="1"/>
          <p:nvPr/>
        </p:nvSpPr>
        <p:spPr>
          <a:xfrm>
            <a:off x="381000" y="457200"/>
            <a:ext cx="8311515" cy="521970"/>
          </a:xfrm>
          <a:prstGeom prst="rect">
            <a:avLst/>
          </a:prstGeom>
          <a:noFill/>
          <a:ln w="9525">
            <a:noFill/>
          </a:ln>
        </p:spPr>
        <p:txBody>
          <a:bodyPr wrap="square">
            <a:spAutoFit/>
          </a:bodyPr>
          <a:lstStyle/>
          <a:p>
            <a:pPr>
              <a:spcBef>
                <a:spcPct val="50000"/>
              </a:spcBef>
            </a:pPr>
            <a:r>
              <a:rPr lang="en-US" sz="2800" b="1" dirty="0">
                <a:solidFill>
                  <a:srgbClr val="FF0000"/>
                </a:solidFill>
                <a:latin typeface="Times New Roman" panose="02020603050405020304" pitchFamily="18" charset="0"/>
              </a:rPr>
              <a:t>4</a:t>
            </a:r>
            <a:r>
              <a:rPr sz="2800" b="1" dirty="0" smtClean="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Sự</a:t>
            </a:r>
            <a:r>
              <a:rPr sz="2800" b="1" dirty="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hình</a:t>
            </a:r>
            <a:r>
              <a:rPr sz="2800" b="1" dirty="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thành</a:t>
            </a:r>
            <a:r>
              <a:rPr sz="2800" b="1" dirty="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và</a:t>
            </a:r>
            <a:r>
              <a:rPr sz="2800" b="1" dirty="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phát</a:t>
            </a:r>
            <a:r>
              <a:rPr sz="2800" b="1" dirty="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triển</a:t>
            </a:r>
            <a:r>
              <a:rPr sz="2800" b="1" dirty="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của</a:t>
            </a:r>
            <a:r>
              <a:rPr sz="2800" b="1" dirty="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công</a:t>
            </a:r>
            <a:r>
              <a:rPr sz="2800" b="1" dirty="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xã</a:t>
            </a:r>
            <a:r>
              <a:rPr sz="2800" b="1" dirty="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thị</a:t>
            </a:r>
            <a:r>
              <a:rPr sz="2800" b="1" dirty="0">
                <a:solidFill>
                  <a:srgbClr val="FF0000"/>
                </a:solidFill>
                <a:latin typeface="Times New Roman" panose="02020603050405020304" pitchFamily="18" charset="0"/>
              </a:rPr>
              <a:t> </a:t>
            </a:r>
            <a:r>
              <a:rPr sz="2800" b="1" dirty="0" err="1">
                <a:solidFill>
                  <a:srgbClr val="FF0000"/>
                </a:solidFill>
                <a:latin typeface="Times New Roman" panose="02020603050405020304" pitchFamily="18" charset="0"/>
              </a:rPr>
              <a:t>tộc</a:t>
            </a:r>
            <a:r>
              <a:rPr sz="2800" b="1" dirty="0">
                <a:solidFill>
                  <a:srgbClr val="FF0000"/>
                </a:solidFill>
                <a:latin typeface="Times New Roman" panose="02020603050405020304" pitchFamily="18" charset="0"/>
              </a:rPr>
              <a:t>.</a:t>
            </a:r>
            <a:endParaRPr sz="28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barn(inHorizontal)">
                                      <p:cBhvr>
                                        <p:cTn id="7" dur="500"/>
                                        <p:tgtEl>
                                          <p:spTgt spid="9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220">
                                            <p:txEl>
                                              <p:pRg st="1" end="1"/>
                                            </p:txEl>
                                          </p:spTgt>
                                        </p:tgtEl>
                                        <p:attrNameLst>
                                          <p:attrName>style.visibility</p:attrName>
                                        </p:attrNameLst>
                                      </p:cBhvr>
                                      <p:to>
                                        <p:strVal val="visible"/>
                                      </p:to>
                                    </p:set>
                                    <p:animEffect transition="in" filter="barn(inHorizontal)">
                                      <p:cBhvr>
                                        <p:cTn id="12" dur="500"/>
                                        <p:tgtEl>
                                          <p:spTgt spid="92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220">
                                            <p:txEl>
                                              <p:pRg st="2" end="2"/>
                                            </p:txEl>
                                          </p:spTgt>
                                        </p:tgtEl>
                                        <p:attrNameLst>
                                          <p:attrName>style.visibility</p:attrName>
                                        </p:attrNameLst>
                                      </p:cBhvr>
                                      <p:to>
                                        <p:strVal val="visible"/>
                                      </p:to>
                                    </p:set>
                                    <p:animEffect transition="in" filter="fade">
                                      <p:cBhvr>
                                        <p:cTn id="17" dur="1000"/>
                                        <p:tgtEl>
                                          <p:spTgt spid="9220">
                                            <p:txEl>
                                              <p:pRg st="2" end="2"/>
                                            </p:txEl>
                                          </p:spTgt>
                                        </p:tgtEl>
                                      </p:cBhvr>
                                    </p:animEffect>
                                    <p:anim calcmode="lin" valueType="num">
                                      <p:cBhvr>
                                        <p:cTn id="18" dur="1000" fill="hold"/>
                                        <p:tgtEl>
                                          <p:spTgt spid="922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2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220">
                                            <p:txEl>
                                              <p:pRg st="3" end="3"/>
                                            </p:txEl>
                                          </p:spTgt>
                                        </p:tgtEl>
                                        <p:attrNameLst>
                                          <p:attrName>style.visibility</p:attrName>
                                        </p:attrNameLst>
                                      </p:cBhvr>
                                      <p:to>
                                        <p:strVal val="visible"/>
                                      </p:to>
                                    </p:set>
                                    <p:animEffect transition="in" filter="fade">
                                      <p:cBhvr>
                                        <p:cTn id="24" dur="1000"/>
                                        <p:tgtEl>
                                          <p:spTgt spid="9220">
                                            <p:txEl>
                                              <p:pRg st="3" end="3"/>
                                            </p:txEl>
                                          </p:spTgt>
                                        </p:tgtEl>
                                      </p:cBhvr>
                                    </p:animEffect>
                                    <p:anim calcmode="lin" valueType="num">
                                      <p:cBhvr>
                                        <p:cTn id="25" dur="1000" fill="hold"/>
                                        <p:tgtEl>
                                          <p:spTgt spid="922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2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220">
                                            <p:txEl>
                                              <p:pRg st="4" end="4"/>
                                            </p:txEl>
                                          </p:spTgt>
                                        </p:tgtEl>
                                        <p:attrNameLst>
                                          <p:attrName>style.visibility</p:attrName>
                                        </p:attrNameLst>
                                      </p:cBhvr>
                                      <p:to>
                                        <p:strVal val="visible"/>
                                      </p:to>
                                    </p:set>
                                    <p:animEffect transition="in" filter="fade">
                                      <p:cBhvr>
                                        <p:cTn id="31" dur="1000"/>
                                        <p:tgtEl>
                                          <p:spTgt spid="9220">
                                            <p:txEl>
                                              <p:pRg st="4" end="4"/>
                                            </p:txEl>
                                          </p:spTgt>
                                        </p:tgtEl>
                                      </p:cBhvr>
                                    </p:animEffect>
                                    <p:anim calcmode="lin" valueType="num">
                                      <p:cBhvr>
                                        <p:cTn id="32" dur="1000" fill="hold"/>
                                        <p:tgtEl>
                                          <p:spTgt spid="9220">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2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220">
                                            <p:txEl>
                                              <p:pRg st="5" end="5"/>
                                            </p:txEl>
                                          </p:spTgt>
                                        </p:tgtEl>
                                        <p:attrNameLst>
                                          <p:attrName>style.visibility</p:attrName>
                                        </p:attrNameLst>
                                      </p:cBhvr>
                                      <p:to>
                                        <p:strVal val="visible"/>
                                      </p:to>
                                    </p:set>
                                    <p:animEffect transition="in" filter="fade">
                                      <p:cBhvr>
                                        <p:cTn id="38" dur="1000"/>
                                        <p:tgtEl>
                                          <p:spTgt spid="9220">
                                            <p:txEl>
                                              <p:pRg st="5" end="5"/>
                                            </p:txEl>
                                          </p:spTgt>
                                        </p:tgtEl>
                                      </p:cBhvr>
                                    </p:animEffect>
                                    <p:anim calcmode="lin" valueType="num">
                                      <p:cBhvr>
                                        <p:cTn id="39" dur="1000" fill="hold"/>
                                        <p:tgtEl>
                                          <p:spTgt spid="9220">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922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220">
                                            <p:txEl>
                                              <p:pRg st="6" end="6"/>
                                            </p:txEl>
                                          </p:spTgt>
                                        </p:tgtEl>
                                        <p:attrNameLst>
                                          <p:attrName>style.visibility</p:attrName>
                                        </p:attrNameLst>
                                      </p:cBhvr>
                                      <p:to>
                                        <p:strVal val="visible"/>
                                      </p:to>
                                    </p:set>
                                    <p:animEffect transition="in" filter="fade">
                                      <p:cBhvr>
                                        <p:cTn id="45" dur="1000"/>
                                        <p:tgtEl>
                                          <p:spTgt spid="9220">
                                            <p:txEl>
                                              <p:pRg st="6" end="6"/>
                                            </p:txEl>
                                          </p:spTgt>
                                        </p:tgtEl>
                                      </p:cBhvr>
                                    </p:animEffect>
                                    <p:anim calcmode="lin" valueType="num">
                                      <p:cBhvr>
                                        <p:cTn id="46" dur="1000" fill="hold"/>
                                        <p:tgtEl>
                                          <p:spTgt spid="9220">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922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1192" y="988367"/>
            <a:ext cx="8373533" cy="830997"/>
          </a:xfrm>
          <a:prstGeom prst="rect">
            <a:avLst/>
          </a:prstGeom>
        </p:spPr>
        <p:txBody>
          <a:bodyPr wrap="square">
            <a:spAutoFit/>
          </a:bodyPr>
          <a:lstStyle/>
          <a:p>
            <a:pPr algn="just">
              <a:spcAft>
                <a:spcPts val="0"/>
              </a:spcAft>
            </a:pP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thời </a:t>
            </a:r>
            <a:r>
              <a:rPr lang="en-US"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mới</a:t>
            </a:r>
            <a:endPar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Aft>
                <a:spcPts val="0"/>
              </a:spcAft>
              <a:buAutoNum type="alphaLcPeriod"/>
            </a:pPr>
            <a:r>
              <a:rPr lang="en-US" sz="2400" b="1" u="sng" dirty="0" err="1" smtClean="0">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u="sng"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b="1" u="sng"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vạn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478790" y="1905000"/>
            <a:ext cx="8115935" cy="892552"/>
          </a:xfrm>
          <a:prstGeom prst="rect">
            <a:avLst/>
          </a:prstGeom>
        </p:spPr>
        <p:txBody>
          <a:bodyPr wrap="square">
            <a:spAutoFit/>
          </a:bodyPr>
          <a:lstStyle/>
          <a:p>
            <a:pPr algn="just"/>
            <a:r>
              <a:rPr lang="en-US" sz="2800" dirty="0" smtClean="0">
                <a:solidFill>
                  <a:schemeClr val="tx1"/>
                </a:solidFill>
                <a:latin typeface="Times New Roman" panose="02020603050405020304" pitchFamily="18" charset="0"/>
                <a:cs typeface="Times New Roman" panose="02020603050405020304" pitchFamily="18" charset="0"/>
              </a:rPr>
              <a:t>- </a:t>
            </a:r>
            <a:r>
              <a:rPr lang="vi-VN" sz="2400" dirty="0" smtClean="0">
                <a:solidFill>
                  <a:schemeClr val="tx1"/>
                </a:solidFill>
                <a:latin typeface="Times New Roman" panose="02020603050405020304" pitchFamily="18" charset="0"/>
                <a:cs typeface="Times New Roman" panose="02020603050405020304" pitchFamily="18" charset="0"/>
              </a:rPr>
              <a:t>Con </a:t>
            </a:r>
            <a:r>
              <a:rPr lang="vi-VN" sz="2400" dirty="0">
                <a:solidFill>
                  <a:schemeClr val="tx1"/>
                </a:solidFill>
                <a:latin typeface="Times New Roman" panose="02020603050405020304" pitchFamily="18" charset="0"/>
                <a:cs typeface="Times New Roman" panose="02020603050405020304" pitchFamily="18" charset="0"/>
              </a:rPr>
              <a:t>người biết trồng trọt, chăn nuôi, biết khai thác từ thiên nhiên.</a:t>
            </a:r>
            <a:endParaRPr lang="vi-VN" sz="2400" b="0" i="0" dirty="0">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33400" y="2858135"/>
            <a:ext cx="8273415" cy="830997"/>
          </a:xfrm>
          <a:prstGeom prst="rect">
            <a:avLst/>
          </a:prstGeom>
        </p:spPr>
        <p:txBody>
          <a:bodyPr wrap="square">
            <a:spAutoFit/>
          </a:bodyPr>
          <a:lstStyle/>
          <a:p>
            <a:pPr algn="just"/>
            <a:r>
              <a:rPr lang="en-US" sz="2400" dirty="0" smtClean="0">
                <a:solidFill>
                  <a:schemeClr val="tx1"/>
                </a:solidFill>
                <a:latin typeface="Times New Roman" panose="02020603050405020304" pitchFamily="18" charset="0"/>
                <a:cs typeface="Times New Roman" panose="02020603050405020304" pitchFamily="18" charset="0"/>
              </a:rPr>
              <a:t>- </a:t>
            </a:r>
            <a:r>
              <a:rPr lang="vi-VN" sz="2400" dirty="0" smtClean="0">
                <a:solidFill>
                  <a:schemeClr val="tx1"/>
                </a:solidFill>
                <a:latin typeface="Times New Roman" panose="02020603050405020304" pitchFamily="18" charset="0"/>
                <a:cs typeface="Times New Roman" panose="02020603050405020304" pitchFamily="18" charset="0"/>
              </a:rPr>
              <a:t>Làm </a:t>
            </a:r>
            <a:r>
              <a:rPr lang="vi-VN" sz="2400" dirty="0">
                <a:solidFill>
                  <a:schemeClr val="tx1"/>
                </a:solidFill>
                <a:latin typeface="Times New Roman" panose="02020603050405020304" pitchFamily="18" charset="0"/>
                <a:cs typeface="Times New Roman" panose="02020603050405020304" pitchFamily="18" charset="0"/>
              </a:rPr>
              <a:t>sạch những tấm da thú để che thân, tìm thấy những chiếc khuy làm bằng xương.</a:t>
            </a:r>
            <a:endParaRPr lang="vi-VN" sz="2400" b="0" i="0" dirty="0">
              <a:solidFill>
                <a:schemeClr val="tx1"/>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478790" y="3811270"/>
            <a:ext cx="8249920" cy="1569660"/>
          </a:xfrm>
          <a:prstGeom prst="rect">
            <a:avLst/>
          </a:prstGeom>
        </p:spPr>
        <p:txBody>
          <a:bodyPr wrap="square">
            <a:spAutoFit/>
          </a:bodyPr>
          <a:lstStyle/>
          <a:p>
            <a:pPr marL="342900" indent="-342900" algn="just">
              <a:buFontTx/>
              <a:buChar char="-"/>
            </a:pPr>
            <a:r>
              <a:rPr lang="vi-VN" sz="2400" dirty="0" smtClean="0">
                <a:solidFill>
                  <a:schemeClr val="tx1"/>
                </a:solidFill>
                <a:latin typeface="Times New Roman" panose="02020603050405020304" pitchFamily="18" charset="0"/>
                <a:cs typeface="Times New Roman" panose="02020603050405020304" pitchFamily="18" charset="0"/>
              </a:rPr>
              <a:t>Biết </a:t>
            </a:r>
            <a:r>
              <a:rPr lang="vi-VN" sz="2400" dirty="0">
                <a:solidFill>
                  <a:schemeClr val="tx1"/>
                </a:solidFill>
                <a:latin typeface="Times New Roman" panose="02020603050405020304" pitchFamily="18" charset="0"/>
                <a:cs typeface="Times New Roman" panose="02020603050405020304" pitchFamily="18" charset="0"/>
              </a:rPr>
              <a:t>dùng đồ trang sức như vòng cổ bằng sò ốc, chuỗi hạt xương, vòng tay, vòng cổ chân, hoa tai ....bằng đá màu, sáo bằng xương dùi lỗ, đàn đá, trống bịt da</a:t>
            </a:r>
            <a:r>
              <a:rPr lang="vi-VN" sz="2400" dirty="0" smtClean="0">
                <a:solidFill>
                  <a:schemeClr val="tx1"/>
                </a:solidFill>
                <a:latin typeface="Times New Roman" panose="02020603050405020304" pitchFamily="18" charset="0"/>
                <a:cs typeface="Times New Roman" panose="02020603050405020304" pitchFamily="18" charset="0"/>
              </a:rPr>
              <a:t>.</a:t>
            </a:r>
            <a:endParaRPr lang="en-US" sz="2400" dirty="0" smtClean="0">
              <a:solidFill>
                <a:schemeClr val="tx1"/>
              </a:solidFill>
              <a:latin typeface="Times New Roman" panose="02020603050405020304" pitchFamily="18" charset="0"/>
              <a:cs typeface="Times New Roman" panose="02020603050405020304" pitchFamily="18" charset="0"/>
            </a:endParaRPr>
          </a:p>
          <a:p>
            <a:pPr algn="just"/>
            <a:r>
              <a:rPr lang="en-US" sz="2400" b="1" i="1" dirty="0" smtClean="0">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smtClean="0">
                <a:effectLst/>
                <a:latin typeface="Times New Roman" panose="02020603050405020304" pitchFamily="18" charset="0"/>
                <a:cs typeface="Times New Roman" panose="02020603050405020304" pitchFamily="18" charset="0"/>
                <a:sym typeface="Wingdings" panose="05000000000000000000" pitchFamily="2" charset="2"/>
              </a:rPr>
              <a:t>Đời</a:t>
            </a:r>
            <a:r>
              <a:rPr lang="en-US" sz="2400" b="1" i="1" dirty="0" smtClean="0">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smtClean="0">
                <a:effectLst/>
                <a:latin typeface="Times New Roman" panose="02020603050405020304" pitchFamily="18" charset="0"/>
                <a:cs typeface="Times New Roman" panose="02020603050405020304" pitchFamily="18" charset="0"/>
                <a:sym typeface="Wingdings" panose="05000000000000000000" pitchFamily="2" charset="2"/>
              </a:rPr>
              <a:t>sống</a:t>
            </a:r>
            <a:r>
              <a:rPr lang="en-US" sz="2400" b="1" i="1" dirty="0" smtClean="0">
                <a:effectLst/>
                <a:latin typeface="Times New Roman" panose="02020603050405020304" pitchFamily="18" charset="0"/>
                <a:cs typeface="Times New Roman" panose="02020603050405020304" pitchFamily="18" charset="0"/>
                <a:sym typeface="Wingdings" panose="05000000000000000000" pitchFamily="2" charset="2"/>
              </a:rPr>
              <a:t> no </a:t>
            </a:r>
            <a:r>
              <a:rPr lang="en-US" sz="2400" b="1" i="1" dirty="0" err="1" smtClean="0">
                <a:effectLst/>
                <a:latin typeface="Times New Roman" panose="02020603050405020304" pitchFamily="18" charset="0"/>
                <a:cs typeface="Times New Roman" panose="02020603050405020304" pitchFamily="18" charset="0"/>
                <a:sym typeface="Wingdings" panose="05000000000000000000" pitchFamily="2" charset="2"/>
              </a:rPr>
              <a:t>hơn</a:t>
            </a:r>
            <a:r>
              <a:rPr lang="en-US" sz="2400" b="1" i="1" dirty="0" smtClean="0">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smtClean="0">
                <a:effectLst/>
                <a:latin typeface="Times New Roman" panose="02020603050405020304" pitchFamily="18" charset="0"/>
                <a:cs typeface="Times New Roman" panose="02020603050405020304" pitchFamily="18" charset="0"/>
                <a:sym typeface="Wingdings" panose="05000000000000000000" pitchFamily="2" charset="2"/>
              </a:rPr>
              <a:t>vui</a:t>
            </a:r>
            <a:r>
              <a:rPr lang="en-US" sz="2400" b="1" i="1" dirty="0" smtClean="0">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smtClean="0">
                <a:effectLst/>
                <a:latin typeface="Times New Roman" panose="02020603050405020304" pitchFamily="18" charset="0"/>
                <a:cs typeface="Times New Roman" panose="02020603050405020304" pitchFamily="18" charset="0"/>
                <a:sym typeface="Wingdings" panose="05000000000000000000" pitchFamily="2" charset="2"/>
              </a:rPr>
              <a:t>hơn</a:t>
            </a:r>
            <a:r>
              <a:rPr lang="en-US" sz="2400" b="1" i="1" dirty="0" smtClean="0">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smtClean="0">
                <a:effectLst/>
                <a:latin typeface="Times New Roman" panose="02020603050405020304" pitchFamily="18" charset="0"/>
                <a:cs typeface="Times New Roman" panose="02020603050405020304" pitchFamily="18" charset="0"/>
                <a:sym typeface="Wingdings" panose="05000000000000000000" pitchFamily="2" charset="2"/>
              </a:rPr>
              <a:t>bớt</a:t>
            </a:r>
            <a:r>
              <a:rPr lang="en-US" sz="2400" b="1" i="1" dirty="0" smtClean="0">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smtClean="0">
                <a:effectLst/>
                <a:latin typeface="Times New Roman" panose="02020603050405020304" pitchFamily="18" charset="0"/>
                <a:cs typeface="Times New Roman" panose="02020603050405020304" pitchFamily="18" charset="0"/>
                <a:sym typeface="Wingdings" panose="05000000000000000000" pitchFamily="2" charset="2"/>
              </a:rPr>
              <a:t>lệ</a:t>
            </a:r>
            <a:r>
              <a:rPr lang="en-US" sz="2400" b="1" i="1" dirty="0" smtClean="0">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smtClean="0">
                <a:effectLst/>
                <a:latin typeface="Times New Roman" panose="02020603050405020304" pitchFamily="18" charset="0"/>
                <a:cs typeface="Times New Roman" panose="02020603050405020304" pitchFamily="18" charset="0"/>
                <a:sym typeface="Wingdings" panose="05000000000000000000" pitchFamily="2" charset="2"/>
              </a:rPr>
              <a:t>thuộc</a:t>
            </a:r>
            <a:r>
              <a:rPr lang="en-US" sz="2400" b="1" i="1" dirty="0" smtClean="0">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smtClean="0">
                <a:effectLst/>
                <a:latin typeface="Times New Roman" panose="02020603050405020304" pitchFamily="18" charset="0"/>
                <a:cs typeface="Times New Roman" panose="02020603050405020304" pitchFamily="18" charset="0"/>
                <a:sym typeface="Wingdings" panose="05000000000000000000" pitchFamily="2" charset="2"/>
              </a:rPr>
              <a:t>vào</a:t>
            </a:r>
            <a:r>
              <a:rPr lang="en-US" sz="2400" b="1" i="1" dirty="0" smtClean="0">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smtClean="0">
                <a:effectLst/>
                <a:latin typeface="Times New Roman" panose="02020603050405020304" pitchFamily="18" charset="0"/>
                <a:cs typeface="Times New Roman" panose="02020603050405020304" pitchFamily="18" charset="0"/>
                <a:sym typeface="Wingdings" panose="05000000000000000000" pitchFamily="2" charset="2"/>
              </a:rPr>
              <a:t>tự</a:t>
            </a:r>
            <a:r>
              <a:rPr lang="en-US" sz="2400" b="1" i="1" dirty="0" smtClean="0">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smtClean="0">
                <a:effectLst/>
                <a:latin typeface="Times New Roman" panose="02020603050405020304" pitchFamily="18" charset="0"/>
                <a:cs typeface="Times New Roman" panose="02020603050405020304" pitchFamily="18" charset="0"/>
                <a:sym typeface="Wingdings" panose="05000000000000000000" pitchFamily="2" charset="2"/>
              </a:rPr>
              <a:t>nhiên</a:t>
            </a:r>
            <a:r>
              <a:rPr lang="en-US" sz="2400" b="1" i="1" dirty="0" smtClean="0">
                <a:effectLst/>
                <a:latin typeface="Times New Roman" panose="02020603050405020304" pitchFamily="18" charset="0"/>
                <a:cs typeface="Times New Roman" panose="02020603050405020304" pitchFamily="18" charset="0"/>
                <a:sym typeface="Wingdings" panose="05000000000000000000" pitchFamily="2" charset="2"/>
              </a:rPr>
              <a:t>.</a:t>
            </a:r>
            <a:endParaRPr lang="vi-VN" sz="2400" b="1" i="1" dirty="0">
              <a:solidFill>
                <a:schemeClr val="tx1"/>
              </a:solidFill>
              <a:effectLst/>
              <a:latin typeface="Times New Roman" panose="02020603050405020304" pitchFamily="18" charset="0"/>
              <a:cs typeface="Times New Roman" panose="02020603050405020304" pitchFamily="18" charset="0"/>
            </a:endParaRPr>
          </a:p>
        </p:txBody>
      </p:sp>
      <p:sp>
        <p:nvSpPr>
          <p:cNvPr id="2" name="Rectangle 3"/>
          <p:cNvSpPr/>
          <p:nvPr/>
        </p:nvSpPr>
        <p:spPr>
          <a:xfrm>
            <a:off x="304758" y="304800"/>
            <a:ext cx="8382000" cy="52197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tabLst>
                <a:tab pos="3025775" algn="l"/>
              </a:tabLst>
            </a:pPr>
            <a:r>
              <a:rPr lang="en-US" sz="2800" b="1" dirty="0">
                <a:solidFill>
                  <a:srgbClr val="FF0000"/>
                </a:solidFill>
                <a:latin typeface="Times New Roman" panose="02020603050405020304" pitchFamily="18" charset="0"/>
                <a:cs typeface="Times New Roman" panose="02020603050405020304" pitchFamily="18" charset="0"/>
              </a:rPr>
              <a:t>CHỦ ĐỀ 1: XÃ HỘI NGUYÊN THỦY</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84810" y="533400"/>
            <a:ext cx="8423275" cy="460375"/>
          </a:xfrm>
          <a:prstGeom prst="rect">
            <a:avLst/>
          </a:prstGeom>
        </p:spPr>
        <p:txBody>
          <a:bodyPr wrap="square">
            <a:spAutoFit/>
          </a:bodyPr>
          <a:lstStyle/>
          <a:p>
            <a:pPr algn="just">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bầy</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thủy</a:t>
            </a:r>
            <a:endPar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5"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54685" y="1339215"/>
            <a:ext cx="3190240" cy="40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6"/>
          <p:cNvSpPr>
            <a:spLocks noChangeArrowheads="1"/>
          </p:cNvSpPr>
          <p:nvPr/>
        </p:nvSpPr>
        <p:spPr bwMode="auto">
          <a:xfrm>
            <a:off x="4191000" y="1066800"/>
            <a:ext cx="4693285" cy="1875790"/>
          </a:xfrm>
          <a:prstGeom prst="flowChartAlternateProcess">
            <a:avLst/>
          </a:prstGeom>
          <a:ln>
            <a:solidFill>
              <a:schemeClr val="tx2">
                <a:lumMod val="85000"/>
                <a:lumOff val="15000"/>
              </a:schemeClr>
            </a:solidFill>
          </a:ln>
        </p:spPr>
        <p:style>
          <a:lnRef idx="3">
            <a:schemeClr val="lt1"/>
          </a:lnRef>
          <a:fillRef idx="1">
            <a:schemeClr val="accent3"/>
          </a:fillRef>
          <a:effectRef idx="1">
            <a:schemeClr val="accent3"/>
          </a:effectRef>
          <a:fontRef idx="minor">
            <a:schemeClr val="lt1"/>
          </a:fontRef>
        </p:style>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sz="2800" b="1" dirty="0">
                <a:solidFill>
                  <a:srgbClr val="002060"/>
                </a:solidFill>
                <a:latin typeface="Times New Roman" panose="02020603050405020304" pitchFamily="18" charset="0"/>
                <a:cs typeface="Times New Roman" panose="02020603050405020304" pitchFamily="18" charset="0"/>
              </a:rPr>
              <a:t>Tìm </a:t>
            </a:r>
            <a:r>
              <a:rPr lang="en-US" sz="2800" b="1" dirty="0" err="1" smtClean="0">
                <a:solidFill>
                  <a:srgbClr val="002060"/>
                </a:solidFill>
                <a:latin typeface="Times New Roman" panose="02020603050405020304" pitchFamily="18" charset="0"/>
                <a:cs typeface="Times New Roman" panose="02020603050405020304" pitchFamily="18" charset="0"/>
              </a:rPr>
              <a:t>hiểu</a:t>
            </a:r>
            <a:r>
              <a:rPr lang="en-US" sz="2800" b="1" dirty="0" smtClean="0">
                <a:solidFill>
                  <a:srgbClr val="002060"/>
                </a:solidFill>
                <a:latin typeface="Times New Roman" panose="02020603050405020304" pitchFamily="18" charset="0"/>
                <a:cs typeface="Times New Roman" panose="02020603050405020304" pitchFamily="18" charset="0"/>
              </a:rPr>
              <a:t> về </a:t>
            </a:r>
            <a:r>
              <a:rPr lang="en-US" sz="2800" b="1" dirty="0" err="1" smtClean="0">
                <a:solidFill>
                  <a:srgbClr val="002060"/>
                </a:solidFill>
                <a:latin typeface="Times New Roman" panose="02020603050405020304" pitchFamily="18" charset="0"/>
                <a:cs typeface="Times New Roman" panose="02020603050405020304" pitchFamily="18" charset="0"/>
              </a:rPr>
              <a:t>các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quan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niệm</a:t>
            </a:r>
            <a:r>
              <a:rPr lang="en-US" sz="2800" b="1" dirty="0" smtClean="0">
                <a:solidFill>
                  <a:srgbClr val="002060"/>
                </a:solidFill>
                <a:latin typeface="Times New Roman" panose="02020603050405020304" pitchFamily="18" charset="0"/>
                <a:cs typeface="Times New Roman" panose="02020603050405020304" pitchFamily="18" charset="0"/>
              </a:rPr>
              <a:t> </a:t>
            </a:r>
            <a:endParaRPr lang="en-US" sz="2800" b="1" dirty="0" smtClean="0">
              <a:solidFill>
                <a:srgbClr val="002060"/>
              </a:solidFill>
              <a:latin typeface="Times New Roman" panose="02020603050405020304" pitchFamily="18" charset="0"/>
              <a:cs typeface="Times New Roman" panose="02020603050405020304" pitchFamily="18" charset="0"/>
            </a:endParaRPr>
          </a:p>
          <a:p>
            <a:pPr algn="ctr">
              <a:defRPr/>
            </a:pPr>
            <a:r>
              <a:rPr lang="en-US" sz="2800" b="1" dirty="0" err="1" smtClean="0">
                <a:solidFill>
                  <a:srgbClr val="002060"/>
                </a:solidFill>
                <a:latin typeface="Times New Roman" panose="02020603050405020304" pitchFamily="18" charset="0"/>
                <a:cs typeface="Times New Roman" panose="02020603050405020304" pitchFamily="18" charset="0"/>
              </a:rPr>
              <a:t>khác nhau </a:t>
            </a:r>
            <a:r>
              <a:rPr lang="en-US" sz="2800" b="1" dirty="0" smtClean="0">
                <a:solidFill>
                  <a:srgbClr val="002060"/>
                </a:solidFill>
                <a:latin typeface="Times New Roman" panose="02020603050405020304" pitchFamily="18" charset="0"/>
                <a:cs typeface="Times New Roman" panose="02020603050405020304" pitchFamily="18" charset="0"/>
              </a:rPr>
              <a:t>về </a:t>
            </a:r>
            <a:r>
              <a:rPr lang="en-US" sz="2800" b="1" dirty="0" err="1" smtClean="0">
                <a:solidFill>
                  <a:srgbClr val="002060"/>
                </a:solidFill>
                <a:latin typeface="Times New Roman" panose="02020603050405020304" pitchFamily="18" charset="0"/>
                <a:cs typeface="Times New Roman" panose="02020603050405020304" pitchFamily="18" charset="0"/>
              </a:rPr>
              <a:t>nguồn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gốc</a:t>
            </a:r>
            <a:r>
              <a:rPr lang="en-US" sz="2800" b="1" dirty="0" smtClean="0">
                <a:solidFill>
                  <a:srgbClr val="002060"/>
                </a:solidFill>
                <a:latin typeface="Times New Roman" panose="02020603050405020304" pitchFamily="18" charset="0"/>
                <a:cs typeface="Times New Roman" panose="02020603050405020304" pitchFamily="18" charset="0"/>
              </a:rPr>
              <a:t> </a:t>
            </a:r>
            <a:endParaRPr lang="en-US" sz="2800" b="1" dirty="0" smtClean="0">
              <a:solidFill>
                <a:srgbClr val="002060"/>
              </a:solidFill>
              <a:latin typeface="Times New Roman" panose="02020603050405020304" pitchFamily="18" charset="0"/>
              <a:cs typeface="Times New Roman" panose="02020603050405020304" pitchFamily="18" charset="0"/>
            </a:endParaRPr>
          </a:p>
          <a:p>
            <a:pPr algn="ctr">
              <a:defRPr/>
            </a:pPr>
            <a:r>
              <a:rPr lang="en-US" sz="2800" b="1" dirty="0" err="1" smtClean="0">
                <a:solidFill>
                  <a:srgbClr val="002060"/>
                </a:solidFill>
                <a:latin typeface="Times New Roman" panose="02020603050405020304" pitchFamily="18" charset="0"/>
                <a:cs typeface="Times New Roman" panose="02020603050405020304" pitchFamily="18" charset="0"/>
              </a:rPr>
              <a:t>loài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người</a:t>
            </a:r>
            <a:r>
              <a:rPr lang="en-US" sz="2800" b="1" dirty="0" smtClean="0">
                <a:solidFill>
                  <a:srgbClr val="002060"/>
                </a:solidFill>
                <a:latin typeface="Times New Roman" panose="02020603050405020304" pitchFamily="18" charset="0"/>
                <a:cs typeface="Times New Roman" panose="02020603050405020304" pitchFamily="18" charset="0"/>
              </a:rPr>
              <a:t>.</a:t>
            </a:r>
            <a:endParaRPr lang="en-US" sz="2800" b="1" dirty="0" smtClean="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Grp="1" noChangeAspect="1" noChangeArrowheads="1"/>
          </p:cNvPicPr>
          <p:nvPr>
            <p:ph sz="half" idx="4294967295"/>
          </p:nvPr>
        </p:nvPicPr>
        <p:blipFill>
          <a:blip r:embed="rId1">
            <a:extLst>
              <a:ext uri="{28A0092B-C50C-407E-A947-70E740481C1C}">
                <a14:useLocalDpi xmlns:a14="http://schemas.microsoft.com/office/drawing/2010/main" val="0"/>
              </a:ext>
            </a:extLst>
          </a:blip>
          <a:srcRect/>
          <a:stretch>
            <a:fillRect/>
          </a:stretch>
        </p:blipFill>
        <p:spPr bwMode="auto">
          <a:xfrm>
            <a:off x="280035" y="481330"/>
            <a:ext cx="4436745" cy="336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Content Placeholder 17"/>
          <p:cNvPicPr>
            <a:picLocks noGrp="1" noChangeAspect="1"/>
          </p:cNvPicPr>
          <p:nvPr>
            <p:ph sz="quarter" idx="4294967295"/>
          </p:nvPr>
        </p:nvPicPr>
        <p:blipFill rotWithShape="1">
          <a:blip r:embed="rId2">
            <a:extLst>
              <a:ext uri="{28A0092B-C50C-407E-A947-70E740481C1C}">
                <a14:useLocalDpi xmlns:a14="http://schemas.microsoft.com/office/drawing/2010/main" val="0"/>
              </a:ext>
            </a:extLst>
          </a:blip>
          <a:srcRect l="5637" r="49138"/>
          <a:stretch>
            <a:fillRect/>
          </a:stretch>
        </p:blipFill>
        <p:spPr>
          <a:xfrm>
            <a:off x="4800600" y="533400"/>
            <a:ext cx="4208145" cy="3337560"/>
          </a:xfrm>
          <a:prstGeom prst="rect">
            <a:avLst/>
          </a:prstGeom>
        </p:spPr>
      </p:pic>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52" r="4799" b="7413"/>
          <a:stretch>
            <a:fillRect/>
          </a:stretch>
        </p:blipFill>
        <p:spPr bwMode="auto">
          <a:xfrm>
            <a:off x="1752600" y="3962400"/>
            <a:ext cx="5461000" cy="233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10243"/>
          <p:cNvSpPr txBox="1"/>
          <p:nvPr/>
        </p:nvSpPr>
        <p:spPr>
          <a:xfrm>
            <a:off x="381000" y="1066800"/>
            <a:ext cx="8147685" cy="4288790"/>
          </a:xfrm>
          <a:prstGeom prst="rect">
            <a:avLst/>
          </a:prstGeom>
          <a:noFill/>
          <a:ln w="9525">
            <a:noFill/>
          </a:ln>
        </p:spPr>
        <p:txBody>
          <a:bodyPr wrap="square">
            <a:spAutoFit/>
          </a:bodyPr>
          <a:lstStyle/>
          <a:p>
            <a:pPr algn="just">
              <a:spcBef>
                <a:spcPct val="50000"/>
              </a:spcBef>
            </a:pPr>
            <a:r>
              <a:rPr lang="en-US" sz="2400" b="1" u="sng" dirty="0" smtClean="0">
                <a:latin typeface="Times New Roman" panose="02020603050405020304" pitchFamily="18" charset="0"/>
              </a:rPr>
              <a:t>b. </a:t>
            </a:r>
            <a:r>
              <a:rPr sz="2400" b="1" u="sng" dirty="0" smtClean="0">
                <a:latin typeface="Times New Roman" panose="02020603050405020304" pitchFamily="18" charset="0"/>
              </a:rPr>
              <a:t>  </a:t>
            </a:r>
            <a:r>
              <a:rPr sz="2400" b="1" u="sng" dirty="0" err="1">
                <a:latin typeface="Times New Roman" panose="02020603050405020304" pitchFamily="18" charset="0"/>
              </a:rPr>
              <a:t>Cách</a:t>
            </a:r>
            <a:r>
              <a:rPr sz="2400" b="1" u="sng" dirty="0">
                <a:latin typeface="Times New Roman" panose="02020603050405020304" pitchFamily="18" charset="0"/>
              </a:rPr>
              <a:t> </a:t>
            </a:r>
            <a:r>
              <a:rPr sz="2400" b="1" u="sng" dirty="0" err="1">
                <a:latin typeface="Times New Roman" panose="02020603050405020304" pitchFamily="18" charset="0"/>
              </a:rPr>
              <a:t>mạng</a:t>
            </a:r>
            <a:r>
              <a:rPr sz="2400" b="1" u="sng" dirty="0">
                <a:latin typeface="Times New Roman" panose="02020603050405020304" pitchFamily="18" charset="0"/>
              </a:rPr>
              <a:t> </a:t>
            </a:r>
            <a:r>
              <a:rPr sz="2400" b="1" u="sng" dirty="0" err="1">
                <a:latin typeface="Times New Roman" panose="02020603050405020304" pitchFamily="18" charset="0"/>
              </a:rPr>
              <a:t>đá</a:t>
            </a:r>
            <a:r>
              <a:rPr sz="2400" b="1" u="sng" dirty="0">
                <a:latin typeface="Times New Roman" panose="02020603050405020304" pitchFamily="18" charset="0"/>
              </a:rPr>
              <a:t> </a:t>
            </a:r>
            <a:r>
              <a:rPr sz="2400" b="1" u="sng" dirty="0" err="1" smtClean="0">
                <a:latin typeface="Times New Roman" panose="02020603050405020304" pitchFamily="18" charset="0"/>
              </a:rPr>
              <a:t>mới</a:t>
            </a:r>
            <a:r>
              <a:rPr lang="en-US" sz="2400" b="1" u="sng" dirty="0">
                <a:latin typeface="Times New Roman" panose="02020603050405020304" pitchFamily="18" charset="0"/>
              </a:rPr>
              <a:t> </a:t>
            </a:r>
            <a:r>
              <a:rPr lang="en-US" sz="2400" b="1" u="sng" dirty="0" smtClean="0">
                <a:latin typeface="Times New Roman" panose="02020603050405020304" pitchFamily="18" charset="0"/>
              </a:rPr>
              <a:t>ở </a:t>
            </a:r>
            <a:r>
              <a:rPr lang="en-US" sz="2400" b="1" u="sng" dirty="0" err="1" smtClean="0">
                <a:latin typeface="Times New Roman" panose="02020603050405020304" pitchFamily="18" charset="0"/>
              </a:rPr>
              <a:t>Việt</a:t>
            </a:r>
            <a:r>
              <a:rPr lang="en-US" sz="2400" b="1" u="sng" dirty="0" smtClean="0">
                <a:latin typeface="Times New Roman" panose="02020603050405020304" pitchFamily="18" charset="0"/>
              </a:rPr>
              <a:t> Nam:</a:t>
            </a:r>
            <a:endParaRPr sz="2400" b="1" u="sng" dirty="0">
              <a:latin typeface="Times New Roman" panose="02020603050405020304" pitchFamily="18" charset="0"/>
            </a:endParaRPr>
          </a:p>
          <a:p>
            <a:pPr marL="342900" indent="-342900" algn="just">
              <a:spcBef>
                <a:spcPct val="50000"/>
              </a:spcBef>
              <a:buChar char="-"/>
            </a:pPr>
            <a:r>
              <a:rPr sz="2800" i="1" dirty="0" err="1">
                <a:solidFill>
                  <a:srgbClr val="0000FF"/>
                </a:solidFill>
                <a:latin typeface="Times New Roman" panose="02020603050405020304" pitchFamily="18" charset="0"/>
              </a:rPr>
              <a:t>Thời</a:t>
            </a:r>
            <a:r>
              <a:rPr sz="2800" i="1" dirty="0">
                <a:solidFill>
                  <a:srgbClr val="0000FF"/>
                </a:solidFill>
                <a:latin typeface="Times New Roman" panose="02020603050405020304" pitchFamily="18" charset="0"/>
              </a:rPr>
              <a:t> </a:t>
            </a:r>
            <a:r>
              <a:rPr sz="2800" i="1" dirty="0" err="1">
                <a:solidFill>
                  <a:srgbClr val="0000FF"/>
                </a:solidFill>
                <a:latin typeface="Times New Roman" panose="02020603050405020304" pitchFamily="18" charset="0"/>
              </a:rPr>
              <a:t>gian</a:t>
            </a:r>
            <a:r>
              <a:rPr sz="2800" i="1" dirty="0">
                <a:solidFill>
                  <a:srgbClr val="0000FF"/>
                </a:solidFill>
                <a:latin typeface="Times New Roman" panose="02020603050405020304" pitchFamily="18" charset="0"/>
              </a:rPr>
              <a:t>:</a:t>
            </a:r>
            <a:r>
              <a:rPr sz="2800" dirty="0">
                <a:latin typeface="Times New Roman" panose="02020603050405020304" pitchFamily="18" charset="0"/>
              </a:rPr>
              <a:t> </a:t>
            </a:r>
            <a:r>
              <a:rPr sz="2800" dirty="0" err="1">
                <a:latin typeface="Times New Roman" panose="02020603050405020304" pitchFamily="18" charset="0"/>
              </a:rPr>
              <a:t>Cách</a:t>
            </a:r>
            <a:r>
              <a:rPr sz="2800" dirty="0">
                <a:latin typeface="Times New Roman" panose="02020603050405020304" pitchFamily="18" charset="0"/>
              </a:rPr>
              <a:t> </a:t>
            </a:r>
            <a:r>
              <a:rPr sz="2800" dirty="0" err="1">
                <a:latin typeface="Times New Roman" panose="02020603050405020304" pitchFamily="18" charset="0"/>
              </a:rPr>
              <a:t>ngày</a:t>
            </a:r>
            <a:r>
              <a:rPr sz="2800" dirty="0">
                <a:latin typeface="Times New Roman" panose="02020603050405020304" pitchFamily="18" charset="0"/>
              </a:rPr>
              <a:t> nay 6000 – 5000 </a:t>
            </a:r>
            <a:r>
              <a:rPr sz="2800" dirty="0" err="1">
                <a:latin typeface="Times New Roman" panose="02020603050405020304" pitchFamily="18" charset="0"/>
              </a:rPr>
              <a:t>năm</a:t>
            </a:r>
            <a:r>
              <a:rPr sz="2800" dirty="0">
                <a:latin typeface="Times New Roman" panose="02020603050405020304" pitchFamily="18" charset="0"/>
              </a:rPr>
              <a:t>. </a:t>
            </a:r>
            <a:endParaRPr sz="2800" dirty="0">
              <a:latin typeface="Times New Roman" panose="02020603050405020304" pitchFamily="18" charset="0"/>
            </a:endParaRPr>
          </a:p>
          <a:p>
            <a:pPr marL="342900" indent="-342900" algn="just">
              <a:spcBef>
                <a:spcPct val="50000"/>
              </a:spcBef>
              <a:buChar char="-"/>
            </a:pPr>
            <a:r>
              <a:rPr sz="2800" i="1" dirty="0" err="1">
                <a:solidFill>
                  <a:srgbClr val="0000FF"/>
                </a:solidFill>
                <a:latin typeface="Times New Roman" panose="02020603050405020304" pitchFamily="18" charset="0"/>
              </a:rPr>
              <a:t>Địa</a:t>
            </a:r>
            <a:r>
              <a:rPr sz="2800" i="1" dirty="0">
                <a:solidFill>
                  <a:srgbClr val="0000FF"/>
                </a:solidFill>
                <a:latin typeface="Times New Roman" panose="02020603050405020304" pitchFamily="18" charset="0"/>
              </a:rPr>
              <a:t> </a:t>
            </a:r>
            <a:r>
              <a:rPr sz="2800" i="1" dirty="0" err="1">
                <a:solidFill>
                  <a:srgbClr val="0000FF"/>
                </a:solidFill>
                <a:latin typeface="Times New Roman" panose="02020603050405020304" pitchFamily="18" charset="0"/>
              </a:rPr>
              <a:t>bàn</a:t>
            </a:r>
            <a:r>
              <a:rPr sz="2800" i="1" dirty="0">
                <a:solidFill>
                  <a:srgbClr val="0000FF"/>
                </a:solidFill>
                <a:latin typeface="Times New Roman" panose="02020603050405020304" pitchFamily="18" charset="0"/>
              </a:rPr>
              <a:t> </a:t>
            </a:r>
            <a:r>
              <a:rPr sz="2800" i="1" dirty="0" err="1">
                <a:solidFill>
                  <a:srgbClr val="0000FF"/>
                </a:solidFill>
                <a:latin typeface="Times New Roman" panose="02020603050405020304" pitchFamily="18" charset="0"/>
              </a:rPr>
              <a:t>cư</a:t>
            </a:r>
            <a:r>
              <a:rPr sz="2800" i="1" dirty="0">
                <a:solidFill>
                  <a:srgbClr val="0000FF"/>
                </a:solidFill>
                <a:latin typeface="Times New Roman" panose="02020603050405020304" pitchFamily="18" charset="0"/>
              </a:rPr>
              <a:t> </a:t>
            </a:r>
            <a:r>
              <a:rPr sz="2800" i="1" dirty="0" err="1">
                <a:solidFill>
                  <a:srgbClr val="0000FF"/>
                </a:solidFill>
                <a:latin typeface="Times New Roman" panose="02020603050405020304" pitchFamily="18" charset="0"/>
              </a:rPr>
              <a:t>trú</a:t>
            </a:r>
            <a:r>
              <a:rPr sz="2800" i="1" dirty="0">
                <a:solidFill>
                  <a:srgbClr val="0000FF"/>
                </a:solidFill>
                <a:latin typeface="Times New Roman" panose="02020603050405020304" pitchFamily="18" charset="0"/>
              </a:rPr>
              <a:t>:</a:t>
            </a:r>
            <a:r>
              <a:rPr sz="2800" dirty="0">
                <a:latin typeface="Times New Roman" panose="02020603050405020304" pitchFamily="18" charset="0"/>
              </a:rPr>
              <a:t>  + </a:t>
            </a:r>
            <a:r>
              <a:rPr sz="2800" dirty="0" err="1">
                <a:latin typeface="Times New Roman" panose="02020603050405020304" pitchFamily="18" charset="0"/>
              </a:rPr>
              <a:t>Rộng</a:t>
            </a:r>
            <a:r>
              <a:rPr sz="2800" dirty="0">
                <a:latin typeface="Times New Roman" panose="02020603050405020304" pitchFamily="18" charset="0"/>
              </a:rPr>
              <a:t> </a:t>
            </a:r>
            <a:r>
              <a:rPr sz="2800" dirty="0" err="1">
                <a:latin typeface="Times New Roman" panose="02020603050405020304" pitchFamily="18" charset="0"/>
              </a:rPr>
              <a:t>khắp</a:t>
            </a:r>
            <a:r>
              <a:rPr sz="2800" dirty="0">
                <a:latin typeface="Times New Roman" panose="02020603050405020304" pitchFamily="18" charset="0"/>
              </a:rPr>
              <a:t>.</a:t>
            </a:r>
            <a:endParaRPr sz="2800" dirty="0">
              <a:latin typeface="Times New Roman" panose="02020603050405020304" pitchFamily="18" charset="0"/>
            </a:endParaRPr>
          </a:p>
          <a:p>
            <a:pPr marL="342900" indent="-342900" algn="just">
              <a:spcBef>
                <a:spcPct val="50000"/>
              </a:spcBef>
            </a:pPr>
            <a:r>
              <a:rPr sz="2800" dirty="0">
                <a:latin typeface="Times New Roman" panose="02020603050405020304" pitchFamily="18" charset="0"/>
              </a:rPr>
              <a:t>                                + </a:t>
            </a:r>
            <a:r>
              <a:rPr sz="2800" dirty="0" err="1">
                <a:latin typeface="Times New Roman" panose="02020603050405020304" pitchFamily="18" charset="0"/>
              </a:rPr>
              <a:t>Tiêu</a:t>
            </a:r>
            <a:r>
              <a:rPr sz="2800" dirty="0">
                <a:latin typeface="Times New Roman" panose="02020603050405020304" pitchFamily="18" charset="0"/>
              </a:rPr>
              <a:t> </a:t>
            </a:r>
            <a:r>
              <a:rPr sz="2800" dirty="0" err="1">
                <a:latin typeface="Times New Roman" panose="02020603050405020304" pitchFamily="18" charset="0"/>
              </a:rPr>
              <a:t>biểu</a:t>
            </a:r>
            <a:r>
              <a:rPr sz="2800" dirty="0">
                <a:latin typeface="Times New Roman" panose="02020603050405020304" pitchFamily="18" charset="0"/>
              </a:rPr>
              <a:t>: </a:t>
            </a:r>
            <a:r>
              <a:rPr sz="2800" dirty="0" err="1">
                <a:latin typeface="Times New Roman" panose="02020603050405020304" pitchFamily="18" charset="0"/>
              </a:rPr>
              <a:t>Hạ</a:t>
            </a:r>
            <a:r>
              <a:rPr sz="2800" dirty="0">
                <a:latin typeface="Times New Roman" panose="02020603050405020304" pitchFamily="18" charset="0"/>
              </a:rPr>
              <a:t> Long, </a:t>
            </a:r>
            <a:r>
              <a:rPr sz="2800" dirty="0" err="1">
                <a:latin typeface="Times New Roman" panose="02020603050405020304" pitchFamily="18" charset="0"/>
              </a:rPr>
              <a:t>Cái</a:t>
            </a:r>
            <a:r>
              <a:rPr sz="2800" dirty="0">
                <a:latin typeface="Times New Roman" panose="02020603050405020304" pitchFamily="18" charset="0"/>
              </a:rPr>
              <a:t> </a:t>
            </a:r>
            <a:r>
              <a:rPr sz="2800" dirty="0" err="1">
                <a:latin typeface="Times New Roman" panose="02020603050405020304" pitchFamily="18" charset="0"/>
              </a:rPr>
              <a:t>Bèo</a:t>
            </a:r>
            <a:r>
              <a:rPr sz="2800" dirty="0">
                <a:latin typeface="Times New Roman" panose="02020603050405020304" pitchFamily="18" charset="0"/>
              </a:rPr>
              <a:t>, </a:t>
            </a:r>
            <a:r>
              <a:rPr sz="2800" dirty="0" err="1">
                <a:latin typeface="Times New Roman" panose="02020603050405020304" pitchFamily="18" charset="0"/>
              </a:rPr>
              <a:t>Quỳnh</a:t>
            </a:r>
            <a:r>
              <a:rPr sz="2800" dirty="0">
                <a:latin typeface="Times New Roman" panose="02020603050405020304" pitchFamily="18" charset="0"/>
              </a:rPr>
              <a:t> </a:t>
            </a:r>
            <a:r>
              <a:rPr sz="2800" dirty="0" err="1">
                <a:latin typeface="Times New Roman" panose="02020603050405020304" pitchFamily="18" charset="0"/>
              </a:rPr>
              <a:t>Văn</a:t>
            </a:r>
            <a:r>
              <a:rPr sz="2800" dirty="0">
                <a:latin typeface="Times New Roman" panose="02020603050405020304" pitchFamily="18" charset="0"/>
              </a:rPr>
              <a:t>, </a:t>
            </a:r>
            <a:r>
              <a:rPr sz="2800" dirty="0" err="1">
                <a:latin typeface="Times New Roman" panose="02020603050405020304" pitchFamily="18" charset="0"/>
              </a:rPr>
              <a:t>Đa</a:t>
            </a:r>
            <a:r>
              <a:rPr sz="2800" dirty="0">
                <a:latin typeface="Times New Roman" panose="02020603050405020304" pitchFamily="18" charset="0"/>
              </a:rPr>
              <a:t> </a:t>
            </a:r>
            <a:r>
              <a:rPr sz="2800" dirty="0" err="1">
                <a:latin typeface="Times New Roman" panose="02020603050405020304" pitchFamily="18" charset="0"/>
              </a:rPr>
              <a:t>Bút</a:t>
            </a:r>
            <a:r>
              <a:rPr sz="2800" dirty="0">
                <a:latin typeface="Times New Roman" panose="02020603050405020304" pitchFamily="18" charset="0"/>
              </a:rPr>
              <a:t>…</a:t>
            </a:r>
            <a:endParaRPr sz="2800" dirty="0">
              <a:latin typeface="Times New Roman" panose="02020603050405020304" pitchFamily="18" charset="0"/>
            </a:endParaRPr>
          </a:p>
          <a:p>
            <a:pPr marL="342900" indent="-342900" algn="just">
              <a:lnSpc>
                <a:spcPct val="130000"/>
              </a:lnSpc>
              <a:spcBef>
                <a:spcPct val="50000"/>
              </a:spcBef>
              <a:buChar char="-"/>
            </a:pPr>
            <a:r>
              <a:rPr sz="2800" i="1" dirty="0" err="1">
                <a:solidFill>
                  <a:srgbClr val="0000FF"/>
                </a:solidFill>
                <a:latin typeface="Times New Roman" panose="02020603050405020304" pitchFamily="18" charset="0"/>
                <a:hlinkClick r:id=""/>
              </a:rPr>
              <a:t>Công</a:t>
            </a:r>
            <a:r>
              <a:rPr sz="2800" i="1" dirty="0">
                <a:solidFill>
                  <a:srgbClr val="0000FF"/>
                </a:solidFill>
                <a:latin typeface="Times New Roman" panose="02020603050405020304" pitchFamily="18" charset="0"/>
                <a:hlinkClick r:id=""/>
              </a:rPr>
              <a:t> </a:t>
            </a:r>
            <a:r>
              <a:rPr sz="2800" i="1" dirty="0" err="1">
                <a:solidFill>
                  <a:srgbClr val="0000FF"/>
                </a:solidFill>
                <a:latin typeface="Times New Roman" panose="02020603050405020304" pitchFamily="18" charset="0"/>
                <a:hlinkClick r:id=""/>
              </a:rPr>
              <a:t>cụ</a:t>
            </a:r>
            <a:r>
              <a:rPr sz="2800" i="1" dirty="0">
                <a:solidFill>
                  <a:srgbClr val="0000FF"/>
                </a:solidFill>
                <a:latin typeface="Times New Roman" panose="02020603050405020304" pitchFamily="18" charset="0"/>
                <a:hlinkClick r:id=""/>
              </a:rPr>
              <a:t> </a:t>
            </a:r>
            <a:r>
              <a:rPr sz="2800" i="1" dirty="0" err="1">
                <a:solidFill>
                  <a:srgbClr val="0000FF"/>
                </a:solidFill>
                <a:latin typeface="Times New Roman" panose="02020603050405020304" pitchFamily="18" charset="0"/>
                <a:hlinkClick r:id=""/>
              </a:rPr>
              <a:t>lao</a:t>
            </a:r>
            <a:r>
              <a:rPr sz="2800" i="1" dirty="0">
                <a:solidFill>
                  <a:srgbClr val="0000FF"/>
                </a:solidFill>
                <a:latin typeface="Times New Roman" panose="02020603050405020304" pitchFamily="18" charset="0"/>
                <a:hlinkClick r:id=""/>
              </a:rPr>
              <a:t> </a:t>
            </a:r>
            <a:r>
              <a:rPr sz="2800" i="1" dirty="0" err="1">
                <a:solidFill>
                  <a:srgbClr val="0000FF"/>
                </a:solidFill>
                <a:latin typeface="Times New Roman" panose="02020603050405020304" pitchFamily="18" charset="0"/>
                <a:hlinkClick r:id=""/>
              </a:rPr>
              <a:t>động</a:t>
            </a:r>
            <a:r>
              <a:rPr sz="2800" i="1" dirty="0">
                <a:solidFill>
                  <a:srgbClr val="0000FF"/>
                </a:solidFill>
                <a:latin typeface="Times New Roman" panose="02020603050405020304" pitchFamily="18" charset="0"/>
              </a:rPr>
              <a:t>:</a:t>
            </a:r>
            <a:r>
              <a:rPr sz="2800" dirty="0">
                <a:latin typeface="Times New Roman" panose="02020603050405020304" pitchFamily="18" charset="0"/>
              </a:rPr>
              <a:t> </a:t>
            </a:r>
            <a:r>
              <a:rPr sz="2800" dirty="0" err="1">
                <a:latin typeface="Times New Roman" panose="02020603050405020304" pitchFamily="18" charset="0"/>
              </a:rPr>
              <a:t>Đá</a:t>
            </a:r>
            <a:r>
              <a:rPr sz="2800" dirty="0">
                <a:latin typeface="Times New Roman" panose="02020603050405020304" pitchFamily="18" charset="0"/>
              </a:rPr>
              <a:t> </a:t>
            </a:r>
            <a:r>
              <a:rPr sz="2800" dirty="0" err="1">
                <a:latin typeface="Times New Roman" panose="02020603050405020304" pitchFamily="18" charset="0"/>
              </a:rPr>
              <a:t>được</a:t>
            </a:r>
            <a:r>
              <a:rPr sz="2800" dirty="0">
                <a:latin typeface="Times New Roman" panose="02020603050405020304" pitchFamily="18" charset="0"/>
              </a:rPr>
              <a:t> </a:t>
            </a:r>
            <a:r>
              <a:rPr sz="2800" dirty="0" err="1">
                <a:latin typeface="Times New Roman" panose="02020603050405020304" pitchFamily="18" charset="0"/>
              </a:rPr>
              <a:t>mài</a:t>
            </a:r>
            <a:r>
              <a:rPr sz="2800" dirty="0">
                <a:latin typeface="Times New Roman" panose="02020603050405020304" pitchFamily="18" charset="0"/>
              </a:rPr>
              <a:t>, </a:t>
            </a:r>
            <a:r>
              <a:rPr sz="2800" dirty="0" err="1">
                <a:latin typeface="Times New Roman" panose="02020603050405020304" pitchFamily="18" charset="0"/>
              </a:rPr>
              <a:t>cưa</a:t>
            </a:r>
            <a:r>
              <a:rPr sz="2800" dirty="0">
                <a:latin typeface="Times New Roman" panose="02020603050405020304" pitchFamily="18" charset="0"/>
              </a:rPr>
              <a:t> – </a:t>
            </a:r>
            <a:r>
              <a:rPr sz="2800" dirty="0" err="1">
                <a:latin typeface="Times New Roman" panose="02020603050405020304" pitchFamily="18" charset="0"/>
              </a:rPr>
              <a:t>khoan</a:t>
            </a:r>
            <a:r>
              <a:rPr sz="2800" dirty="0">
                <a:latin typeface="Times New Roman" panose="02020603050405020304" pitchFamily="18" charset="0"/>
              </a:rPr>
              <a:t> </a:t>
            </a:r>
            <a:r>
              <a:rPr sz="2800" dirty="0" err="1">
                <a:latin typeface="Times New Roman" panose="02020603050405020304" pitchFamily="18" charset="0"/>
              </a:rPr>
              <a:t>lỗ</a:t>
            </a:r>
            <a:r>
              <a:rPr sz="2800" dirty="0">
                <a:latin typeface="Times New Roman" panose="02020603050405020304" pitchFamily="18" charset="0"/>
              </a:rPr>
              <a:t>, </a:t>
            </a:r>
            <a:r>
              <a:rPr sz="2800" dirty="0" err="1">
                <a:latin typeface="Times New Roman" panose="02020603050405020304" pitchFamily="18" charset="0"/>
              </a:rPr>
              <a:t>tra</a:t>
            </a:r>
            <a:r>
              <a:rPr sz="2800" dirty="0">
                <a:latin typeface="Times New Roman" panose="02020603050405020304" pitchFamily="18" charset="0"/>
              </a:rPr>
              <a:t> </a:t>
            </a:r>
            <a:r>
              <a:rPr sz="2800" dirty="0" err="1">
                <a:latin typeface="Times New Roman" panose="02020603050405020304" pitchFamily="18" charset="0"/>
              </a:rPr>
              <a:t>cán</a:t>
            </a:r>
            <a:r>
              <a:rPr sz="2800" dirty="0">
                <a:latin typeface="Times New Roman" panose="02020603050405020304" pitchFamily="18" charset="0"/>
              </a:rPr>
              <a:t>, </a:t>
            </a:r>
            <a:r>
              <a:rPr sz="2800" dirty="0" err="1">
                <a:latin typeface="Times New Roman" panose="02020603050405020304" pitchFamily="18" charset="0"/>
              </a:rPr>
              <a:t>làm</a:t>
            </a:r>
            <a:r>
              <a:rPr sz="2800" dirty="0">
                <a:latin typeface="Times New Roman" panose="02020603050405020304" pitchFamily="18" charset="0"/>
              </a:rPr>
              <a:t> </a:t>
            </a:r>
            <a:r>
              <a:rPr sz="2800" dirty="0" err="1">
                <a:latin typeface="Times New Roman" panose="02020603050405020304" pitchFamily="18" charset="0"/>
              </a:rPr>
              <a:t>gốm</a:t>
            </a:r>
            <a:r>
              <a:rPr sz="2800" dirty="0">
                <a:latin typeface="Times New Roman" panose="02020603050405020304" pitchFamily="18" charset="0"/>
              </a:rPr>
              <a:t> </a:t>
            </a:r>
            <a:r>
              <a:rPr sz="2800" dirty="0" err="1">
                <a:latin typeface="Times New Roman" panose="02020603050405020304" pitchFamily="18" charset="0"/>
              </a:rPr>
              <a:t>bằng</a:t>
            </a:r>
            <a:r>
              <a:rPr sz="2800" dirty="0">
                <a:latin typeface="Times New Roman" panose="02020603050405020304" pitchFamily="18" charset="0"/>
              </a:rPr>
              <a:t> </a:t>
            </a:r>
            <a:r>
              <a:rPr sz="2800" dirty="0" err="1">
                <a:latin typeface="Times New Roman" panose="02020603050405020304" pitchFamily="18" charset="0"/>
              </a:rPr>
              <a:t>bàn</a:t>
            </a:r>
            <a:r>
              <a:rPr sz="2800" dirty="0">
                <a:latin typeface="Times New Roman" panose="02020603050405020304" pitchFamily="18" charset="0"/>
              </a:rPr>
              <a:t> </a:t>
            </a:r>
            <a:r>
              <a:rPr sz="2800" dirty="0" err="1">
                <a:latin typeface="Times New Roman" panose="02020603050405020304" pitchFamily="18" charset="0"/>
              </a:rPr>
              <a:t>xoay</a:t>
            </a:r>
            <a:r>
              <a:rPr sz="2800" dirty="0">
                <a:latin typeface="Times New Roman" panose="02020603050405020304" pitchFamily="18" charset="0"/>
              </a:rPr>
              <a:t>…</a:t>
            </a:r>
            <a:endParaRPr sz="28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p:cTn id="7" dur="1000" fill="hold"/>
                                        <p:tgtEl>
                                          <p:spTgt spid="1024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24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244">
                                            <p:txEl>
                                              <p:pRg st="1" end="1"/>
                                            </p:txEl>
                                          </p:spTgt>
                                        </p:tgtEl>
                                        <p:attrNameLst>
                                          <p:attrName>style.visibility</p:attrName>
                                        </p:attrNameLst>
                                      </p:cBhvr>
                                      <p:to>
                                        <p:strVal val="visible"/>
                                      </p:to>
                                    </p:set>
                                    <p:anim calcmode="lin" valueType="num">
                                      <p:cBhvr>
                                        <p:cTn id="14" dur="1000" fill="hold"/>
                                        <p:tgtEl>
                                          <p:spTgt spid="1024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024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244">
                                            <p:txEl>
                                              <p:pRg st="1" end="1"/>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10244">
                                            <p:txEl>
                                              <p:pRg st="2" end="2"/>
                                            </p:txEl>
                                          </p:spTgt>
                                        </p:tgtEl>
                                        <p:attrNameLst>
                                          <p:attrName>style.visibility</p:attrName>
                                        </p:attrNameLst>
                                      </p:cBhvr>
                                      <p:to>
                                        <p:strVal val="visible"/>
                                      </p:to>
                                    </p:set>
                                    <p:anim calcmode="lin" valueType="num">
                                      <p:cBhvr>
                                        <p:cTn id="19" dur="1000" fill="hold"/>
                                        <p:tgtEl>
                                          <p:spTgt spid="10244">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1024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244">
                                            <p:txEl>
                                              <p:pRg st="2" end="2"/>
                                            </p:txEl>
                                          </p:spTgt>
                                        </p:tgtEl>
                                      </p:cBhvr>
                                    </p:animEffect>
                                  </p:childTnLst>
                                </p:cTn>
                              </p:par>
                              <p:par>
                                <p:cTn id="22" presetID="29" presetClass="entr" presetSubtype="0" fill="hold" nodeType="withEffect">
                                  <p:stCondLst>
                                    <p:cond delay="0"/>
                                  </p:stCondLst>
                                  <p:childTnLst>
                                    <p:set>
                                      <p:cBhvr>
                                        <p:cTn id="23" dur="1" fill="hold">
                                          <p:stCondLst>
                                            <p:cond delay="0"/>
                                          </p:stCondLst>
                                        </p:cTn>
                                        <p:tgtEl>
                                          <p:spTgt spid="10244">
                                            <p:txEl>
                                              <p:pRg st="3" end="3"/>
                                            </p:txEl>
                                          </p:spTgt>
                                        </p:tgtEl>
                                        <p:attrNameLst>
                                          <p:attrName>style.visibility</p:attrName>
                                        </p:attrNameLst>
                                      </p:cBhvr>
                                      <p:to>
                                        <p:strVal val="visible"/>
                                      </p:to>
                                    </p:set>
                                    <p:anim calcmode="lin" valueType="num">
                                      <p:cBhvr>
                                        <p:cTn id="24" dur="1000" fill="hold"/>
                                        <p:tgtEl>
                                          <p:spTgt spid="10244">
                                            <p:txEl>
                                              <p:pRg st="3" end="3"/>
                                            </p:txEl>
                                          </p:spTgt>
                                        </p:tgtEl>
                                        <p:attrNameLst>
                                          <p:attrName>ppt_x</p:attrName>
                                        </p:attrNameLst>
                                      </p:cBhvr>
                                      <p:tavLst>
                                        <p:tav tm="0">
                                          <p:val>
                                            <p:strVal val="#ppt_x-.2"/>
                                          </p:val>
                                        </p:tav>
                                        <p:tav tm="100000">
                                          <p:val>
                                            <p:strVal val="#ppt_x"/>
                                          </p:val>
                                        </p:tav>
                                      </p:tavLst>
                                    </p:anim>
                                    <p:anim calcmode="lin" valueType="num">
                                      <p:cBhvr>
                                        <p:cTn id="25" dur="1000" fill="hold"/>
                                        <p:tgtEl>
                                          <p:spTgt spid="1024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244">
                                            <p:txEl>
                                              <p:pRg st="3" end="3"/>
                                            </p:txEl>
                                          </p:spTgt>
                                        </p:tgtEl>
                                      </p:cBhvr>
                                    </p:animEffect>
                                  </p:childTnLst>
                                </p:cTn>
                              </p:par>
                              <p:par>
                                <p:cTn id="27" presetID="29" presetClass="entr" presetSubtype="0" fill="hold" nodeType="withEffect">
                                  <p:stCondLst>
                                    <p:cond delay="0"/>
                                  </p:stCondLst>
                                  <p:childTnLst>
                                    <p:set>
                                      <p:cBhvr>
                                        <p:cTn id="28" dur="1" fill="hold">
                                          <p:stCondLst>
                                            <p:cond delay="0"/>
                                          </p:stCondLst>
                                        </p:cTn>
                                        <p:tgtEl>
                                          <p:spTgt spid="10244">
                                            <p:txEl>
                                              <p:pRg st="4" end="4"/>
                                            </p:txEl>
                                          </p:spTgt>
                                        </p:tgtEl>
                                        <p:attrNameLst>
                                          <p:attrName>style.visibility</p:attrName>
                                        </p:attrNameLst>
                                      </p:cBhvr>
                                      <p:to>
                                        <p:strVal val="visible"/>
                                      </p:to>
                                    </p:set>
                                    <p:anim calcmode="lin" valueType="num">
                                      <p:cBhvr>
                                        <p:cTn id="29" dur="1000" fill="hold"/>
                                        <p:tgtEl>
                                          <p:spTgt spid="10244">
                                            <p:txEl>
                                              <p:pRg st="4" end="4"/>
                                            </p:txEl>
                                          </p:spTgt>
                                        </p:tgtEl>
                                        <p:attrNameLst>
                                          <p:attrName>ppt_x</p:attrName>
                                        </p:attrNameLst>
                                      </p:cBhvr>
                                      <p:tavLst>
                                        <p:tav tm="0">
                                          <p:val>
                                            <p:strVal val="#ppt_x-.2"/>
                                          </p:val>
                                        </p:tav>
                                        <p:tav tm="100000">
                                          <p:val>
                                            <p:strVal val="#ppt_x"/>
                                          </p:val>
                                        </p:tav>
                                      </p:tavLst>
                                    </p:anim>
                                    <p:anim calcmode="lin" valueType="num">
                                      <p:cBhvr>
                                        <p:cTn id="30" dur="1000" fill="hold"/>
                                        <p:tgtEl>
                                          <p:spTgt spid="1024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02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11267"/>
          <p:cNvSpPr txBox="1"/>
          <p:nvPr/>
        </p:nvSpPr>
        <p:spPr>
          <a:xfrm>
            <a:off x="685800" y="1174750"/>
            <a:ext cx="7559040" cy="4954270"/>
          </a:xfrm>
          <a:prstGeom prst="rect">
            <a:avLst/>
          </a:prstGeom>
          <a:noFill/>
          <a:ln w="9525">
            <a:noFill/>
          </a:ln>
        </p:spPr>
        <p:txBody>
          <a:bodyPr wrap="square">
            <a:spAutoFit/>
          </a:bodyPr>
          <a:lstStyle/>
          <a:p>
            <a:pPr marL="342900" indent="-342900">
              <a:spcBef>
                <a:spcPct val="50000"/>
              </a:spcBef>
            </a:pPr>
            <a:r>
              <a:rPr sz="28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Tác</a:t>
            </a:r>
            <a:r>
              <a:rPr sz="2400" i="1" dirty="0">
                <a:solidFill>
                  <a:srgbClr val="0000FF"/>
                </a:solidFill>
                <a:latin typeface="Times New Roman" panose="02020603050405020304" pitchFamily="18" charset="0"/>
              </a:rPr>
              <a:t> </a:t>
            </a:r>
            <a:r>
              <a:rPr sz="2400" i="1" dirty="0" err="1">
                <a:solidFill>
                  <a:srgbClr val="0000FF"/>
                </a:solidFill>
                <a:latin typeface="Times New Roman" panose="02020603050405020304" pitchFamily="18" charset="0"/>
              </a:rPr>
              <a:t>dụng</a:t>
            </a:r>
            <a:r>
              <a:rPr sz="2400" i="1" dirty="0">
                <a:solidFill>
                  <a:srgbClr val="0000FF"/>
                </a:solidFill>
                <a:latin typeface="Times New Roman" panose="02020603050405020304" pitchFamily="18" charset="0"/>
              </a:rPr>
              <a:t>:</a:t>
            </a:r>
            <a:endParaRPr sz="2400" i="1" dirty="0">
              <a:solidFill>
                <a:srgbClr val="0000FF"/>
              </a:solidFill>
              <a:latin typeface="Times New Roman" panose="02020603050405020304" pitchFamily="18" charset="0"/>
            </a:endParaRPr>
          </a:p>
          <a:p>
            <a:pPr marL="342900" indent="-342900">
              <a:spcBef>
                <a:spcPct val="50000"/>
              </a:spcBef>
            </a:pPr>
            <a:r>
              <a:rPr sz="2400" dirty="0">
                <a:latin typeface="Times New Roman" panose="02020603050405020304" pitchFamily="18" charset="0"/>
              </a:rPr>
              <a:t>+ </a:t>
            </a:r>
            <a:r>
              <a:rPr sz="2400" dirty="0" err="1">
                <a:latin typeface="Times New Roman" panose="02020603050405020304" pitchFamily="18" charset="0"/>
              </a:rPr>
              <a:t>Năng</a:t>
            </a:r>
            <a:r>
              <a:rPr sz="2400" dirty="0">
                <a:latin typeface="Times New Roman" panose="02020603050405020304" pitchFamily="18" charset="0"/>
              </a:rPr>
              <a:t> </a:t>
            </a:r>
            <a:r>
              <a:rPr sz="2400" dirty="0" err="1">
                <a:latin typeface="Times New Roman" panose="02020603050405020304" pitchFamily="18" charset="0"/>
              </a:rPr>
              <a:t>suất</a:t>
            </a:r>
            <a:r>
              <a:rPr sz="2400" dirty="0">
                <a:latin typeface="Times New Roman" panose="02020603050405020304" pitchFamily="18" charset="0"/>
              </a:rPr>
              <a:t> </a:t>
            </a:r>
            <a:r>
              <a:rPr sz="2400" dirty="0" err="1">
                <a:latin typeface="Times New Roman" panose="02020603050405020304" pitchFamily="18" charset="0"/>
              </a:rPr>
              <a:t>lao</a:t>
            </a:r>
            <a:r>
              <a:rPr sz="2400" dirty="0">
                <a:latin typeface="Times New Roman" panose="02020603050405020304" pitchFamily="18" charset="0"/>
              </a:rPr>
              <a:t> </a:t>
            </a:r>
            <a:r>
              <a:rPr sz="2400" dirty="0" err="1">
                <a:latin typeface="Times New Roman" panose="02020603050405020304" pitchFamily="18" charset="0"/>
              </a:rPr>
              <a:t>động</a:t>
            </a:r>
            <a:r>
              <a:rPr sz="2400" dirty="0">
                <a:latin typeface="Times New Roman" panose="02020603050405020304" pitchFamily="18" charset="0"/>
              </a:rPr>
              <a:t> </a:t>
            </a:r>
            <a:r>
              <a:rPr sz="2400" dirty="0" err="1">
                <a:latin typeface="Times New Roman" panose="02020603050405020304" pitchFamily="18" charset="0"/>
              </a:rPr>
              <a:t>tăng</a:t>
            </a:r>
            <a:r>
              <a:rPr sz="2400" dirty="0">
                <a:latin typeface="Times New Roman" panose="02020603050405020304" pitchFamily="18" charset="0"/>
              </a:rPr>
              <a:t> </a:t>
            </a:r>
            <a:r>
              <a:rPr sz="2400" dirty="0" err="1">
                <a:latin typeface="Times New Roman" panose="02020603050405020304" pitchFamily="18" charset="0"/>
              </a:rPr>
              <a:t>lên</a:t>
            </a:r>
            <a:r>
              <a:rPr sz="2400" dirty="0">
                <a:latin typeface="Times New Roman" panose="02020603050405020304" pitchFamily="18" charset="0"/>
              </a:rPr>
              <a:t>, </a:t>
            </a:r>
            <a:r>
              <a:rPr sz="2400" dirty="0" err="1">
                <a:latin typeface="Times New Roman" panose="02020603050405020304" pitchFamily="18" charset="0"/>
              </a:rPr>
              <a:t>nông</a:t>
            </a:r>
            <a:r>
              <a:rPr sz="2400" dirty="0">
                <a:latin typeface="Times New Roman" panose="02020603050405020304" pitchFamily="18" charset="0"/>
              </a:rPr>
              <a:t> </a:t>
            </a:r>
            <a:r>
              <a:rPr sz="2400" dirty="0" err="1">
                <a:latin typeface="Times New Roman" panose="02020603050405020304" pitchFamily="18" charset="0"/>
              </a:rPr>
              <a:t>nghiệp</a:t>
            </a:r>
            <a:r>
              <a:rPr sz="2400" dirty="0">
                <a:latin typeface="Times New Roman" panose="02020603050405020304" pitchFamily="18" charset="0"/>
              </a:rPr>
              <a:t> </a:t>
            </a:r>
            <a:r>
              <a:rPr sz="2400" dirty="0" err="1">
                <a:latin typeface="Times New Roman" panose="02020603050405020304" pitchFamily="18" charset="0"/>
              </a:rPr>
              <a:t>trồng</a:t>
            </a:r>
            <a:r>
              <a:rPr sz="2400" dirty="0">
                <a:latin typeface="Times New Roman" panose="02020603050405020304" pitchFamily="18" charset="0"/>
              </a:rPr>
              <a:t> </a:t>
            </a:r>
            <a:r>
              <a:rPr sz="2400" dirty="0" err="1">
                <a:latin typeface="Times New Roman" panose="02020603050405020304" pitchFamily="18" charset="0"/>
              </a:rPr>
              <a:t>lúa</a:t>
            </a:r>
            <a:r>
              <a:rPr sz="2400" dirty="0">
                <a:latin typeface="Times New Roman" panose="02020603050405020304" pitchFamily="18" charset="0"/>
              </a:rPr>
              <a:t> </a:t>
            </a:r>
            <a:r>
              <a:rPr sz="2400" dirty="0" err="1">
                <a:latin typeface="Times New Roman" panose="02020603050405020304" pitchFamily="18" charset="0"/>
              </a:rPr>
              <a:t>phổ</a:t>
            </a:r>
            <a:r>
              <a:rPr sz="2400" dirty="0">
                <a:latin typeface="Times New Roman" panose="02020603050405020304" pitchFamily="18" charset="0"/>
              </a:rPr>
              <a:t> </a:t>
            </a:r>
            <a:r>
              <a:rPr sz="2400" dirty="0" err="1">
                <a:latin typeface="Times New Roman" panose="02020603050405020304" pitchFamily="18" charset="0"/>
              </a:rPr>
              <a:t>biến</a:t>
            </a:r>
            <a:r>
              <a:rPr sz="2400" dirty="0">
                <a:latin typeface="Times New Roman" panose="02020603050405020304" pitchFamily="18" charset="0"/>
              </a:rPr>
              <a:t>.</a:t>
            </a:r>
            <a:endParaRPr sz="2400" dirty="0">
              <a:latin typeface="Times New Roman" panose="02020603050405020304" pitchFamily="18" charset="0"/>
            </a:endParaRPr>
          </a:p>
          <a:p>
            <a:pPr marL="342900" indent="-342900">
              <a:spcBef>
                <a:spcPct val="50000"/>
              </a:spcBef>
            </a:pPr>
            <a:r>
              <a:rPr sz="2400" dirty="0">
                <a:latin typeface="Times New Roman" panose="02020603050405020304" pitchFamily="18" charset="0"/>
              </a:rPr>
              <a:t>+ </a:t>
            </a:r>
            <a:r>
              <a:rPr sz="2400" dirty="0" err="1">
                <a:latin typeface="Times New Roman" panose="02020603050405020304" pitchFamily="18" charset="0"/>
              </a:rPr>
              <a:t>Dân</a:t>
            </a:r>
            <a:r>
              <a:rPr sz="2400" dirty="0">
                <a:latin typeface="Times New Roman" panose="02020603050405020304" pitchFamily="18" charset="0"/>
              </a:rPr>
              <a:t> </a:t>
            </a:r>
            <a:r>
              <a:rPr sz="2400" dirty="0" err="1">
                <a:latin typeface="Times New Roman" panose="02020603050405020304" pitchFamily="18" charset="0"/>
              </a:rPr>
              <a:t>số</a:t>
            </a:r>
            <a:r>
              <a:rPr sz="2400" dirty="0">
                <a:latin typeface="Times New Roman" panose="02020603050405020304" pitchFamily="18" charset="0"/>
              </a:rPr>
              <a:t> </a:t>
            </a:r>
            <a:r>
              <a:rPr sz="2400" dirty="0" err="1">
                <a:latin typeface="Times New Roman" panose="02020603050405020304" pitchFamily="18" charset="0"/>
              </a:rPr>
              <a:t>gia</a:t>
            </a:r>
            <a:r>
              <a:rPr sz="2400" dirty="0">
                <a:latin typeface="Times New Roman" panose="02020603050405020304" pitchFamily="18" charset="0"/>
              </a:rPr>
              <a:t> </a:t>
            </a:r>
            <a:r>
              <a:rPr sz="2400" dirty="0" err="1">
                <a:latin typeface="Times New Roman" panose="02020603050405020304" pitchFamily="18" charset="0"/>
              </a:rPr>
              <a:t>tăng</a:t>
            </a:r>
            <a:r>
              <a:rPr sz="2400" dirty="0">
                <a:latin typeface="Times New Roman" panose="02020603050405020304" pitchFamily="18" charset="0"/>
              </a:rPr>
              <a:t>.</a:t>
            </a:r>
            <a:endParaRPr sz="2400" dirty="0">
              <a:latin typeface="Times New Roman" panose="02020603050405020304" pitchFamily="18" charset="0"/>
            </a:endParaRPr>
          </a:p>
          <a:p>
            <a:pPr marL="342900" indent="-342900">
              <a:spcBef>
                <a:spcPct val="50000"/>
              </a:spcBef>
            </a:pPr>
            <a:r>
              <a:rPr sz="2400" dirty="0">
                <a:latin typeface="Times New Roman" panose="02020603050405020304" pitchFamily="18" charset="0"/>
              </a:rPr>
              <a:t>+ </a:t>
            </a:r>
            <a:r>
              <a:rPr sz="2400" dirty="0" err="1">
                <a:latin typeface="Times New Roman" panose="02020603050405020304" pitchFamily="18" charset="0"/>
              </a:rPr>
              <a:t>Đời</a:t>
            </a:r>
            <a:r>
              <a:rPr sz="2400" dirty="0">
                <a:latin typeface="Times New Roman" panose="02020603050405020304" pitchFamily="18" charset="0"/>
              </a:rPr>
              <a:t> </a:t>
            </a:r>
            <a:r>
              <a:rPr sz="2400" dirty="0" err="1">
                <a:latin typeface="Times New Roman" panose="02020603050405020304" pitchFamily="18" charset="0"/>
              </a:rPr>
              <a:t>sống</a:t>
            </a:r>
            <a:r>
              <a:rPr sz="2400" dirty="0">
                <a:latin typeface="Times New Roman" panose="02020603050405020304" pitchFamily="18" charset="0"/>
              </a:rPr>
              <a:t> </a:t>
            </a:r>
            <a:r>
              <a:rPr sz="2400" dirty="0" err="1">
                <a:latin typeface="Times New Roman" panose="02020603050405020304" pitchFamily="18" charset="0"/>
              </a:rPr>
              <a:t>vật</a:t>
            </a:r>
            <a:r>
              <a:rPr sz="2400" dirty="0">
                <a:latin typeface="Times New Roman" panose="02020603050405020304" pitchFamily="18" charset="0"/>
              </a:rPr>
              <a:t> </a:t>
            </a:r>
            <a:r>
              <a:rPr sz="2400" dirty="0" err="1">
                <a:latin typeface="Times New Roman" panose="02020603050405020304" pitchFamily="18" charset="0"/>
              </a:rPr>
              <a:t>chất</a:t>
            </a:r>
            <a:r>
              <a:rPr sz="2400" dirty="0">
                <a:latin typeface="Times New Roman" panose="02020603050405020304" pitchFamily="18" charset="0"/>
              </a:rPr>
              <a:t> </a:t>
            </a:r>
            <a:r>
              <a:rPr sz="2400" dirty="0" err="1">
                <a:latin typeface="Times New Roman" panose="02020603050405020304" pitchFamily="18" charset="0"/>
              </a:rPr>
              <a:t>ổn</a:t>
            </a:r>
            <a:r>
              <a:rPr sz="2400" dirty="0">
                <a:latin typeface="Times New Roman" panose="02020603050405020304" pitchFamily="18" charset="0"/>
              </a:rPr>
              <a:t> </a:t>
            </a:r>
            <a:r>
              <a:rPr sz="2400" dirty="0" err="1">
                <a:latin typeface="Times New Roman" panose="02020603050405020304" pitchFamily="18" charset="0"/>
              </a:rPr>
              <a:t>định</a:t>
            </a:r>
            <a:r>
              <a:rPr sz="2400" dirty="0">
                <a:latin typeface="Times New Roman" panose="02020603050405020304" pitchFamily="18" charset="0"/>
              </a:rPr>
              <a:t>, </a:t>
            </a:r>
            <a:r>
              <a:rPr sz="2400" dirty="0" err="1">
                <a:latin typeface="Times New Roman" panose="02020603050405020304" pitchFamily="18" charset="0"/>
              </a:rPr>
              <a:t>đời</a:t>
            </a:r>
            <a:r>
              <a:rPr sz="2400" dirty="0">
                <a:latin typeface="Times New Roman" panose="02020603050405020304" pitchFamily="18" charset="0"/>
              </a:rPr>
              <a:t> </a:t>
            </a:r>
            <a:r>
              <a:rPr sz="2400" dirty="0" err="1">
                <a:latin typeface="Times New Roman" panose="02020603050405020304" pitchFamily="18" charset="0"/>
              </a:rPr>
              <a:t>sống</a:t>
            </a:r>
            <a:r>
              <a:rPr sz="2400" dirty="0">
                <a:latin typeface="Times New Roman" panose="02020603050405020304" pitchFamily="18" charset="0"/>
              </a:rPr>
              <a:t> </a:t>
            </a:r>
            <a:r>
              <a:rPr sz="2400" dirty="0" err="1">
                <a:latin typeface="Times New Roman" panose="02020603050405020304" pitchFamily="18" charset="0"/>
              </a:rPr>
              <a:t>tinh</a:t>
            </a:r>
            <a:r>
              <a:rPr sz="2400" dirty="0">
                <a:latin typeface="Times New Roman" panose="02020603050405020304" pitchFamily="18" charset="0"/>
              </a:rPr>
              <a:t> </a:t>
            </a:r>
            <a:r>
              <a:rPr sz="2400" dirty="0" err="1">
                <a:latin typeface="Times New Roman" panose="02020603050405020304" pitchFamily="18" charset="0"/>
              </a:rPr>
              <a:t>thần</a:t>
            </a:r>
            <a:r>
              <a:rPr sz="2400" dirty="0">
                <a:latin typeface="Times New Roman" panose="02020603050405020304" pitchFamily="18" charset="0"/>
              </a:rPr>
              <a:t> </a:t>
            </a:r>
            <a:r>
              <a:rPr sz="2400" dirty="0" err="1">
                <a:latin typeface="Times New Roman" panose="02020603050405020304" pitchFamily="18" charset="0"/>
              </a:rPr>
              <a:t>nâng</a:t>
            </a:r>
            <a:r>
              <a:rPr sz="2400" dirty="0">
                <a:latin typeface="Times New Roman" panose="02020603050405020304" pitchFamily="18" charset="0"/>
              </a:rPr>
              <a:t> </a:t>
            </a:r>
            <a:r>
              <a:rPr sz="2400" dirty="0" err="1">
                <a:latin typeface="Times New Roman" panose="02020603050405020304" pitchFamily="18" charset="0"/>
              </a:rPr>
              <a:t>cao</a:t>
            </a:r>
            <a:r>
              <a:rPr sz="2400" dirty="0">
                <a:latin typeface="Times New Roman" panose="02020603050405020304" pitchFamily="18" charset="0"/>
              </a:rPr>
              <a:t>.</a:t>
            </a:r>
            <a:endParaRPr sz="2400" dirty="0">
              <a:latin typeface="Times New Roman" panose="02020603050405020304" pitchFamily="18" charset="0"/>
            </a:endParaRPr>
          </a:p>
          <a:p>
            <a:pPr marL="342900" indent="-342900">
              <a:spcBef>
                <a:spcPct val="50000"/>
              </a:spcBef>
            </a:pPr>
            <a:r>
              <a:rPr sz="2400" dirty="0">
                <a:latin typeface="Times New Roman" panose="02020603050405020304" pitchFamily="18" charset="0"/>
              </a:rPr>
              <a:t>+ </a:t>
            </a:r>
            <a:r>
              <a:rPr sz="2400" dirty="0" err="1">
                <a:latin typeface="Times New Roman" panose="02020603050405020304" pitchFamily="18" charset="0"/>
              </a:rPr>
              <a:t>Địa</a:t>
            </a:r>
            <a:r>
              <a:rPr sz="2400" dirty="0">
                <a:latin typeface="Times New Roman" panose="02020603050405020304" pitchFamily="18" charset="0"/>
              </a:rPr>
              <a:t> </a:t>
            </a:r>
            <a:r>
              <a:rPr sz="2400" dirty="0" err="1">
                <a:latin typeface="Times New Roman" panose="02020603050405020304" pitchFamily="18" charset="0"/>
              </a:rPr>
              <a:t>bàn</a:t>
            </a:r>
            <a:r>
              <a:rPr sz="2400" dirty="0">
                <a:latin typeface="Times New Roman" panose="02020603050405020304" pitchFamily="18" charset="0"/>
              </a:rPr>
              <a:t> </a:t>
            </a:r>
            <a:r>
              <a:rPr sz="2400" dirty="0" err="1">
                <a:latin typeface="Times New Roman" panose="02020603050405020304" pitchFamily="18" charset="0"/>
              </a:rPr>
              <a:t>cư</a:t>
            </a:r>
            <a:r>
              <a:rPr sz="2400" dirty="0">
                <a:latin typeface="Times New Roman" panose="02020603050405020304" pitchFamily="18" charset="0"/>
              </a:rPr>
              <a:t> </a:t>
            </a:r>
            <a:r>
              <a:rPr sz="2400" dirty="0" err="1">
                <a:latin typeface="Times New Roman" panose="02020603050405020304" pitchFamily="18" charset="0"/>
              </a:rPr>
              <a:t>trú</a:t>
            </a:r>
            <a:r>
              <a:rPr sz="2400" dirty="0">
                <a:latin typeface="Times New Roman" panose="02020603050405020304" pitchFamily="18" charset="0"/>
              </a:rPr>
              <a:t> </a:t>
            </a:r>
            <a:r>
              <a:rPr sz="2400" dirty="0" err="1">
                <a:latin typeface="Times New Roman" panose="02020603050405020304" pitchFamily="18" charset="0"/>
              </a:rPr>
              <a:t>được</a:t>
            </a:r>
            <a:r>
              <a:rPr sz="2400" dirty="0">
                <a:latin typeface="Times New Roman" panose="02020603050405020304" pitchFamily="18" charset="0"/>
              </a:rPr>
              <a:t> </a:t>
            </a:r>
            <a:r>
              <a:rPr sz="2400" dirty="0" err="1">
                <a:latin typeface="Times New Roman" panose="02020603050405020304" pitchFamily="18" charset="0"/>
              </a:rPr>
              <a:t>mở</a:t>
            </a:r>
            <a:r>
              <a:rPr sz="2400" dirty="0">
                <a:latin typeface="Times New Roman" panose="02020603050405020304" pitchFamily="18" charset="0"/>
              </a:rPr>
              <a:t> </a:t>
            </a:r>
            <a:r>
              <a:rPr sz="2400" dirty="0" err="1">
                <a:latin typeface="Times New Roman" panose="02020603050405020304" pitchFamily="18" charset="0"/>
              </a:rPr>
              <a:t>rộng</a:t>
            </a:r>
            <a:r>
              <a:rPr sz="2400" dirty="0">
                <a:latin typeface="Times New Roman" panose="02020603050405020304" pitchFamily="18" charset="0"/>
              </a:rPr>
              <a:t>.</a:t>
            </a:r>
            <a:endParaRPr sz="2400" dirty="0">
              <a:latin typeface="Times New Roman" panose="02020603050405020304" pitchFamily="18" charset="0"/>
            </a:endParaRPr>
          </a:p>
          <a:p>
            <a:pPr marL="342900" indent="-342900">
              <a:spcBef>
                <a:spcPct val="50000"/>
              </a:spcBef>
            </a:pPr>
            <a:r>
              <a:rPr sz="2400" dirty="0">
                <a:latin typeface="Times New Roman" panose="02020603050405020304" pitchFamily="18" charset="0"/>
              </a:rPr>
              <a:t>+ </a:t>
            </a:r>
            <a:r>
              <a:rPr sz="2400" dirty="0" err="1">
                <a:latin typeface="Times New Roman" panose="02020603050405020304" pitchFamily="18" charset="0"/>
              </a:rPr>
              <a:t>Trao</a:t>
            </a:r>
            <a:r>
              <a:rPr sz="2400" dirty="0">
                <a:latin typeface="Times New Roman" panose="02020603050405020304" pitchFamily="18" charset="0"/>
              </a:rPr>
              <a:t> </a:t>
            </a:r>
            <a:r>
              <a:rPr sz="2400" dirty="0" err="1">
                <a:latin typeface="Times New Roman" panose="02020603050405020304" pitchFamily="18" charset="0"/>
              </a:rPr>
              <a:t>đổi</a:t>
            </a:r>
            <a:r>
              <a:rPr sz="2400" dirty="0">
                <a:latin typeface="Times New Roman" panose="02020603050405020304" pitchFamily="18" charset="0"/>
              </a:rPr>
              <a:t> </a:t>
            </a:r>
            <a:r>
              <a:rPr sz="2400" dirty="0" err="1">
                <a:latin typeface="Times New Roman" panose="02020603050405020304" pitchFamily="18" charset="0"/>
              </a:rPr>
              <a:t>sản</a:t>
            </a:r>
            <a:r>
              <a:rPr sz="2400" dirty="0">
                <a:latin typeface="Times New Roman" panose="02020603050405020304" pitchFamily="18" charset="0"/>
              </a:rPr>
              <a:t> </a:t>
            </a:r>
            <a:r>
              <a:rPr sz="2400" dirty="0" err="1">
                <a:latin typeface="Times New Roman" panose="02020603050405020304" pitchFamily="18" charset="0"/>
              </a:rPr>
              <a:t>phẩm</a:t>
            </a:r>
            <a:r>
              <a:rPr sz="2400" dirty="0">
                <a:latin typeface="Times New Roman" panose="02020603050405020304" pitchFamily="18" charset="0"/>
              </a:rPr>
              <a:t> </a:t>
            </a:r>
            <a:r>
              <a:rPr sz="2400" dirty="0" err="1">
                <a:latin typeface="Times New Roman" panose="02020603050405020304" pitchFamily="18" charset="0"/>
              </a:rPr>
              <a:t>được</a:t>
            </a:r>
            <a:r>
              <a:rPr sz="2400" dirty="0">
                <a:latin typeface="Times New Roman" panose="02020603050405020304" pitchFamily="18" charset="0"/>
              </a:rPr>
              <a:t> </a:t>
            </a:r>
            <a:r>
              <a:rPr sz="2400" dirty="0" err="1">
                <a:latin typeface="Times New Roman" panose="02020603050405020304" pitchFamily="18" charset="0"/>
              </a:rPr>
              <a:t>đẩy</a:t>
            </a:r>
            <a:r>
              <a:rPr sz="2400" dirty="0">
                <a:latin typeface="Times New Roman" panose="02020603050405020304" pitchFamily="18" charset="0"/>
              </a:rPr>
              <a:t> </a:t>
            </a:r>
            <a:r>
              <a:rPr sz="2400" dirty="0" err="1">
                <a:latin typeface="Times New Roman" panose="02020603050405020304" pitchFamily="18" charset="0"/>
              </a:rPr>
              <a:t>mạnh</a:t>
            </a:r>
            <a:r>
              <a:rPr sz="2400" dirty="0">
                <a:latin typeface="Times New Roman" panose="02020603050405020304" pitchFamily="18" charset="0"/>
              </a:rPr>
              <a:t>.</a:t>
            </a:r>
            <a:endParaRPr sz="2400" dirty="0">
              <a:latin typeface="Times New Roman" panose="02020603050405020304" pitchFamily="18" charset="0"/>
            </a:endParaRPr>
          </a:p>
          <a:p>
            <a:pPr marL="342900" indent="-342900" algn="ctr">
              <a:spcBef>
                <a:spcPct val="50000"/>
              </a:spcBef>
            </a:pPr>
            <a:r>
              <a:rPr sz="2800" dirty="0">
                <a:solidFill>
                  <a:srgbClr val="CC0000"/>
                </a:solidFill>
                <a:latin typeface="Times New Roman" panose="02020603050405020304" pitchFamily="18" charset="0"/>
              </a:rPr>
              <a:t>“</a:t>
            </a:r>
            <a:r>
              <a:rPr sz="2800" dirty="0" err="1">
                <a:solidFill>
                  <a:srgbClr val="CC0000"/>
                </a:solidFill>
                <a:latin typeface="Times New Roman" panose="02020603050405020304" pitchFamily="18" charset="0"/>
              </a:rPr>
              <a:t>Cách</a:t>
            </a:r>
            <a:r>
              <a:rPr sz="2800" dirty="0">
                <a:solidFill>
                  <a:srgbClr val="CC0000"/>
                </a:solidFill>
                <a:latin typeface="Times New Roman" panose="02020603050405020304" pitchFamily="18" charset="0"/>
              </a:rPr>
              <a:t> </a:t>
            </a:r>
            <a:r>
              <a:rPr sz="2800" dirty="0" err="1">
                <a:solidFill>
                  <a:srgbClr val="CC0000"/>
                </a:solidFill>
                <a:latin typeface="Times New Roman" panose="02020603050405020304" pitchFamily="18" charset="0"/>
              </a:rPr>
              <a:t>mạng</a:t>
            </a:r>
            <a:r>
              <a:rPr sz="2800" dirty="0">
                <a:solidFill>
                  <a:srgbClr val="CC0000"/>
                </a:solidFill>
                <a:latin typeface="Times New Roman" panose="02020603050405020304" pitchFamily="18" charset="0"/>
              </a:rPr>
              <a:t> </a:t>
            </a:r>
            <a:r>
              <a:rPr sz="2800" dirty="0" err="1">
                <a:solidFill>
                  <a:srgbClr val="CC0000"/>
                </a:solidFill>
                <a:latin typeface="Times New Roman" panose="02020603050405020304" pitchFamily="18" charset="0"/>
              </a:rPr>
              <a:t>thời</a:t>
            </a:r>
            <a:r>
              <a:rPr sz="2800" dirty="0">
                <a:solidFill>
                  <a:srgbClr val="CC0000"/>
                </a:solidFill>
                <a:latin typeface="Times New Roman" panose="02020603050405020304" pitchFamily="18" charset="0"/>
              </a:rPr>
              <a:t> </a:t>
            </a:r>
            <a:r>
              <a:rPr sz="2800" dirty="0" err="1">
                <a:solidFill>
                  <a:srgbClr val="CC0000"/>
                </a:solidFill>
                <a:latin typeface="Times New Roman" panose="02020603050405020304" pitchFamily="18" charset="0"/>
              </a:rPr>
              <a:t>đá</a:t>
            </a:r>
            <a:r>
              <a:rPr sz="2800" dirty="0">
                <a:solidFill>
                  <a:srgbClr val="CC0000"/>
                </a:solidFill>
                <a:latin typeface="Times New Roman" panose="02020603050405020304" pitchFamily="18" charset="0"/>
              </a:rPr>
              <a:t> </a:t>
            </a:r>
            <a:r>
              <a:rPr sz="2800" dirty="0" err="1">
                <a:solidFill>
                  <a:srgbClr val="CC0000"/>
                </a:solidFill>
                <a:latin typeface="Times New Roman" panose="02020603050405020304" pitchFamily="18" charset="0"/>
              </a:rPr>
              <a:t>mới</a:t>
            </a:r>
            <a:r>
              <a:rPr sz="2800" dirty="0">
                <a:solidFill>
                  <a:srgbClr val="CC0000"/>
                </a:solidFill>
                <a:latin typeface="Times New Roman" panose="02020603050405020304" pitchFamily="18" charset="0"/>
              </a:rPr>
              <a:t>”.</a:t>
            </a:r>
            <a:r>
              <a:rPr sz="2800" dirty="0">
                <a:solidFill>
                  <a:srgbClr val="FF3300"/>
                </a:solidFill>
                <a:latin typeface="Times New Roman" panose="02020603050405020304" pitchFamily="18" charset="0"/>
              </a:rPr>
              <a:t> </a:t>
            </a:r>
            <a:endParaRPr sz="2800" dirty="0">
              <a:solidFill>
                <a:srgbClr val="FF3300"/>
              </a:solidFill>
              <a:latin typeface="Times New Roman" panose="02020603050405020304" pitchFamily="18" charset="0"/>
            </a:endParaRPr>
          </a:p>
          <a:p>
            <a:pPr marL="342900" indent="-342900" algn="ctr">
              <a:spcBef>
                <a:spcPct val="50000"/>
              </a:spcBef>
            </a:pPr>
            <a:r>
              <a:rPr sz="2800" dirty="0" err="1">
                <a:solidFill>
                  <a:srgbClr val="FF3300"/>
                </a:solidFill>
                <a:latin typeface="Times New Roman" panose="02020603050405020304" pitchFamily="18" charset="0"/>
              </a:rPr>
              <a:t>Công</a:t>
            </a:r>
            <a:r>
              <a:rPr sz="2800" dirty="0">
                <a:solidFill>
                  <a:srgbClr val="FF3300"/>
                </a:solidFill>
                <a:latin typeface="Times New Roman" panose="02020603050405020304" pitchFamily="18" charset="0"/>
              </a:rPr>
              <a:t> </a:t>
            </a:r>
            <a:r>
              <a:rPr sz="2800" dirty="0" err="1">
                <a:solidFill>
                  <a:srgbClr val="FF3300"/>
                </a:solidFill>
                <a:latin typeface="Times New Roman" panose="02020603050405020304" pitchFamily="18" charset="0"/>
              </a:rPr>
              <a:t>xã</a:t>
            </a:r>
            <a:r>
              <a:rPr sz="2800" dirty="0">
                <a:solidFill>
                  <a:srgbClr val="FF3300"/>
                </a:solidFill>
                <a:latin typeface="Times New Roman" panose="02020603050405020304" pitchFamily="18" charset="0"/>
              </a:rPr>
              <a:t> </a:t>
            </a:r>
            <a:r>
              <a:rPr sz="2800" dirty="0" err="1">
                <a:solidFill>
                  <a:srgbClr val="FF3300"/>
                </a:solidFill>
                <a:latin typeface="Times New Roman" panose="02020603050405020304" pitchFamily="18" charset="0"/>
              </a:rPr>
              <a:t>thị</a:t>
            </a:r>
            <a:r>
              <a:rPr sz="2800" dirty="0">
                <a:solidFill>
                  <a:srgbClr val="FF3300"/>
                </a:solidFill>
                <a:latin typeface="Times New Roman" panose="02020603050405020304" pitchFamily="18" charset="0"/>
              </a:rPr>
              <a:t> </a:t>
            </a:r>
            <a:r>
              <a:rPr sz="2800" dirty="0" err="1">
                <a:solidFill>
                  <a:srgbClr val="FF3300"/>
                </a:solidFill>
                <a:latin typeface="Times New Roman" panose="02020603050405020304" pitchFamily="18" charset="0"/>
              </a:rPr>
              <a:t>tộc</a:t>
            </a:r>
            <a:r>
              <a:rPr sz="2800" dirty="0">
                <a:solidFill>
                  <a:srgbClr val="FF3300"/>
                </a:solidFill>
                <a:latin typeface="Times New Roman" panose="02020603050405020304" pitchFamily="18" charset="0"/>
              </a:rPr>
              <a:t> </a:t>
            </a:r>
            <a:r>
              <a:rPr sz="2800" dirty="0" err="1">
                <a:solidFill>
                  <a:srgbClr val="FF3300"/>
                </a:solidFill>
                <a:latin typeface="Times New Roman" panose="02020603050405020304" pitchFamily="18" charset="0"/>
              </a:rPr>
              <a:t>phát</a:t>
            </a:r>
            <a:r>
              <a:rPr sz="2800" dirty="0">
                <a:solidFill>
                  <a:srgbClr val="FF3300"/>
                </a:solidFill>
                <a:latin typeface="Times New Roman" panose="02020603050405020304" pitchFamily="18" charset="0"/>
              </a:rPr>
              <a:t> </a:t>
            </a:r>
            <a:r>
              <a:rPr sz="2800" dirty="0" err="1">
                <a:solidFill>
                  <a:srgbClr val="FF3300"/>
                </a:solidFill>
                <a:latin typeface="Times New Roman" panose="02020603050405020304" pitchFamily="18" charset="0"/>
              </a:rPr>
              <a:t>triển</a:t>
            </a:r>
            <a:r>
              <a:rPr sz="2800" dirty="0">
                <a:solidFill>
                  <a:srgbClr val="FF3300"/>
                </a:solidFill>
                <a:latin typeface="Times New Roman" panose="02020603050405020304" pitchFamily="18" charset="0"/>
              </a:rPr>
              <a:t>.</a:t>
            </a:r>
            <a:endParaRPr sz="2800" dirty="0">
              <a:solidFill>
                <a:srgbClr val="FF3300"/>
              </a:solidFill>
              <a:latin typeface="Times New Roman" panose="02020603050405020304" pitchFamily="18" charset="0"/>
            </a:endParaRPr>
          </a:p>
        </p:txBody>
      </p:sp>
      <p:sp>
        <p:nvSpPr>
          <p:cNvPr id="11273" name="Right Arrow 11272"/>
          <p:cNvSpPr/>
          <p:nvPr/>
        </p:nvSpPr>
        <p:spPr>
          <a:xfrm>
            <a:off x="1524000" y="5562600"/>
            <a:ext cx="304800" cy="533400"/>
          </a:xfrm>
          <a:prstGeom prst="rightArrow">
            <a:avLst>
              <a:gd name="adj1" fmla="val 50000"/>
              <a:gd name="adj2" fmla="val 25000"/>
            </a:avLst>
          </a:prstGeom>
          <a:solidFill>
            <a:schemeClr val="hlink"/>
          </a:solidFill>
          <a:ln w="9525" cap="flat" cmpd="sng">
            <a:solidFill>
              <a:schemeClr val="tx1"/>
            </a:solidFill>
            <a:prstDash val="solid"/>
            <a:miter/>
            <a:headEnd type="none" w="med" len="med"/>
            <a:tailEnd type="non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blinds(horizontal)">
                                      <p:cBhvr>
                                        <p:cTn id="7" dur="500"/>
                                        <p:tgtEl>
                                          <p:spTgt spid="11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8">
                                            <p:txEl>
                                              <p:pRg st="1" end="1"/>
                                            </p:txEl>
                                          </p:spTgt>
                                        </p:tgtEl>
                                        <p:attrNameLst>
                                          <p:attrName>style.visibility</p:attrName>
                                        </p:attrNameLst>
                                      </p:cBhvr>
                                      <p:to>
                                        <p:strVal val="visible"/>
                                      </p:to>
                                    </p:set>
                                    <p:animEffect transition="in" filter="blinds(horizontal)">
                                      <p:cBhvr>
                                        <p:cTn id="12" dur="500"/>
                                        <p:tgtEl>
                                          <p:spTgt spid="11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68">
                                            <p:txEl>
                                              <p:pRg st="2" end="2"/>
                                            </p:txEl>
                                          </p:spTgt>
                                        </p:tgtEl>
                                        <p:attrNameLst>
                                          <p:attrName>style.visibility</p:attrName>
                                        </p:attrNameLst>
                                      </p:cBhvr>
                                      <p:to>
                                        <p:strVal val="visible"/>
                                      </p:to>
                                    </p:set>
                                    <p:animEffect transition="in" filter="blinds(horizontal)">
                                      <p:cBhvr>
                                        <p:cTn id="17" dur="500"/>
                                        <p:tgtEl>
                                          <p:spTgt spid="112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268">
                                            <p:txEl>
                                              <p:pRg st="3" end="3"/>
                                            </p:txEl>
                                          </p:spTgt>
                                        </p:tgtEl>
                                        <p:attrNameLst>
                                          <p:attrName>style.visibility</p:attrName>
                                        </p:attrNameLst>
                                      </p:cBhvr>
                                      <p:to>
                                        <p:strVal val="visible"/>
                                      </p:to>
                                    </p:set>
                                    <p:animEffect transition="in" filter="blinds(horizontal)">
                                      <p:cBhvr>
                                        <p:cTn id="22" dur="500"/>
                                        <p:tgtEl>
                                          <p:spTgt spid="112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268">
                                            <p:txEl>
                                              <p:pRg st="4" end="4"/>
                                            </p:txEl>
                                          </p:spTgt>
                                        </p:tgtEl>
                                        <p:attrNameLst>
                                          <p:attrName>style.visibility</p:attrName>
                                        </p:attrNameLst>
                                      </p:cBhvr>
                                      <p:to>
                                        <p:strVal val="visible"/>
                                      </p:to>
                                    </p:set>
                                    <p:animEffect transition="in" filter="blinds(horizontal)">
                                      <p:cBhvr>
                                        <p:cTn id="27" dur="500"/>
                                        <p:tgtEl>
                                          <p:spTgt spid="112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268">
                                            <p:txEl>
                                              <p:pRg st="5" end="5"/>
                                            </p:txEl>
                                          </p:spTgt>
                                        </p:tgtEl>
                                        <p:attrNameLst>
                                          <p:attrName>style.visibility</p:attrName>
                                        </p:attrNameLst>
                                      </p:cBhvr>
                                      <p:to>
                                        <p:strVal val="visible"/>
                                      </p:to>
                                    </p:set>
                                    <p:animEffect transition="in" filter="blinds(horizontal)">
                                      <p:cBhvr>
                                        <p:cTn id="32" dur="500"/>
                                        <p:tgtEl>
                                          <p:spTgt spid="112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11268">
                                            <p:txEl>
                                              <p:pRg st="6" end="6"/>
                                            </p:txEl>
                                          </p:spTgt>
                                        </p:tgtEl>
                                        <p:attrNameLst>
                                          <p:attrName>style.visibility</p:attrName>
                                        </p:attrNameLst>
                                      </p:cBhvr>
                                      <p:to>
                                        <p:strVal val="visible"/>
                                      </p:to>
                                    </p:set>
                                    <p:animEffect transition="in" filter="barn(inHorizontal)">
                                      <p:cBhvr>
                                        <p:cTn id="37" dur="500"/>
                                        <p:tgtEl>
                                          <p:spTgt spid="1126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11273"/>
                                        </p:tgtEl>
                                        <p:attrNameLst>
                                          <p:attrName>style.visibility</p:attrName>
                                        </p:attrNameLst>
                                      </p:cBhvr>
                                      <p:to>
                                        <p:strVal val="visible"/>
                                      </p:to>
                                    </p:set>
                                    <p:anim calcmode="lin" valueType="num">
                                      <p:cBhvr>
                                        <p:cTn id="42" dur="1000" fill="hold"/>
                                        <p:tgtEl>
                                          <p:spTgt spid="11273"/>
                                        </p:tgtEl>
                                        <p:attrNameLst>
                                          <p:attrName>ppt_x</p:attrName>
                                        </p:attrNameLst>
                                      </p:cBhvr>
                                      <p:tavLst>
                                        <p:tav tm="0">
                                          <p:val>
                                            <p:strVal val="#ppt_x-.2"/>
                                          </p:val>
                                        </p:tav>
                                        <p:tav tm="100000">
                                          <p:val>
                                            <p:strVal val="#ppt_x"/>
                                          </p:val>
                                        </p:tav>
                                      </p:tavLst>
                                    </p:anim>
                                    <p:anim calcmode="lin" valueType="num">
                                      <p:cBhvr>
                                        <p:cTn id="43" dur="1000" fill="hold"/>
                                        <p:tgtEl>
                                          <p:spTgt spid="11273"/>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127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nodeType="clickEffect">
                                  <p:stCondLst>
                                    <p:cond delay="0"/>
                                  </p:stCondLst>
                                  <p:childTnLst>
                                    <p:set>
                                      <p:cBhvr>
                                        <p:cTn id="48" dur="1" fill="hold">
                                          <p:stCondLst>
                                            <p:cond delay="0"/>
                                          </p:stCondLst>
                                        </p:cTn>
                                        <p:tgtEl>
                                          <p:spTgt spid="11268">
                                            <p:txEl>
                                              <p:pRg st="7" end="7"/>
                                            </p:txEl>
                                          </p:spTgt>
                                        </p:tgtEl>
                                        <p:attrNameLst>
                                          <p:attrName>style.visibility</p:attrName>
                                        </p:attrNameLst>
                                      </p:cBhvr>
                                      <p:to>
                                        <p:strVal val="visible"/>
                                      </p:to>
                                    </p:set>
                                    <p:animEffect transition="in" filter="barn(inHorizontal)">
                                      <p:cBhvr>
                                        <p:cTn id="49" dur="500"/>
                                        <p:tgtEl>
                                          <p:spTgt spid="1126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12291"/>
          <p:cNvSpPr txBox="1"/>
          <p:nvPr/>
        </p:nvSpPr>
        <p:spPr>
          <a:xfrm>
            <a:off x="304800" y="838200"/>
            <a:ext cx="8479155" cy="5130800"/>
          </a:xfrm>
          <a:prstGeom prst="rect">
            <a:avLst/>
          </a:prstGeom>
          <a:noFill/>
          <a:ln w="9525">
            <a:noFill/>
          </a:ln>
        </p:spPr>
        <p:txBody>
          <a:bodyPr wrap="square">
            <a:spAutoFit/>
          </a:bodyPr>
          <a:lstStyle/>
          <a:p>
            <a:pPr marL="342900" indent="-342900">
              <a:spcBef>
                <a:spcPct val="50000"/>
              </a:spcBef>
            </a:pPr>
            <a:r>
              <a:rPr lang="en-US" sz="3200" b="1" dirty="0">
                <a:solidFill>
                  <a:srgbClr val="CC0000"/>
                </a:solidFill>
                <a:latin typeface="Times New Roman" panose="02020603050405020304" pitchFamily="18" charset="0"/>
              </a:rPr>
              <a:t>6</a:t>
            </a:r>
            <a:r>
              <a:rPr sz="3200" b="1" dirty="0" smtClean="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Sự</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ra</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đời</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của</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thuật</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luyện</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kim</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và</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nghề</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nông</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trồng</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lúa</a:t>
            </a:r>
            <a:r>
              <a:rPr sz="3200" b="1" dirty="0">
                <a:solidFill>
                  <a:srgbClr val="CC0000"/>
                </a:solidFill>
                <a:latin typeface="Times New Roman" panose="02020603050405020304" pitchFamily="18" charset="0"/>
              </a:rPr>
              <a:t> </a:t>
            </a:r>
            <a:r>
              <a:rPr sz="3200" b="1" dirty="0" err="1" smtClean="0">
                <a:solidFill>
                  <a:srgbClr val="CC0000"/>
                </a:solidFill>
                <a:latin typeface="Times New Roman" panose="02020603050405020304" pitchFamily="18" charset="0"/>
              </a:rPr>
              <a:t>nướ</a:t>
            </a:r>
            <a:r>
              <a:rPr lang="en-US" sz="3200" b="1" dirty="0" err="1" smtClean="0">
                <a:solidFill>
                  <a:srgbClr val="CC0000"/>
                </a:solidFill>
                <a:latin typeface="Times New Roman" panose="02020603050405020304" pitchFamily="18" charset="0"/>
              </a:rPr>
              <a:t>c</a:t>
            </a:r>
            <a:endParaRPr sz="3200" b="1" dirty="0">
              <a:solidFill>
                <a:srgbClr val="CC0000"/>
              </a:solidFill>
              <a:latin typeface="Times New Roman" panose="02020603050405020304" pitchFamily="18" charset="0"/>
            </a:endParaRPr>
          </a:p>
          <a:p>
            <a:pPr marL="342900" indent="-342900">
              <a:spcBef>
                <a:spcPct val="50000"/>
              </a:spcBef>
            </a:pPr>
            <a:r>
              <a:rPr sz="3200" i="1" dirty="0">
                <a:solidFill>
                  <a:srgbClr val="008000"/>
                </a:solidFill>
                <a:latin typeface="Times New Roman" panose="02020603050405020304" pitchFamily="18" charset="0"/>
              </a:rPr>
              <a:t>a. </a:t>
            </a:r>
            <a:r>
              <a:rPr sz="2400" b="1" u="sng" dirty="0" err="1">
                <a:latin typeface="Times New Roman" panose="02020603050405020304" pitchFamily="18" charset="0"/>
              </a:rPr>
              <a:t>Sự</a:t>
            </a:r>
            <a:r>
              <a:rPr sz="2400" b="1" u="sng" dirty="0">
                <a:latin typeface="Times New Roman" panose="02020603050405020304" pitchFamily="18" charset="0"/>
              </a:rPr>
              <a:t> </a:t>
            </a:r>
            <a:r>
              <a:rPr sz="2400" b="1" u="sng" dirty="0" err="1">
                <a:latin typeface="Times New Roman" panose="02020603050405020304" pitchFamily="18" charset="0"/>
              </a:rPr>
              <a:t>ra</a:t>
            </a:r>
            <a:r>
              <a:rPr sz="2400" b="1" u="sng" dirty="0">
                <a:latin typeface="Times New Roman" panose="02020603050405020304" pitchFamily="18" charset="0"/>
              </a:rPr>
              <a:t> </a:t>
            </a:r>
            <a:r>
              <a:rPr sz="2400" b="1" u="sng" dirty="0" err="1">
                <a:latin typeface="Times New Roman" panose="02020603050405020304" pitchFamily="18" charset="0"/>
              </a:rPr>
              <a:t>đời</a:t>
            </a:r>
            <a:r>
              <a:rPr sz="2400" b="1" u="sng" dirty="0">
                <a:latin typeface="Times New Roman" panose="02020603050405020304" pitchFamily="18" charset="0"/>
              </a:rPr>
              <a:t> </a:t>
            </a:r>
            <a:r>
              <a:rPr sz="2400" b="1" u="sng" dirty="0" err="1">
                <a:latin typeface="Times New Roman" panose="02020603050405020304" pitchFamily="18" charset="0"/>
              </a:rPr>
              <a:t>của</a:t>
            </a:r>
            <a:r>
              <a:rPr sz="2400" b="1" u="sng" dirty="0">
                <a:latin typeface="Times New Roman" panose="02020603050405020304" pitchFamily="18" charset="0"/>
              </a:rPr>
              <a:t> </a:t>
            </a:r>
            <a:r>
              <a:rPr sz="2400" b="1" u="sng" dirty="0" err="1">
                <a:latin typeface="Times New Roman" panose="02020603050405020304" pitchFamily="18" charset="0"/>
              </a:rPr>
              <a:t>thuật</a:t>
            </a:r>
            <a:r>
              <a:rPr sz="2400" b="1" u="sng" dirty="0">
                <a:latin typeface="Times New Roman" panose="02020603050405020304" pitchFamily="18" charset="0"/>
              </a:rPr>
              <a:t> </a:t>
            </a:r>
            <a:r>
              <a:rPr sz="2400" b="1" u="sng" dirty="0" err="1">
                <a:latin typeface="Times New Roman" panose="02020603050405020304" pitchFamily="18" charset="0"/>
              </a:rPr>
              <a:t>luyện</a:t>
            </a:r>
            <a:r>
              <a:rPr sz="2400" b="1" u="sng" dirty="0">
                <a:latin typeface="Times New Roman" panose="02020603050405020304" pitchFamily="18" charset="0"/>
              </a:rPr>
              <a:t> </a:t>
            </a:r>
            <a:r>
              <a:rPr sz="2400" b="1" u="sng" dirty="0" err="1" smtClean="0">
                <a:latin typeface="Times New Roman" panose="02020603050405020304" pitchFamily="18" charset="0"/>
              </a:rPr>
              <a:t>kim</a:t>
            </a:r>
            <a:r>
              <a:rPr lang="en-US" sz="3200" i="1" dirty="0">
                <a:solidFill>
                  <a:srgbClr val="008000"/>
                </a:solidFill>
                <a:latin typeface="Times New Roman" panose="02020603050405020304" pitchFamily="18" charset="0"/>
              </a:rPr>
              <a:t>:</a:t>
            </a:r>
            <a:endParaRPr sz="3200" i="1" dirty="0">
              <a:solidFill>
                <a:srgbClr val="008000"/>
              </a:solidFill>
              <a:latin typeface="Times New Roman" panose="02020603050405020304" pitchFamily="18" charset="0"/>
            </a:endParaRPr>
          </a:p>
          <a:p>
            <a:pPr marL="342900" indent="-342900" algn="just">
              <a:lnSpc>
                <a:spcPct val="130000"/>
              </a:lnSpc>
              <a:spcBef>
                <a:spcPct val="50000"/>
              </a:spcBef>
              <a:buChar char="-"/>
            </a:pPr>
            <a:r>
              <a:rPr sz="2800" i="1" dirty="0" err="1">
                <a:solidFill>
                  <a:srgbClr val="0000FF"/>
                </a:solidFill>
                <a:latin typeface="Times New Roman" panose="02020603050405020304" pitchFamily="18" charset="0"/>
              </a:rPr>
              <a:t>Thời</a:t>
            </a:r>
            <a:r>
              <a:rPr sz="2800" i="1" dirty="0">
                <a:solidFill>
                  <a:srgbClr val="0000FF"/>
                </a:solidFill>
                <a:latin typeface="Times New Roman" panose="02020603050405020304" pitchFamily="18" charset="0"/>
              </a:rPr>
              <a:t> </a:t>
            </a:r>
            <a:r>
              <a:rPr sz="2800" i="1" dirty="0" err="1">
                <a:solidFill>
                  <a:srgbClr val="0000FF"/>
                </a:solidFill>
                <a:latin typeface="Times New Roman" panose="02020603050405020304" pitchFamily="18" charset="0"/>
              </a:rPr>
              <a:t>gian</a:t>
            </a:r>
            <a:r>
              <a:rPr sz="2800" dirty="0">
                <a:solidFill>
                  <a:srgbClr val="0000FF"/>
                </a:solidFill>
                <a:latin typeface="Times New Roman" panose="02020603050405020304" pitchFamily="18" charset="0"/>
              </a:rPr>
              <a:t>:</a:t>
            </a:r>
            <a:r>
              <a:rPr sz="2800" dirty="0">
                <a:latin typeface="Times New Roman" panose="02020603050405020304" pitchFamily="18" charset="0"/>
              </a:rPr>
              <a:t> </a:t>
            </a:r>
            <a:r>
              <a:rPr sz="2800" dirty="0" err="1">
                <a:latin typeface="Times New Roman" panose="02020603050405020304" pitchFamily="18" charset="0"/>
              </a:rPr>
              <a:t>Cách</a:t>
            </a:r>
            <a:r>
              <a:rPr sz="2800" dirty="0">
                <a:latin typeface="Times New Roman" panose="02020603050405020304" pitchFamily="18" charset="0"/>
              </a:rPr>
              <a:t> </a:t>
            </a:r>
            <a:r>
              <a:rPr sz="2800" dirty="0" err="1">
                <a:latin typeface="Times New Roman" panose="02020603050405020304" pitchFamily="18" charset="0"/>
              </a:rPr>
              <a:t>ngày</a:t>
            </a:r>
            <a:r>
              <a:rPr sz="2800" dirty="0">
                <a:latin typeface="Times New Roman" panose="02020603050405020304" pitchFamily="18" charset="0"/>
              </a:rPr>
              <a:t> nay 4000 – 3000 </a:t>
            </a:r>
            <a:r>
              <a:rPr sz="2800" dirty="0" err="1">
                <a:latin typeface="Times New Roman" panose="02020603050405020304" pitchFamily="18" charset="0"/>
              </a:rPr>
              <a:t>năm</a:t>
            </a:r>
            <a:r>
              <a:rPr sz="2800" dirty="0">
                <a:latin typeface="Times New Roman" panose="02020603050405020304" pitchFamily="18" charset="0"/>
              </a:rPr>
              <a:t> - </a:t>
            </a:r>
            <a:r>
              <a:rPr sz="2800" dirty="0" err="1">
                <a:latin typeface="Times New Roman" panose="02020603050405020304" pitchFamily="18" charset="0"/>
              </a:rPr>
              <a:t>Bắt</a:t>
            </a:r>
            <a:r>
              <a:rPr sz="2800" dirty="0">
                <a:latin typeface="Times New Roman" panose="02020603050405020304" pitchFamily="18" charset="0"/>
              </a:rPr>
              <a:t> </a:t>
            </a:r>
            <a:r>
              <a:rPr sz="2800" dirty="0" err="1">
                <a:latin typeface="Times New Roman" panose="02020603050405020304" pitchFamily="18" charset="0"/>
              </a:rPr>
              <a:t>đầu</a:t>
            </a:r>
            <a:r>
              <a:rPr sz="2800" dirty="0">
                <a:latin typeface="Times New Roman" panose="02020603050405020304" pitchFamily="18" charset="0"/>
              </a:rPr>
              <a:t> </a:t>
            </a:r>
            <a:r>
              <a:rPr sz="2800" dirty="0" err="1">
                <a:latin typeface="Times New Roman" panose="02020603050405020304" pitchFamily="18" charset="0"/>
              </a:rPr>
              <a:t>biết</a:t>
            </a:r>
            <a:r>
              <a:rPr sz="2800" dirty="0">
                <a:latin typeface="Times New Roman" panose="02020603050405020304" pitchFamily="18" charset="0"/>
              </a:rPr>
              <a:t> </a:t>
            </a:r>
            <a:r>
              <a:rPr sz="2800" dirty="0" err="1">
                <a:latin typeface="Times New Roman" panose="02020603050405020304" pitchFamily="18" charset="0"/>
              </a:rPr>
              <a:t>khai</a:t>
            </a:r>
            <a:r>
              <a:rPr sz="2800" dirty="0">
                <a:latin typeface="Times New Roman" panose="02020603050405020304" pitchFamily="18" charset="0"/>
              </a:rPr>
              <a:t> </a:t>
            </a:r>
            <a:r>
              <a:rPr sz="2800" dirty="0" err="1">
                <a:latin typeface="Times New Roman" panose="02020603050405020304" pitchFamily="18" charset="0"/>
              </a:rPr>
              <a:t>thác</a:t>
            </a:r>
            <a:r>
              <a:rPr sz="2800" dirty="0">
                <a:latin typeface="Times New Roman" panose="02020603050405020304" pitchFamily="18" charset="0"/>
              </a:rPr>
              <a:t>, </a:t>
            </a:r>
            <a:r>
              <a:rPr sz="2800" dirty="0" err="1">
                <a:latin typeface="Times New Roman" panose="02020603050405020304" pitchFamily="18" charset="0"/>
              </a:rPr>
              <a:t>sử</a:t>
            </a:r>
            <a:r>
              <a:rPr sz="2800" dirty="0">
                <a:latin typeface="Times New Roman" panose="02020603050405020304" pitchFamily="18" charset="0"/>
              </a:rPr>
              <a:t> </a:t>
            </a:r>
            <a:r>
              <a:rPr sz="2800" dirty="0" err="1">
                <a:latin typeface="Times New Roman" panose="02020603050405020304" pitchFamily="18" charset="0"/>
              </a:rPr>
              <a:t>dụng</a:t>
            </a:r>
            <a:r>
              <a:rPr sz="2800" dirty="0">
                <a:latin typeface="Times New Roman" panose="02020603050405020304" pitchFamily="18" charset="0"/>
              </a:rPr>
              <a:t> </a:t>
            </a:r>
            <a:r>
              <a:rPr sz="2800" dirty="0" err="1">
                <a:latin typeface="Times New Roman" panose="02020603050405020304" pitchFamily="18" charset="0"/>
              </a:rPr>
              <a:t>nguyên</a:t>
            </a:r>
            <a:r>
              <a:rPr sz="2800" dirty="0">
                <a:latin typeface="Times New Roman" panose="02020603050405020304" pitchFamily="18" charset="0"/>
              </a:rPr>
              <a:t> </a:t>
            </a:r>
            <a:r>
              <a:rPr sz="2800" dirty="0" err="1">
                <a:latin typeface="Times New Roman" panose="02020603050405020304" pitchFamily="18" charset="0"/>
              </a:rPr>
              <a:t>liệu</a:t>
            </a:r>
            <a:r>
              <a:rPr sz="2800" dirty="0">
                <a:latin typeface="Times New Roman" panose="02020603050405020304" pitchFamily="18" charset="0"/>
              </a:rPr>
              <a:t> </a:t>
            </a:r>
            <a:r>
              <a:rPr sz="2800" dirty="0" err="1">
                <a:latin typeface="Times New Roman" panose="02020603050405020304" pitchFamily="18" charset="0"/>
              </a:rPr>
              <a:t>đồng</a:t>
            </a:r>
            <a:r>
              <a:rPr sz="2800" dirty="0">
                <a:latin typeface="Times New Roman" panose="02020603050405020304" pitchFamily="18" charset="0"/>
              </a:rPr>
              <a:t> </a:t>
            </a:r>
            <a:r>
              <a:rPr sz="2800" dirty="0" err="1">
                <a:latin typeface="Times New Roman" panose="02020603050405020304" pitchFamily="18" charset="0"/>
              </a:rPr>
              <a:t>và</a:t>
            </a:r>
            <a:r>
              <a:rPr sz="2800" dirty="0">
                <a:latin typeface="Times New Roman" panose="02020603050405020304" pitchFamily="18" charset="0"/>
              </a:rPr>
              <a:t> </a:t>
            </a:r>
            <a:r>
              <a:rPr sz="2800" dirty="0" err="1">
                <a:latin typeface="Times New Roman" panose="02020603050405020304" pitchFamily="18" charset="0"/>
              </a:rPr>
              <a:t>thuật</a:t>
            </a:r>
            <a:r>
              <a:rPr sz="2800" dirty="0">
                <a:latin typeface="Times New Roman" panose="02020603050405020304" pitchFamily="18" charset="0"/>
              </a:rPr>
              <a:t> </a:t>
            </a:r>
            <a:r>
              <a:rPr sz="2800" dirty="0" err="1">
                <a:latin typeface="Times New Roman" panose="02020603050405020304" pitchFamily="18" charset="0"/>
              </a:rPr>
              <a:t>luyện</a:t>
            </a:r>
            <a:r>
              <a:rPr sz="2800" dirty="0">
                <a:latin typeface="Times New Roman" panose="02020603050405020304" pitchFamily="18" charset="0"/>
              </a:rPr>
              <a:t> </a:t>
            </a:r>
            <a:r>
              <a:rPr sz="2800" dirty="0" err="1">
                <a:latin typeface="Times New Roman" panose="02020603050405020304" pitchFamily="18" charset="0"/>
              </a:rPr>
              <a:t>kim</a:t>
            </a:r>
            <a:r>
              <a:rPr sz="2800" dirty="0">
                <a:latin typeface="Times New Roman" panose="02020603050405020304" pitchFamily="18" charset="0"/>
              </a:rPr>
              <a:t> </a:t>
            </a:r>
            <a:r>
              <a:rPr sz="2800" dirty="0" err="1">
                <a:latin typeface="Times New Roman" panose="02020603050405020304" pitchFamily="18" charset="0"/>
              </a:rPr>
              <a:t>để</a:t>
            </a:r>
            <a:r>
              <a:rPr sz="2800" dirty="0">
                <a:latin typeface="Times New Roman" panose="02020603050405020304" pitchFamily="18" charset="0"/>
              </a:rPr>
              <a:t> </a:t>
            </a:r>
            <a:r>
              <a:rPr sz="2800" dirty="0" err="1">
                <a:latin typeface="Times New Roman" panose="02020603050405020304" pitchFamily="18" charset="0"/>
              </a:rPr>
              <a:t>chế</a:t>
            </a:r>
            <a:r>
              <a:rPr sz="2800" dirty="0">
                <a:latin typeface="Times New Roman" panose="02020603050405020304" pitchFamily="18" charset="0"/>
              </a:rPr>
              <a:t> </a:t>
            </a:r>
            <a:r>
              <a:rPr sz="2800" dirty="0" err="1">
                <a:latin typeface="Times New Roman" panose="02020603050405020304" pitchFamily="18" charset="0"/>
              </a:rPr>
              <a:t>tạo</a:t>
            </a:r>
            <a:r>
              <a:rPr sz="2800" dirty="0">
                <a:latin typeface="Times New Roman" panose="02020603050405020304" pitchFamily="18" charset="0"/>
              </a:rPr>
              <a:t> </a:t>
            </a:r>
            <a:r>
              <a:rPr sz="2800" dirty="0" err="1">
                <a:latin typeface="Times New Roman" panose="02020603050405020304" pitchFamily="18" charset="0"/>
              </a:rPr>
              <a:t>công</a:t>
            </a:r>
            <a:r>
              <a:rPr sz="2800" dirty="0">
                <a:latin typeface="Times New Roman" panose="02020603050405020304" pitchFamily="18" charset="0"/>
              </a:rPr>
              <a:t> </a:t>
            </a:r>
            <a:r>
              <a:rPr sz="2800" dirty="0" err="1">
                <a:latin typeface="Times New Roman" panose="02020603050405020304" pitchFamily="18" charset="0"/>
              </a:rPr>
              <a:t>cụ</a:t>
            </a:r>
            <a:r>
              <a:rPr sz="2800" dirty="0">
                <a:latin typeface="Times New Roman" panose="02020603050405020304" pitchFamily="18" charset="0"/>
              </a:rPr>
              <a:t> </a:t>
            </a:r>
            <a:r>
              <a:rPr sz="2800" dirty="0" err="1">
                <a:latin typeface="Times New Roman" panose="02020603050405020304" pitchFamily="18" charset="0"/>
              </a:rPr>
              <a:t>và</a:t>
            </a:r>
            <a:r>
              <a:rPr sz="2800" dirty="0">
                <a:latin typeface="Times New Roman" panose="02020603050405020304" pitchFamily="18" charset="0"/>
              </a:rPr>
              <a:t> </a:t>
            </a:r>
            <a:r>
              <a:rPr sz="2800" dirty="0" err="1">
                <a:latin typeface="Times New Roman" panose="02020603050405020304" pitchFamily="18" charset="0"/>
              </a:rPr>
              <a:t>vật</a:t>
            </a:r>
            <a:r>
              <a:rPr sz="2800" dirty="0">
                <a:latin typeface="Times New Roman" panose="02020603050405020304" pitchFamily="18" charset="0"/>
              </a:rPr>
              <a:t> </a:t>
            </a:r>
            <a:r>
              <a:rPr sz="2800" dirty="0" err="1">
                <a:latin typeface="Times New Roman" panose="02020603050405020304" pitchFamily="18" charset="0"/>
              </a:rPr>
              <a:t>dụng</a:t>
            </a:r>
            <a:r>
              <a:rPr sz="2800" dirty="0">
                <a:latin typeface="Times New Roman" panose="02020603050405020304" pitchFamily="18" charset="0"/>
              </a:rPr>
              <a:t>.</a:t>
            </a:r>
            <a:endParaRPr sz="2800" dirty="0">
              <a:latin typeface="Times New Roman" panose="02020603050405020304" pitchFamily="18" charset="0"/>
            </a:endParaRPr>
          </a:p>
          <a:p>
            <a:pPr marL="342900" indent="-342900">
              <a:lnSpc>
                <a:spcPct val="140000"/>
              </a:lnSpc>
              <a:spcBef>
                <a:spcPct val="50000"/>
              </a:spcBef>
              <a:buChar char="-"/>
            </a:pPr>
            <a:r>
              <a:rPr sz="2800" i="1" dirty="0" err="1">
                <a:solidFill>
                  <a:srgbClr val="0000FF"/>
                </a:solidFill>
                <a:latin typeface="Times New Roman" panose="02020603050405020304" pitchFamily="18" charset="0"/>
              </a:rPr>
              <a:t>Tiêu</a:t>
            </a:r>
            <a:r>
              <a:rPr sz="2800" i="1" dirty="0">
                <a:solidFill>
                  <a:srgbClr val="0000FF"/>
                </a:solidFill>
                <a:latin typeface="Times New Roman" panose="02020603050405020304" pitchFamily="18" charset="0"/>
              </a:rPr>
              <a:t> </a:t>
            </a:r>
            <a:r>
              <a:rPr sz="2800" i="1" dirty="0" err="1">
                <a:solidFill>
                  <a:srgbClr val="0000FF"/>
                </a:solidFill>
                <a:latin typeface="Times New Roman" panose="02020603050405020304" pitchFamily="18" charset="0"/>
              </a:rPr>
              <a:t>biểu</a:t>
            </a:r>
            <a:r>
              <a:rPr sz="2800" dirty="0">
                <a:solidFill>
                  <a:srgbClr val="0000FF"/>
                </a:solidFill>
                <a:latin typeface="Times New Roman" panose="02020603050405020304" pitchFamily="18" charset="0"/>
              </a:rPr>
              <a:t>:</a:t>
            </a:r>
            <a:r>
              <a:rPr sz="2800" dirty="0">
                <a:latin typeface="Times New Roman" panose="02020603050405020304" pitchFamily="18" charset="0"/>
              </a:rPr>
              <a:t> Di </a:t>
            </a:r>
            <a:r>
              <a:rPr sz="2800" dirty="0" err="1">
                <a:latin typeface="Times New Roman" panose="02020603050405020304" pitchFamily="18" charset="0"/>
              </a:rPr>
              <a:t>tích</a:t>
            </a:r>
            <a:r>
              <a:rPr sz="2800" dirty="0">
                <a:latin typeface="Times New Roman" panose="02020603050405020304" pitchFamily="18" charset="0"/>
              </a:rPr>
              <a:t> </a:t>
            </a:r>
            <a:r>
              <a:rPr sz="2800" dirty="0" err="1">
                <a:latin typeface="Times New Roman" panose="02020603050405020304" pitchFamily="18" charset="0"/>
              </a:rPr>
              <a:t>văn</a:t>
            </a:r>
            <a:r>
              <a:rPr sz="2800" dirty="0">
                <a:latin typeface="Times New Roman" panose="02020603050405020304" pitchFamily="18" charset="0"/>
              </a:rPr>
              <a:t> </a:t>
            </a:r>
            <a:r>
              <a:rPr sz="2800" dirty="0" err="1">
                <a:latin typeface="Times New Roman" panose="02020603050405020304" pitchFamily="18" charset="0"/>
              </a:rPr>
              <a:t>hóa</a:t>
            </a:r>
            <a:r>
              <a:rPr sz="2800" dirty="0">
                <a:latin typeface="Times New Roman" panose="02020603050405020304" pitchFamily="18" charset="0"/>
              </a:rPr>
              <a:t> </a:t>
            </a:r>
            <a:r>
              <a:rPr sz="2800" dirty="0" err="1">
                <a:latin typeface="Times New Roman" panose="02020603050405020304" pitchFamily="18" charset="0"/>
              </a:rPr>
              <a:t>Phùng</a:t>
            </a:r>
            <a:r>
              <a:rPr sz="2800" dirty="0">
                <a:latin typeface="Times New Roman" panose="02020603050405020304" pitchFamily="18" charset="0"/>
              </a:rPr>
              <a:t> </a:t>
            </a:r>
            <a:r>
              <a:rPr sz="2800" dirty="0" err="1">
                <a:latin typeface="Times New Roman" panose="02020603050405020304" pitchFamily="18" charset="0"/>
              </a:rPr>
              <a:t>Nguyên</a:t>
            </a:r>
            <a:r>
              <a:rPr sz="2800" dirty="0">
                <a:latin typeface="Times New Roman" panose="02020603050405020304" pitchFamily="18" charset="0"/>
              </a:rPr>
              <a:t>, Sa </a:t>
            </a:r>
            <a:r>
              <a:rPr sz="2800" dirty="0" err="1">
                <a:latin typeface="Times New Roman" panose="02020603050405020304" pitchFamily="18" charset="0"/>
              </a:rPr>
              <a:t>Huỳnh</a:t>
            </a:r>
            <a:r>
              <a:rPr sz="2800" dirty="0">
                <a:latin typeface="Times New Roman" panose="02020603050405020304" pitchFamily="18" charset="0"/>
              </a:rPr>
              <a:t>, </a:t>
            </a:r>
            <a:r>
              <a:rPr sz="2800" dirty="0" err="1">
                <a:latin typeface="Times New Roman" panose="02020603050405020304" pitchFamily="18" charset="0"/>
              </a:rPr>
              <a:t>Đồng</a:t>
            </a:r>
            <a:r>
              <a:rPr sz="2800" dirty="0">
                <a:latin typeface="Times New Roman" panose="02020603050405020304" pitchFamily="18" charset="0"/>
              </a:rPr>
              <a:t> </a:t>
            </a:r>
            <a:r>
              <a:rPr sz="2800" dirty="0" err="1">
                <a:latin typeface="Times New Roman" panose="02020603050405020304" pitchFamily="18" charset="0"/>
              </a:rPr>
              <a:t>Nai</a:t>
            </a:r>
            <a:r>
              <a:rPr sz="2800" dirty="0">
                <a:latin typeface="Times New Roman" panose="02020603050405020304" pitchFamily="18" charset="0"/>
              </a:rPr>
              <a:t>.</a:t>
            </a:r>
            <a:endParaRPr sz="28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fade">
                                      <p:cBhvr>
                                        <p:cTn id="7" dur="1000"/>
                                        <p:tgtEl>
                                          <p:spTgt spid="12292">
                                            <p:txEl>
                                              <p:pRg st="0" end="0"/>
                                            </p:txEl>
                                          </p:spTgt>
                                        </p:tgtEl>
                                      </p:cBhvr>
                                    </p:animEffect>
                                    <p:anim calcmode="lin" valueType="num">
                                      <p:cBhvr>
                                        <p:cTn id="8" dur="10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292">
                                            <p:txEl>
                                              <p:pRg st="1" end="1"/>
                                            </p:txEl>
                                          </p:spTgt>
                                        </p:tgtEl>
                                        <p:attrNameLst>
                                          <p:attrName>style.visibility</p:attrName>
                                        </p:attrNameLst>
                                      </p:cBhvr>
                                      <p:to>
                                        <p:strVal val="visible"/>
                                      </p:to>
                                    </p:set>
                                    <p:animEffect transition="in" filter="fade">
                                      <p:cBhvr>
                                        <p:cTn id="14" dur="1000"/>
                                        <p:tgtEl>
                                          <p:spTgt spid="12292">
                                            <p:txEl>
                                              <p:pRg st="1" end="1"/>
                                            </p:txEl>
                                          </p:spTgt>
                                        </p:tgtEl>
                                      </p:cBhvr>
                                    </p:animEffect>
                                    <p:anim calcmode="lin" valueType="num">
                                      <p:cBhvr>
                                        <p:cTn id="15" dur="1000" fill="hold"/>
                                        <p:tgtEl>
                                          <p:spTgt spid="1229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29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292">
                                            <p:txEl>
                                              <p:pRg st="2" end="2"/>
                                            </p:txEl>
                                          </p:spTgt>
                                        </p:tgtEl>
                                        <p:attrNameLst>
                                          <p:attrName>style.visibility</p:attrName>
                                        </p:attrNameLst>
                                      </p:cBhvr>
                                      <p:to>
                                        <p:strVal val="visible"/>
                                      </p:to>
                                    </p:set>
                                    <p:animEffect transition="in" filter="fade">
                                      <p:cBhvr>
                                        <p:cTn id="21" dur="1000"/>
                                        <p:tgtEl>
                                          <p:spTgt spid="12292">
                                            <p:txEl>
                                              <p:pRg st="2" end="2"/>
                                            </p:txEl>
                                          </p:spTgt>
                                        </p:tgtEl>
                                      </p:cBhvr>
                                    </p:animEffect>
                                    <p:anim calcmode="lin" valueType="num">
                                      <p:cBhvr>
                                        <p:cTn id="22" dur="1000" fill="hold"/>
                                        <p:tgtEl>
                                          <p:spTgt spid="1229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29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292">
                                            <p:txEl>
                                              <p:pRg st="3" end="3"/>
                                            </p:txEl>
                                          </p:spTgt>
                                        </p:tgtEl>
                                        <p:attrNameLst>
                                          <p:attrName>style.visibility</p:attrName>
                                        </p:attrNameLst>
                                      </p:cBhvr>
                                      <p:to>
                                        <p:strVal val="visible"/>
                                      </p:to>
                                    </p:set>
                                    <p:animEffect transition="in" filter="fade">
                                      <p:cBhvr>
                                        <p:cTn id="28" dur="1000"/>
                                        <p:tgtEl>
                                          <p:spTgt spid="12292">
                                            <p:txEl>
                                              <p:pRg st="3" end="3"/>
                                            </p:txEl>
                                          </p:spTgt>
                                        </p:tgtEl>
                                      </p:cBhvr>
                                    </p:animEffect>
                                    <p:anim calcmode="lin" valueType="num">
                                      <p:cBhvr>
                                        <p:cTn id="29" dur="1000" fill="hold"/>
                                        <p:tgtEl>
                                          <p:spTgt spid="1229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29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14339"/>
          <p:cNvSpPr txBox="1"/>
          <p:nvPr/>
        </p:nvSpPr>
        <p:spPr>
          <a:xfrm>
            <a:off x="381000" y="533400"/>
            <a:ext cx="8362950" cy="1076325"/>
          </a:xfrm>
          <a:prstGeom prst="rect">
            <a:avLst/>
          </a:prstGeom>
          <a:noFill/>
          <a:ln w="9525">
            <a:noFill/>
          </a:ln>
        </p:spPr>
        <p:txBody>
          <a:bodyPr wrap="square">
            <a:spAutoFit/>
          </a:bodyPr>
          <a:lstStyle/>
          <a:p>
            <a:pPr marL="342900" indent="-342900">
              <a:spcBef>
                <a:spcPct val="50000"/>
              </a:spcBef>
            </a:pPr>
            <a:r>
              <a:rPr sz="3200" b="1" dirty="0">
                <a:solidFill>
                  <a:srgbClr val="CC0000"/>
                </a:solidFill>
                <a:latin typeface="Times New Roman" panose="02020603050405020304" pitchFamily="18" charset="0"/>
              </a:rPr>
              <a:t>3. </a:t>
            </a:r>
            <a:r>
              <a:rPr sz="3200" b="1" dirty="0" err="1">
                <a:solidFill>
                  <a:srgbClr val="CC0000"/>
                </a:solidFill>
                <a:latin typeface="Times New Roman" panose="02020603050405020304" pitchFamily="18" charset="0"/>
              </a:rPr>
              <a:t>Sự</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ra</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đời</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của</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thuật</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luyện</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kim</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và</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nghề</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nông</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trồng</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lúa</a:t>
            </a:r>
            <a:r>
              <a:rPr sz="3200" b="1" dirty="0">
                <a:solidFill>
                  <a:srgbClr val="CC0000"/>
                </a:solidFill>
                <a:latin typeface="Times New Roman" panose="02020603050405020304" pitchFamily="18" charset="0"/>
              </a:rPr>
              <a:t> </a:t>
            </a:r>
            <a:r>
              <a:rPr sz="3200" b="1" dirty="0" err="1" smtClean="0">
                <a:solidFill>
                  <a:srgbClr val="CC0000"/>
                </a:solidFill>
                <a:latin typeface="Times New Roman" panose="02020603050405020304" pitchFamily="18" charset="0"/>
              </a:rPr>
              <a:t>nước</a:t>
            </a:r>
            <a:endParaRPr sz="2800" b="1" dirty="0">
              <a:solidFill>
                <a:srgbClr val="CC0000"/>
              </a:solidFill>
              <a:latin typeface="Times New Roman" panose="02020603050405020304" pitchFamily="18" charset="0"/>
            </a:endParaRPr>
          </a:p>
        </p:txBody>
      </p:sp>
      <p:graphicFrame>
        <p:nvGraphicFramePr>
          <p:cNvPr id="14379" name="Content Placeholder 14378"/>
          <p:cNvGraphicFramePr>
            <a:graphicFrameLocks noGrp="1"/>
          </p:cNvGraphicFramePr>
          <p:nvPr>
            <p:ph idx="1"/>
          </p:nvPr>
        </p:nvGraphicFramePr>
        <p:xfrm>
          <a:off x="76200" y="1981200"/>
          <a:ext cx="9144000" cy="4114800"/>
        </p:xfrm>
        <a:graphic>
          <a:graphicData uri="http://schemas.openxmlformats.org/drawingml/2006/table">
            <a:tbl>
              <a:tblPr/>
              <a:tblGrid>
                <a:gridCol w="1676400"/>
                <a:gridCol w="1828800"/>
                <a:gridCol w="1828800"/>
                <a:gridCol w="3810000"/>
              </a:tblGrid>
              <a:tr h="85248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i="0" dirty="0">
                          <a:solidFill>
                            <a:srgbClr val="009900"/>
                          </a:solidFill>
                          <a:latin typeface="Times New Roman" panose="02020603050405020304" pitchFamily="18" charset="0"/>
                        </a:rPr>
                        <a:t>Di </a:t>
                      </a:r>
                      <a:r>
                        <a:rPr sz="2400" b="1" i="0" dirty="0" err="1">
                          <a:solidFill>
                            <a:srgbClr val="009900"/>
                          </a:solidFill>
                          <a:latin typeface="Times New Roman" panose="02020603050405020304" pitchFamily="18" charset="0"/>
                        </a:rPr>
                        <a:t>tích</a:t>
                      </a:r>
                      <a:r>
                        <a:rPr sz="2400" b="1" i="0" dirty="0">
                          <a:solidFill>
                            <a:srgbClr val="009900"/>
                          </a:solidFill>
                          <a:latin typeface="Times New Roman" panose="02020603050405020304" pitchFamily="18" charset="0"/>
                        </a:rPr>
                        <a:t> </a:t>
                      </a:r>
                      <a:r>
                        <a:rPr sz="2400" b="1" i="0" dirty="0" err="1">
                          <a:solidFill>
                            <a:srgbClr val="009900"/>
                          </a:solidFill>
                          <a:latin typeface="Times New Roman" panose="02020603050405020304" pitchFamily="18" charset="0"/>
                        </a:rPr>
                        <a:t>văn</a:t>
                      </a:r>
                      <a:r>
                        <a:rPr sz="2400" b="1" i="0" dirty="0">
                          <a:solidFill>
                            <a:srgbClr val="009900"/>
                          </a:solidFill>
                          <a:latin typeface="Times New Roman" panose="02020603050405020304" pitchFamily="18" charset="0"/>
                        </a:rPr>
                        <a:t> </a:t>
                      </a:r>
                      <a:r>
                        <a:rPr sz="2400" b="1" i="0" dirty="0" err="1">
                          <a:solidFill>
                            <a:srgbClr val="009900"/>
                          </a:solidFill>
                          <a:latin typeface="Times New Roman" panose="02020603050405020304" pitchFamily="18" charset="0"/>
                        </a:rPr>
                        <a:t>hóa</a:t>
                      </a:r>
                      <a:endParaRPr lang="en-US" sz="2400" b="1" i="0" dirty="0">
                        <a:solidFill>
                          <a:srgbClr val="009900"/>
                        </a:solidFill>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i="0" dirty="0" err="1">
                          <a:solidFill>
                            <a:srgbClr val="009900"/>
                          </a:solidFill>
                          <a:latin typeface="Times New Roman" panose="02020603050405020304" pitchFamily="18" charset="0"/>
                        </a:rPr>
                        <a:t>Địa</a:t>
                      </a:r>
                      <a:r>
                        <a:rPr sz="2400" b="1" i="0" dirty="0">
                          <a:solidFill>
                            <a:srgbClr val="009900"/>
                          </a:solidFill>
                          <a:latin typeface="Times New Roman" panose="02020603050405020304" pitchFamily="18" charset="0"/>
                        </a:rPr>
                        <a:t> </a:t>
                      </a:r>
                      <a:r>
                        <a:rPr sz="2400" b="1" i="0" dirty="0" err="1">
                          <a:solidFill>
                            <a:srgbClr val="009900"/>
                          </a:solidFill>
                          <a:latin typeface="Times New Roman" panose="02020603050405020304" pitchFamily="18" charset="0"/>
                        </a:rPr>
                        <a:t>bàn</a:t>
                      </a:r>
                      <a:r>
                        <a:rPr sz="2400" b="1" i="0" dirty="0">
                          <a:solidFill>
                            <a:srgbClr val="009900"/>
                          </a:solidFill>
                          <a:latin typeface="Times New Roman" panose="02020603050405020304" pitchFamily="18" charset="0"/>
                        </a:rPr>
                        <a:t> </a:t>
                      </a:r>
                      <a:r>
                        <a:rPr sz="2400" b="1" i="0" dirty="0" err="1">
                          <a:solidFill>
                            <a:srgbClr val="009900"/>
                          </a:solidFill>
                          <a:latin typeface="Times New Roman" panose="02020603050405020304" pitchFamily="18" charset="0"/>
                        </a:rPr>
                        <a:t>cư</a:t>
                      </a:r>
                      <a:r>
                        <a:rPr sz="2400" b="1" i="0" dirty="0">
                          <a:solidFill>
                            <a:srgbClr val="009900"/>
                          </a:solidFill>
                          <a:latin typeface="Times New Roman" panose="02020603050405020304" pitchFamily="18" charset="0"/>
                        </a:rPr>
                        <a:t> </a:t>
                      </a:r>
                      <a:r>
                        <a:rPr sz="2400" b="1" i="0" dirty="0" err="1">
                          <a:solidFill>
                            <a:srgbClr val="009900"/>
                          </a:solidFill>
                          <a:latin typeface="Times New Roman" panose="02020603050405020304" pitchFamily="18" charset="0"/>
                        </a:rPr>
                        <a:t>trú</a:t>
                      </a:r>
                      <a:endParaRPr lang="en-US" sz="2400" b="1" i="0" dirty="0">
                        <a:solidFill>
                          <a:srgbClr val="009900"/>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i="0" err="1">
                          <a:solidFill>
                            <a:srgbClr val="009900"/>
                          </a:solidFill>
                          <a:latin typeface="Times New Roman" panose="02020603050405020304" pitchFamily="18" charset="0"/>
                        </a:rPr>
                        <a:t>Công</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cụ</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lao</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động</a:t>
                      </a:r>
                      <a:endParaRPr lang="en-US" sz="2400" b="1" i="0">
                        <a:solidFill>
                          <a:srgbClr val="009900"/>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i="0" err="1">
                          <a:solidFill>
                            <a:srgbClr val="009900"/>
                          </a:solidFill>
                          <a:latin typeface="Times New Roman" panose="02020603050405020304" pitchFamily="18" charset="0"/>
                        </a:rPr>
                        <a:t>Hoạt</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động</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kinh</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tế</a:t>
                      </a:r>
                      <a:endParaRPr lang="en-US" sz="2400" b="1" i="0">
                        <a:solidFill>
                          <a:srgbClr val="009900"/>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2312">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sz="2400" b="1" i="0">
                        <a:latin typeface="Times New Roman" panose="02020603050405020304" pitchFamily="18" charset="0"/>
                      </a:endParaRPr>
                    </a:p>
                    <a:p>
                      <a:pPr marL="0" lvl="0" indent="0">
                        <a:buNone/>
                      </a:pPr>
                      <a:endParaRPr sz="2400" b="1" i="0">
                        <a:latin typeface="Times New Roman" panose="02020603050405020304" pitchFamily="18" charset="0"/>
                      </a:endParaRPr>
                    </a:p>
                    <a:p>
                      <a:pPr marL="0" lvl="0" indent="0">
                        <a:buNone/>
                      </a:pPr>
                      <a:endParaRPr lang="en-US" sz="2400" b="1" i="0">
                        <a:solidFill>
                          <a:srgbClr val="0000FF"/>
                        </a:solidFill>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lang="en-US" sz="2400" b="1" i="0" dirty="0">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FontTx/>
                        <a:buNone/>
                      </a:pPr>
                      <a:endParaRPr lang="en-US" sz="2400" b="1" i="0" dirty="0">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FontTx/>
                        <a:buChar char="-"/>
                      </a:pPr>
                      <a:endParaRPr lang="en-US" sz="2400" b="1" i="0" dirty="0">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4377" name="Text Box 14376"/>
          <p:cNvSpPr txBox="1"/>
          <p:nvPr/>
        </p:nvSpPr>
        <p:spPr>
          <a:xfrm>
            <a:off x="152400" y="4038600"/>
            <a:ext cx="1524000" cy="1066800"/>
          </a:xfrm>
          <a:prstGeom prst="rect">
            <a:avLst/>
          </a:prstGeom>
          <a:noFill/>
          <a:ln w="9525">
            <a:noFill/>
          </a:ln>
        </p:spPr>
        <p:txBody>
          <a:bodyPr>
            <a:spAutoFit/>
          </a:bodyPr>
          <a:lstStyle/>
          <a:p>
            <a:pPr>
              <a:spcBef>
                <a:spcPct val="50000"/>
              </a:spcBef>
            </a:pPr>
            <a:r>
              <a:rPr sz="3200" b="1" err="1">
                <a:solidFill>
                  <a:srgbClr val="0000FF"/>
                </a:solidFill>
                <a:latin typeface="Times New Roman" panose="02020603050405020304" pitchFamily="18" charset="0"/>
              </a:rPr>
              <a:t>Phùng</a:t>
            </a:r>
            <a:r>
              <a:rPr sz="3200" b="1">
                <a:solidFill>
                  <a:srgbClr val="0000FF"/>
                </a:solidFill>
                <a:latin typeface="Times New Roman" panose="02020603050405020304" pitchFamily="18" charset="0"/>
              </a:rPr>
              <a:t> </a:t>
            </a:r>
            <a:r>
              <a:rPr sz="3200" b="1" err="1">
                <a:solidFill>
                  <a:srgbClr val="0000FF"/>
                </a:solidFill>
                <a:latin typeface="Times New Roman" panose="02020603050405020304" pitchFamily="18" charset="0"/>
              </a:rPr>
              <a:t>Nguyên</a:t>
            </a:r>
            <a:endParaRPr sz="3200" b="1">
              <a:solidFill>
                <a:srgbClr val="0000FF"/>
              </a:solidFill>
              <a:latin typeface="Times New Roman" panose="02020603050405020304" pitchFamily="18" charset="0"/>
            </a:endParaRPr>
          </a:p>
        </p:txBody>
      </p:sp>
      <p:sp>
        <p:nvSpPr>
          <p:cNvPr id="14378" name="Text Box 14377"/>
          <p:cNvSpPr txBox="1"/>
          <p:nvPr/>
        </p:nvSpPr>
        <p:spPr>
          <a:xfrm>
            <a:off x="1752600" y="3219450"/>
            <a:ext cx="1752600" cy="2800767"/>
          </a:xfrm>
          <a:prstGeom prst="rect">
            <a:avLst/>
          </a:prstGeom>
          <a:noFill/>
          <a:ln w="9525">
            <a:noFill/>
          </a:ln>
        </p:spPr>
        <p:txBody>
          <a:bodyPr>
            <a:spAutoFit/>
          </a:bodyPr>
          <a:lstStyle/>
          <a:p>
            <a:pPr>
              <a:spcBef>
                <a:spcPct val="50000"/>
              </a:spcBef>
            </a:pPr>
            <a:r>
              <a:rPr sz="2400" dirty="0" err="1">
                <a:latin typeface="Times New Roman" panose="02020603050405020304" pitchFamily="18" charset="0"/>
              </a:rPr>
              <a:t>Bắc</a:t>
            </a:r>
            <a:r>
              <a:rPr sz="2400" dirty="0">
                <a:latin typeface="Times New Roman" panose="02020603050405020304" pitchFamily="18" charset="0"/>
              </a:rPr>
              <a:t> </a:t>
            </a:r>
            <a:r>
              <a:rPr sz="2400" dirty="0" err="1">
                <a:latin typeface="Times New Roman" panose="02020603050405020304" pitchFamily="18" charset="0"/>
              </a:rPr>
              <a:t>Bộ</a:t>
            </a:r>
            <a:r>
              <a:rPr sz="2400" dirty="0">
                <a:latin typeface="Times New Roman" panose="02020603050405020304" pitchFamily="18" charset="0"/>
              </a:rPr>
              <a:t>, </a:t>
            </a:r>
            <a:r>
              <a:rPr sz="2400" dirty="0" err="1">
                <a:latin typeface="Times New Roman" panose="02020603050405020304" pitchFamily="18" charset="0"/>
              </a:rPr>
              <a:t>Bắc</a:t>
            </a:r>
            <a:r>
              <a:rPr sz="2400" dirty="0">
                <a:latin typeface="Times New Roman" panose="02020603050405020304" pitchFamily="18" charset="0"/>
              </a:rPr>
              <a:t> </a:t>
            </a:r>
            <a:r>
              <a:rPr sz="2400" dirty="0" err="1">
                <a:latin typeface="Times New Roman" panose="02020603050405020304" pitchFamily="18" charset="0"/>
              </a:rPr>
              <a:t>Trung</a:t>
            </a:r>
            <a:r>
              <a:rPr sz="2400" dirty="0">
                <a:latin typeface="Times New Roman" panose="02020603050405020304" pitchFamily="18" charset="0"/>
              </a:rPr>
              <a:t> </a:t>
            </a:r>
            <a:r>
              <a:rPr sz="2400" dirty="0" err="1">
                <a:latin typeface="Times New Roman" panose="02020603050405020304" pitchFamily="18" charset="0"/>
              </a:rPr>
              <a:t>Bộ</a:t>
            </a:r>
            <a:r>
              <a:rPr sz="2400" dirty="0">
                <a:latin typeface="Times New Roman" panose="02020603050405020304" pitchFamily="18" charset="0"/>
              </a:rPr>
              <a:t> (</a:t>
            </a:r>
            <a:r>
              <a:rPr sz="2000" dirty="0" err="1">
                <a:latin typeface="Times New Roman" panose="02020603050405020304" pitchFamily="18" charset="0"/>
              </a:rPr>
              <a:t>Phú</a:t>
            </a:r>
            <a:r>
              <a:rPr sz="2000" dirty="0">
                <a:latin typeface="Times New Roman" panose="02020603050405020304" pitchFamily="18" charset="0"/>
              </a:rPr>
              <a:t> </a:t>
            </a:r>
            <a:r>
              <a:rPr sz="2000" dirty="0" err="1">
                <a:latin typeface="Times New Roman" panose="02020603050405020304" pitchFamily="18" charset="0"/>
              </a:rPr>
              <a:t>Thọ</a:t>
            </a:r>
            <a:r>
              <a:rPr sz="2000" dirty="0">
                <a:latin typeface="Times New Roman" panose="02020603050405020304" pitchFamily="18" charset="0"/>
              </a:rPr>
              <a:t>, </a:t>
            </a:r>
            <a:r>
              <a:rPr sz="2000" dirty="0" err="1">
                <a:latin typeface="Times New Roman" panose="02020603050405020304" pitchFamily="18" charset="0"/>
              </a:rPr>
              <a:t>Vĩnh</a:t>
            </a:r>
            <a:r>
              <a:rPr sz="2000" dirty="0">
                <a:latin typeface="Times New Roman" panose="02020603050405020304" pitchFamily="18" charset="0"/>
              </a:rPr>
              <a:t> </a:t>
            </a:r>
            <a:r>
              <a:rPr sz="2000" dirty="0" err="1">
                <a:latin typeface="Times New Roman" panose="02020603050405020304" pitchFamily="18" charset="0"/>
              </a:rPr>
              <a:t>Yên</a:t>
            </a:r>
            <a:r>
              <a:rPr sz="2000" dirty="0">
                <a:latin typeface="Times New Roman" panose="02020603050405020304" pitchFamily="18" charset="0"/>
              </a:rPr>
              <a:t>, </a:t>
            </a:r>
            <a:r>
              <a:rPr sz="2000" dirty="0" err="1">
                <a:latin typeface="Times New Roman" panose="02020603050405020304" pitchFamily="18" charset="0"/>
              </a:rPr>
              <a:t>Phúc</a:t>
            </a:r>
            <a:r>
              <a:rPr sz="2000" dirty="0">
                <a:latin typeface="Times New Roman" panose="02020603050405020304" pitchFamily="18" charset="0"/>
              </a:rPr>
              <a:t> </a:t>
            </a:r>
            <a:r>
              <a:rPr sz="2000" dirty="0" err="1">
                <a:latin typeface="Times New Roman" panose="02020603050405020304" pitchFamily="18" charset="0"/>
              </a:rPr>
              <a:t>Yên</a:t>
            </a:r>
            <a:r>
              <a:rPr sz="2000" dirty="0">
                <a:latin typeface="Times New Roman" panose="02020603050405020304" pitchFamily="18" charset="0"/>
              </a:rPr>
              <a:t>, </a:t>
            </a:r>
            <a:r>
              <a:rPr sz="2000" dirty="0" err="1">
                <a:latin typeface="Times New Roman" panose="02020603050405020304" pitchFamily="18" charset="0"/>
              </a:rPr>
              <a:t>Bắc</a:t>
            </a:r>
            <a:r>
              <a:rPr sz="2000" dirty="0">
                <a:latin typeface="Times New Roman" panose="02020603050405020304" pitchFamily="18" charset="0"/>
              </a:rPr>
              <a:t> </a:t>
            </a:r>
            <a:r>
              <a:rPr sz="2000" dirty="0" err="1">
                <a:latin typeface="Times New Roman" panose="02020603050405020304" pitchFamily="18" charset="0"/>
              </a:rPr>
              <a:t>Giang</a:t>
            </a:r>
            <a:r>
              <a:rPr sz="2000" dirty="0">
                <a:latin typeface="Times New Roman" panose="02020603050405020304" pitchFamily="18" charset="0"/>
              </a:rPr>
              <a:t>, </a:t>
            </a:r>
            <a:r>
              <a:rPr sz="2000" dirty="0" err="1">
                <a:latin typeface="Times New Roman" panose="02020603050405020304" pitchFamily="18" charset="0"/>
              </a:rPr>
              <a:t>Hà</a:t>
            </a:r>
            <a:r>
              <a:rPr sz="2000" dirty="0">
                <a:latin typeface="Times New Roman" panose="02020603050405020304" pitchFamily="18" charset="0"/>
              </a:rPr>
              <a:t> </a:t>
            </a:r>
            <a:r>
              <a:rPr sz="2000" dirty="0" err="1">
                <a:latin typeface="Times New Roman" panose="02020603050405020304" pitchFamily="18" charset="0"/>
              </a:rPr>
              <a:t>Nội</a:t>
            </a:r>
            <a:r>
              <a:rPr sz="2000" dirty="0">
                <a:latin typeface="Times New Roman" panose="02020603050405020304" pitchFamily="18" charset="0"/>
              </a:rPr>
              <a:t>, </a:t>
            </a:r>
            <a:r>
              <a:rPr sz="2000" dirty="0" err="1">
                <a:latin typeface="Times New Roman" panose="02020603050405020304" pitchFamily="18" charset="0"/>
              </a:rPr>
              <a:t>Thanh</a:t>
            </a:r>
            <a:r>
              <a:rPr sz="2000" dirty="0">
                <a:latin typeface="Times New Roman" panose="02020603050405020304" pitchFamily="18" charset="0"/>
              </a:rPr>
              <a:t> </a:t>
            </a:r>
            <a:r>
              <a:rPr sz="2000" dirty="0" err="1">
                <a:latin typeface="Times New Roman" panose="02020603050405020304" pitchFamily="18" charset="0"/>
              </a:rPr>
              <a:t>Hoá</a:t>
            </a:r>
            <a:r>
              <a:rPr sz="2000" dirty="0">
                <a:latin typeface="Times New Roman" panose="02020603050405020304" pitchFamily="18" charset="0"/>
              </a:rPr>
              <a:t>, </a:t>
            </a:r>
            <a:r>
              <a:rPr sz="2000" dirty="0" err="1">
                <a:latin typeface="Times New Roman" panose="02020603050405020304" pitchFamily="18" charset="0"/>
              </a:rPr>
              <a:t>Nghệ</a:t>
            </a:r>
            <a:r>
              <a:rPr sz="2000" dirty="0">
                <a:latin typeface="Times New Roman" panose="02020603050405020304" pitchFamily="18" charset="0"/>
              </a:rPr>
              <a:t> An…</a:t>
            </a:r>
            <a:r>
              <a:rPr sz="2400" dirty="0">
                <a:latin typeface="Times New Roman" panose="02020603050405020304" pitchFamily="18" charset="0"/>
              </a:rPr>
              <a:t>)</a:t>
            </a:r>
            <a:endParaRPr sz="2400" dirty="0">
              <a:latin typeface="Times New Roman" panose="02020603050405020304" pitchFamily="18" charset="0"/>
            </a:endParaRPr>
          </a:p>
        </p:txBody>
      </p:sp>
      <p:sp>
        <p:nvSpPr>
          <p:cNvPr id="14380" name="Text Box 14379"/>
          <p:cNvSpPr txBox="1"/>
          <p:nvPr/>
        </p:nvSpPr>
        <p:spPr>
          <a:xfrm>
            <a:off x="3657600" y="3352800"/>
            <a:ext cx="1600200" cy="2492990"/>
          </a:xfrm>
          <a:prstGeom prst="rect">
            <a:avLst/>
          </a:prstGeom>
          <a:noFill/>
          <a:ln w="9525">
            <a:noFill/>
          </a:ln>
        </p:spPr>
        <p:txBody>
          <a:bodyPr>
            <a:spAutoFit/>
          </a:bodyPr>
          <a:lstStyle/>
          <a:p>
            <a:r>
              <a:rPr sz="2400" dirty="0">
                <a:latin typeface="Times New Roman" panose="02020603050405020304" pitchFamily="18" charset="0"/>
              </a:rPr>
              <a:t>- </a:t>
            </a:r>
            <a:r>
              <a:rPr sz="2400" dirty="0" err="1">
                <a:latin typeface="Times New Roman" panose="02020603050405020304" pitchFamily="18" charset="0"/>
              </a:rPr>
              <a:t>Đồ</a:t>
            </a:r>
            <a:r>
              <a:rPr sz="2400" dirty="0">
                <a:latin typeface="Times New Roman" panose="02020603050405020304" pitchFamily="18" charset="0"/>
              </a:rPr>
              <a:t> </a:t>
            </a:r>
            <a:r>
              <a:rPr sz="2400" dirty="0" err="1">
                <a:latin typeface="Times New Roman" panose="02020603050405020304" pitchFamily="18" charset="0"/>
              </a:rPr>
              <a:t>đá</a:t>
            </a:r>
            <a:endParaRPr sz="2400" dirty="0">
              <a:latin typeface="Times New Roman" panose="02020603050405020304" pitchFamily="18" charset="0"/>
            </a:endParaRPr>
          </a:p>
          <a:p>
            <a:r>
              <a:rPr sz="2400" dirty="0">
                <a:latin typeface="Times New Roman" panose="02020603050405020304" pitchFamily="18" charset="0"/>
              </a:rPr>
              <a:t>- </a:t>
            </a:r>
            <a:r>
              <a:rPr sz="2400" dirty="0" err="1">
                <a:latin typeface="Times New Roman" panose="02020603050405020304" pitchFamily="18" charset="0"/>
              </a:rPr>
              <a:t>Đồ</a:t>
            </a:r>
            <a:r>
              <a:rPr sz="2400" dirty="0">
                <a:latin typeface="Times New Roman" panose="02020603050405020304" pitchFamily="18" charset="0"/>
              </a:rPr>
              <a:t> </a:t>
            </a:r>
            <a:r>
              <a:rPr sz="2400" dirty="0" err="1">
                <a:latin typeface="Times New Roman" panose="02020603050405020304" pitchFamily="18" charset="0"/>
              </a:rPr>
              <a:t>gỗ</a:t>
            </a:r>
            <a:r>
              <a:rPr sz="2400" dirty="0">
                <a:latin typeface="Times New Roman" panose="02020603050405020304" pitchFamily="18" charset="0"/>
              </a:rPr>
              <a:t>, </a:t>
            </a:r>
            <a:r>
              <a:rPr sz="2400" dirty="0" err="1">
                <a:latin typeface="Times New Roman" panose="02020603050405020304" pitchFamily="18" charset="0"/>
              </a:rPr>
              <a:t>tre</a:t>
            </a:r>
            <a:r>
              <a:rPr sz="2400" dirty="0">
                <a:latin typeface="Times New Roman" panose="02020603050405020304" pitchFamily="18" charset="0"/>
              </a:rPr>
              <a:t>, </a:t>
            </a:r>
            <a:r>
              <a:rPr sz="2400" dirty="0" err="1">
                <a:latin typeface="Times New Roman" panose="02020603050405020304" pitchFamily="18" charset="0"/>
              </a:rPr>
              <a:t>xương</a:t>
            </a:r>
            <a:endParaRPr sz="2400" dirty="0">
              <a:latin typeface="Times New Roman" panose="02020603050405020304" pitchFamily="18" charset="0"/>
            </a:endParaRPr>
          </a:p>
          <a:p>
            <a:r>
              <a:rPr sz="2400" dirty="0">
                <a:latin typeface="Times New Roman" panose="02020603050405020304" pitchFamily="18" charset="0"/>
              </a:rPr>
              <a:t>- </a:t>
            </a:r>
            <a:r>
              <a:rPr sz="2400" dirty="0" err="1">
                <a:latin typeface="Times New Roman" panose="02020603050405020304" pitchFamily="18" charset="0"/>
              </a:rPr>
              <a:t>Sơ</a:t>
            </a:r>
            <a:r>
              <a:rPr sz="2400" dirty="0">
                <a:latin typeface="Times New Roman" panose="02020603050405020304" pitchFamily="18" charset="0"/>
              </a:rPr>
              <a:t> </a:t>
            </a:r>
            <a:r>
              <a:rPr sz="2400" dirty="0" err="1">
                <a:latin typeface="Times New Roman" panose="02020603050405020304" pitchFamily="18" charset="0"/>
              </a:rPr>
              <a:t>kì</a:t>
            </a:r>
            <a:r>
              <a:rPr sz="2400" dirty="0">
                <a:latin typeface="Times New Roman" panose="02020603050405020304" pitchFamily="18" charset="0"/>
              </a:rPr>
              <a:t> </a:t>
            </a:r>
            <a:r>
              <a:rPr sz="2400" dirty="0" err="1">
                <a:latin typeface="Times New Roman" panose="02020603050405020304" pitchFamily="18" charset="0"/>
              </a:rPr>
              <a:t>đồng</a:t>
            </a:r>
            <a:r>
              <a:rPr sz="2400" dirty="0">
                <a:latin typeface="Times New Roman" panose="02020603050405020304" pitchFamily="18" charset="0"/>
              </a:rPr>
              <a:t> </a:t>
            </a:r>
            <a:r>
              <a:rPr sz="2400" dirty="0" err="1">
                <a:latin typeface="Times New Roman" panose="02020603050405020304" pitchFamily="18" charset="0"/>
              </a:rPr>
              <a:t>thau</a:t>
            </a:r>
            <a:endParaRPr sz="2400" dirty="0">
              <a:latin typeface="Times New Roman" panose="02020603050405020304" pitchFamily="18" charset="0"/>
            </a:endParaRPr>
          </a:p>
          <a:p>
            <a:pPr>
              <a:spcBef>
                <a:spcPct val="50000"/>
              </a:spcBef>
            </a:pPr>
            <a:endParaRPr sz="2400" dirty="0">
              <a:latin typeface="Times New Roman" panose="02020603050405020304" pitchFamily="18" charset="0"/>
            </a:endParaRPr>
          </a:p>
        </p:txBody>
      </p:sp>
      <p:sp>
        <p:nvSpPr>
          <p:cNvPr id="14381" name="Text Box 14380"/>
          <p:cNvSpPr txBox="1"/>
          <p:nvPr/>
        </p:nvSpPr>
        <p:spPr>
          <a:xfrm>
            <a:off x="5410200" y="3352800"/>
            <a:ext cx="3733800" cy="2492990"/>
          </a:xfrm>
          <a:prstGeom prst="rect">
            <a:avLst/>
          </a:prstGeom>
          <a:noFill/>
          <a:ln w="9525">
            <a:noFill/>
          </a:ln>
        </p:spPr>
        <p:txBody>
          <a:bodyPr>
            <a:spAutoFit/>
          </a:bodyPr>
          <a:lstStyle/>
          <a:p>
            <a:pPr algn="just"/>
            <a:r>
              <a:rPr sz="2400" dirty="0">
                <a:latin typeface="Times New Roman" panose="02020603050405020304" pitchFamily="18" charset="0"/>
              </a:rPr>
              <a:t>- </a:t>
            </a:r>
            <a:r>
              <a:rPr sz="2400" dirty="0" err="1">
                <a:latin typeface="Times New Roman" panose="02020603050405020304" pitchFamily="18" charset="0"/>
              </a:rPr>
              <a:t>Nông</a:t>
            </a:r>
            <a:r>
              <a:rPr sz="2400" dirty="0">
                <a:latin typeface="Times New Roman" panose="02020603050405020304" pitchFamily="18" charset="0"/>
              </a:rPr>
              <a:t> </a:t>
            </a:r>
            <a:r>
              <a:rPr sz="2400" dirty="0" err="1">
                <a:latin typeface="Times New Roman" panose="02020603050405020304" pitchFamily="18" charset="0"/>
              </a:rPr>
              <a:t>nghiệp</a:t>
            </a:r>
            <a:r>
              <a:rPr sz="2400" dirty="0">
                <a:latin typeface="Times New Roman" panose="02020603050405020304" pitchFamily="18" charset="0"/>
              </a:rPr>
              <a:t> </a:t>
            </a:r>
            <a:r>
              <a:rPr sz="2400" dirty="0" err="1">
                <a:latin typeface="Times New Roman" panose="02020603050405020304" pitchFamily="18" charset="0"/>
              </a:rPr>
              <a:t>trồng</a:t>
            </a:r>
            <a:r>
              <a:rPr sz="2400" dirty="0">
                <a:latin typeface="Times New Roman" panose="02020603050405020304" pitchFamily="18" charset="0"/>
              </a:rPr>
              <a:t> </a:t>
            </a:r>
            <a:r>
              <a:rPr sz="2400" dirty="0" err="1">
                <a:latin typeface="Times New Roman" panose="02020603050405020304" pitchFamily="18" charset="0"/>
              </a:rPr>
              <a:t>lúa</a:t>
            </a:r>
            <a:r>
              <a:rPr sz="2400" dirty="0">
                <a:latin typeface="Times New Roman" panose="02020603050405020304" pitchFamily="18" charset="0"/>
              </a:rPr>
              <a:t> </a:t>
            </a:r>
            <a:r>
              <a:rPr sz="2400" dirty="0" err="1">
                <a:latin typeface="Times New Roman" panose="02020603050405020304" pitchFamily="18" charset="0"/>
              </a:rPr>
              <a:t>nước</a:t>
            </a:r>
            <a:endParaRPr sz="2400" dirty="0">
              <a:latin typeface="Times New Roman" panose="02020603050405020304" pitchFamily="18" charset="0"/>
            </a:endParaRPr>
          </a:p>
          <a:p>
            <a:pPr algn="just"/>
            <a:r>
              <a:rPr sz="2400" dirty="0">
                <a:latin typeface="Times New Roman" panose="02020603050405020304" pitchFamily="18" charset="0"/>
              </a:rPr>
              <a:t>- </a:t>
            </a:r>
            <a:r>
              <a:rPr sz="2400" dirty="0" err="1">
                <a:latin typeface="Times New Roman" panose="02020603050405020304" pitchFamily="18" charset="0"/>
              </a:rPr>
              <a:t>Chăn</a:t>
            </a:r>
            <a:r>
              <a:rPr sz="2400" dirty="0">
                <a:latin typeface="Times New Roman" panose="02020603050405020304" pitchFamily="18" charset="0"/>
              </a:rPr>
              <a:t> </a:t>
            </a:r>
            <a:r>
              <a:rPr sz="2400" dirty="0" err="1">
                <a:latin typeface="Times New Roman" panose="02020603050405020304" pitchFamily="18" charset="0"/>
              </a:rPr>
              <a:t>nuôi</a:t>
            </a:r>
            <a:r>
              <a:rPr sz="2400" dirty="0">
                <a:latin typeface="Times New Roman" panose="02020603050405020304" pitchFamily="18" charset="0"/>
              </a:rPr>
              <a:t> </a:t>
            </a:r>
            <a:r>
              <a:rPr sz="2400" dirty="0" err="1">
                <a:latin typeface="Times New Roman" panose="02020603050405020304" pitchFamily="18" charset="0"/>
              </a:rPr>
              <a:t>gia</a:t>
            </a:r>
            <a:r>
              <a:rPr sz="2400" dirty="0">
                <a:latin typeface="Times New Roman" panose="02020603050405020304" pitchFamily="18" charset="0"/>
              </a:rPr>
              <a:t> </a:t>
            </a:r>
            <a:r>
              <a:rPr sz="2400" dirty="0" err="1">
                <a:latin typeface="Times New Roman" panose="02020603050405020304" pitchFamily="18" charset="0"/>
              </a:rPr>
              <a:t>súc</a:t>
            </a:r>
            <a:r>
              <a:rPr sz="2400" dirty="0">
                <a:latin typeface="Times New Roman" panose="02020603050405020304" pitchFamily="18" charset="0"/>
              </a:rPr>
              <a:t>, </a:t>
            </a:r>
            <a:r>
              <a:rPr sz="2400" dirty="0" err="1">
                <a:latin typeface="Times New Roman" panose="02020603050405020304" pitchFamily="18" charset="0"/>
              </a:rPr>
              <a:t>gia</a:t>
            </a:r>
            <a:r>
              <a:rPr sz="2400" dirty="0">
                <a:latin typeface="Times New Roman" panose="02020603050405020304" pitchFamily="18" charset="0"/>
              </a:rPr>
              <a:t> </a:t>
            </a:r>
            <a:r>
              <a:rPr sz="2400" dirty="0" err="1">
                <a:latin typeface="Times New Roman" panose="02020603050405020304" pitchFamily="18" charset="0"/>
              </a:rPr>
              <a:t>cầm</a:t>
            </a:r>
            <a:endParaRPr sz="2400" dirty="0">
              <a:latin typeface="Times New Roman" panose="02020603050405020304" pitchFamily="18" charset="0"/>
            </a:endParaRPr>
          </a:p>
          <a:p>
            <a:pPr algn="just"/>
            <a:r>
              <a:rPr sz="2400" dirty="0">
                <a:latin typeface="Times New Roman" panose="02020603050405020304" pitchFamily="18" charset="0"/>
              </a:rPr>
              <a:t>- </a:t>
            </a:r>
            <a:r>
              <a:rPr sz="2400" dirty="0" err="1">
                <a:latin typeface="Times New Roman" panose="02020603050405020304" pitchFamily="18" charset="0"/>
              </a:rPr>
              <a:t>Làm</a:t>
            </a:r>
            <a:r>
              <a:rPr sz="2400" dirty="0">
                <a:latin typeface="Times New Roman" panose="02020603050405020304" pitchFamily="18" charset="0"/>
              </a:rPr>
              <a:t> </a:t>
            </a:r>
            <a:r>
              <a:rPr sz="2400" dirty="0" err="1">
                <a:latin typeface="Times New Roman" panose="02020603050405020304" pitchFamily="18" charset="0"/>
              </a:rPr>
              <a:t>gốm</a:t>
            </a:r>
            <a:r>
              <a:rPr sz="2400" dirty="0">
                <a:latin typeface="Times New Roman" panose="02020603050405020304" pitchFamily="18" charset="0"/>
              </a:rPr>
              <a:t> </a:t>
            </a:r>
            <a:r>
              <a:rPr sz="2400" dirty="0" err="1">
                <a:latin typeface="Times New Roman" panose="02020603050405020304" pitchFamily="18" charset="0"/>
              </a:rPr>
              <a:t>bằng</a:t>
            </a:r>
            <a:r>
              <a:rPr sz="2400" dirty="0">
                <a:latin typeface="Times New Roman" panose="02020603050405020304" pitchFamily="18" charset="0"/>
              </a:rPr>
              <a:t> </a:t>
            </a:r>
            <a:r>
              <a:rPr sz="2400" dirty="0" err="1">
                <a:latin typeface="Times New Roman" panose="02020603050405020304" pitchFamily="18" charset="0"/>
              </a:rPr>
              <a:t>bàn</a:t>
            </a:r>
            <a:r>
              <a:rPr sz="2400" dirty="0">
                <a:latin typeface="Times New Roman" panose="02020603050405020304" pitchFamily="18" charset="0"/>
              </a:rPr>
              <a:t> </a:t>
            </a:r>
            <a:r>
              <a:rPr sz="2400" dirty="0" err="1">
                <a:latin typeface="Times New Roman" panose="02020603050405020304" pitchFamily="18" charset="0"/>
              </a:rPr>
              <a:t>xoay</a:t>
            </a:r>
            <a:endParaRPr sz="2400" dirty="0">
              <a:latin typeface="Times New Roman" panose="02020603050405020304" pitchFamily="18" charset="0"/>
            </a:endParaRPr>
          </a:p>
          <a:p>
            <a:pPr algn="just"/>
            <a:r>
              <a:rPr sz="2400" dirty="0">
                <a:latin typeface="Times New Roman" panose="02020603050405020304" pitchFamily="18" charset="0"/>
              </a:rPr>
              <a:t>- </a:t>
            </a:r>
            <a:r>
              <a:rPr sz="2400" dirty="0" err="1">
                <a:latin typeface="Times New Roman" panose="02020603050405020304" pitchFamily="18" charset="0"/>
              </a:rPr>
              <a:t>Dệt</a:t>
            </a:r>
            <a:r>
              <a:rPr sz="2400" dirty="0">
                <a:latin typeface="Times New Roman" panose="02020603050405020304" pitchFamily="18" charset="0"/>
              </a:rPr>
              <a:t> </a:t>
            </a:r>
            <a:r>
              <a:rPr sz="2400" dirty="0" err="1">
                <a:latin typeface="Times New Roman" panose="02020603050405020304" pitchFamily="18" charset="0"/>
              </a:rPr>
              <a:t>vải</a:t>
            </a:r>
            <a:endParaRPr sz="2400" dirty="0">
              <a:latin typeface="Times New Roman" panose="02020603050405020304" pitchFamily="18" charset="0"/>
            </a:endParaRPr>
          </a:p>
          <a:p>
            <a:pPr algn="just">
              <a:spcBef>
                <a:spcPct val="50000"/>
              </a:spcBef>
            </a:pPr>
            <a:endParaRPr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4379"/>
                                        </p:tgtEl>
                                        <p:attrNameLst>
                                          <p:attrName>style.visibility</p:attrName>
                                        </p:attrNameLst>
                                      </p:cBhvr>
                                      <p:to>
                                        <p:strVal val="visible"/>
                                      </p:to>
                                    </p:set>
                                    <p:anim calcmode="lin" valueType="num">
                                      <p:cBhvr>
                                        <p:cTn id="7" dur="1000" fill="hold"/>
                                        <p:tgtEl>
                                          <p:spTgt spid="14379"/>
                                        </p:tgtEl>
                                        <p:attrNameLst>
                                          <p:attrName>ppt_x</p:attrName>
                                        </p:attrNameLst>
                                      </p:cBhvr>
                                      <p:tavLst>
                                        <p:tav tm="0">
                                          <p:val>
                                            <p:strVal val="#ppt_x-.2"/>
                                          </p:val>
                                        </p:tav>
                                        <p:tav tm="100000">
                                          <p:val>
                                            <p:strVal val="#ppt_x"/>
                                          </p:val>
                                        </p:tav>
                                      </p:tavLst>
                                    </p:anim>
                                    <p:anim calcmode="lin" valueType="num">
                                      <p:cBhvr>
                                        <p:cTn id="8" dur="1000" fill="hold"/>
                                        <p:tgtEl>
                                          <p:spTgt spid="1437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7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4377"/>
                                        </p:tgtEl>
                                        <p:attrNameLst>
                                          <p:attrName>style.visibility</p:attrName>
                                        </p:attrNameLst>
                                      </p:cBhvr>
                                      <p:to>
                                        <p:strVal val="visible"/>
                                      </p:to>
                                    </p:set>
                                    <p:animEffect transition="in" filter="blinds(horizontal)">
                                      <p:cBhvr>
                                        <p:cTn id="14" dur="500"/>
                                        <p:tgtEl>
                                          <p:spTgt spid="1437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378"/>
                                        </p:tgtEl>
                                        <p:attrNameLst>
                                          <p:attrName>style.visibility</p:attrName>
                                        </p:attrNameLst>
                                      </p:cBhvr>
                                      <p:to>
                                        <p:strVal val="visible"/>
                                      </p:to>
                                    </p:set>
                                    <p:animEffect transition="in" filter="fade">
                                      <p:cBhvr>
                                        <p:cTn id="19" dur="1000"/>
                                        <p:tgtEl>
                                          <p:spTgt spid="14378"/>
                                        </p:tgtEl>
                                      </p:cBhvr>
                                    </p:animEffect>
                                    <p:anim calcmode="lin" valueType="num">
                                      <p:cBhvr>
                                        <p:cTn id="20" dur="1000" fill="hold"/>
                                        <p:tgtEl>
                                          <p:spTgt spid="14378"/>
                                        </p:tgtEl>
                                        <p:attrNameLst>
                                          <p:attrName>ppt_x</p:attrName>
                                        </p:attrNameLst>
                                      </p:cBhvr>
                                      <p:tavLst>
                                        <p:tav tm="0">
                                          <p:val>
                                            <p:strVal val="#ppt_x"/>
                                          </p:val>
                                        </p:tav>
                                        <p:tav tm="100000">
                                          <p:val>
                                            <p:strVal val="#ppt_x"/>
                                          </p:val>
                                        </p:tav>
                                      </p:tavLst>
                                    </p:anim>
                                    <p:anim calcmode="lin" valueType="num">
                                      <p:cBhvr>
                                        <p:cTn id="21" dur="1000" fill="hold"/>
                                        <p:tgtEl>
                                          <p:spTgt spid="1437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380"/>
                                        </p:tgtEl>
                                        <p:attrNameLst>
                                          <p:attrName>style.visibility</p:attrName>
                                        </p:attrNameLst>
                                      </p:cBhvr>
                                      <p:to>
                                        <p:strVal val="visible"/>
                                      </p:to>
                                    </p:set>
                                    <p:animEffect transition="in" filter="blinds(horizontal)">
                                      <p:cBhvr>
                                        <p:cTn id="26" dur="500"/>
                                        <p:tgtEl>
                                          <p:spTgt spid="1438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381"/>
                                        </p:tgtEl>
                                        <p:attrNameLst>
                                          <p:attrName>style.visibility</p:attrName>
                                        </p:attrNameLst>
                                      </p:cBhvr>
                                      <p:to>
                                        <p:strVal val="visible"/>
                                      </p:to>
                                    </p:set>
                                    <p:animEffect transition="in" filter="fade">
                                      <p:cBhvr>
                                        <p:cTn id="31" dur="1000"/>
                                        <p:tgtEl>
                                          <p:spTgt spid="14381"/>
                                        </p:tgtEl>
                                      </p:cBhvr>
                                    </p:animEffect>
                                    <p:anim calcmode="lin" valueType="num">
                                      <p:cBhvr>
                                        <p:cTn id="32" dur="1000" fill="hold"/>
                                        <p:tgtEl>
                                          <p:spTgt spid="14381"/>
                                        </p:tgtEl>
                                        <p:attrNameLst>
                                          <p:attrName>ppt_x</p:attrName>
                                        </p:attrNameLst>
                                      </p:cBhvr>
                                      <p:tavLst>
                                        <p:tav tm="0">
                                          <p:val>
                                            <p:strVal val="#ppt_x"/>
                                          </p:val>
                                        </p:tav>
                                        <p:tav tm="100000">
                                          <p:val>
                                            <p:strVal val="#ppt_x"/>
                                          </p:val>
                                        </p:tav>
                                      </p:tavLst>
                                    </p:anim>
                                    <p:anim calcmode="lin" valueType="num">
                                      <p:cBhvr>
                                        <p:cTn id="33" dur="1000" fill="hold"/>
                                        <p:tgtEl>
                                          <p:spTgt spid="143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7" grpId="0"/>
      <p:bldP spid="14378" grpId="0"/>
      <p:bldP spid="14380" grpId="0"/>
      <p:bldP spid="1438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22530"/>
          <p:cNvSpPr txBox="1"/>
          <p:nvPr/>
        </p:nvSpPr>
        <p:spPr>
          <a:xfrm>
            <a:off x="228600" y="609600"/>
            <a:ext cx="8640445" cy="1076325"/>
          </a:xfrm>
          <a:prstGeom prst="rect">
            <a:avLst/>
          </a:prstGeom>
          <a:noFill/>
          <a:ln w="9525">
            <a:noFill/>
          </a:ln>
        </p:spPr>
        <p:txBody>
          <a:bodyPr wrap="square">
            <a:spAutoFit/>
          </a:bodyPr>
          <a:lstStyle/>
          <a:p>
            <a:pPr marL="342900" indent="-342900">
              <a:spcBef>
                <a:spcPct val="50000"/>
              </a:spcBef>
            </a:pPr>
            <a:r>
              <a:rPr sz="3200" b="1">
                <a:solidFill>
                  <a:srgbClr val="CC0000"/>
                </a:solidFill>
                <a:latin typeface="Times New Roman" panose="02020603050405020304" pitchFamily="18" charset="0"/>
              </a:rPr>
              <a:t>3. </a:t>
            </a:r>
            <a:r>
              <a:rPr sz="3200" b="1" err="1">
                <a:solidFill>
                  <a:srgbClr val="CC0000"/>
                </a:solidFill>
                <a:latin typeface="Times New Roman" panose="02020603050405020304" pitchFamily="18" charset="0"/>
              </a:rPr>
              <a:t>Sự</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ra</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đời</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của</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thuật</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luyện</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kim</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và</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nghề</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nông</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trồng</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lúa</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nước</a:t>
            </a:r>
            <a:r>
              <a:rPr sz="3200" b="1">
                <a:solidFill>
                  <a:srgbClr val="CC0000"/>
                </a:solidFill>
                <a:latin typeface="Times New Roman" panose="02020603050405020304" pitchFamily="18" charset="0"/>
              </a:rPr>
              <a:t>.</a:t>
            </a:r>
            <a:endParaRPr sz="2800" b="1">
              <a:solidFill>
                <a:srgbClr val="CC0000"/>
              </a:solidFill>
              <a:latin typeface="Times New Roman" panose="02020603050405020304" pitchFamily="18" charset="0"/>
            </a:endParaRPr>
          </a:p>
        </p:txBody>
      </p:sp>
      <p:graphicFrame>
        <p:nvGraphicFramePr>
          <p:cNvPr id="22533" name="Content Placeholder 22532"/>
          <p:cNvGraphicFramePr>
            <a:graphicFrameLocks noGrp="1"/>
          </p:cNvGraphicFramePr>
          <p:nvPr>
            <p:ph idx="1"/>
          </p:nvPr>
        </p:nvGraphicFramePr>
        <p:xfrm>
          <a:off x="228600" y="2057400"/>
          <a:ext cx="8726170" cy="4018915"/>
        </p:xfrm>
        <a:graphic>
          <a:graphicData uri="http://schemas.openxmlformats.org/drawingml/2006/table">
            <a:tbl>
              <a:tblPr/>
              <a:tblGrid>
                <a:gridCol w="1599565"/>
                <a:gridCol w="1745615"/>
                <a:gridCol w="1744980"/>
                <a:gridCol w="3636010"/>
              </a:tblGrid>
              <a:tr h="83439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i="0" dirty="0">
                          <a:solidFill>
                            <a:srgbClr val="009900"/>
                          </a:solidFill>
                          <a:latin typeface="Times New Roman" panose="02020603050405020304" pitchFamily="18" charset="0"/>
                        </a:rPr>
                        <a:t>Di </a:t>
                      </a:r>
                      <a:r>
                        <a:rPr sz="2400" b="1" i="0" dirty="0" err="1">
                          <a:solidFill>
                            <a:srgbClr val="009900"/>
                          </a:solidFill>
                          <a:latin typeface="Times New Roman" panose="02020603050405020304" pitchFamily="18" charset="0"/>
                        </a:rPr>
                        <a:t>tích</a:t>
                      </a:r>
                      <a:r>
                        <a:rPr sz="2400" b="1" i="0" dirty="0">
                          <a:solidFill>
                            <a:srgbClr val="009900"/>
                          </a:solidFill>
                          <a:latin typeface="Times New Roman" panose="02020603050405020304" pitchFamily="18" charset="0"/>
                        </a:rPr>
                        <a:t> </a:t>
                      </a:r>
                      <a:r>
                        <a:rPr sz="2400" b="1" i="0" dirty="0" err="1">
                          <a:solidFill>
                            <a:srgbClr val="009900"/>
                          </a:solidFill>
                          <a:latin typeface="Times New Roman" panose="02020603050405020304" pitchFamily="18" charset="0"/>
                        </a:rPr>
                        <a:t>văn</a:t>
                      </a:r>
                      <a:r>
                        <a:rPr sz="2400" b="1" i="0" dirty="0">
                          <a:solidFill>
                            <a:srgbClr val="009900"/>
                          </a:solidFill>
                          <a:latin typeface="Times New Roman" panose="02020603050405020304" pitchFamily="18" charset="0"/>
                        </a:rPr>
                        <a:t> </a:t>
                      </a:r>
                      <a:r>
                        <a:rPr sz="2400" b="1" i="0" dirty="0" err="1">
                          <a:solidFill>
                            <a:srgbClr val="009900"/>
                          </a:solidFill>
                          <a:latin typeface="Times New Roman" panose="02020603050405020304" pitchFamily="18" charset="0"/>
                        </a:rPr>
                        <a:t>hóa</a:t>
                      </a:r>
                      <a:endParaRPr lang="en-US" sz="2400" b="1" i="0" dirty="0">
                        <a:solidFill>
                          <a:srgbClr val="009900"/>
                        </a:solidFill>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i="0" err="1">
                          <a:solidFill>
                            <a:srgbClr val="009900"/>
                          </a:solidFill>
                          <a:latin typeface="Times New Roman" panose="02020603050405020304" pitchFamily="18" charset="0"/>
                        </a:rPr>
                        <a:t>Địa</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bàn</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cư</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trú</a:t>
                      </a:r>
                      <a:endParaRPr lang="en-US" sz="2400" b="1" i="0">
                        <a:solidFill>
                          <a:srgbClr val="009900"/>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i="0" err="1">
                          <a:solidFill>
                            <a:srgbClr val="009900"/>
                          </a:solidFill>
                          <a:latin typeface="Times New Roman" panose="02020603050405020304" pitchFamily="18" charset="0"/>
                        </a:rPr>
                        <a:t>Công</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cụ</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lao</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động</a:t>
                      </a:r>
                      <a:endParaRPr lang="en-US" sz="2400" b="1" i="0">
                        <a:solidFill>
                          <a:srgbClr val="009900"/>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i="0" err="1">
                          <a:solidFill>
                            <a:srgbClr val="009900"/>
                          </a:solidFill>
                          <a:latin typeface="Times New Roman" panose="02020603050405020304" pitchFamily="18" charset="0"/>
                        </a:rPr>
                        <a:t>Hoạt</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động</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kinh</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tế</a:t>
                      </a:r>
                      <a:endParaRPr lang="en-US" sz="2400" b="1" i="0">
                        <a:solidFill>
                          <a:srgbClr val="009900"/>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1845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sz="1800" b="1" i="0">
                        <a:latin typeface="Times New Roman" panose="02020603050405020304" pitchFamily="18" charset="0"/>
                      </a:endParaRPr>
                    </a:p>
                    <a:p>
                      <a:pPr marL="0" lvl="0" indent="0">
                        <a:buNone/>
                      </a:pPr>
                      <a:endParaRPr sz="1800" b="1" i="0">
                        <a:latin typeface="Times New Roman" panose="02020603050405020304" pitchFamily="18" charset="0"/>
                      </a:endParaRPr>
                    </a:p>
                    <a:p>
                      <a:pPr marL="0" lvl="0" indent="0">
                        <a:buNone/>
                      </a:pPr>
                      <a:endParaRPr lang="en-US" sz="3200" b="1" i="0">
                        <a:solidFill>
                          <a:srgbClr val="0000FF"/>
                        </a:solidFill>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lang="en-US" sz="2400" b="1" i="0">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FontTx/>
                        <a:buNone/>
                      </a:pPr>
                      <a:endParaRPr lang="en-US" sz="2400" b="1" i="0">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FontTx/>
                        <a:buChar char="-"/>
                      </a:pPr>
                      <a:endParaRPr lang="en-US" sz="2400" b="1" i="0" dirty="0">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2551" name="Text Box 22550"/>
          <p:cNvSpPr txBox="1"/>
          <p:nvPr/>
        </p:nvSpPr>
        <p:spPr>
          <a:xfrm>
            <a:off x="152400" y="4038600"/>
            <a:ext cx="1524000" cy="1066800"/>
          </a:xfrm>
          <a:prstGeom prst="rect">
            <a:avLst/>
          </a:prstGeom>
          <a:noFill/>
          <a:ln w="9525">
            <a:noFill/>
          </a:ln>
        </p:spPr>
        <p:txBody>
          <a:bodyPr>
            <a:spAutoFit/>
          </a:bodyPr>
          <a:lstStyle/>
          <a:p>
            <a:pPr algn="ctr">
              <a:spcBef>
                <a:spcPct val="50000"/>
              </a:spcBef>
            </a:pPr>
            <a:r>
              <a:rPr sz="3200" b="1">
                <a:solidFill>
                  <a:srgbClr val="0000FF"/>
                </a:solidFill>
                <a:latin typeface="Times New Roman" panose="02020603050405020304" pitchFamily="18" charset="0"/>
              </a:rPr>
              <a:t>Sa </a:t>
            </a:r>
            <a:r>
              <a:rPr sz="3200" b="1" err="1">
                <a:solidFill>
                  <a:srgbClr val="0000FF"/>
                </a:solidFill>
                <a:latin typeface="Times New Roman" panose="02020603050405020304" pitchFamily="18" charset="0"/>
              </a:rPr>
              <a:t>Huỳnh</a:t>
            </a:r>
            <a:endParaRPr sz="3200" b="1">
              <a:solidFill>
                <a:srgbClr val="0000FF"/>
              </a:solidFill>
              <a:latin typeface="Times New Roman" panose="02020603050405020304" pitchFamily="18" charset="0"/>
            </a:endParaRPr>
          </a:p>
        </p:txBody>
      </p:sp>
      <p:sp>
        <p:nvSpPr>
          <p:cNvPr id="22552" name="Text Box 22551"/>
          <p:cNvSpPr txBox="1"/>
          <p:nvPr/>
        </p:nvSpPr>
        <p:spPr>
          <a:xfrm>
            <a:off x="1752600" y="3429000"/>
            <a:ext cx="1752600" cy="2215991"/>
          </a:xfrm>
          <a:prstGeom prst="rect">
            <a:avLst/>
          </a:prstGeom>
          <a:noFill/>
          <a:ln w="9525">
            <a:noFill/>
          </a:ln>
        </p:spPr>
        <p:txBody>
          <a:bodyPr>
            <a:spAutoFit/>
          </a:bodyPr>
          <a:lstStyle/>
          <a:p>
            <a:pPr>
              <a:spcBef>
                <a:spcPct val="50000"/>
              </a:spcBef>
            </a:pPr>
            <a:r>
              <a:rPr sz="2400" dirty="0" err="1">
                <a:latin typeface="Times New Roman" panose="02020603050405020304" pitchFamily="18" charset="0"/>
              </a:rPr>
              <a:t>NamTrung</a:t>
            </a:r>
            <a:r>
              <a:rPr sz="2400" dirty="0">
                <a:latin typeface="Times New Roman" panose="02020603050405020304" pitchFamily="18" charset="0"/>
              </a:rPr>
              <a:t> </a:t>
            </a:r>
            <a:r>
              <a:rPr sz="2400" dirty="0" err="1">
                <a:latin typeface="Times New Roman" panose="02020603050405020304" pitchFamily="18" charset="0"/>
              </a:rPr>
              <a:t>Bộ</a:t>
            </a:r>
            <a:r>
              <a:rPr sz="2400" dirty="0">
                <a:latin typeface="Times New Roman" panose="02020603050405020304" pitchFamily="18" charset="0"/>
              </a:rPr>
              <a:t> (</a:t>
            </a:r>
            <a:r>
              <a:rPr sz="2200" dirty="0" err="1">
                <a:latin typeface="Times New Roman" panose="02020603050405020304" pitchFamily="18" charset="0"/>
              </a:rPr>
              <a:t>Quảng</a:t>
            </a:r>
            <a:r>
              <a:rPr sz="2200" dirty="0">
                <a:latin typeface="Times New Roman" panose="02020603050405020304" pitchFamily="18" charset="0"/>
              </a:rPr>
              <a:t> Nam, </a:t>
            </a:r>
            <a:r>
              <a:rPr sz="2200" dirty="0" err="1">
                <a:latin typeface="Times New Roman" panose="02020603050405020304" pitchFamily="18" charset="0"/>
              </a:rPr>
              <a:t>Quảng</a:t>
            </a:r>
            <a:r>
              <a:rPr sz="2200" dirty="0">
                <a:latin typeface="Times New Roman" panose="02020603050405020304" pitchFamily="18" charset="0"/>
              </a:rPr>
              <a:t> </a:t>
            </a:r>
            <a:r>
              <a:rPr sz="2200" dirty="0" err="1">
                <a:latin typeface="Times New Roman" panose="02020603050405020304" pitchFamily="18" charset="0"/>
              </a:rPr>
              <a:t>Ngãi</a:t>
            </a:r>
            <a:r>
              <a:rPr sz="2200" dirty="0">
                <a:latin typeface="Times New Roman" panose="02020603050405020304" pitchFamily="18" charset="0"/>
              </a:rPr>
              <a:t>, </a:t>
            </a:r>
            <a:r>
              <a:rPr sz="2200" dirty="0" err="1">
                <a:latin typeface="Times New Roman" panose="02020603050405020304" pitchFamily="18" charset="0"/>
              </a:rPr>
              <a:t>Bình</a:t>
            </a:r>
            <a:r>
              <a:rPr sz="2200" dirty="0">
                <a:latin typeface="Times New Roman" panose="02020603050405020304" pitchFamily="18" charset="0"/>
              </a:rPr>
              <a:t> </a:t>
            </a:r>
            <a:r>
              <a:rPr sz="2200" dirty="0" err="1">
                <a:latin typeface="Times New Roman" panose="02020603050405020304" pitchFamily="18" charset="0"/>
              </a:rPr>
              <a:t>Định</a:t>
            </a:r>
            <a:r>
              <a:rPr sz="2200" dirty="0">
                <a:latin typeface="Times New Roman" panose="02020603050405020304" pitchFamily="18" charset="0"/>
              </a:rPr>
              <a:t>, </a:t>
            </a:r>
            <a:r>
              <a:rPr sz="2200" dirty="0" err="1">
                <a:latin typeface="Times New Roman" panose="02020603050405020304" pitchFamily="18" charset="0"/>
              </a:rPr>
              <a:t>Khánh</a:t>
            </a:r>
            <a:r>
              <a:rPr sz="2200" dirty="0">
                <a:latin typeface="Times New Roman" panose="02020603050405020304" pitchFamily="18" charset="0"/>
              </a:rPr>
              <a:t> </a:t>
            </a:r>
            <a:r>
              <a:rPr sz="2200" dirty="0" err="1">
                <a:latin typeface="Times New Roman" panose="02020603050405020304" pitchFamily="18" charset="0"/>
              </a:rPr>
              <a:t>Hòa</a:t>
            </a:r>
            <a:r>
              <a:rPr sz="2400" dirty="0">
                <a:latin typeface="Times New Roman" panose="02020603050405020304" pitchFamily="18" charset="0"/>
              </a:rPr>
              <a:t>…)</a:t>
            </a:r>
            <a:endParaRPr sz="2400" dirty="0">
              <a:latin typeface="Times New Roman" panose="02020603050405020304" pitchFamily="18" charset="0"/>
            </a:endParaRPr>
          </a:p>
        </p:txBody>
      </p:sp>
      <p:sp>
        <p:nvSpPr>
          <p:cNvPr id="22553" name="Text Box 22552"/>
          <p:cNvSpPr txBox="1"/>
          <p:nvPr/>
        </p:nvSpPr>
        <p:spPr>
          <a:xfrm>
            <a:off x="3657600" y="3352800"/>
            <a:ext cx="1600200" cy="1938992"/>
          </a:xfrm>
          <a:prstGeom prst="rect">
            <a:avLst/>
          </a:prstGeom>
          <a:noFill/>
          <a:ln w="9525">
            <a:noFill/>
          </a:ln>
        </p:spPr>
        <p:txBody>
          <a:bodyPr>
            <a:spAutoFit/>
          </a:bodyPr>
          <a:lstStyle/>
          <a:p>
            <a:r>
              <a:rPr sz="2400" dirty="0">
                <a:latin typeface="Times New Roman" panose="02020603050405020304" pitchFamily="18" charset="0"/>
              </a:rPr>
              <a:t>- </a:t>
            </a:r>
            <a:r>
              <a:rPr sz="2400" dirty="0" err="1">
                <a:latin typeface="Times New Roman" panose="02020603050405020304" pitchFamily="18" charset="0"/>
              </a:rPr>
              <a:t>Đồ</a:t>
            </a:r>
            <a:r>
              <a:rPr sz="2400" dirty="0">
                <a:latin typeface="Times New Roman" panose="02020603050405020304" pitchFamily="18" charset="0"/>
              </a:rPr>
              <a:t> </a:t>
            </a:r>
            <a:r>
              <a:rPr sz="2400" dirty="0" err="1">
                <a:latin typeface="Times New Roman" panose="02020603050405020304" pitchFamily="18" charset="0"/>
              </a:rPr>
              <a:t>đá</a:t>
            </a:r>
            <a:endParaRPr sz="2400" dirty="0">
              <a:latin typeface="Times New Roman" panose="02020603050405020304" pitchFamily="18" charset="0"/>
            </a:endParaRPr>
          </a:p>
          <a:p>
            <a:r>
              <a:rPr sz="2400" dirty="0">
                <a:latin typeface="Times New Roman" panose="02020603050405020304" pitchFamily="18" charset="0"/>
              </a:rPr>
              <a:t>- </a:t>
            </a:r>
            <a:r>
              <a:rPr sz="2400" dirty="0" err="1">
                <a:latin typeface="Times New Roman" panose="02020603050405020304" pitchFamily="18" charset="0"/>
              </a:rPr>
              <a:t>Đồ</a:t>
            </a:r>
            <a:r>
              <a:rPr sz="2400" dirty="0">
                <a:latin typeface="Times New Roman" panose="02020603050405020304" pitchFamily="18" charset="0"/>
              </a:rPr>
              <a:t> </a:t>
            </a:r>
            <a:r>
              <a:rPr sz="2400" dirty="0" err="1">
                <a:latin typeface="Times New Roman" panose="02020603050405020304" pitchFamily="18" charset="0"/>
              </a:rPr>
              <a:t>đồng</a:t>
            </a:r>
            <a:r>
              <a:rPr sz="2400" dirty="0">
                <a:latin typeface="Times New Roman" panose="02020603050405020304" pitchFamily="18" charset="0"/>
              </a:rPr>
              <a:t> </a:t>
            </a:r>
            <a:r>
              <a:rPr sz="2400" dirty="0" err="1">
                <a:latin typeface="Times New Roman" panose="02020603050405020304" pitchFamily="18" charset="0"/>
              </a:rPr>
              <a:t>thau</a:t>
            </a:r>
            <a:endParaRPr sz="2400" dirty="0">
              <a:latin typeface="Times New Roman" panose="02020603050405020304" pitchFamily="18" charset="0"/>
            </a:endParaRPr>
          </a:p>
          <a:p>
            <a:r>
              <a:rPr sz="2400" dirty="0">
                <a:latin typeface="Times New Roman" panose="02020603050405020304" pitchFamily="18" charset="0"/>
              </a:rPr>
              <a:t>- </a:t>
            </a:r>
            <a:r>
              <a:rPr sz="2400" dirty="0" err="1">
                <a:latin typeface="Times New Roman" panose="02020603050405020304" pitchFamily="18" charset="0"/>
              </a:rPr>
              <a:t>Sơ</a:t>
            </a:r>
            <a:r>
              <a:rPr sz="2400" dirty="0">
                <a:latin typeface="Times New Roman" panose="02020603050405020304" pitchFamily="18" charset="0"/>
              </a:rPr>
              <a:t> </a:t>
            </a:r>
            <a:r>
              <a:rPr sz="2400" dirty="0" err="1">
                <a:latin typeface="Times New Roman" panose="02020603050405020304" pitchFamily="18" charset="0"/>
              </a:rPr>
              <a:t>kì</a:t>
            </a:r>
            <a:r>
              <a:rPr sz="2400" dirty="0">
                <a:latin typeface="Times New Roman" panose="02020603050405020304" pitchFamily="18" charset="0"/>
              </a:rPr>
              <a:t> </a:t>
            </a:r>
            <a:r>
              <a:rPr sz="2400" dirty="0" err="1">
                <a:latin typeface="Times New Roman" panose="02020603050405020304" pitchFamily="18" charset="0"/>
              </a:rPr>
              <a:t>đồ</a:t>
            </a:r>
            <a:r>
              <a:rPr sz="2400" dirty="0">
                <a:latin typeface="Times New Roman" panose="02020603050405020304" pitchFamily="18" charset="0"/>
              </a:rPr>
              <a:t> </a:t>
            </a:r>
            <a:r>
              <a:rPr sz="2400" dirty="0" err="1">
                <a:latin typeface="Times New Roman" panose="02020603050405020304" pitchFamily="18" charset="0"/>
              </a:rPr>
              <a:t>sắt</a:t>
            </a:r>
            <a:endParaRPr sz="2400" dirty="0">
              <a:latin typeface="Times New Roman" panose="02020603050405020304" pitchFamily="18" charset="0"/>
            </a:endParaRPr>
          </a:p>
        </p:txBody>
      </p:sp>
      <p:sp>
        <p:nvSpPr>
          <p:cNvPr id="22554" name="Text Box 22553"/>
          <p:cNvSpPr txBox="1"/>
          <p:nvPr/>
        </p:nvSpPr>
        <p:spPr>
          <a:xfrm>
            <a:off x="5410200" y="3276600"/>
            <a:ext cx="3733800" cy="2862322"/>
          </a:xfrm>
          <a:prstGeom prst="rect">
            <a:avLst/>
          </a:prstGeom>
          <a:noFill/>
          <a:ln w="9525">
            <a:noFill/>
          </a:ln>
        </p:spPr>
        <p:txBody>
          <a:bodyPr>
            <a:spAutoFit/>
          </a:bodyPr>
          <a:lstStyle/>
          <a:p>
            <a:r>
              <a:rPr sz="2400" dirty="0">
                <a:latin typeface="Times New Roman" panose="02020603050405020304" pitchFamily="18" charset="0"/>
              </a:rPr>
              <a:t>- </a:t>
            </a:r>
            <a:r>
              <a:rPr sz="2400" dirty="0" err="1">
                <a:latin typeface="Times New Roman" panose="02020603050405020304" pitchFamily="18" charset="0"/>
              </a:rPr>
              <a:t>Nông</a:t>
            </a:r>
            <a:r>
              <a:rPr sz="2400" dirty="0">
                <a:latin typeface="Times New Roman" panose="02020603050405020304" pitchFamily="18" charset="0"/>
              </a:rPr>
              <a:t> </a:t>
            </a:r>
            <a:r>
              <a:rPr sz="2400" dirty="0" err="1">
                <a:latin typeface="Times New Roman" panose="02020603050405020304" pitchFamily="18" charset="0"/>
              </a:rPr>
              <a:t>nghiệp</a:t>
            </a:r>
            <a:r>
              <a:rPr sz="2400" dirty="0">
                <a:latin typeface="Times New Roman" panose="02020603050405020304" pitchFamily="18" charset="0"/>
              </a:rPr>
              <a:t> </a:t>
            </a:r>
            <a:r>
              <a:rPr sz="2400" dirty="0" err="1">
                <a:latin typeface="Times New Roman" panose="02020603050405020304" pitchFamily="18" charset="0"/>
              </a:rPr>
              <a:t>trồng</a:t>
            </a:r>
            <a:r>
              <a:rPr sz="2400" dirty="0">
                <a:latin typeface="Times New Roman" panose="02020603050405020304" pitchFamily="18" charset="0"/>
              </a:rPr>
              <a:t> </a:t>
            </a:r>
            <a:r>
              <a:rPr sz="2400" dirty="0" err="1">
                <a:latin typeface="Times New Roman" panose="02020603050405020304" pitchFamily="18" charset="0"/>
              </a:rPr>
              <a:t>lúa</a:t>
            </a:r>
            <a:r>
              <a:rPr sz="2400" dirty="0">
                <a:latin typeface="Times New Roman" panose="02020603050405020304" pitchFamily="18" charset="0"/>
              </a:rPr>
              <a:t> </a:t>
            </a:r>
            <a:r>
              <a:rPr sz="2400" dirty="0" err="1">
                <a:latin typeface="Times New Roman" panose="02020603050405020304" pitchFamily="18" charset="0"/>
              </a:rPr>
              <a:t>và</a:t>
            </a:r>
            <a:r>
              <a:rPr sz="2400" dirty="0">
                <a:latin typeface="Times New Roman" panose="02020603050405020304" pitchFamily="18" charset="0"/>
              </a:rPr>
              <a:t> </a:t>
            </a:r>
            <a:r>
              <a:rPr sz="2400" dirty="0" err="1">
                <a:latin typeface="Times New Roman" panose="02020603050405020304" pitchFamily="18" charset="0"/>
              </a:rPr>
              <a:t>các</a:t>
            </a:r>
            <a:r>
              <a:rPr sz="2400" dirty="0">
                <a:latin typeface="Times New Roman" panose="02020603050405020304" pitchFamily="18" charset="0"/>
              </a:rPr>
              <a:t> </a:t>
            </a:r>
            <a:r>
              <a:rPr sz="2400" dirty="0" err="1">
                <a:latin typeface="Times New Roman" panose="02020603050405020304" pitchFamily="18" charset="0"/>
              </a:rPr>
              <a:t>cây</a:t>
            </a:r>
            <a:r>
              <a:rPr sz="2400" dirty="0">
                <a:latin typeface="Times New Roman" panose="02020603050405020304" pitchFamily="18" charset="0"/>
              </a:rPr>
              <a:t> </a:t>
            </a:r>
            <a:r>
              <a:rPr sz="2400" dirty="0" err="1">
                <a:latin typeface="Times New Roman" panose="02020603050405020304" pitchFamily="18" charset="0"/>
              </a:rPr>
              <a:t>khác</a:t>
            </a:r>
            <a:endParaRPr sz="2400" dirty="0">
              <a:latin typeface="Times New Roman" panose="02020603050405020304" pitchFamily="18" charset="0"/>
            </a:endParaRPr>
          </a:p>
          <a:p>
            <a:r>
              <a:rPr sz="2400" dirty="0">
                <a:latin typeface="Times New Roman" panose="02020603050405020304" pitchFamily="18" charset="0"/>
              </a:rPr>
              <a:t>- </a:t>
            </a:r>
            <a:r>
              <a:rPr sz="2400" dirty="0" err="1">
                <a:latin typeface="Times New Roman" panose="02020603050405020304" pitchFamily="18" charset="0"/>
              </a:rPr>
              <a:t>Dệt</a:t>
            </a:r>
            <a:r>
              <a:rPr sz="2400" dirty="0">
                <a:latin typeface="Times New Roman" panose="02020603050405020304" pitchFamily="18" charset="0"/>
              </a:rPr>
              <a:t> </a:t>
            </a:r>
            <a:r>
              <a:rPr sz="2400" dirty="0" err="1">
                <a:latin typeface="Times New Roman" panose="02020603050405020304" pitchFamily="18" charset="0"/>
              </a:rPr>
              <a:t>vải</a:t>
            </a:r>
            <a:endParaRPr sz="2400" dirty="0">
              <a:latin typeface="Times New Roman" panose="02020603050405020304" pitchFamily="18" charset="0"/>
            </a:endParaRPr>
          </a:p>
          <a:p>
            <a:r>
              <a:rPr sz="2400" dirty="0">
                <a:latin typeface="Times New Roman" panose="02020603050405020304" pitchFamily="18" charset="0"/>
              </a:rPr>
              <a:t>- </a:t>
            </a:r>
            <a:r>
              <a:rPr sz="2400" dirty="0" err="1">
                <a:latin typeface="Times New Roman" panose="02020603050405020304" pitchFamily="18" charset="0"/>
              </a:rPr>
              <a:t>Làm</a:t>
            </a:r>
            <a:r>
              <a:rPr sz="2400" dirty="0">
                <a:latin typeface="Times New Roman" panose="02020603050405020304" pitchFamily="18" charset="0"/>
              </a:rPr>
              <a:t> </a:t>
            </a:r>
            <a:r>
              <a:rPr sz="2400" dirty="0" err="1">
                <a:latin typeface="Times New Roman" panose="02020603050405020304" pitchFamily="18" charset="0"/>
              </a:rPr>
              <a:t>gốm</a:t>
            </a:r>
            <a:r>
              <a:rPr sz="2400" dirty="0">
                <a:latin typeface="Times New Roman" panose="02020603050405020304" pitchFamily="18" charset="0"/>
              </a:rPr>
              <a:t>, </a:t>
            </a:r>
            <a:r>
              <a:rPr sz="2400" dirty="0" err="1">
                <a:latin typeface="Times New Roman" panose="02020603050405020304" pitchFamily="18" charset="0"/>
              </a:rPr>
              <a:t>làm</a:t>
            </a:r>
            <a:r>
              <a:rPr sz="2400" dirty="0">
                <a:latin typeface="Times New Roman" panose="02020603050405020304" pitchFamily="18" charset="0"/>
              </a:rPr>
              <a:t> </a:t>
            </a:r>
            <a:r>
              <a:rPr sz="2400" dirty="0" err="1">
                <a:latin typeface="Times New Roman" panose="02020603050405020304" pitchFamily="18" charset="0"/>
              </a:rPr>
              <a:t>đồ</a:t>
            </a:r>
            <a:r>
              <a:rPr sz="2400" dirty="0">
                <a:latin typeface="Times New Roman" panose="02020603050405020304" pitchFamily="18" charset="0"/>
              </a:rPr>
              <a:t> </a:t>
            </a:r>
            <a:r>
              <a:rPr sz="2400" dirty="0" err="1">
                <a:latin typeface="Times New Roman" panose="02020603050405020304" pitchFamily="18" charset="0"/>
              </a:rPr>
              <a:t>trang</a:t>
            </a:r>
            <a:r>
              <a:rPr sz="2400" dirty="0">
                <a:latin typeface="Times New Roman" panose="02020603050405020304" pitchFamily="18" charset="0"/>
              </a:rPr>
              <a:t> </a:t>
            </a:r>
            <a:r>
              <a:rPr sz="2400" dirty="0" err="1">
                <a:latin typeface="Times New Roman" panose="02020603050405020304" pitchFamily="18" charset="0"/>
              </a:rPr>
              <a:t>sức</a:t>
            </a:r>
            <a:r>
              <a:rPr sz="2400" dirty="0">
                <a:latin typeface="Times New Roman" panose="02020603050405020304" pitchFamily="18" charset="0"/>
              </a:rPr>
              <a:t> </a:t>
            </a:r>
            <a:r>
              <a:rPr sz="2400" dirty="0" err="1">
                <a:latin typeface="Times New Roman" panose="02020603050405020304" pitchFamily="18" charset="0"/>
              </a:rPr>
              <a:t>bằng</a:t>
            </a:r>
            <a:r>
              <a:rPr sz="2400" dirty="0">
                <a:latin typeface="Times New Roman" panose="02020603050405020304" pitchFamily="18" charset="0"/>
              </a:rPr>
              <a:t> </a:t>
            </a:r>
            <a:r>
              <a:rPr sz="2400" dirty="0" err="1">
                <a:latin typeface="Times New Roman" panose="02020603050405020304" pitchFamily="18" charset="0"/>
              </a:rPr>
              <a:t>đá</a:t>
            </a:r>
            <a:r>
              <a:rPr sz="2400" dirty="0">
                <a:latin typeface="Times New Roman" panose="02020603050405020304" pitchFamily="18" charset="0"/>
              </a:rPr>
              <a:t> </a:t>
            </a:r>
            <a:r>
              <a:rPr sz="2400" dirty="0" err="1">
                <a:latin typeface="Times New Roman" panose="02020603050405020304" pitchFamily="18" charset="0"/>
              </a:rPr>
              <a:t>quý</a:t>
            </a:r>
            <a:r>
              <a:rPr sz="2400" dirty="0">
                <a:latin typeface="Times New Roman" panose="02020603050405020304" pitchFamily="18" charset="0"/>
              </a:rPr>
              <a:t>, </a:t>
            </a:r>
            <a:r>
              <a:rPr sz="2400" dirty="0" err="1">
                <a:latin typeface="Times New Roman" panose="02020603050405020304" pitchFamily="18" charset="0"/>
              </a:rPr>
              <a:t>vỏ</a:t>
            </a:r>
            <a:r>
              <a:rPr sz="2400" dirty="0">
                <a:latin typeface="Times New Roman" panose="02020603050405020304" pitchFamily="18" charset="0"/>
              </a:rPr>
              <a:t> </a:t>
            </a:r>
            <a:r>
              <a:rPr sz="2400" dirty="0" err="1">
                <a:latin typeface="Times New Roman" panose="02020603050405020304" pitchFamily="18" charset="0"/>
              </a:rPr>
              <a:t>ốc</a:t>
            </a:r>
            <a:r>
              <a:rPr sz="2400" dirty="0">
                <a:latin typeface="Times New Roman" panose="02020603050405020304" pitchFamily="18" charset="0"/>
              </a:rPr>
              <a:t>, </a:t>
            </a:r>
            <a:r>
              <a:rPr sz="2400" dirty="0" err="1">
                <a:latin typeface="Times New Roman" panose="02020603050405020304" pitchFamily="18" charset="0"/>
              </a:rPr>
              <a:t>thủy</a:t>
            </a:r>
            <a:r>
              <a:rPr sz="2400" dirty="0">
                <a:latin typeface="Times New Roman" panose="02020603050405020304" pitchFamily="18" charset="0"/>
              </a:rPr>
              <a:t> </a:t>
            </a:r>
            <a:r>
              <a:rPr sz="2400" dirty="0" err="1">
                <a:latin typeface="Times New Roman" panose="02020603050405020304" pitchFamily="18" charset="0"/>
              </a:rPr>
              <a:t>tinh</a:t>
            </a:r>
            <a:endParaRPr sz="2400" dirty="0">
              <a:latin typeface="Times New Roman" panose="02020603050405020304" pitchFamily="18" charset="0"/>
            </a:endParaRPr>
          </a:p>
          <a:p>
            <a:pPr>
              <a:spcBef>
                <a:spcPct val="50000"/>
              </a:spcBef>
            </a:pPr>
            <a:r>
              <a:rPr sz="2400" dirty="0">
                <a:latin typeface="Times New Roman" panose="02020603050405020304" pitchFamily="18" charset="0"/>
              </a:rPr>
              <a:t>- </a:t>
            </a:r>
            <a:r>
              <a:rPr sz="2400" dirty="0" err="1">
                <a:latin typeface="Times New Roman" panose="02020603050405020304" pitchFamily="18" charset="0"/>
              </a:rPr>
              <a:t>Trao</a:t>
            </a:r>
            <a:r>
              <a:rPr sz="2400" dirty="0">
                <a:latin typeface="Times New Roman" panose="02020603050405020304" pitchFamily="18" charset="0"/>
              </a:rPr>
              <a:t> </a:t>
            </a:r>
            <a:r>
              <a:rPr sz="2400" dirty="0" err="1">
                <a:latin typeface="Times New Roman" panose="02020603050405020304" pitchFamily="18" charset="0"/>
              </a:rPr>
              <a:t>đổi</a:t>
            </a:r>
            <a:r>
              <a:rPr sz="2400" dirty="0">
                <a:latin typeface="Times New Roman" panose="02020603050405020304" pitchFamily="18" charset="0"/>
              </a:rPr>
              <a:t> </a:t>
            </a:r>
            <a:r>
              <a:rPr sz="2400" dirty="0" err="1">
                <a:latin typeface="Times New Roman" panose="02020603050405020304" pitchFamily="18" charset="0"/>
              </a:rPr>
              <a:t>với</a:t>
            </a:r>
            <a:r>
              <a:rPr sz="2400" dirty="0">
                <a:latin typeface="Times New Roman" panose="02020603050405020304" pitchFamily="18" charset="0"/>
              </a:rPr>
              <a:t> </a:t>
            </a:r>
            <a:r>
              <a:rPr sz="2400" dirty="0" err="1">
                <a:latin typeface="Times New Roman" panose="02020603050405020304" pitchFamily="18" charset="0"/>
              </a:rPr>
              <a:t>vùng</a:t>
            </a:r>
            <a:r>
              <a:rPr sz="2400" dirty="0">
                <a:latin typeface="Times New Roman" panose="02020603050405020304" pitchFamily="18" charset="0"/>
              </a:rPr>
              <a:t> </a:t>
            </a:r>
            <a:r>
              <a:rPr sz="2400" dirty="0" err="1">
                <a:latin typeface="Times New Roman" panose="02020603050405020304" pitchFamily="18" charset="0"/>
              </a:rPr>
              <a:t>phụ</a:t>
            </a:r>
            <a:r>
              <a:rPr sz="2400" dirty="0">
                <a:latin typeface="Times New Roman" panose="02020603050405020304" pitchFamily="18" charset="0"/>
              </a:rPr>
              <a:t> </a:t>
            </a:r>
            <a:r>
              <a:rPr sz="2400" dirty="0" err="1">
                <a:latin typeface="Times New Roman" panose="02020603050405020304" pitchFamily="18" charset="0"/>
              </a:rPr>
              <a:t>cận</a:t>
            </a:r>
            <a:endParaRPr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51"/>
                                        </p:tgtEl>
                                        <p:attrNameLst>
                                          <p:attrName>style.visibility</p:attrName>
                                        </p:attrNameLst>
                                      </p:cBhvr>
                                      <p:to>
                                        <p:strVal val="visible"/>
                                      </p:to>
                                    </p:set>
                                    <p:animEffect transition="in" filter="blinds(horizontal)">
                                      <p:cBhvr>
                                        <p:cTn id="7" dur="500"/>
                                        <p:tgtEl>
                                          <p:spTgt spid="225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552"/>
                                        </p:tgtEl>
                                        <p:attrNameLst>
                                          <p:attrName>style.visibility</p:attrName>
                                        </p:attrNameLst>
                                      </p:cBhvr>
                                      <p:to>
                                        <p:strVal val="visible"/>
                                      </p:to>
                                    </p:set>
                                    <p:animEffect transition="in" filter="fade">
                                      <p:cBhvr>
                                        <p:cTn id="12" dur="1000"/>
                                        <p:tgtEl>
                                          <p:spTgt spid="22552"/>
                                        </p:tgtEl>
                                      </p:cBhvr>
                                    </p:animEffect>
                                    <p:anim calcmode="lin" valueType="num">
                                      <p:cBhvr>
                                        <p:cTn id="13" dur="1000" fill="hold"/>
                                        <p:tgtEl>
                                          <p:spTgt spid="22552"/>
                                        </p:tgtEl>
                                        <p:attrNameLst>
                                          <p:attrName>ppt_x</p:attrName>
                                        </p:attrNameLst>
                                      </p:cBhvr>
                                      <p:tavLst>
                                        <p:tav tm="0">
                                          <p:val>
                                            <p:strVal val="#ppt_x"/>
                                          </p:val>
                                        </p:tav>
                                        <p:tav tm="100000">
                                          <p:val>
                                            <p:strVal val="#ppt_x"/>
                                          </p:val>
                                        </p:tav>
                                      </p:tavLst>
                                    </p:anim>
                                    <p:anim calcmode="lin" valueType="num">
                                      <p:cBhvr>
                                        <p:cTn id="14" dur="1000" fill="hold"/>
                                        <p:tgtEl>
                                          <p:spTgt spid="225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2553"/>
                                        </p:tgtEl>
                                        <p:attrNameLst>
                                          <p:attrName>style.visibility</p:attrName>
                                        </p:attrNameLst>
                                      </p:cBhvr>
                                      <p:to>
                                        <p:strVal val="visible"/>
                                      </p:to>
                                    </p:set>
                                    <p:animEffect transition="in" filter="blinds(horizontal)">
                                      <p:cBhvr>
                                        <p:cTn id="19" dur="500"/>
                                        <p:tgtEl>
                                          <p:spTgt spid="2255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554"/>
                                        </p:tgtEl>
                                        <p:attrNameLst>
                                          <p:attrName>style.visibility</p:attrName>
                                        </p:attrNameLst>
                                      </p:cBhvr>
                                      <p:to>
                                        <p:strVal val="visible"/>
                                      </p:to>
                                    </p:set>
                                    <p:animEffect transition="in" filter="fade">
                                      <p:cBhvr>
                                        <p:cTn id="24" dur="1000"/>
                                        <p:tgtEl>
                                          <p:spTgt spid="22554"/>
                                        </p:tgtEl>
                                      </p:cBhvr>
                                    </p:animEffect>
                                    <p:anim calcmode="lin" valueType="num">
                                      <p:cBhvr>
                                        <p:cTn id="25" dur="1000" fill="hold"/>
                                        <p:tgtEl>
                                          <p:spTgt spid="22554"/>
                                        </p:tgtEl>
                                        <p:attrNameLst>
                                          <p:attrName>ppt_x</p:attrName>
                                        </p:attrNameLst>
                                      </p:cBhvr>
                                      <p:tavLst>
                                        <p:tav tm="0">
                                          <p:val>
                                            <p:strVal val="#ppt_x"/>
                                          </p:val>
                                        </p:tav>
                                        <p:tav tm="100000">
                                          <p:val>
                                            <p:strVal val="#ppt_x"/>
                                          </p:val>
                                        </p:tav>
                                      </p:tavLst>
                                    </p:anim>
                                    <p:anim calcmode="lin" valueType="num">
                                      <p:cBhvr>
                                        <p:cTn id="26" dur="1000" fill="hold"/>
                                        <p:tgtEl>
                                          <p:spTgt spid="225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1" grpId="0"/>
      <p:bldP spid="22552" grpId="0"/>
      <p:bldP spid="22553" grpId="0"/>
      <p:bldP spid="225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24578"/>
          <p:cNvSpPr txBox="1"/>
          <p:nvPr/>
        </p:nvSpPr>
        <p:spPr>
          <a:xfrm>
            <a:off x="304800" y="1066800"/>
            <a:ext cx="8915400" cy="1066800"/>
          </a:xfrm>
          <a:prstGeom prst="rect">
            <a:avLst/>
          </a:prstGeom>
          <a:noFill/>
          <a:ln w="9525">
            <a:noFill/>
          </a:ln>
        </p:spPr>
        <p:txBody>
          <a:bodyPr>
            <a:spAutoFit/>
          </a:bodyPr>
          <a:lstStyle/>
          <a:p>
            <a:pPr marL="342900" indent="-342900">
              <a:spcBef>
                <a:spcPct val="50000"/>
              </a:spcBef>
            </a:pPr>
            <a:r>
              <a:rPr sz="3200" b="1">
                <a:solidFill>
                  <a:srgbClr val="CC0000"/>
                </a:solidFill>
                <a:latin typeface="Times New Roman" panose="02020603050405020304" pitchFamily="18" charset="0"/>
              </a:rPr>
              <a:t>3. </a:t>
            </a:r>
            <a:r>
              <a:rPr sz="3200" b="1" err="1">
                <a:solidFill>
                  <a:srgbClr val="CC0000"/>
                </a:solidFill>
                <a:latin typeface="Times New Roman" panose="02020603050405020304" pitchFamily="18" charset="0"/>
              </a:rPr>
              <a:t>Sự</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ra</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đời</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của</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thuật</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luyện</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kim</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và</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nghề</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nông</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trồng</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lúa</a:t>
            </a:r>
            <a:r>
              <a:rPr sz="3200" b="1">
                <a:solidFill>
                  <a:srgbClr val="CC0000"/>
                </a:solidFill>
                <a:latin typeface="Times New Roman" panose="02020603050405020304" pitchFamily="18" charset="0"/>
              </a:rPr>
              <a:t> </a:t>
            </a:r>
            <a:r>
              <a:rPr sz="3200" b="1" err="1">
                <a:solidFill>
                  <a:srgbClr val="CC0000"/>
                </a:solidFill>
                <a:latin typeface="Times New Roman" panose="02020603050405020304" pitchFamily="18" charset="0"/>
              </a:rPr>
              <a:t>nước</a:t>
            </a:r>
            <a:r>
              <a:rPr sz="3200" b="1">
                <a:solidFill>
                  <a:srgbClr val="CC0000"/>
                </a:solidFill>
                <a:latin typeface="Times New Roman" panose="02020603050405020304" pitchFamily="18" charset="0"/>
              </a:rPr>
              <a:t>.</a:t>
            </a:r>
            <a:endParaRPr sz="2800" b="1">
              <a:solidFill>
                <a:srgbClr val="CC0000"/>
              </a:solidFill>
              <a:latin typeface="Times New Roman" panose="02020603050405020304" pitchFamily="18" charset="0"/>
            </a:endParaRPr>
          </a:p>
        </p:txBody>
      </p:sp>
      <p:graphicFrame>
        <p:nvGraphicFramePr>
          <p:cNvPr id="24581" name="Content Placeholder 24580"/>
          <p:cNvGraphicFramePr>
            <a:graphicFrameLocks noGrp="1"/>
          </p:cNvGraphicFramePr>
          <p:nvPr>
            <p:ph idx="1"/>
          </p:nvPr>
        </p:nvGraphicFramePr>
        <p:xfrm>
          <a:off x="0" y="2438400"/>
          <a:ext cx="9144000" cy="3964622"/>
        </p:xfrm>
        <a:graphic>
          <a:graphicData uri="http://schemas.openxmlformats.org/drawingml/2006/table">
            <a:tbl>
              <a:tblPr/>
              <a:tblGrid>
                <a:gridCol w="1676400"/>
                <a:gridCol w="1828800"/>
                <a:gridCol w="1828800"/>
                <a:gridCol w="3810000"/>
              </a:tblGrid>
              <a:tr h="82073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i="0" dirty="0">
                          <a:solidFill>
                            <a:srgbClr val="009900"/>
                          </a:solidFill>
                          <a:latin typeface="Times New Roman" panose="02020603050405020304" pitchFamily="18" charset="0"/>
                        </a:rPr>
                        <a:t>Di </a:t>
                      </a:r>
                      <a:r>
                        <a:rPr sz="2400" b="1" i="0" dirty="0" err="1">
                          <a:solidFill>
                            <a:srgbClr val="009900"/>
                          </a:solidFill>
                          <a:latin typeface="Times New Roman" panose="02020603050405020304" pitchFamily="18" charset="0"/>
                        </a:rPr>
                        <a:t>tích</a:t>
                      </a:r>
                      <a:r>
                        <a:rPr sz="2400" b="1" i="0" dirty="0">
                          <a:solidFill>
                            <a:srgbClr val="009900"/>
                          </a:solidFill>
                          <a:latin typeface="Times New Roman" panose="02020603050405020304" pitchFamily="18" charset="0"/>
                        </a:rPr>
                        <a:t> </a:t>
                      </a:r>
                      <a:r>
                        <a:rPr sz="2400" b="1" i="0" dirty="0" err="1">
                          <a:solidFill>
                            <a:srgbClr val="009900"/>
                          </a:solidFill>
                          <a:latin typeface="Times New Roman" panose="02020603050405020304" pitchFamily="18" charset="0"/>
                        </a:rPr>
                        <a:t>văn</a:t>
                      </a:r>
                      <a:r>
                        <a:rPr sz="2400" b="1" i="0" dirty="0">
                          <a:solidFill>
                            <a:srgbClr val="009900"/>
                          </a:solidFill>
                          <a:latin typeface="Times New Roman" panose="02020603050405020304" pitchFamily="18" charset="0"/>
                        </a:rPr>
                        <a:t> </a:t>
                      </a:r>
                      <a:r>
                        <a:rPr sz="2400" b="1" i="0" dirty="0" err="1">
                          <a:solidFill>
                            <a:srgbClr val="009900"/>
                          </a:solidFill>
                          <a:latin typeface="Times New Roman" panose="02020603050405020304" pitchFamily="18" charset="0"/>
                        </a:rPr>
                        <a:t>hóa</a:t>
                      </a:r>
                      <a:endParaRPr lang="en-US" sz="2400" b="1" i="0" dirty="0">
                        <a:solidFill>
                          <a:srgbClr val="009900"/>
                        </a:solidFill>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i="0" err="1">
                          <a:solidFill>
                            <a:srgbClr val="009900"/>
                          </a:solidFill>
                          <a:latin typeface="Times New Roman" panose="02020603050405020304" pitchFamily="18" charset="0"/>
                        </a:rPr>
                        <a:t>Địa</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bàn</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cư</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trú</a:t>
                      </a:r>
                      <a:endParaRPr lang="en-US" sz="2400" b="1" i="0">
                        <a:solidFill>
                          <a:srgbClr val="009900"/>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i="0" err="1">
                          <a:solidFill>
                            <a:srgbClr val="009900"/>
                          </a:solidFill>
                          <a:latin typeface="Times New Roman" panose="02020603050405020304" pitchFamily="18" charset="0"/>
                        </a:rPr>
                        <a:t>Công</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cụ</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lao</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động</a:t>
                      </a:r>
                      <a:endParaRPr lang="en-US" sz="2400" b="1" i="0">
                        <a:solidFill>
                          <a:srgbClr val="009900"/>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i="0" err="1">
                          <a:solidFill>
                            <a:srgbClr val="009900"/>
                          </a:solidFill>
                          <a:latin typeface="Times New Roman" panose="02020603050405020304" pitchFamily="18" charset="0"/>
                        </a:rPr>
                        <a:t>Hoạt</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động</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kinh</a:t>
                      </a:r>
                      <a:r>
                        <a:rPr sz="2400" b="1" i="0">
                          <a:solidFill>
                            <a:srgbClr val="009900"/>
                          </a:solidFill>
                          <a:latin typeface="Times New Roman" panose="02020603050405020304" pitchFamily="18" charset="0"/>
                        </a:rPr>
                        <a:t> </a:t>
                      </a:r>
                      <a:r>
                        <a:rPr sz="2400" b="1" i="0" err="1">
                          <a:solidFill>
                            <a:srgbClr val="009900"/>
                          </a:solidFill>
                          <a:latin typeface="Times New Roman" panose="02020603050405020304" pitchFamily="18" charset="0"/>
                        </a:rPr>
                        <a:t>tế</a:t>
                      </a:r>
                      <a:endParaRPr lang="en-US" sz="2400" b="1" i="0">
                        <a:solidFill>
                          <a:srgbClr val="009900"/>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141662">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sz="1800" b="1" i="0">
                        <a:latin typeface="Times New Roman" panose="02020603050405020304" pitchFamily="18" charset="0"/>
                      </a:endParaRPr>
                    </a:p>
                    <a:p>
                      <a:pPr marL="0" lvl="0" indent="0">
                        <a:buNone/>
                      </a:pPr>
                      <a:endParaRPr sz="1800" b="1" i="0">
                        <a:latin typeface="Times New Roman" panose="02020603050405020304" pitchFamily="18" charset="0"/>
                      </a:endParaRPr>
                    </a:p>
                    <a:p>
                      <a:pPr marL="0" lvl="0" indent="0">
                        <a:buNone/>
                      </a:pPr>
                      <a:endParaRPr lang="en-US" sz="3200" b="1" i="0">
                        <a:solidFill>
                          <a:srgbClr val="0000FF"/>
                        </a:solidFill>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lang="en-US" sz="2400" b="1" i="0">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FontTx/>
                        <a:buNone/>
                      </a:pPr>
                      <a:endParaRPr lang="en-US" sz="2400" b="1" i="0">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FontTx/>
                        <a:buChar char="-"/>
                      </a:pPr>
                      <a:endParaRPr lang="en-US" sz="2400" b="1" i="0" dirty="0">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4599" name="Text Box 24598"/>
          <p:cNvSpPr txBox="1"/>
          <p:nvPr/>
        </p:nvSpPr>
        <p:spPr>
          <a:xfrm>
            <a:off x="152400" y="4038600"/>
            <a:ext cx="1524000" cy="1066800"/>
          </a:xfrm>
          <a:prstGeom prst="rect">
            <a:avLst/>
          </a:prstGeom>
          <a:noFill/>
          <a:ln w="9525">
            <a:noFill/>
          </a:ln>
        </p:spPr>
        <p:txBody>
          <a:bodyPr>
            <a:spAutoFit/>
          </a:bodyPr>
          <a:lstStyle/>
          <a:p>
            <a:pPr algn="ctr">
              <a:spcBef>
                <a:spcPct val="50000"/>
              </a:spcBef>
            </a:pPr>
            <a:r>
              <a:rPr sz="3200" b="1" err="1">
                <a:solidFill>
                  <a:srgbClr val="0000FF"/>
                </a:solidFill>
                <a:latin typeface="Times New Roman" panose="02020603050405020304" pitchFamily="18" charset="0"/>
              </a:rPr>
              <a:t>Đồng</a:t>
            </a:r>
            <a:r>
              <a:rPr sz="3200" b="1">
                <a:solidFill>
                  <a:srgbClr val="0000FF"/>
                </a:solidFill>
                <a:latin typeface="Times New Roman" panose="02020603050405020304" pitchFamily="18" charset="0"/>
              </a:rPr>
              <a:t> </a:t>
            </a:r>
            <a:r>
              <a:rPr sz="3200" b="1" err="1">
                <a:solidFill>
                  <a:srgbClr val="0000FF"/>
                </a:solidFill>
                <a:latin typeface="Times New Roman" panose="02020603050405020304" pitchFamily="18" charset="0"/>
              </a:rPr>
              <a:t>Nai</a:t>
            </a:r>
            <a:endParaRPr sz="3200" b="1">
              <a:solidFill>
                <a:srgbClr val="0000FF"/>
              </a:solidFill>
              <a:latin typeface="Times New Roman" panose="02020603050405020304" pitchFamily="18" charset="0"/>
            </a:endParaRPr>
          </a:p>
        </p:txBody>
      </p:sp>
      <p:sp>
        <p:nvSpPr>
          <p:cNvPr id="24600" name="Text Box 24599"/>
          <p:cNvSpPr txBox="1"/>
          <p:nvPr/>
        </p:nvSpPr>
        <p:spPr>
          <a:xfrm>
            <a:off x="1752600" y="3370263"/>
            <a:ext cx="1600200" cy="2523768"/>
          </a:xfrm>
          <a:prstGeom prst="rect">
            <a:avLst/>
          </a:prstGeom>
          <a:noFill/>
          <a:ln w="9525">
            <a:noFill/>
          </a:ln>
        </p:spPr>
        <p:txBody>
          <a:bodyPr>
            <a:spAutoFit/>
          </a:bodyPr>
          <a:lstStyle/>
          <a:p>
            <a:pPr>
              <a:spcBef>
                <a:spcPct val="50000"/>
              </a:spcBef>
            </a:pPr>
            <a:r>
              <a:rPr sz="2400" dirty="0" err="1">
                <a:latin typeface="Times New Roman" panose="02020603050405020304" pitchFamily="18" charset="0"/>
              </a:rPr>
              <a:t>Đông</a:t>
            </a:r>
            <a:r>
              <a:rPr sz="2400" dirty="0">
                <a:latin typeface="Times New Roman" panose="02020603050405020304" pitchFamily="18" charset="0"/>
              </a:rPr>
              <a:t> Nam </a:t>
            </a:r>
            <a:r>
              <a:rPr sz="2400" dirty="0" err="1">
                <a:latin typeface="Times New Roman" panose="02020603050405020304" pitchFamily="18" charset="0"/>
              </a:rPr>
              <a:t>Bộ</a:t>
            </a:r>
            <a:r>
              <a:rPr sz="2400" dirty="0">
                <a:latin typeface="Times New Roman" panose="02020603050405020304" pitchFamily="18" charset="0"/>
              </a:rPr>
              <a:t> (</a:t>
            </a:r>
            <a:r>
              <a:rPr sz="2200" dirty="0" err="1">
                <a:latin typeface="Times New Roman" panose="02020603050405020304" pitchFamily="18" charset="0"/>
              </a:rPr>
              <a:t>Đồng</a:t>
            </a:r>
            <a:r>
              <a:rPr sz="2200" dirty="0">
                <a:latin typeface="Times New Roman" panose="02020603050405020304" pitchFamily="18" charset="0"/>
              </a:rPr>
              <a:t> </a:t>
            </a:r>
            <a:r>
              <a:rPr sz="2200" dirty="0" err="1">
                <a:latin typeface="Times New Roman" panose="02020603050405020304" pitchFamily="18" charset="0"/>
              </a:rPr>
              <a:t>Nai</a:t>
            </a:r>
            <a:r>
              <a:rPr sz="2200" dirty="0">
                <a:latin typeface="Times New Roman" panose="02020603050405020304" pitchFamily="18" charset="0"/>
              </a:rPr>
              <a:t>, </a:t>
            </a:r>
            <a:r>
              <a:rPr sz="2200" dirty="0" err="1">
                <a:latin typeface="Times New Roman" panose="02020603050405020304" pitchFamily="18" charset="0"/>
              </a:rPr>
              <a:t>Bình</a:t>
            </a:r>
            <a:r>
              <a:rPr sz="2200" dirty="0">
                <a:latin typeface="Times New Roman" panose="02020603050405020304" pitchFamily="18" charset="0"/>
              </a:rPr>
              <a:t> </a:t>
            </a:r>
            <a:r>
              <a:rPr sz="2200" dirty="0" err="1">
                <a:latin typeface="Times New Roman" panose="02020603050405020304" pitchFamily="18" charset="0"/>
              </a:rPr>
              <a:t>Dương</a:t>
            </a:r>
            <a:r>
              <a:rPr sz="2200" dirty="0">
                <a:latin typeface="Times New Roman" panose="02020603050405020304" pitchFamily="18" charset="0"/>
              </a:rPr>
              <a:t>, Long An, T.P </a:t>
            </a:r>
            <a:r>
              <a:rPr sz="2200" dirty="0" err="1">
                <a:latin typeface="Times New Roman" panose="02020603050405020304" pitchFamily="18" charset="0"/>
              </a:rPr>
              <a:t>Hồ</a:t>
            </a:r>
            <a:r>
              <a:rPr sz="2200" dirty="0">
                <a:latin typeface="Times New Roman" panose="02020603050405020304" pitchFamily="18" charset="0"/>
              </a:rPr>
              <a:t> </a:t>
            </a:r>
            <a:r>
              <a:rPr sz="2200" dirty="0" err="1">
                <a:latin typeface="Times New Roman" panose="02020603050405020304" pitchFamily="18" charset="0"/>
              </a:rPr>
              <a:t>Chí</a:t>
            </a:r>
            <a:r>
              <a:rPr sz="2200" dirty="0">
                <a:latin typeface="Times New Roman" panose="02020603050405020304" pitchFamily="18" charset="0"/>
              </a:rPr>
              <a:t> Minh…)</a:t>
            </a:r>
            <a:endParaRPr sz="2200" dirty="0">
              <a:latin typeface="Times New Roman" panose="02020603050405020304" pitchFamily="18" charset="0"/>
            </a:endParaRPr>
          </a:p>
        </p:txBody>
      </p:sp>
      <p:sp>
        <p:nvSpPr>
          <p:cNvPr id="24601" name="Text Box 24600"/>
          <p:cNvSpPr txBox="1"/>
          <p:nvPr/>
        </p:nvSpPr>
        <p:spPr>
          <a:xfrm>
            <a:off x="3657600" y="3352800"/>
            <a:ext cx="1600200" cy="1569660"/>
          </a:xfrm>
          <a:prstGeom prst="rect">
            <a:avLst/>
          </a:prstGeom>
          <a:noFill/>
          <a:ln w="9525">
            <a:noFill/>
          </a:ln>
        </p:spPr>
        <p:txBody>
          <a:bodyPr>
            <a:spAutoFit/>
          </a:bodyPr>
          <a:lstStyle/>
          <a:p>
            <a:r>
              <a:rPr sz="2400" dirty="0">
                <a:latin typeface="Times New Roman" panose="02020603050405020304" pitchFamily="18" charset="0"/>
              </a:rPr>
              <a:t>- </a:t>
            </a:r>
            <a:r>
              <a:rPr sz="2400" dirty="0" err="1">
                <a:latin typeface="Times New Roman" panose="02020603050405020304" pitchFamily="18" charset="0"/>
              </a:rPr>
              <a:t>Đồ</a:t>
            </a:r>
            <a:r>
              <a:rPr sz="2400" dirty="0">
                <a:latin typeface="Times New Roman" panose="02020603050405020304" pitchFamily="18" charset="0"/>
              </a:rPr>
              <a:t> </a:t>
            </a:r>
            <a:r>
              <a:rPr sz="2400" dirty="0" err="1">
                <a:latin typeface="Times New Roman" panose="02020603050405020304" pitchFamily="18" charset="0"/>
              </a:rPr>
              <a:t>đá</a:t>
            </a:r>
            <a:endParaRPr sz="2400" dirty="0">
              <a:latin typeface="Times New Roman" panose="02020603050405020304" pitchFamily="18" charset="0"/>
            </a:endParaRPr>
          </a:p>
          <a:p>
            <a:r>
              <a:rPr sz="2400" dirty="0">
                <a:latin typeface="Times New Roman" panose="02020603050405020304" pitchFamily="18" charset="0"/>
              </a:rPr>
              <a:t>- </a:t>
            </a:r>
            <a:r>
              <a:rPr sz="2400" dirty="0" err="1">
                <a:latin typeface="Times New Roman" panose="02020603050405020304" pitchFamily="18" charset="0"/>
              </a:rPr>
              <a:t>Đồ</a:t>
            </a:r>
            <a:r>
              <a:rPr sz="2400" dirty="0">
                <a:latin typeface="Times New Roman" panose="02020603050405020304" pitchFamily="18" charset="0"/>
              </a:rPr>
              <a:t> </a:t>
            </a:r>
            <a:r>
              <a:rPr sz="2400" dirty="0" err="1">
                <a:latin typeface="Times New Roman" panose="02020603050405020304" pitchFamily="18" charset="0"/>
              </a:rPr>
              <a:t>đồng</a:t>
            </a:r>
            <a:r>
              <a:rPr sz="2400" dirty="0">
                <a:latin typeface="Times New Roman" panose="02020603050405020304" pitchFamily="18" charset="0"/>
              </a:rPr>
              <a:t> </a:t>
            </a:r>
            <a:r>
              <a:rPr sz="2400" dirty="0" err="1">
                <a:latin typeface="Times New Roman" panose="02020603050405020304" pitchFamily="18" charset="0"/>
              </a:rPr>
              <a:t>thau</a:t>
            </a:r>
            <a:endParaRPr sz="2400" dirty="0">
              <a:latin typeface="Times New Roman" panose="02020603050405020304" pitchFamily="18" charset="0"/>
            </a:endParaRPr>
          </a:p>
          <a:p>
            <a:r>
              <a:rPr sz="2400" dirty="0">
                <a:latin typeface="Times New Roman" panose="02020603050405020304" pitchFamily="18" charset="0"/>
              </a:rPr>
              <a:t>- </a:t>
            </a:r>
            <a:r>
              <a:rPr sz="2400" dirty="0" err="1">
                <a:latin typeface="Times New Roman" panose="02020603050405020304" pitchFamily="18" charset="0"/>
              </a:rPr>
              <a:t>Đồ</a:t>
            </a:r>
            <a:r>
              <a:rPr sz="2400" dirty="0">
                <a:latin typeface="Times New Roman" panose="02020603050405020304" pitchFamily="18" charset="0"/>
              </a:rPr>
              <a:t> </a:t>
            </a:r>
            <a:r>
              <a:rPr sz="2400" dirty="0" err="1">
                <a:latin typeface="Times New Roman" panose="02020603050405020304" pitchFamily="18" charset="0"/>
              </a:rPr>
              <a:t>sắt</a:t>
            </a:r>
            <a:endParaRPr sz="2400" dirty="0">
              <a:latin typeface="Times New Roman" panose="02020603050405020304" pitchFamily="18" charset="0"/>
            </a:endParaRPr>
          </a:p>
        </p:txBody>
      </p:sp>
      <p:sp>
        <p:nvSpPr>
          <p:cNvPr id="24602" name="Text Box 24601"/>
          <p:cNvSpPr txBox="1"/>
          <p:nvPr/>
        </p:nvSpPr>
        <p:spPr>
          <a:xfrm>
            <a:off x="5410200" y="3276600"/>
            <a:ext cx="3733800" cy="2308324"/>
          </a:xfrm>
          <a:prstGeom prst="rect">
            <a:avLst/>
          </a:prstGeom>
          <a:noFill/>
          <a:ln w="9525">
            <a:noFill/>
          </a:ln>
        </p:spPr>
        <p:txBody>
          <a:bodyPr>
            <a:spAutoFit/>
          </a:bodyPr>
          <a:lstStyle/>
          <a:p>
            <a:r>
              <a:rPr sz="2400" dirty="0">
                <a:latin typeface="Times New Roman" panose="02020603050405020304" pitchFamily="18" charset="0"/>
              </a:rPr>
              <a:t>- </a:t>
            </a:r>
            <a:r>
              <a:rPr sz="2400" dirty="0" err="1">
                <a:latin typeface="Times New Roman" panose="02020603050405020304" pitchFamily="18" charset="0"/>
              </a:rPr>
              <a:t>Nông</a:t>
            </a:r>
            <a:r>
              <a:rPr sz="2400" dirty="0">
                <a:latin typeface="Times New Roman" panose="02020603050405020304" pitchFamily="18" charset="0"/>
              </a:rPr>
              <a:t> </a:t>
            </a:r>
            <a:r>
              <a:rPr sz="2400" dirty="0" err="1">
                <a:latin typeface="Times New Roman" panose="02020603050405020304" pitchFamily="18" charset="0"/>
              </a:rPr>
              <a:t>nghiệp</a:t>
            </a:r>
            <a:r>
              <a:rPr sz="2400" dirty="0">
                <a:latin typeface="Times New Roman" panose="02020603050405020304" pitchFamily="18" charset="0"/>
              </a:rPr>
              <a:t> </a:t>
            </a:r>
            <a:r>
              <a:rPr sz="2400" dirty="0" err="1">
                <a:latin typeface="Times New Roman" panose="02020603050405020304" pitchFamily="18" charset="0"/>
              </a:rPr>
              <a:t>trồng</a:t>
            </a:r>
            <a:r>
              <a:rPr sz="2400" dirty="0">
                <a:latin typeface="Times New Roman" panose="02020603050405020304" pitchFamily="18" charset="0"/>
              </a:rPr>
              <a:t> </a:t>
            </a:r>
            <a:r>
              <a:rPr sz="2400" dirty="0" err="1">
                <a:latin typeface="Times New Roman" panose="02020603050405020304" pitchFamily="18" charset="0"/>
              </a:rPr>
              <a:t>lúa</a:t>
            </a:r>
            <a:r>
              <a:rPr sz="2400" dirty="0">
                <a:latin typeface="Times New Roman" panose="02020603050405020304" pitchFamily="18" charset="0"/>
              </a:rPr>
              <a:t> </a:t>
            </a:r>
            <a:r>
              <a:rPr sz="2400" dirty="0" err="1">
                <a:latin typeface="Times New Roman" panose="02020603050405020304" pitchFamily="18" charset="0"/>
              </a:rPr>
              <a:t>và</a:t>
            </a:r>
            <a:r>
              <a:rPr sz="2400" dirty="0">
                <a:latin typeface="Times New Roman" panose="02020603050405020304" pitchFamily="18" charset="0"/>
              </a:rPr>
              <a:t> </a:t>
            </a:r>
            <a:r>
              <a:rPr sz="2400" dirty="0" err="1">
                <a:latin typeface="Times New Roman" panose="02020603050405020304" pitchFamily="18" charset="0"/>
              </a:rPr>
              <a:t>các</a:t>
            </a:r>
            <a:r>
              <a:rPr sz="2400" dirty="0">
                <a:latin typeface="Times New Roman" panose="02020603050405020304" pitchFamily="18" charset="0"/>
              </a:rPr>
              <a:t> </a:t>
            </a:r>
            <a:r>
              <a:rPr sz="2400" dirty="0" err="1">
                <a:latin typeface="Times New Roman" panose="02020603050405020304" pitchFamily="18" charset="0"/>
              </a:rPr>
              <a:t>cây</a:t>
            </a:r>
            <a:r>
              <a:rPr sz="2400" dirty="0">
                <a:latin typeface="Times New Roman" panose="02020603050405020304" pitchFamily="18" charset="0"/>
              </a:rPr>
              <a:t> </a:t>
            </a:r>
            <a:r>
              <a:rPr sz="2400" dirty="0" err="1">
                <a:latin typeface="Times New Roman" panose="02020603050405020304" pitchFamily="18" charset="0"/>
              </a:rPr>
              <a:t>lương</a:t>
            </a:r>
            <a:r>
              <a:rPr sz="2400" dirty="0">
                <a:latin typeface="Times New Roman" panose="02020603050405020304" pitchFamily="18" charset="0"/>
              </a:rPr>
              <a:t> </a:t>
            </a:r>
            <a:r>
              <a:rPr sz="2400" dirty="0" err="1">
                <a:latin typeface="Times New Roman" panose="02020603050405020304" pitchFamily="18" charset="0"/>
              </a:rPr>
              <a:t>thực</a:t>
            </a:r>
            <a:r>
              <a:rPr sz="2400" dirty="0">
                <a:latin typeface="Times New Roman" panose="02020603050405020304" pitchFamily="18" charset="0"/>
              </a:rPr>
              <a:t> </a:t>
            </a:r>
            <a:r>
              <a:rPr sz="2400" dirty="0" err="1">
                <a:latin typeface="Times New Roman" panose="02020603050405020304" pitchFamily="18" charset="0"/>
              </a:rPr>
              <a:t>khác</a:t>
            </a:r>
            <a:endParaRPr sz="2400" dirty="0">
              <a:latin typeface="Times New Roman" panose="02020603050405020304" pitchFamily="18" charset="0"/>
            </a:endParaRPr>
          </a:p>
          <a:p>
            <a:r>
              <a:rPr sz="2400" dirty="0">
                <a:latin typeface="Times New Roman" panose="02020603050405020304" pitchFamily="18" charset="0"/>
              </a:rPr>
              <a:t>- </a:t>
            </a:r>
            <a:r>
              <a:rPr sz="2400" dirty="0" err="1">
                <a:latin typeface="Times New Roman" panose="02020603050405020304" pitchFamily="18" charset="0"/>
              </a:rPr>
              <a:t>Khai</a:t>
            </a:r>
            <a:r>
              <a:rPr sz="2400" dirty="0">
                <a:latin typeface="Times New Roman" panose="02020603050405020304" pitchFamily="18" charset="0"/>
              </a:rPr>
              <a:t> </a:t>
            </a:r>
            <a:r>
              <a:rPr sz="2400" dirty="0" err="1">
                <a:latin typeface="Times New Roman" panose="02020603050405020304" pitchFamily="18" charset="0"/>
              </a:rPr>
              <a:t>thác</a:t>
            </a:r>
            <a:r>
              <a:rPr sz="2400" dirty="0">
                <a:latin typeface="Times New Roman" panose="02020603050405020304" pitchFamily="18" charset="0"/>
              </a:rPr>
              <a:t> </a:t>
            </a:r>
            <a:r>
              <a:rPr sz="2400" dirty="0" err="1">
                <a:latin typeface="Times New Roman" panose="02020603050405020304" pitchFamily="18" charset="0"/>
              </a:rPr>
              <a:t>sản</a:t>
            </a:r>
            <a:r>
              <a:rPr sz="2400" dirty="0">
                <a:latin typeface="Times New Roman" panose="02020603050405020304" pitchFamily="18" charset="0"/>
              </a:rPr>
              <a:t> </a:t>
            </a:r>
            <a:r>
              <a:rPr sz="2400" dirty="0" err="1">
                <a:latin typeface="Times New Roman" panose="02020603050405020304" pitchFamily="18" charset="0"/>
              </a:rPr>
              <a:t>vật</a:t>
            </a:r>
            <a:r>
              <a:rPr sz="2400" dirty="0">
                <a:latin typeface="Times New Roman" panose="02020603050405020304" pitchFamily="18" charset="0"/>
              </a:rPr>
              <a:t> </a:t>
            </a:r>
            <a:r>
              <a:rPr sz="2400" dirty="0" err="1">
                <a:latin typeface="Times New Roman" panose="02020603050405020304" pitchFamily="18" charset="0"/>
              </a:rPr>
              <a:t>rừng</a:t>
            </a:r>
            <a:endParaRPr sz="2400" dirty="0">
              <a:latin typeface="Times New Roman" panose="02020603050405020304" pitchFamily="18" charset="0"/>
            </a:endParaRPr>
          </a:p>
          <a:p>
            <a:r>
              <a:rPr sz="2400" dirty="0">
                <a:latin typeface="Times New Roman" panose="02020603050405020304" pitchFamily="18" charset="0"/>
              </a:rPr>
              <a:t>- </a:t>
            </a:r>
            <a:r>
              <a:rPr sz="2400" dirty="0" err="1">
                <a:latin typeface="Times New Roman" panose="02020603050405020304" pitchFamily="18" charset="0"/>
              </a:rPr>
              <a:t>Nghề</a:t>
            </a:r>
            <a:r>
              <a:rPr sz="2400" dirty="0">
                <a:latin typeface="Times New Roman" panose="02020603050405020304" pitchFamily="18" charset="0"/>
              </a:rPr>
              <a:t> </a:t>
            </a:r>
            <a:r>
              <a:rPr sz="2400" dirty="0" err="1">
                <a:latin typeface="Times New Roman" panose="02020603050405020304" pitchFamily="18" charset="0"/>
              </a:rPr>
              <a:t>thủ</a:t>
            </a:r>
            <a:r>
              <a:rPr sz="2400" dirty="0">
                <a:latin typeface="Times New Roman" panose="02020603050405020304" pitchFamily="18" charset="0"/>
              </a:rPr>
              <a:t> </a:t>
            </a:r>
            <a:r>
              <a:rPr sz="2400" dirty="0" err="1">
                <a:latin typeface="Times New Roman" panose="02020603050405020304" pitchFamily="18" charset="0"/>
              </a:rPr>
              <a:t>công</a:t>
            </a:r>
            <a:r>
              <a:rPr sz="2400" dirty="0">
                <a:latin typeface="Times New Roman" panose="02020603050405020304" pitchFamily="18" charset="0"/>
              </a:rPr>
              <a:t>: </a:t>
            </a:r>
            <a:r>
              <a:rPr sz="2400" dirty="0" err="1">
                <a:latin typeface="Times New Roman" panose="02020603050405020304" pitchFamily="18" charset="0"/>
              </a:rPr>
              <a:t>làm</a:t>
            </a:r>
            <a:r>
              <a:rPr sz="2400" dirty="0">
                <a:latin typeface="Times New Roman" panose="02020603050405020304" pitchFamily="18" charset="0"/>
              </a:rPr>
              <a:t> </a:t>
            </a:r>
            <a:r>
              <a:rPr sz="2400" dirty="0" err="1">
                <a:latin typeface="Times New Roman" panose="02020603050405020304" pitchFamily="18" charset="0"/>
              </a:rPr>
              <a:t>gốm</a:t>
            </a:r>
            <a:r>
              <a:rPr sz="2400" dirty="0">
                <a:latin typeface="Times New Roman" panose="02020603050405020304" pitchFamily="18" charset="0"/>
              </a:rPr>
              <a:t>, </a:t>
            </a:r>
            <a:r>
              <a:rPr sz="2400" dirty="0" err="1">
                <a:latin typeface="Times New Roman" panose="02020603050405020304" pitchFamily="18" charset="0"/>
              </a:rPr>
              <a:t>làm</a:t>
            </a:r>
            <a:r>
              <a:rPr sz="2400" dirty="0">
                <a:latin typeface="Times New Roman" panose="02020603050405020304" pitchFamily="18" charset="0"/>
              </a:rPr>
              <a:t> </a:t>
            </a:r>
            <a:r>
              <a:rPr sz="2400" dirty="0" err="1">
                <a:latin typeface="Times New Roman" panose="02020603050405020304" pitchFamily="18" charset="0"/>
              </a:rPr>
              <a:t>đồ</a:t>
            </a:r>
            <a:r>
              <a:rPr sz="2400" dirty="0">
                <a:latin typeface="Times New Roman" panose="02020603050405020304" pitchFamily="18" charset="0"/>
              </a:rPr>
              <a:t> </a:t>
            </a:r>
            <a:r>
              <a:rPr sz="2400" dirty="0" err="1">
                <a:latin typeface="Times New Roman" panose="02020603050405020304" pitchFamily="18" charset="0"/>
              </a:rPr>
              <a:t>trang</a:t>
            </a:r>
            <a:r>
              <a:rPr sz="2400" dirty="0">
                <a:latin typeface="Times New Roman" panose="02020603050405020304" pitchFamily="18" charset="0"/>
              </a:rPr>
              <a:t> </a:t>
            </a:r>
            <a:r>
              <a:rPr sz="2400" dirty="0" err="1">
                <a:latin typeface="Times New Roman" panose="02020603050405020304" pitchFamily="18" charset="0"/>
              </a:rPr>
              <a:t>sức</a:t>
            </a:r>
            <a:r>
              <a:rPr sz="2400" dirty="0">
                <a:latin typeface="Times New Roman" panose="02020603050405020304" pitchFamily="18" charset="0"/>
              </a:rPr>
              <a:t> </a:t>
            </a:r>
            <a:r>
              <a:rPr sz="2400" dirty="0" err="1">
                <a:latin typeface="Times New Roman" panose="02020603050405020304" pitchFamily="18" charset="0"/>
              </a:rPr>
              <a:t>bằng</a:t>
            </a:r>
            <a:r>
              <a:rPr sz="2400" dirty="0">
                <a:latin typeface="Times New Roman" panose="02020603050405020304" pitchFamily="18" charset="0"/>
              </a:rPr>
              <a:t> </a:t>
            </a:r>
            <a:r>
              <a:rPr sz="2400" dirty="0" err="1">
                <a:latin typeface="Times New Roman" panose="02020603050405020304" pitchFamily="18" charset="0"/>
              </a:rPr>
              <a:t>đá</a:t>
            </a:r>
            <a:r>
              <a:rPr sz="2400" dirty="0">
                <a:latin typeface="Times New Roman" panose="02020603050405020304" pitchFamily="18" charset="0"/>
              </a:rPr>
              <a:t>, </a:t>
            </a:r>
            <a:r>
              <a:rPr sz="2400" dirty="0" err="1">
                <a:latin typeface="Times New Roman" panose="02020603050405020304" pitchFamily="18" charset="0"/>
              </a:rPr>
              <a:t>vàng</a:t>
            </a:r>
            <a:r>
              <a:rPr sz="2400" dirty="0">
                <a:latin typeface="Times New Roman" panose="02020603050405020304" pitchFamily="18" charset="0"/>
              </a:rPr>
              <a:t>, </a:t>
            </a:r>
            <a:r>
              <a:rPr sz="2400" dirty="0" err="1">
                <a:latin typeface="Times New Roman" panose="02020603050405020304" pitchFamily="18" charset="0"/>
              </a:rPr>
              <a:t>đồng</a:t>
            </a:r>
            <a:r>
              <a:rPr sz="2400" dirty="0">
                <a:latin typeface="Times New Roman" panose="02020603050405020304" pitchFamily="18" charset="0"/>
              </a:rPr>
              <a:t>…</a:t>
            </a:r>
            <a:endParaRPr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99"/>
                                        </p:tgtEl>
                                        <p:attrNameLst>
                                          <p:attrName>style.visibility</p:attrName>
                                        </p:attrNameLst>
                                      </p:cBhvr>
                                      <p:to>
                                        <p:strVal val="visible"/>
                                      </p:to>
                                    </p:set>
                                    <p:animEffect transition="in" filter="blinds(horizontal)">
                                      <p:cBhvr>
                                        <p:cTn id="7" dur="500"/>
                                        <p:tgtEl>
                                          <p:spTgt spid="2459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600"/>
                                        </p:tgtEl>
                                        <p:attrNameLst>
                                          <p:attrName>style.visibility</p:attrName>
                                        </p:attrNameLst>
                                      </p:cBhvr>
                                      <p:to>
                                        <p:strVal val="visible"/>
                                      </p:to>
                                    </p:set>
                                    <p:animEffect transition="in" filter="fade">
                                      <p:cBhvr>
                                        <p:cTn id="12" dur="1000"/>
                                        <p:tgtEl>
                                          <p:spTgt spid="24600"/>
                                        </p:tgtEl>
                                      </p:cBhvr>
                                    </p:animEffect>
                                    <p:anim calcmode="lin" valueType="num">
                                      <p:cBhvr>
                                        <p:cTn id="13" dur="1000" fill="hold"/>
                                        <p:tgtEl>
                                          <p:spTgt spid="24600"/>
                                        </p:tgtEl>
                                        <p:attrNameLst>
                                          <p:attrName>ppt_x</p:attrName>
                                        </p:attrNameLst>
                                      </p:cBhvr>
                                      <p:tavLst>
                                        <p:tav tm="0">
                                          <p:val>
                                            <p:strVal val="#ppt_x"/>
                                          </p:val>
                                        </p:tav>
                                        <p:tav tm="100000">
                                          <p:val>
                                            <p:strVal val="#ppt_x"/>
                                          </p:val>
                                        </p:tav>
                                      </p:tavLst>
                                    </p:anim>
                                    <p:anim calcmode="lin" valueType="num">
                                      <p:cBhvr>
                                        <p:cTn id="14" dur="1000" fill="hold"/>
                                        <p:tgtEl>
                                          <p:spTgt spid="2460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4601"/>
                                        </p:tgtEl>
                                        <p:attrNameLst>
                                          <p:attrName>style.visibility</p:attrName>
                                        </p:attrNameLst>
                                      </p:cBhvr>
                                      <p:to>
                                        <p:strVal val="visible"/>
                                      </p:to>
                                    </p:set>
                                    <p:animEffect transition="in" filter="blinds(horizontal)">
                                      <p:cBhvr>
                                        <p:cTn id="19" dur="500"/>
                                        <p:tgtEl>
                                          <p:spTgt spid="2460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602"/>
                                        </p:tgtEl>
                                        <p:attrNameLst>
                                          <p:attrName>style.visibility</p:attrName>
                                        </p:attrNameLst>
                                      </p:cBhvr>
                                      <p:to>
                                        <p:strVal val="visible"/>
                                      </p:to>
                                    </p:set>
                                    <p:animEffect transition="in" filter="fade">
                                      <p:cBhvr>
                                        <p:cTn id="24" dur="1000"/>
                                        <p:tgtEl>
                                          <p:spTgt spid="24602"/>
                                        </p:tgtEl>
                                      </p:cBhvr>
                                    </p:animEffect>
                                    <p:anim calcmode="lin" valueType="num">
                                      <p:cBhvr>
                                        <p:cTn id="25" dur="1000" fill="hold"/>
                                        <p:tgtEl>
                                          <p:spTgt spid="24602"/>
                                        </p:tgtEl>
                                        <p:attrNameLst>
                                          <p:attrName>ppt_x</p:attrName>
                                        </p:attrNameLst>
                                      </p:cBhvr>
                                      <p:tavLst>
                                        <p:tav tm="0">
                                          <p:val>
                                            <p:strVal val="#ppt_x"/>
                                          </p:val>
                                        </p:tav>
                                        <p:tav tm="100000">
                                          <p:val>
                                            <p:strVal val="#ppt_x"/>
                                          </p:val>
                                        </p:tav>
                                      </p:tavLst>
                                    </p:anim>
                                    <p:anim calcmode="lin" valueType="num">
                                      <p:cBhvr>
                                        <p:cTn id="26" dur="1000" fill="hold"/>
                                        <p:tgtEl>
                                          <p:spTgt spid="24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9" grpId="0"/>
      <p:bldP spid="24600" grpId="0"/>
      <p:bldP spid="24601" grpId="0"/>
      <p:bldP spid="246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38915"/>
          <p:cNvSpPr txBox="1"/>
          <p:nvPr/>
        </p:nvSpPr>
        <p:spPr>
          <a:xfrm>
            <a:off x="190500" y="1096645"/>
            <a:ext cx="8915400" cy="1631216"/>
          </a:xfrm>
          <a:prstGeom prst="rect">
            <a:avLst/>
          </a:prstGeom>
          <a:noFill/>
          <a:ln w="9525">
            <a:noFill/>
          </a:ln>
        </p:spPr>
        <p:txBody>
          <a:bodyPr>
            <a:spAutoFit/>
          </a:bodyPr>
          <a:lstStyle/>
          <a:p>
            <a:pPr marL="342900" indent="-342900">
              <a:spcBef>
                <a:spcPct val="50000"/>
              </a:spcBef>
            </a:pPr>
            <a:r>
              <a:rPr lang="en-US" sz="3200" b="1" dirty="0">
                <a:solidFill>
                  <a:srgbClr val="CC0000"/>
                </a:solidFill>
                <a:latin typeface="Times New Roman" panose="02020603050405020304" pitchFamily="18" charset="0"/>
              </a:rPr>
              <a:t>6</a:t>
            </a:r>
            <a:r>
              <a:rPr sz="3200" b="1" dirty="0" smtClean="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Sự</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ra</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đời</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của</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thuật</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luyện</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kim</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và</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nghề</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nông</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trồng</a:t>
            </a:r>
            <a:r>
              <a:rPr sz="3200" b="1" dirty="0">
                <a:solidFill>
                  <a:srgbClr val="CC0000"/>
                </a:solidFill>
                <a:latin typeface="Times New Roman" panose="02020603050405020304" pitchFamily="18" charset="0"/>
              </a:rPr>
              <a:t> </a:t>
            </a:r>
            <a:r>
              <a:rPr sz="3200" b="1" dirty="0" err="1">
                <a:solidFill>
                  <a:srgbClr val="CC0000"/>
                </a:solidFill>
                <a:latin typeface="Times New Roman" panose="02020603050405020304" pitchFamily="18" charset="0"/>
              </a:rPr>
              <a:t>lúa</a:t>
            </a:r>
            <a:r>
              <a:rPr sz="3200" b="1" dirty="0">
                <a:solidFill>
                  <a:srgbClr val="CC0000"/>
                </a:solidFill>
                <a:latin typeface="Times New Roman" panose="02020603050405020304" pitchFamily="18" charset="0"/>
              </a:rPr>
              <a:t> </a:t>
            </a:r>
            <a:r>
              <a:rPr sz="3200" b="1" dirty="0" err="1" smtClean="0">
                <a:solidFill>
                  <a:srgbClr val="CC0000"/>
                </a:solidFill>
                <a:latin typeface="Times New Roman" panose="02020603050405020304" pitchFamily="18" charset="0"/>
              </a:rPr>
              <a:t>nước</a:t>
            </a:r>
            <a:r>
              <a:rPr lang="en-US" sz="3200" b="1" dirty="0">
                <a:solidFill>
                  <a:srgbClr val="CC0000"/>
                </a:solidFill>
                <a:latin typeface="Times New Roman" panose="02020603050405020304" pitchFamily="18" charset="0"/>
              </a:rPr>
              <a:t>:</a:t>
            </a:r>
            <a:endParaRPr sz="3200" b="1" dirty="0">
              <a:solidFill>
                <a:srgbClr val="CC0000"/>
              </a:solidFill>
              <a:latin typeface="Times New Roman" panose="02020603050405020304" pitchFamily="18" charset="0"/>
            </a:endParaRPr>
          </a:p>
          <a:p>
            <a:pPr marL="342900" indent="-342900">
              <a:spcBef>
                <a:spcPct val="50000"/>
              </a:spcBef>
            </a:pPr>
            <a:r>
              <a:rPr sz="2400" b="1" dirty="0">
                <a:solidFill>
                  <a:srgbClr val="008000"/>
                </a:solidFill>
                <a:latin typeface="Times New Roman" panose="02020603050405020304" pitchFamily="18" charset="0"/>
              </a:rPr>
              <a:t>a. </a:t>
            </a:r>
            <a:r>
              <a:rPr sz="2400" b="1" dirty="0" err="1">
                <a:solidFill>
                  <a:srgbClr val="008000"/>
                </a:solidFill>
                <a:latin typeface="Times New Roman" panose="02020603050405020304" pitchFamily="18" charset="0"/>
              </a:rPr>
              <a:t>Sự</a:t>
            </a:r>
            <a:r>
              <a:rPr sz="2400" b="1" dirty="0">
                <a:solidFill>
                  <a:srgbClr val="008000"/>
                </a:solidFill>
                <a:latin typeface="Times New Roman" panose="02020603050405020304" pitchFamily="18" charset="0"/>
              </a:rPr>
              <a:t> </a:t>
            </a:r>
            <a:r>
              <a:rPr sz="2400" b="1" dirty="0" err="1">
                <a:solidFill>
                  <a:srgbClr val="008000"/>
                </a:solidFill>
                <a:latin typeface="Times New Roman" panose="02020603050405020304" pitchFamily="18" charset="0"/>
              </a:rPr>
              <a:t>ra</a:t>
            </a:r>
            <a:r>
              <a:rPr sz="2400" b="1" dirty="0">
                <a:solidFill>
                  <a:srgbClr val="008000"/>
                </a:solidFill>
                <a:latin typeface="Times New Roman" panose="02020603050405020304" pitchFamily="18" charset="0"/>
              </a:rPr>
              <a:t> </a:t>
            </a:r>
            <a:r>
              <a:rPr sz="2400" b="1" dirty="0" err="1">
                <a:solidFill>
                  <a:srgbClr val="008000"/>
                </a:solidFill>
                <a:latin typeface="Times New Roman" panose="02020603050405020304" pitchFamily="18" charset="0"/>
              </a:rPr>
              <a:t>đời</a:t>
            </a:r>
            <a:r>
              <a:rPr sz="2400" b="1" dirty="0">
                <a:solidFill>
                  <a:srgbClr val="008000"/>
                </a:solidFill>
                <a:latin typeface="Times New Roman" panose="02020603050405020304" pitchFamily="18" charset="0"/>
              </a:rPr>
              <a:t> </a:t>
            </a:r>
            <a:r>
              <a:rPr sz="2400" b="1" dirty="0" err="1">
                <a:solidFill>
                  <a:srgbClr val="008000"/>
                </a:solidFill>
                <a:latin typeface="Times New Roman" panose="02020603050405020304" pitchFamily="18" charset="0"/>
              </a:rPr>
              <a:t>của</a:t>
            </a:r>
            <a:r>
              <a:rPr sz="2400" b="1" dirty="0">
                <a:solidFill>
                  <a:srgbClr val="008000"/>
                </a:solidFill>
                <a:latin typeface="Times New Roman" panose="02020603050405020304" pitchFamily="18" charset="0"/>
              </a:rPr>
              <a:t> </a:t>
            </a:r>
            <a:r>
              <a:rPr sz="2400" b="1" dirty="0" err="1">
                <a:solidFill>
                  <a:srgbClr val="008000"/>
                </a:solidFill>
                <a:latin typeface="Times New Roman" panose="02020603050405020304" pitchFamily="18" charset="0"/>
              </a:rPr>
              <a:t>thuật</a:t>
            </a:r>
            <a:r>
              <a:rPr sz="2400" b="1" dirty="0">
                <a:solidFill>
                  <a:srgbClr val="008000"/>
                </a:solidFill>
                <a:latin typeface="Times New Roman" panose="02020603050405020304" pitchFamily="18" charset="0"/>
              </a:rPr>
              <a:t> </a:t>
            </a:r>
            <a:r>
              <a:rPr sz="2400" b="1" dirty="0" err="1">
                <a:solidFill>
                  <a:srgbClr val="008000"/>
                </a:solidFill>
                <a:latin typeface="Times New Roman" panose="02020603050405020304" pitchFamily="18" charset="0"/>
              </a:rPr>
              <a:t>luyện</a:t>
            </a:r>
            <a:r>
              <a:rPr sz="2400" b="1" dirty="0">
                <a:solidFill>
                  <a:srgbClr val="008000"/>
                </a:solidFill>
                <a:latin typeface="Times New Roman" panose="02020603050405020304" pitchFamily="18" charset="0"/>
              </a:rPr>
              <a:t> </a:t>
            </a:r>
            <a:r>
              <a:rPr sz="2400" b="1" dirty="0" err="1" smtClean="0">
                <a:solidFill>
                  <a:srgbClr val="008000"/>
                </a:solidFill>
                <a:latin typeface="Times New Roman" panose="02020603050405020304" pitchFamily="18" charset="0"/>
              </a:rPr>
              <a:t>kim</a:t>
            </a:r>
            <a:r>
              <a:rPr lang="en-US" sz="2400" b="1" dirty="0">
                <a:solidFill>
                  <a:srgbClr val="008000"/>
                </a:solidFill>
                <a:latin typeface="Times New Roman" panose="02020603050405020304" pitchFamily="18" charset="0"/>
              </a:rPr>
              <a:t>:</a:t>
            </a:r>
            <a:endParaRPr sz="2400" b="1" dirty="0">
              <a:latin typeface="Times New Roman" panose="02020603050405020304" pitchFamily="18" charset="0"/>
            </a:endParaRPr>
          </a:p>
        </p:txBody>
      </p:sp>
      <p:sp>
        <p:nvSpPr>
          <p:cNvPr id="38919" name="Text Box 38918"/>
          <p:cNvSpPr txBox="1"/>
          <p:nvPr/>
        </p:nvSpPr>
        <p:spPr>
          <a:xfrm>
            <a:off x="228600" y="2895600"/>
            <a:ext cx="8839200" cy="2944813"/>
          </a:xfrm>
          <a:prstGeom prst="rect">
            <a:avLst/>
          </a:prstGeom>
          <a:noFill/>
          <a:ln w="9525">
            <a:noFill/>
          </a:ln>
        </p:spPr>
        <p:txBody>
          <a:bodyPr>
            <a:spAutoFit/>
          </a:bodyPr>
          <a:lstStyle/>
          <a:p>
            <a:pPr>
              <a:spcBef>
                <a:spcPct val="50000"/>
              </a:spcBef>
            </a:pPr>
            <a:r>
              <a:rPr sz="2400" b="1" dirty="0">
                <a:solidFill>
                  <a:srgbClr val="008000"/>
                </a:solidFill>
                <a:latin typeface="Times New Roman" panose="02020603050405020304" pitchFamily="18" charset="0"/>
              </a:rPr>
              <a:t>b. </a:t>
            </a:r>
            <a:r>
              <a:rPr sz="2400" b="1" dirty="0" err="1">
                <a:solidFill>
                  <a:srgbClr val="008000"/>
                </a:solidFill>
                <a:latin typeface="Times New Roman" panose="02020603050405020304" pitchFamily="18" charset="0"/>
              </a:rPr>
              <a:t>Hệ</a:t>
            </a:r>
            <a:r>
              <a:rPr sz="2400" b="1" dirty="0">
                <a:solidFill>
                  <a:srgbClr val="008000"/>
                </a:solidFill>
                <a:latin typeface="Times New Roman" panose="02020603050405020304" pitchFamily="18" charset="0"/>
              </a:rPr>
              <a:t> </a:t>
            </a:r>
            <a:r>
              <a:rPr sz="2400" b="1" dirty="0" err="1">
                <a:solidFill>
                  <a:srgbClr val="008000"/>
                </a:solidFill>
                <a:latin typeface="Times New Roman" panose="02020603050405020304" pitchFamily="18" charset="0"/>
              </a:rPr>
              <a:t>quả</a:t>
            </a:r>
            <a:r>
              <a:rPr sz="2400" b="1" dirty="0">
                <a:solidFill>
                  <a:srgbClr val="008000"/>
                </a:solidFill>
                <a:latin typeface="Times New Roman" panose="02020603050405020304" pitchFamily="18" charset="0"/>
              </a:rPr>
              <a:t>:</a:t>
            </a:r>
            <a:endParaRPr sz="2400" b="1" dirty="0">
              <a:solidFill>
                <a:srgbClr val="008000"/>
              </a:solidFill>
              <a:latin typeface="Times New Roman" panose="02020603050405020304" pitchFamily="18" charset="0"/>
            </a:endParaRPr>
          </a:p>
          <a:p>
            <a:pPr algn="just">
              <a:spcBef>
                <a:spcPct val="50000"/>
              </a:spcBef>
              <a:buChar char="-"/>
            </a:pPr>
            <a:r>
              <a:rPr sz="2600" dirty="0" err="1">
                <a:solidFill>
                  <a:srgbClr val="0000FF"/>
                </a:solidFill>
                <a:latin typeface="Times New Roman" panose="02020603050405020304" pitchFamily="18" charset="0"/>
              </a:rPr>
              <a:t>Kinh</a:t>
            </a:r>
            <a:r>
              <a:rPr sz="2600" dirty="0">
                <a:solidFill>
                  <a:srgbClr val="0000FF"/>
                </a:solidFill>
                <a:latin typeface="Times New Roman" panose="02020603050405020304" pitchFamily="18" charset="0"/>
              </a:rPr>
              <a:t> </a:t>
            </a:r>
            <a:r>
              <a:rPr sz="2600" dirty="0" err="1">
                <a:solidFill>
                  <a:srgbClr val="0000FF"/>
                </a:solidFill>
                <a:latin typeface="Times New Roman" panose="02020603050405020304" pitchFamily="18" charset="0"/>
              </a:rPr>
              <a:t>tế</a:t>
            </a:r>
            <a:r>
              <a:rPr sz="2600" dirty="0">
                <a:solidFill>
                  <a:srgbClr val="0000FF"/>
                </a:solidFill>
                <a:latin typeface="Times New Roman" panose="02020603050405020304" pitchFamily="18" charset="0"/>
              </a:rPr>
              <a:t>:</a:t>
            </a:r>
            <a:r>
              <a:rPr sz="2600" dirty="0">
                <a:latin typeface="Times New Roman" panose="02020603050405020304" pitchFamily="18" charset="0"/>
              </a:rPr>
              <a:t> </a:t>
            </a:r>
            <a:r>
              <a:rPr sz="2600" dirty="0" err="1">
                <a:latin typeface="Times New Roman" panose="02020603050405020304" pitchFamily="18" charset="0"/>
              </a:rPr>
              <a:t>năng</a:t>
            </a:r>
            <a:r>
              <a:rPr sz="2600" dirty="0">
                <a:latin typeface="Times New Roman" panose="02020603050405020304" pitchFamily="18" charset="0"/>
              </a:rPr>
              <a:t> </a:t>
            </a:r>
            <a:r>
              <a:rPr sz="2600" dirty="0" err="1">
                <a:latin typeface="Times New Roman" panose="02020603050405020304" pitchFamily="18" charset="0"/>
              </a:rPr>
              <a:t>suất</a:t>
            </a:r>
            <a:r>
              <a:rPr sz="2600" dirty="0">
                <a:latin typeface="Times New Roman" panose="02020603050405020304" pitchFamily="18" charset="0"/>
              </a:rPr>
              <a:t> </a:t>
            </a:r>
            <a:r>
              <a:rPr sz="2600" dirty="0" err="1">
                <a:latin typeface="Times New Roman" panose="02020603050405020304" pitchFamily="18" charset="0"/>
              </a:rPr>
              <a:t>lao</a:t>
            </a:r>
            <a:r>
              <a:rPr sz="2600" dirty="0">
                <a:latin typeface="Times New Roman" panose="02020603050405020304" pitchFamily="18" charset="0"/>
              </a:rPr>
              <a:t> </a:t>
            </a:r>
            <a:r>
              <a:rPr sz="2600" dirty="0" err="1">
                <a:latin typeface="Times New Roman" panose="02020603050405020304" pitchFamily="18" charset="0"/>
              </a:rPr>
              <a:t>động</a:t>
            </a:r>
            <a:r>
              <a:rPr sz="2600" dirty="0">
                <a:latin typeface="Times New Roman" panose="02020603050405020304" pitchFamily="18" charset="0"/>
              </a:rPr>
              <a:t> </a:t>
            </a:r>
            <a:r>
              <a:rPr sz="2600" dirty="0" err="1">
                <a:latin typeface="Times New Roman" panose="02020603050405020304" pitchFamily="18" charset="0"/>
              </a:rPr>
              <a:t>tăng</a:t>
            </a:r>
            <a:r>
              <a:rPr sz="2600" dirty="0">
                <a:latin typeface="Times New Roman" panose="02020603050405020304" pitchFamily="18" charset="0"/>
              </a:rPr>
              <a:t>, </a:t>
            </a:r>
            <a:r>
              <a:rPr sz="2600" dirty="0" err="1">
                <a:latin typeface="Times New Roman" panose="02020603050405020304" pitchFamily="18" charset="0"/>
              </a:rPr>
              <a:t>của</a:t>
            </a:r>
            <a:r>
              <a:rPr sz="2600" dirty="0">
                <a:latin typeface="Times New Roman" panose="02020603050405020304" pitchFamily="18" charset="0"/>
              </a:rPr>
              <a:t> </a:t>
            </a:r>
            <a:r>
              <a:rPr sz="2600" dirty="0" err="1">
                <a:latin typeface="Times New Roman" panose="02020603050405020304" pitchFamily="18" charset="0"/>
              </a:rPr>
              <a:t>cải</a:t>
            </a:r>
            <a:r>
              <a:rPr sz="2600" dirty="0">
                <a:latin typeface="Times New Roman" panose="02020603050405020304" pitchFamily="18" charset="0"/>
              </a:rPr>
              <a:t> </a:t>
            </a:r>
            <a:r>
              <a:rPr sz="2600" dirty="0" err="1">
                <a:latin typeface="Times New Roman" panose="02020603050405020304" pitchFamily="18" charset="0"/>
              </a:rPr>
              <a:t>dư</a:t>
            </a:r>
            <a:r>
              <a:rPr sz="2600" dirty="0">
                <a:latin typeface="Times New Roman" panose="02020603050405020304" pitchFamily="18" charset="0"/>
              </a:rPr>
              <a:t> </a:t>
            </a:r>
            <a:r>
              <a:rPr sz="2600" dirty="0" err="1">
                <a:latin typeface="Times New Roman" panose="02020603050405020304" pitchFamily="18" charset="0"/>
              </a:rPr>
              <a:t>thừa</a:t>
            </a:r>
            <a:r>
              <a:rPr sz="2600" dirty="0">
                <a:latin typeface="Times New Roman" panose="02020603050405020304" pitchFamily="18" charset="0"/>
              </a:rPr>
              <a:t>...</a:t>
            </a:r>
            <a:endParaRPr sz="2600" dirty="0">
              <a:latin typeface="Times New Roman" panose="02020603050405020304" pitchFamily="18" charset="0"/>
            </a:endParaRPr>
          </a:p>
          <a:p>
            <a:pPr algn="just">
              <a:spcBef>
                <a:spcPct val="50000"/>
              </a:spcBef>
              <a:buChar char="-"/>
            </a:pPr>
            <a:r>
              <a:rPr sz="2600" dirty="0" err="1">
                <a:solidFill>
                  <a:srgbClr val="0000FF"/>
                </a:solidFill>
                <a:latin typeface="Times New Roman" panose="02020603050405020304" pitchFamily="18" charset="0"/>
              </a:rPr>
              <a:t>Xã</a:t>
            </a:r>
            <a:r>
              <a:rPr sz="2600" dirty="0">
                <a:solidFill>
                  <a:srgbClr val="0000FF"/>
                </a:solidFill>
                <a:latin typeface="Times New Roman" panose="02020603050405020304" pitchFamily="18" charset="0"/>
              </a:rPr>
              <a:t> </a:t>
            </a:r>
            <a:r>
              <a:rPr sz="2600" dirty="0" err="1">
                <a:solidFill>
                  <a:srgbClr val="0000FF"/>
                </a:solidFill>
                <a:latin typeface="Times New Roman" panose="02020603050405020304" pitchFamily="18" charset="0"/>
              </a:rPr>
              <a:t>hội</a:t>
            </a:r>
            <a:r>
              <a:rPr sz="2600" dirty="0">
                <a:solidFill>
                  <a:srgbClr val="0000FF"/>
                </a:solidFill>
                <a:latin typeface="Times New Roman" panose="02020603050405020304" pitchFamily="18" charset="0"/>
              </a:rPr>
              <a:t>:</a:t>
            </a:r>
            <a:r>
              <a:rPr sz="2600" dirty="0">
                <a:latin typeface="Times New Roman" panose="02020603050405020304" pitchFamily="18" charset="0"/>
              </a:rPr>
              <a:t> </a:t>
            </a:r>
            <a:r>
              <a:rPr sz="2600" dirty="0" err="1">
                <a:latin typeface="Times New Roman" panose="02020603050405020304" pitchFamily="18" charset="0"/>
              </a:rPr>
              <a:t>chuyển</a:t>
            </a:r>
            <a:r>
              <a:rPr sz="2600" dirty="0">
                <a:latin typeface="Times New Roman" panose="02020603050405020304" pitchFamily="18" charset="0"/>
              </a:rPr>
              <a:t> </a:t>
            </a:r>
            <a:r>
              <a:rPr sz="2600" dirty="0" err="1">
                <a:latin typeface="Times New Roman" panose="02020603050405020304" pitchFamily="18" charset="0"/>
              </a:rPr>
              <a:t>biến</a:t>
            </a:r>
            <a:r>
              <a:rPr sz="2600" dirty="0">
                <a:latin typeface="Times New Roman" panose="02020603050405020304" pitchFamily="18" charset="0"/>
              </a:rPr>
              <a:t> </a:t>
            </a:r>
            <a:r>
              <a:rPr sz="2600" dirty="0" err="1">
                <a:latin typeface="Times New Roman" panose="02020603050405020304" pitchFamily="18" charset="0"/>
              </a:rPr>
              <a:t>từ</a:t>
            </a:r>
            <a:r>
              <a:rPr sz="2600" dirty="0">
                <a:latin typeface="Times New Roman" panose="02020603050405020304" pitchFamily="18" charset="0"/>
              </a:rPr>
              <a:t> </a:t>
            </a:r>
            <a:r>
              <a:rPr sz="2600" dirty="0" err="1">
                <a:latin typeface="Times New Roman" panose="02020603050405020304" pitchFamily="18" charset="0"/>
              </a:rPr>
              <a:t>c</a:t>
            </a:r>
            <a:r>
              <a:rPr sz="2800" dirty="0" err="1">
                <a:latin typeface="Times New Roman" panose="02020603050405020304" pitchFamily="18" charset="0"/>
              </a:rPr>
              <a:t>ô</a:t>
            </a:r>
            <a:r>
              <a:rPr sz="2600" dirty="0" err="1">
                <a:latin typeface="Times New Roman" panose="02020603050405020304" pitchFamily="18" charset="0"/>
              </a:rPr>
              <a:t>ng</a:t>
            </a:r>
            <a:r>
              <a:rPr sz="2600" dirty="0">
                <a:latin typeface="Times New Roman" panose="02020603050405020304" pitchFamily="18" charset="0"/>
              </a:rPr>
              <a:t> </a:t>
            </a:r>
            <a:r>
              <a:rPr sz="2600" dirty="0" err="1">
                <a:latin typeface="Times New Roman" panose="02020603050405020304" pitchFamily="18" charset="0"/>
              </a:rPr>
              <a:t>xã</a:t>
            </a:r>
            <a:r>
              <a:rPr sz="2600" dirty="0">
                <a:latin typeface="Times New Roman" panose="02020603050405020304" pitchFamily="18" charset="0"/>
              </a:rPr>
              <a:t> </a:t>
            </a:r>
            <a:r>
              <a:rPr sz="2600" dirty="0" err="1">
                <a:latin typeface="Times New Roman" panose="02020603050405020304" pitchFamily="18" charset="0"/>
              </a:rPr>
              <a:t>thị</a:t>
            </a:r>
            <a:r>
              <a:rPr sz="2600" dirty="0">
                <a:latin typeface="Times New Roman" panose="02020603050405020304" pitchFamily="18" charset="0"/>
              </a:rPr>
              <a:t> </a:t>
            </a:r>
            <a:r>
              <a:rPr sz="2600" dirty="0" err="1">
                <a:latin typeface="Times New Roman" panose="02020603050405020304" pitchFamily="18" charset="0"/>
              </a:rPr>
              <a:t>tộc</a:t>
            </a:r>
            <a:r>
              <a:rPr sz="2600" dirty="0">
                <a:latin typeface="Times New Roman" panose="02020603050405020304" pitchFamily="18" charset="0"/>
              </a:rPr>
              <a:t> </a:t>
            </a:r>
            <a:r>
              <a:rPr sz="2600" dirty="0" err="1">
                <a:latin typeface="Times New Roman" panose="02020603050405020304" pitchFamily="18" charset="0"/>
              </a:rPr>
              <a:t>mẫu</a:t>
            </a:r>
            <a:r>
              <a:rPr sz="2600" dirty="0">
                <a:latin typeface="Times New Roman" panose="02020603050405020304" pitchFamily="18" charset="0"/>
              </a:rPr>
              <a:t> </a:t>
            </a:r>
            <a:r>
              <a:rPr sz="2600" dirty="0" err="1">
                <a:latin typeface="Times New Roman" panose="02020603050405020304" pitchFamily="18" charset="0"/>
              </a:rPr>
              <a:t>hệ</a:t>
            </a:r>
            <a:r>
              <a:rPr sz="2600" dirty="0">
                <a:latin typeface="Times New Roman" panose="02020603050405020304" pitchFamily="18" charset="0"/>
              </a:rPr>
              <a:t> sang </a:t>
            </a:r>
            <a:r>
              <a:rPr sz="2600" dirty="0" err="1">
                <a:latin typeface="Times New Roman" panose="02020603050405020304" pitchFamily="18" charset="0"/>
              </a:rPr>
              <a:t>công</a:t>
            </a:r>
            <a:r>
              <a:rPr sz="2600" dirty="0">
                <a:latin typeface="Times New Roman" panose="02020603050405020304" pitchFamily="18" charset="0"/>
              </a:rPr>
              <a:t> </a:t>
            </a:r>
            <a:r>
              <a:rPr sz="2600" dirty="0" err="1">
                <a:latin typeface="Times New Roman" panose="02020603050405020304" pitchFamily="18" charset="0"/>
              </a:rPr>
              <a:t>xã</a:t>
            </a:r>
            <a:r>
              <a:rPr sz="2600" dirty="0">
                <a:latin typeface="Times New Roman" panose="02020603050405020304" pitchFamily="18" charset="0"/>
              </a:rPr>
              <a:t> </a:t>
            </a:r>
            <a:r>
              <a:rPr sz="2600" dirty="0" err="1">
                <a:latin typeface="Times New Roman" panose="02020603050405020304" pitchFamily="18" charset="0"/>
              </a:rPr>
              <a:t>thị</a:t>
            </a:r>
            <a:r>
              <a:rPr sz="2600" dirty="0">
                <a:latin typeface="Times New Roman" panose="02020603050405020304" pitchFamily="18" charset="0"/>
              </a:rPr>
              <a:t> </a:t>
            </a:r>
            <a:r>
              <a:rPr sz="2600" dirty="0" err="1">
                <a:latin typeface="Times New Roman" panose="02020603050405020304" pitchFamily="18" charset="0"/>
              </a:rPr>
              <a:t>tộc</a:t>
            </a:r>
            <a:r>
              <a:rPr sz="2600" dirty="0">
                <a:latin typeface="Times New Roman" panose="02020603050405020304" pitchFamily="18" charset="0"/>
              </a:rPr>
              <a:t> </a:t>
            </a:r>
            <a:r>
              <a:rPr sz="2600" dirty="0" err="1">
                <a:latin typeface="Times New Roman" panose="02020603050405020304" pitchFamily="18" charset="0"/>
              </a:rPr>
              <a:t>phụ</a:t>
            </a:r>
            <a:r>
              <a:rPr sz="2600" dirty="0">
                <a:latin typeface="Times New Roman" panose="02020603050405020304" pitchFamily="18" charset="0"/>
              </a:rPr>
              <a:t> </a:t>
            </a:r>
            <a:r>
              <a:rPr sz="2600" dirty="0" err="1">
                <a:latin typeface="Times New Roman" panose="02020603050405020304" pitchFamily="18" charset="0"/>
              </a:rPr>
              <a:t>hệ</a:t>
            </a:r>
            <a:r>
              <a:rPr sz="2600" dirty="0">
                <a:latin typeface="Times New Roman" panose="02020603050405020304" pitchFamily="18" charset="0"/>
              </a:rPr>
              <a:t>.</a:t>
            </a:r>
            <a:endParaRPr sz="2600" dirty="0">
              <a:latin typeface="Times New Roman" panose="02020603050405020304" pitchFamily="18" charset="0"/>
            </a:endParaRPr>
          </a:p>
          <a:p>
            <a:pPr algn="just">
              <a:spcBef>
                <a:spcPct val="50000"/>
              </a:spcBef>
            </a:pPr>
            <a:r>
              <a:rPr sz="2600" dirty="0">
                <a:latin typeface="Times New Roman" panose="02020603050405020304" pitchFamily="18" charset="0"/>
              </a:rPr>
              <a:t>             </a:t>
            </a:r>
            <a:r>
              <a:rPr sz="2600" dirty="0">
                <a:solidFill>
                  <a:srgbClr val="FF0000"/>
                </a:solidFill>
                <a:latin typeface="Times New Roman" panose="02020603050405020304" pitchFamily="18" charset="0"/>
              </a:rPr>
              <a:t> </a:t>
            </a:r>
            <a:r>
              <a:rPr sz="3200" b="1" dirty="0" err="1">
                <a:latin typeface="Times New Roman" panose="02020603050405020304" pitchFamily="18" charset="0"/>
              </a:rPr>
              <a:t>Công</a:t>
            </a:r>
            <a:r>
              <a:rPr sz="3200" b="1" dirty="0">
                <a:latin typeface="Times New Roman" panose="02020603050405020304" pitchFamily="18" charset="0"/>
              </a:rPr>
              <a:t> </a:t>
            </a:r>
            <a:r>
              <a:rPr sz="3200" b="1" dirty="0" err="1">
                <a:latin typeface="Times New Roman" panose="02020603050405020304" pitchFamily="18" charset="0"/>
              </a:rPr>
              <a:t>xã</a:t>
            </a:r>
            <a:r>
              <a:rPr sz="3200" b="1" dirty="0">
                <a:latin typeface="Times New Roman" panose="02020603050405020304" pitchFamily="18" charset="0"/>
              </a:rPr>
              <a:t> </a:t>
            </a:r>
            <a:r>
              <a:rPr sz="3200" b="1" dirty="0" err="1">
                <a:latin typeface="Times New Roman" panose="02020603050405020304" pitchFamily="18" charset="0"/>
              </a:rPr>
              <a:t>thị</a:t>
            </a:r>
            <a:r>
              <a:rPr sz="3200" b="1" dirty="0">
                <a:latin typeface="Times New Roman" panose="02020603050405020304" pitchFamily="18" charset="0"/>
              </a:rPr>
              <a:t> </a:t>
            </a:r>
            <a:r>
              <a:rPr sz="3200" b="1" dirty="0" err="1">
                <a:latin typeface="Times New Roman" panose="02020603050405020304" pitchFamily="18" charset="0"/>
              </a:rPr>
              <a:t>tộc</a:t>
            </a:r>
            <a:r>
              <a:rPr sz="3200" b="1" dirty="0">
                <a:latin typeface="Times New Roman" panose="02020603050405020304" pitchFamily="18" charset="0"/>
              </a:rPr>
              <a:t> </a:t>
            </a:r>
            <a:r>
              <a:rPr sz="3200" b="1" dirty="0" err="1">
                <a:latin typeface="Times New Roman" panose="02020603050405020304" pitchFamily="18" charset="0"/>
              </a:rPr>
              <a:t>bước</a:t>
            </a:r>
            <a:r>
              <a:rPr sz="3200" b="1" dirty="0">
                <a:latin typeface="Times New Roman" panose="02020603050405020304" pitchFamily="18" charset="0"/>
              </a:rPr>
              <a:t> </a:t>
            </a:r>
            <a:r>
              <a:rPr sz="3200" b="1" dirty="0" err="1">
                <a:latin typeface="Times New Roman" panose="02020603050405020304" pitchFamily="18" charset="0"/>
              </a:rPr>
              <a:t>vào</a:t>
            </a:r>
            <a:r>
              <a:rPr sz="3200" b="1" dirty="0">
                <a:latin typeface="Times New Roman" panose="02020603050405020304" pitchFamily="18" charset="0"/>
              </a:rPr>
              <a:t> </a:t>
            </a:r>
            <a:r>
              <a:rPr sz="3200" b="1" dirty="0" err="1">
                <a:latin typeface="Times New Roman" panose="02020603050405020304" pitchFamily="18" charset="0"/>
              </a:rPr>
              <a:t>giai</a:t>
            </a:r>
            <a:r>
              <a:rPr sz="3200" b="1" dirty="0">
                <a:latin typeface="Times New Roman" panose="02020603050405020304" pitchFamily="18" charset="0"/>
              </a:rPr>
              <a:t> </a:t>
            </a:r>
            <a:r>
              <a:rPr sz="3200" b="1" dirty="0" err="1">
                <a:latin typeface="Times New Roman" panose="02020603050405020304" pitchFamily="18" charset="0"/>
              </a:rPr>
              <a:t>đoạn</a:t>
            </a:r>
            <a:r>
              <a:rPr sz="3200" b="1" dirty="0">
                <a:latin typeface="Times New Roman" panose="02020603050405020304" pitchFamily="18" charset="0"/>
              </a:rPr>
              <a:t> tan </a:t>
            </a:r>
            <a:r>
              <a:rPr sz="3200" b="1" dirty="0" err="1">
                <a:latin typeface="Times New Roman" panose="02020603050405020304" pitchFamily="18" charset="0"/>
              </a:rPr>
              <a:t>rã</a:t>
            </a:r>
            <a:r>
              <a:rPr sz="3200" b="1" dirty="0">
                <a:latin typeface="Times New Roman" panose="02020603050405020304" pitchFamily="18" charset="0"/>
              </a:rPr>
              <a:t>.</a:t>
            </a:r>
            <a:endParaRPr sz="3200" b="1" dirty="0">
              <a:latin typeface="Times New Roman" panose="02020603050405020304" pitchFamily="18" charset="0"/>
            </a:endParaRPr>
          </a:p>
        </p:txBody>
      </p:sp>
      <p:sp>
        <p:nvSpPr>
          <p:cNvPr id="38920" name="Right Arrow 38919"/>
          <p:cNvSpPr/>
          <p:nvPr/>
        </p:nvSpPr>
        <p:spPr>
          <a:xfrm>
            <a:off x="838200" y="5257800"/>
            <a:ext cx="304800" cy="533400"/>
          </a:xfrm>
          <a:prstGeom prst="rightArrow">
            <a:avLst>
              <a:gd name="adj1" fmla="val 50000"/>
              <a:gd name="adj2" fmla="val 25000"/>
            </a:avLst>
          </a:prstGeom>
          <a:solidFill>
            <a:schemeClr val="hlink"/>
          </a:solidFill>
          <a:ln w="9525" cap="flat" cmpd="sng">
            <a:solidFill>
              <a:schemeClr val="tx1"/>
            </a:solidFill>
            <a:prstDash val="solid"/>
            <a:miter/>
            <a:headEnd type="none" w="med" len="med"/>
            <a:tailEnd type="non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8919">
                                            <p:txEl>
                                              <p:pRg st="0" end="0"/>
                                            </p:txEl>
                                          </p:spTgt>
                                        </p:tgtEl>
                                        <p:attrNameLst>
                                          <p:attrName>style.visibility</p:attrName>
                                        </p:attrNameLst>
                                      </p:cBhvr>
                                      <p:to>
                                        <p:strVal val="visible"/>
                                      </p:to>
                                    </p:set>
                                    <p:animEffect transition="in" filter="barn(inHorizontal)">
                                      <p:cBhvr>
                                        <p:cTn id="7" dur="500"/>
                                        <p:tgtEl>
                                          <p:spTgt spid="389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38919">
                                            <p:txEl>
                                              <p:pRg st="1" end="1"/>
                                            </p:txEl>
                                          </p:spTgt>
                                        </p:tgtEl>
                                        <p:attrNameLst>
                                          <p:attrName>style.visibility</p:attrName>
                                        </p:attrNameLst>
                                      </p:cBhvr>
                                      <p:to>
                                        <p:strVal val="visible"/>
                                      </p:to>
                                    </p:set>
                                    <p:anim calcmode="lin" valueType="num">
                                      <p:cBhvr>
                                        <p:cTn id="12" dur="500" fill="hold"/>
                                        <p:tgtEl>
                                          <p:spTgt spid="3891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891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38919">
                                            <p:txEl>
                                              <p:pRg st="2" end="2"/>
                                            </p:txEl>
                                          </p:spTgt>
                                        </p:tgtEl>
                                        <p:attrNameLst>
                                          <p:attrName>style.visibility</p:attrName>
                                        </p:attrNameLst>
                                      </p:cBhvr>
                                      <p:to>
                                        <p:strVal val="visible"/>
                                      </p:to>
                                    </p:set>
                                    <p:anim calcmode="lin" valueType="num">
                                      <p:cBhvr>
                                        <p:cTn id="18" dur="500" fill="hold"/>
                                        <p:tgtEl>
                                          <p:spTgt spid="38919">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891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38920"/>
                                        </p:tgtEl>
                                        <p:attrNameLst>
                                          <p:attrName>style.visibility</p:attrName>
                                        </p:attrNameLst>
                                      </p:cBhvr>
                                      <p:to>
                                        <p:strVal val="visible"/>
                                      </p:to>
                                    </p:set>
                                    <p:anim calcmode="lin" valueType="num">
                                      <p:cBhvr>
                                        <p:cTn id="24" dur="1000" fill="hold"/>
                                        <p:tgtEl>
                                          <p:spTgt spid="38920"/>
                                        </p:tgtEl>
                                        <p:attrNameLst>
                                          <p:attrName>ppt_x</p:attrName>
                                        </p:attrNameLst>
                                      </p:cBhvr>
                                      <p:tavLst>
                                        <p:tav tm="0">
                                          <p:val>
                                            <p:strVal val="#ppt_x-.2"/>
                                          </p:val>
                                        </p:tav>
                                        <p:tav tm="100000">
                                          <p:val>
                                            <p:strVal val="#ppt_x"/>
                                          </p:val>
                                        </p:tav>
                                      </p:tavLst>
                                    </p:anim>
                                    <p:anim calcmode="lin" valueType="num">
                                      <p:cBhvr>
                                        <p:cTn id="25" dur="1000" fill="hold"/>
                                        <p:tgtEl>
                                          <p:spTgt spid="3892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8920"/>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38919">
                                            <p:txEl>
                                              <p:pRg st="3" end="3"/>
                                            </p:txEl>
                                          </p:spTgt>
                                        </p:tgtEl>
                                        <p:attrNameLst>
                                          <p:attrName>style.visibility</p:attrName>
                                        </p:attrNameLst>
                                      </p:cBhvr>
                                      <p:to>
                                        <p:strVal val="visible"/>
                                      </p:to>
                                    </p:set>
                                    <p:anim calcmode="lin" valueType="num">
                                      <p:cBhvr>
                                        <p:cTn id="31" dur="1000" fill="hold"/>
                                        <p:tgtEl>
                                          <p:spTgt spid="38919">
                                            <p:txEl>
                                              <p:pRg st="3" end="3"/>
                                            </p:txEl>
                                          </p:spTgt>
                                        </p:tgtEl>
                                        <p:attrNameLst>
                                          <p:attrName>ppt_x</p:attrName>
                                        </p:attrNameLst>
                                      </p:cBhvr>
                                      <p:tavLst>
                                        <p:tav tm="0">
                                          <p:val>
                                            <p:strVal val="#ppt_x-.2"/>
                                          </p:val>
                                        </p:tav>
                                        <p:tav tm="100000">
                                          <p:val>
                                            <p:strVal val="#ppt_x"/>
                                          </p:val>
                                        </p:tav>
                                      </p:tavLst>
                                    </p:anim>
                                    <p:anim calcmode="lin" valueType="num">
                                      <p:cBhvr>
                                        <p:cTn id="32" dur="1000" fill="hold"/>
                                        <p:tgtEl>
                                          <p:spTgt spid="3891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89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47625" y="0"/>
            <a:ext cx="9149080" cy="10147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6"/>
          </a:lnRef>
          <a:fillRef idx="2">
            <a:schemeClr val="accent6"/>
          </a:fillRef>
          <a:effectRef idx="1">
            <a:schemeClr val="accent6"/>
          </a:effectRef>
          <a:fontRef idx="minor">
            <a:schemeClr val="dk1"/>
          </a:fontRef>
        </p:style>
        <p:txBody>
          <a:bodyPr wrap="square">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lgn="ctr" eaLnBrk="1" hangingPunct="1">
              <a:spcBef>
                <a:spcPct val="0"/>
              </a:spcBef>
              <a:buClrTx/>
              <a:buFontTx/>
              <a:buNone/>
            </a:pPr>
            <a:r>
              <a:rPr lang="en-US" altLang="en-US" sz="2800" b="1" dirty="0" smtClean="0">
                <a:solidFill>
                  <a:srgbClr val="FF0000"/>
                </a:solidFill>
                <a:latin typeface="Times New Roman" panose="02020603050405020304" pitchFamily="18" charset="0"/>
              </a:rPr>
              <a:t>BÀI TẬP CỦNG CỐ</a:t>
            </a:r>
            <a:endParaRPr lang="en-US" altLang="en-US" sz="2800" b="1" dirty="0" smtClean="0">
              <a:solidFill>
                <a:srgbClr val="FF0000"/>
              </a:solidFill>
              <a:latin typeface="Times New Roman" panose="02020603050405020304" pitchFamily="18" charset="0"/>
            </a:endParaRPr>
          </a:p>
          <a:p>
            <a:pPr algn="ctr" eaLnBrk="1" hangingPunct="1">
              <a:spcBef>
                <a:spcPct val="0"/>
              </a:spcBef>
              <a:buClrTx/>
              <a:buFontTx/>
              <a:buNone/>
            </a:pPr>
            <a:endParaRPr lang="en-US" altLang="en-US" dirty="0">
              <a:latin typeface="Times New Roman" panose="02020603050405020304" pitchFamily="18" charset="0"/>
            </a:endParaRPr>
          </a:p>
        </p:txBody>
      </p:sp>
      <p:pic>
        <p:nvPicPr>
          <p:cNvPr id="17412" name="Picture 13" descr="D:\LinhTinh\HinhDong\Hoa\hoahong.gif"/>
          <p:cNvPicPr>
            <a:picLocks noChangeAspect="1" noChangeArrowheads="1" noCrop="1"/>
          </p:cNvPicPr>
          <p:nvPr/>
        </p:nvPicPr>
        <p:blipFill>
          <a:blip r:embed="rId1"/>
          <a:srcRect/>
          <a:stretch>
            <a:fillRect/>
          </a:stretch>
        </p:blipFill>
        <p:spPr bwMode="auto">
          <a:xfrm>
            <a:off x="7729538" y="4789488"/>
            <a:ext cx="931862"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21"/>
          <p:cNvSpPr>
            <a:spLocks noChangeArrowheads="1"/>
          </p:cNvSpPr>
          <p:nvPr/>
        </p:nvSpPr>
        <p:spPr bwMode="auto">
          <a:xfrm>
            <a:off x="0" y="4044627"/>
            <a:ext cx="304800" cy="385763"/>
          </a:xfrm>
          <a:prstGeom prst="ellipse">
            <a:avLst/>
          </a:prstGeom>
          <a:noFill/>
          <a:ln w="57150" algn="ctr">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endParaRPr lang="vi-VN" sz="2400">
              <a:latin typeface="Times New Roman" panose="02020603050405020304" pitchFamily="18" charset="0"/>
            </a:endParaRPr>
          </a:p>
        </p:txBody>
      </p:sp>
      <p:sp>
        <p:nvSpPr>
          <p:cNvPr id="10" name="Oval 21"/>
          <p:cNvSpPr>
            <a:spLocks noChangeArrowheads="1"/>
          </p:cNvSpPr>
          <p:nvPr/>
        </p:nvSpPr>
        <p:spPr bwMode="auto">
          <a:xfrm>
            <a:off x="-76200" y="6477000"/>
            <a:ext cx="381000" cy="381000"/>
          </a:xfrm>
          <a:prstGeom prst="ellipse">
            <a:avLst/>
          </a:prstGeom>
          <a:noFill/>
          <a:ln w="57150" algn="ctr">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endParaRPr lang="vi-VN" sz="2400">
              <a:latin typeface="Times New Roman" panose="02020603050405020304" pitchFamily="18" charset="0"/>
            </a:endParaRPr>
          </a:p>
        </p:txBody>
      </p:sp>
      <p:sp>
        <p:nvSpPr>
          <p:cNvPr id="11" name="Oval 21"/>
          <p:cNvSpPr>
            <a:spLocks noChangeArrowheads="1"/>
          </p:cNvSpPr>
          <p:nvPr/>
        </p:nvSpPr>
        <p:spPr bwMode="auto">
          <a:xfrm>
            <a:off x="10795" y="1659890"/>
            <a:ext cx="265430" cy="372110"/>
          </a:xfrm>
          <a:prstGeom prst="ellipse">
            <a:avLst/>
          </a:prstGeom>
          <a:noFill/>
          <a:ln w="57150" algn="ctr">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endParaRPr lang="vi-VN" sz="2400">
              <a:latin typeface="Times New Roman" panose="02020603050405020304" pitchFamily="18" charset="0"/>
            </a:endParaRPr>
          </a:p>
        </p:txBody>
      </p:sp>
      <p:sp>
        <p:nvSpPr>
          <p:cNvPr id="2" name="Rectangle 1"/>
          <p:cNvSpPr/>
          <p:nvPr/>
        </p:nvSpPr>
        <p:spPr>
          <a:xfrm>
            <a:off x="-76200" y="2624048"/>
            <a:ext cx="9144000" cy="2214880"/>
          </a:xfrm>
          <a:prstGeom prst="rect">
            <a:avLst/>
          </a:prstGeom>
        </p:spPr>
        <p:txBody>
          <a:bodyPr wrap="square">
            <a:spAutoFit/>
          </a:bodyPr>
          <a:lstStyle/>
          <a:p>
            <a:pPr marL="30480" marR="30480" algn="just">
              <a:lnSpc>
                <a:spcPct val="115000"/>
              </a:lnSpc>
              <a:spcAft>
                <a:spcPts val="0"/>
              </a:spcAft>
            </a:pPr>
            <a:r>
              <a:rPr lang="en-US" sz="2000" b="1"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 Câu</a:t>
            </a:r>
            <a:r>
              <a:rPr lang="en-US" sz="2000"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2:</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tối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cổ</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có</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bước</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tiến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hóa</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hơn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về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cấu</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tạo</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cơ</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thể</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so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với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loài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vượn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cổ</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ở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điểm</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nào</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Đã</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đi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đứng</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bằng</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hai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chân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đôi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bàn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tay</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được</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giải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phóng</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B.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Trán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thấp</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và</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bợt</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ra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sau</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u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mày</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nổi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cao</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C.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Hộp</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sọ</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lớn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hơn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đã</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hình</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thành</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trung</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tâm</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phát</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tiếng</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nói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trong</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não</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D.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Đã</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loại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bỏ</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hết</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dấu</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tích</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vượn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trên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cơ</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thể</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76200" y="914400"/>
            <a:ext cx="9220200" cy="1861185"/>
          </a:xfrm>
          <a:prstGeom prst="rect">
            <a:avLst/>
          </a:prstGeom>
        </p:spPr>
        <p:txBody>
          <a:bodyPr wrap="square">
            <a:spAutoFit/>
          </a:bodyPr>
          <a:lstStyle/>
          <a:p>
            <a:pPr marL="30480" marR="30480" algn="just">
              <a:lnSpc>
                <a:spcPct val="115000"/>
              </a:lnSpc>
              <a:spcAft>
                <a:spcPts val="0"/>
              </a:spcAft>
            </a:pPr>
            <a:r>
              <a:rPr lang="en-US" sz="2000" b="1"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Câu</a:t>
            </a:r>
            <a:r>
              <a:rPr lang="en-US" sz="2000"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1:</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Phát</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minh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quan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trọng</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nhất</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giúp</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cải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thiện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cuộc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sống</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của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tối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cổ</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là</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Biết</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chế</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tác</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công</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cụ</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lao</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động</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B.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Biết</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cách</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tạo</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ra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lửa</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C.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Biết</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chế</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tác</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đồ</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gốm</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pPr marL="30480" marR="30480" algn="just">
              <a:lnSpc>
                <a:spcPct val="115000"/>
              </a:lnSpc>
              <a:spcAft>
                <a:spcPts val="0"/>
              </a:spcAft>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D.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Biết</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trồng</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trọt</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và</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chăn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nuôi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635" y="4953000"/>
            <a:ext cx="9143365" cy="1938020"/>
          </a:xfrm>
          <a:prstGeom prst="rect">
            <a:avLst/>
          </a:prstGeom>
        </p:spPr>
        <p:txBody>
          <a:bodyPr wrap="square">
            <a:spAutoFit/>
          </a:bodyPr>
          <a:lstStyle/>
          <a:p>
            <a:pPr>
              <a:spcAft>
                <a:spcPts val="0"/>
              </a:spcAft>
            </a:pPr>
            <a:r>
              <a:rPr lang="en-US" sz="2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Câu</a:t>
            </a:r>
            <a:r>
              <a:rPr lang="en-US"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về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chủng</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về</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minh.</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đẳng</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437" name="Text Box 18436"/>
          <p:cNvSpPr txBox="1"/>
          <p:nvPr/>
        </p:nvSpPr>
        <p:spPr>
          <a:xfrm>
            <a:off x="381000" y="1820545"/>
            <a:ext cx="8458200" cy="946785"/>
          </a:xfrm>
          <a:prstGeom prst="rect">
            <a:avLst/>
          </a:prstGeom>
          <a:noFill/>
          <a:ln w="9525">
            <a:noFill/>
          </a:ln>
        </p:spPr>
        <p:txBody>
          <a:bodyPr>
            <a:spAutoFit/>
          </a:bodyPr>
          <a:lstStyle/>
          <a:p>
            <a:pPr algn="ctr">
              <a:lnSpc>
                <a:spcPct val="140000"/>
              </a:lnSpc>
              <a:spcBef>
                <a:spcPct val="50000"/>
              </a:spcBef>
            </a:pPr>
            <a:endParaRPr sz="4000" b="1">
              <a:solidFill>
                <a:srgbClr val="CC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bldLvl="0" animBg="1"/>
      <p:bldP spid="2" grpId="0"/>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04800" y="152400"/>
            <a:ext cx="8382000" cy="52197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6"/>
          </a:lnRef>
          <a:fillRef idx="2">
            <a:schemeClr val="accent6"/>
          </a:fillRef>
          <a:effectRef idx="1">
            <a:schemeClr val="accent6"/>
          </a:effectRef>
          <a:fontRef idx="minor">
            <a:schemeClr val="dk1"/>
          </a:fontRef>
        </p:style>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lgn="ctr" eaLnBrk="1" hangingPunct="1">
              <a:spcBef>
                <a:spcPct val="0"/>
              </a:spcBef>
              <a:buClrTx/>
              <a:buFontTx/>
              <a:buNone/>
            </a:pPr>
            <a:r>
              <a:rPr lang="en-US" altLang="en-US" sz="2800" b="1" dirty="0" smtClean="0">
                <a:solidFill>
                  <a:srgbClr val="FF0000"/>
                </a:solidFill>
                <a:latin typeface="Times New Roman" panose="02020603050405020304" pitchFamily="18" charset="0"/>
              </a:rPr>
              <a:t>BÀI TẬP CỦNG CỐ</a:t>
            </a:r>
            <a:endParaRPr lang="en-US" altLang="en-US" dirty="0">
              <a:latin typeface="Times New Roman" panose="02020603050405020304" pitchFamily="18" charset="0"/>
            </a:endParaRPr>
          </a:p>
        </p:txBody>
      </p:sp>
      <p:sp>
        <p:nvSpPr>
          <p:cNvPr id="9" name="Oval 21"/>
          <p:cNvSpPr>
            <a:spLocks noChangeArrowheads="1"/>
          </p:cNvSpPr>
          <p:nvPr/>
        </p:nvSpPr>
        <p:spPr bwMode="auto">
          <a:xfrm>
            <a:off x="380999" y="3429232"/>
            <a:ext cx="304800" cy="385763"/>
          </a:xfrm>
          <a:prstGeom prst="ellipse">
            <a:avLst/>
          </a:prstGeom>
          <a:noFill/>
          <a:ln w="57150" algn="ctr">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endParaRPr lang="vi-VN" sz="2400">
              <a:latin typeface="Times New Roman" panose="02020603050405020304" pitchFamily="18" charset="0"/>
            </a:endParaRPr>
          </a:p>
        </p:txBody>
      </p:sp>
      <p:sp>
        <p:nvSpPr>
          <p:cNvPr id="10" name="Oval 21"/>
          <p:cNvSpPr>
            <a:spLocks noChangeArrowheads="1"/>
          </p:cNvSpPr>
          <p:nvPr/>
        </p:nvSpPr>
        <p:spPr bwMode="auto">
          <a:xfrm>
            <a:off x="381000" y="5715247"/>
            <a:ext cx="304800" cy="385763"/>
          </a:xfrm>
          <a:prstGeom prst="ellipse">
            <a:avLst/>
          </a:prstGeom>
          <a:noFill/>
          <a:ln w="57150" algn="ctr">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endParaRPr lang="vi-VN" sz="2400">
              <a:latin typeface="Times New Roman" panose="02020603050405020304" pitchFamily="18" charset="0"/>
            </a:endParaRPr>
          </a:p>
        </p:txBody>
      </p:sp>
      <p:sp>
        <p:nvSpPr>
          <p:cNvPr id="11" name="Oval 21"/>
          <p:cNvSpPr>
            <a:spLocks noChangeArrowheads="1"/>
          </p:cNvSpPr>
          <p:nvPr/>
        </p:nvSpPr>
        <p:spPr bwMode="auto">
          <a:xfrm>
            <a:off x="348473" y="1219338"/>
            <a:ext cx="369711" cy="385763"/>
          </a:xfrm>
          <a:prstGeom prst="ellipse">
            <a:avLst/>
          </a:prstGeom>
          <a:noFill/>
          <a:ln w="57150" algn="ctr">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endParaRPr lang="vi-VN" sz="2400">
              <a:latin typeface="Times New Roman" panose="02020603050405020304" pitchFamily="18" charset="0"/>
            </a:endParaRPr>
          </a:p>
        </p:txBody>
      </p:sp>
      <p:sp>
        <p:nvSpPr>
          <p:cNvPr id="2" name="Rectangle 1"/>
          <p:cNvSpPr/>
          <p:nvPr/>
        </p:nvSpPr>
        <p:spPr>
          <a:xfrm>
            <a:off x="381000" y="809625"/>
            <a:ext cx="8542655" cy="1861185"/>
          </a:xfrm>
          <a:prstGeom prst="rect">
            <a:avLst/>
          </a:prstGeom>
        </p:spPr>
        <p:txBody>
          <a:bodyPr wrap="square">
            <a:spAutoFit/>
          </a:bodyPr>
          <a:lstStyle/>
          <a:p>
            <a:pPr marL="30480" marR="30480" algn="just">
              <a:lnSpc>
                <a:spcPct val="115000"/>
              </a:lnSpc>
              <a:spcAft>
                <a:spcPts val="0"/>
              </a:spcAft>
            </a:pP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Câu</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4</a:t>
            </a:r>
            <a:r>
              <a:rPr lang="en-US" sz="20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mn-ea"/>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mn-ea"/>
              </a:rPr>
              <a:t>Hợp</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mn-ea"/>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mn-ea"/>
              </a:rPr>
              <a:t>quần</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mn-ea"/>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mn-ea"/>
              </a:rPr>
              <a:t>xã</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mn-ea"/>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mn-ea"/>
              </a:rPr>
              <a:t>hội</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mn-ea"/>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mn-ea"/>
              </a:rPr>
              <a:t>đầu</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mn-ea"/>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mn-ea"/>
              </a:rPr>
              <a:t>tiên</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mn-ea"/>
              </a:rPr>
              <a:t> của con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mn-ea"/>
              </a:rPr>
              <a:t>người</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mn-ea"/>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mn-ea"/>
              </a:rPr>
              <a:t>gọi</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mn-ea"/>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mn-ea"/>
              </a:rPr>
              <a:t>là</a:t>
            </a:r>
            <a:endPar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A.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Bầy</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người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nguyên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thủy</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B.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Thị</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tộc</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C.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Bộ</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lạc</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D.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Xã</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hội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loài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người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sơ</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khai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a:t>
            </a:r>
            <a:endPar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sym typeface="+mn-ea"/>
            </a:endParaRPr>
          </a:p>
        </p:txBody>
      </p:sp>
      <p:sp>
        <p:nvSpPr>
          <p:cNvPr id="3" name="Rectangle 2"/>
          <p:cNvSpPr/>
          <p:nvPr/>
        </p:nvSpPr>
        <p:spPr>
          <a:xfrm>
            <a:off x="304800" y="2670770"/>
            <a:ext cx="9220200" cy="1861185"/>
          </a:xfrm>
          <a:prstGeom prst="rect">
            <a:avLst/>
          </a:prstGeom>
        </p:spPr>
        <p:txBody>
          <a:bodyPr wrap="square">
            <a:spAutoFit/>
          </a:bodyPr>
          <a:lstStyle/>
          <a:p>
            <a:pPr marL="30480" marR="30480" algn="just">
              <a:lnSpc>
                <a:spcPct val="115000"/>
              </a:lnSpc>
              <a:spcAft>
                <a:spcPts val="0"/>
              </a:spcAft>
            </a:pP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Câu</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5</a:t>
            </a:r>
            <a:r>
              <a:rPr lang="en-US" sz="20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Bước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nhảy</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vọt</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đầu</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tiên</a:t>
            </a:r>
            <a:r>
              <a:rPr lang="en-US" sz="20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quá</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trình</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tiến</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hóa</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từ</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vượn</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thành</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là</a:t>
            </a:r>
            <a:endPar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Từ</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vượn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thành</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vượn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cổ</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B.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Từ</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V</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ượn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thành</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tối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cổ</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C.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Từ</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tối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cổ</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sang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tinh</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khôn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D.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Từ</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giai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đoạn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đá</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cũ</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sang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đá</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mới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304940" y="4573487"/>
            <a:ext cx="9231489" cy="1861185"/>
          </a:xfrm>
          <a:prstGeom prst="rect">
            <a:avLst/>
          </a:prstGeom>
        </p:spPr>
        <p:txBody>
          <a:bodyPr wrap="square">
            <a:spAutoFit/>
          </a:bodyPr>
          <a:lstStyle/>
          <a:p>
            <a:pPr marL="30480" marR="30480" algn="just">
              <a:lnSpc>
                <a:spcPct val="115000"/>
              </a:lnSpc>
              <a:spcAft>
                <a:spcPts val="0"/>
              </a:spcAft>
            </a:pP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Câu</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6</a:t>
            </a:r>
            <a:r>
              <a:rPr lang="en-US" sz="20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B</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ước</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nhảy</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vọt</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thứ</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hai</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quá</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trinh</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tiến</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hóa</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từ</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vượn</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thành</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là</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gì</a:t>
            </a:r>
            <a:r>
              <a:rPr 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Từ</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vượn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thành</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vượn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cổ</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B.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Từ</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vượn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thành</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tối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cổ</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C.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Từ</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tối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cổ</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sang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tinh</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khôn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D.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Từ</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giai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đoạn</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đá</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cũ</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sang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đá</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mới</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58" y="304800"/>
            <a:ext cx="8382000" cy="52197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tabLst>
                <a:tab pos="3025775" algn="l"/>
              </a:tabLst>
            </a:pPr>
            <a:r>
              <a:rPr lang="en-US" sz="2800" b="1" dirty="0">
                <a:solidFill>
                  <a:srgbClr val="FF0000"/>
                </a:solidFill>
                <a:latin typeface="Times New Roman" panose="02020603050405020304" pitchFamily="18" charset="0"/>
                <a:cs typeface="Times New Roman" panose="02020603050405020304" pitchFamily="18" charset="0"/>
              </a:rPr>
              <a:t>CHỦ ĐỀ 1: XÃ HỘI NGUYÊN THỦY</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939665" y="2212340"/>
            <a:ext cx="4098925" cy="1794510"/>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 y="2212340"/>
            <a:ext cx="3994150" cy="1735455"/>
          </a:xfrm>
          <a:prstGeom prst="rect">
            <a:avLst/>
          </a:prstGeom>
        </p:spPr>
      </p:pic>
      <p:sp>
        <p:nvSpPr>
          <p:cNvPr id="12" name="Rectangle 11"/>
          <p:cNvSpPr/>
          <p:nvPr/>
        </p:nvSpPr>
        <p:spPr>
          <a:xfrm>
            <a:off x="8890" y="3962400"/>
            <a:ext cx="3827145" cy="368300"/>
          </a:xfrm>
          <a:prstGeom prst="rect">
            <a:avLst/>
          </a:prstGeom>
        </p:spPr>
        <p:txBody>
          <a:bodyPr wrap="square">
            <a:spAutoFit/>
          </a:bodyPr>
          <a:lstStyle/>
          <a:p>
            <a:pPr algn="ctr"/>
            <a:r>
              <a:rPr lang="en-US" dirty="0" err="1">
                <a:solidFill>
                  <a:schemeClr val="bg1"/>
                </a:solidFill>
                <a:latin typeface="Times New Roman" panose="02020603050405020304" pitchFamily="18" charset="0"/>
                <a:cs typeface="Times New Roman" panose="02020603050405020304" pitchFamily="18" charset="0"/>
              </a:rPr>
              <a:t>Bức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Chúa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tạo</a:t>
            </a:r>
            <a:r>
              <a:rPr lang="en-US" dirty="0">
                <a:solidFill>
                  <a:schemeClr val="bg1"/>
                </a:solidFill>
                <a:latin typeface="Times New Roman" panose="02020603050405020304" pitchFamily="18" charset="0"/>
                <a:cs typeface="Times New Roman" panose="02020603050405020304" pitchFamily="18" charset="0"/>
              </a:rPr>
              <a:t> ra Adam</a:t>
            </a:r>
            <a:r>
              <a:rPr lang="en-US" dirty="0">
                <a:solidFill>
                  <a:schemeClr val="bg1"/>
                </a:solidFill>
              </a:rPr>
              <a:t>”</a:t>
            </a:r>
            <a:r>
              <a:rPr lang="en-US" dirty="0"/>
              <a:t> </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478655"/>
            <a:ext cx="3987800" cy="1899920"/>
          </a:xfrm>
          <a:prstGeom prst="rect">
            <a:avLst/>
          </a:prstGeom>
        </p:spPr>
      </p:pic>
      <p:sp>
        <p:nvSpPr>
          <p:cNvPr id="14" name="Rectangle 13"/>
          <p:cNvSpPr/>
          <p:nvPr/>
        </p:nvSpPr>
        <p:spPr>
          <a:xfrm>
            <a:off x="228389" y="1142737"/>
            <a:ext cx="8373533" cy="460375"/>
          </a:xfrm>
          <a:prstGeom prst="rect">
            <a:avLst/>
          </a:prstGeom>
        </p:spPr>
        <p:txBody>
          <a:bodyPr wrap="square">
            <a:spAutoFit/>
          </a:bodyPr>
          <a:lstStyle/>
          <a:p>
            <a:pPr algn="just">
              <a:spcAft>
                <a:spcPts val="0"/>
              </a:spcAft>
            </a:pP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bầy</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thủy</a:t>
            </a:r>
            <a:endPar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p:cNvSpPr/>
          <p:nvPr/>
        </p:nvSpPr>
        <p:spPr>
          <a:xfrm>
            <a:off x="50800" y="6475095"/>
            <a:ext cx="3825875" cy="368300"/>
          </a:xfrm>
          <a:prstGeom prst="rect">
            <a:avLst/>
          </a:prstGeom>
        </p:spPr>
        <p:txBody>
          <a:bodyPr wrap="square">
            <a:spAutoFit/>
          </a:bodyPr>
          <a:lstStyle/>
          <a:p>
            <a:pPr algn="ctr"/>
            <a:r>
              <a:rPr lang="vi-VN" dirty="0" smtClean="0">
                <a:solidFill>
                  <a:schemeClr val="bg1"/>
                </a:solidFill>
                <a:latin typeface="Times New Roman" panose="02020603050405020304" pitchFamily="18" charset="0"/>
                <a:cs typeface="Times New Roman" panose="02020603050405020304" pitchFamily="18" charset="0"/>
              </a:rPr>
              <a:t>Nữ </a:t>
            </a:r>
            <a:r>
              <a:rPr lang="vi-VN" dirty="0">
                <a:solidFill>
                  <a:schemeClr val="bg1"/>
                </a:solidFill>
                <a:latin typeface="Times New Roman" panose="02020603050405020304" pitchFamily="18" charset="0"/>
                <a:cs typeface="Times New Roman" panose="02020603050405020304" pitchFamily="18" charset="0"/>
              </a:rPr>
              <a:t>Oa sáng tạo ra </a:t>
            </a:r>
            <a:r>
              <a:rPr lang="vi-VN" dirty="0" smtClean="0">
                <a:solidFill>
                  <a:schemeClr val="bg1"/>
                </a:solidFill>
                <a:latin typeface="Times New Roman" panose="02020603050405020304" pitchFamily="18" charset="0"/>
                <a:cs typeface="Times New Roman" panose="02020603050405020304" pitchFamily="18" charset="0"/>
              </a:rPr>
              <a:t>con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người</a:t>
            </a:r>
            <a:endParaRPr lang="en-US" dirty="0" err="1" smtClean="0">
              <a:solidFill>
                <a:schemeClr val="bg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5228590" y="3962400"/>
            <a:ext cx="3835400" cy="368300"/>
          </a:xfrm>
          <a:prstGeom prst="rect">
            <a:avLst/>
          </a:prstGeom>
        </p:spPr>
        <p:txBody>
          <a:bodyPr wrap="square">
            <a:spAutoFit/>
          </a:bodyPr>
          <a:lstStyle/>
          <a:p>
            <a:pPr algn="ctr"/>
            <a:r>
              <a:rPr lang="en-US" dirty="0" err="1" smtClean="0">
                <a:solidFill>
                  <a:schemeClr val="bg1"/>
                </a:solidFill>
                <a:latin typeface="Times New Roman" panose="02020603050405020304" pitchFamily="18" charset="0"/>
                <a:cs typeface="Times New Roman" panose="02020603050405020304" pitchFamily="18" charset="0"/>
              </a:rPr>
              <a:t>Lạc</a:t>
            </a:r>
            <a:r>
              <a:rPr lang="en-US" dirty="0" smtClean="0">
                <a:solidFill>
                  <a:schemeClr val="bg1"/>
                </a:solidFill>
                <a:latin typeface="Times New Roman" panose="02020603050405020304" pitchFamily="18" charset="0"/>
                <a:cs typeface="Times New Roman" panose="02020603050405020304" pitchFamily="18" charset="0"/>
              </a:rPr>
              <a:t> Long </a:t>
            </a:r>
            <a:r>
              <a:rPr lang="en-US" dirty="0" err="1" smtClean="0">
                <a:solidFill>
                  <a:schemeClr val="bg1"/>
                </a:solidFill>
                <a:latin typeface="Times New Roman" panose="02020603050405020304" pitchFamily="18" charset="0"/>
                <a:cs typeface="Times New Roman" panose="02020603050405020304" pitchFamily="18" charset="0"/>
              </a:rPr>
              <a:t>Quân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và</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Âu</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Cơ</a:t>
            </a:r>
            <a:endParaRPr lang="en-US" dirty="0" err="1" smtClean="0">
              <a:solidFill>
                <a:schemeClr val="bg1"/>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artisticCrisscrossEtching trans="75000"/>
                    </a14:imgEffect>
                    <a14:imgEffect>
                      <a14:backgroundRemoval t="1497" b="93114" l="0" r="100000">
                        <a14:foregroundMark x1="16200" y1="58084" x2="18200" y2="72156"/>
                        <a14:foregroundMark x1="30800" y1="65269" x2="30800" y2="65269"/>
                        <a14:foregroundMark x1="53200" y1="60180" x2="53200" y2="60180"/>
                        <a14:foregroundMark x1="91200" y1="56587" x2="91200" y2="56587"/>
                        <a14:foregroundMark x1="67200" y1="18563" x2="67200" y2="18563"/>
                        <a14:foregroundMark x1="78000" y1="61976" x2="78000" y2="61976"/>
                        <a14:foregroundMark x1="84800" y1="86228" x2="84800" y2="86228"/>
                        <a14:foregroundMark x1="87400" y1="88623" x2="87400" y2="88623"/>
                        <a14:foregroundMark x1="65400" y1="8383" x2="65400" y2="8383"/>
                        <a14:foregroundMark x1="64800" y1="5988" x2="64800" y2="5988"/>
                        <a14:foregroundMark x1="67000" y1="15569" x2="67000" y2="15569"/>
                        <a14:foregroundMark x1="68400" y1="20060" x2="68400" y2="20060"/>
                        <a14:foregroundMark x1="78600" y1="65269" x2="78600" y2="65269"/>
                        <a14:foregroundMark x1="79400" y1="67365" x2="79400" y2="67365"/>
                      </a14:backgroundRemoval>
                    </a14:imgEffect>
                  </a14:imgLayer>
                </a14:imgProps>
              </a:ext>
              <a:ext uri="{28A0092B-C50C-407E-A947-70E740481C1C}">
                <a14:useLocalDpi xmlns:a14="http://schemas.microsoft.com/office/drawing/2010/main" val="0"/>
              </a:ext>
            </a:extLst>
          </a:blip>
          <a:stretch>
            <a:fillRect/>
          </a:stretch>
        </p:blipFill>
        <p:spPr>
          <a:xfrm>
            <a:off x="5011420" y="4454525"/>
            <a:ext cx="4098925" cy="1924050"/>
          </a:xfrm>
          <a:prstGeom prst="rect">
            <a:avLst/>
          </a:prstGeom>
          <a:solidFill>
            <a:schemeClr val="accent3"/>
          </a:solidFill>
        </p:spPr>
      </p:pic>
      <p:sp>
        <p:nvSpPr>
          <p:cNvPr id="6" name="TextBox 5"/>
          <p:cNvSpPr txBox="1"/>
          <p:nvPr/>
        </p:nvSpPr>
        <p:spPr>
          <a:xfrm>
            <a:off x="8890" y="1844040"/>
            <a:ext cx="9029700" cy="39878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000" b="1" dirty="0" smtClean="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QUAN NIỆM KHÁC NHAU VỀ NGUỒN GỐC LOÀI NGƯỜI</a:t>
            </a:r>
            <a:endParaRPr lang="en-US" sz="2000" b="1" dirty="0" smtClean="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9" name="Rectangle 18"/>
          <p:cNvSpPr/>
          <p:nvPr/>
        </p:nvSpPr>
        <p:spPr>
          <a:xfrm>
            <a:off x="5299710" y="6415405"/>
            <a:ext cx="3668395" cy="368300"/>
          </a:xfrm>
          <a:prstGeom prst="rect">
            <a:avLst/>
          </a:prstGeom>
        </p:spPr>
        <p:txBody>
          <a:bodyPr wrap="square">
            <a:spAutoFit/>
          </a:bodyPr>
          <a:lstStyle/>
          <a:p>
            <a:pPr algn="ctr"/>
            <a:r>
              <a:rPr lang="en-US" dirty="0" err="1" smtClean="0">
                <a:solidFill>
                  <a:schemeClr val="bg1"/>
                </a:solidFill>
                <a:latin typeface="Times New Roman" panose="02020603050405020304" pitchFamily="18" charset="0"/>
                <a:cs typeface="Times New Roman" panose="02020603050405020304" pitchFamily="18" charset="0"/>
              </a:rPr>
              <a:t>Thuyết</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tiến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hóa</a:t>
            </a:r>
            <a:r>
              <a:rPr lang="en-US" dirty="0" smtClean="0">
                <a:solidFill>
                  <a:schemeClr val="bg1"/>
                </a:solidFill>
                <a:latin typeface="Times New Roman" panose="02020603050405020304" pitchFamily="18" charset="0"/>
                <a:cs typeface="Times New Roman" panose="02020603050405020304" pitchFamily="18" charset="0"/>
              </a:rPr>
              <a:t> của </a:t>
            </a:r>
            <a:r>
              <a:rPr lang="en-US" dirty="0" err="1" smtClean="0">
                <a:solidFill>
                  <a:schemeClr val="bg1"/>
                </a:solidFill>
                <a:latin typeface="Times New Roman" panose="02020603050405020304" pitchFamily="18" charset="0"/>
                <a:cs typeface="Times New Roman" panose="02020603050405020304" pitchFamily="18" charset="0"/>
              </a:rPr>
              <a:t>Đác-uyn</a:t>
            </a:r>
            <a:endParaRPr lang="en-US" dirty="0" err="1" smtClean="0">
              <a:solidFill>
                <a:schemeClr val="bg1"/>
              </a:solidFill>
              <a:latin typeface="Times New Roman" panose="02020603050405020304" pitchFamily="18" charset="0"/>
              <a:cs typeface="Times New Roman" panose="02020603050405020304" pitchFamily="18" charset="0"/>
            </a:endParaRPr>
          </a:p>
        </p:txBody>
      </p:sp>
      <p:sp>
        <p:nvSpPr>
          <p:cNvPr id="9" name="Oval Callout 8"/>
          <p:cNvSpPr/>
          <p:nvPr/>
        </p:nvSpPr>
        <p:spPr>
          <a:xfrm>
            <a:off x="3124200" y="2667000"/>
            <a:ext cx="4710430" cy="2687955"/>
          </a:xfrm>
          <a:prstGeom prst="wedgeEllipseCallout">
            <a:avLst>
              <a:gd name="adj1" fmla="val -49459"/>
              <a:gd name="adj2" fmla="val 43325"/>
            </a:avLst>
          </a:prstGeom>
          <a:ln>
            <a:solidFill>
              <a:schemeClr val="accent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p>
            <a:pPr algn="ctr" eaLnBrk="1" hangingPunct="1">
              <a:defRPr/>
            </a:pPr>
            <a:r>
              <a:rPr lang="en-US" sz="2800" b="1" dirty="0" err="1" smtClean="0">
                <a:solidFill>
                  <a:srgbClr val="002060"/>
                </a:solidFill>
                <a:latin typeface="Times New Roman" panose="02020603050405020304" pitchFamily="18" charset="0"/>
                <a:cs typeface="Times New Roman" panose="02020603050405020304" pitchFamily="18" charset="0"/>
              </a:rPr>
              <a:t>Qua các hình mà em quan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sát,</a:t>
            </a:r>
            <a:r>
              <a:rPr lang="en-US" sz="2800" b="1" dirty="0" smtClean="0">
                <a:solidFill>
                  <a:srgbClr val="002060"/>
                </a:solidFill>
                <a:latin typeface="Times New Roman" panose="02020603050405020304" pitchFamily="18" charset="0"/>
                <a:cs typeface="Times New Roman" panose="02020603050405020304" pitchFamily="18" charset="0"/>
              </a:rPr>
              <a:t> n</a:t>
            </a:r>
            <a:r>
              <a:rPr lang="en-US" sz="2800" b="1" dirty="0" err="1">
                <a:solidFill>
                  <a:srgbClr val="002060"/>
                </a:solidFill>
                <a:latin typeface="Times New Roman" panose="02020603050405020304" pitchFamily="18" charset="0"/>
                <a:cs typeface="Times New Roman" panose="02020603050405020304" pitchFamily="18" charset="0"/>
              </a:rPr>
              <a:t>êu </a:t>
            </a:r>
            <a:r>
              <a:rPr lang="en-US" sz="2800" b="1" dirty="0" smtClean="0">
                <a:solidFill>
                  <a:srgbClr val="002060"/>
                </a:solidFill>
                <a:latin typeface="Times New Roman" panose="02020603050405020304" pitchFamily="18" charset="0"/>
                <a:cs typeface="Times New Roman" panose="02020603050405020304" pitchFamily="18" charset="0"/>
              </a:rPr>
              <a:t>suy nghĩ</a:t>
            </a:r>
            <a:r>
              <a:rPr lang="en-US" sz="2800" b="1" dirty="0" err="1" smtClean="0">
                <a:solidFill>
                  <a:srgbClr val="002060"/>
                </a:solidFill>
                <a:latin typeface="Times New Roman" panose="02020603050405020304" pitchFamily="18" charset="0"/>
                <a:cs typeface="Times New Roman" panose="02020603050405020304" pitchFamily="18" charset="0"/>
              </a:rPr>
              <a:t> của em</a:t>
            </a:r>
            <a:r>
              <a:rPr lang="en-US" sz="2800" b="1" dirty="0" smtClean="0">
                <a:solidFill>
                  <a:srgbClr val="002060"/>
                </a:solidFill>
                <a:latin typeface="Times New Roman" panose="02020603050405020304" pitchFamily="18" charset="0"/>
                <a:cs typeface="Times New Roman" panose="02020603050405020304" pitchFamily="18" charset="0"/>
              </a:rPr>
              <a:t> về </a:t>
            </a:r>
            <a:r>
              <a:rPr lang="en-US" sz="2800" b="1" dirty="0" err="1" smtClean="0">
                <a:solidFill>
                  <a:srgbClr val="002060"/>
                </a:solidFill>
                <a:latin typeface="Times New Roman" panose="02020603050405020304" pitchFamily="18" charset="0"/>
                <a:cs typeface="Times New Roman" panose="02020603050405020304" pitchFamily="18" charset="0"/>
              </a:rPr>
              <a:t>nguồn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gốc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loài người?</a:t>
            </a:r>
            <a:endParaRPr lang="en-US" sz="2800" b="1" dirty="0" err="1" smtClean="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arn(inVertical)">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7" grpId="0"/>
      <p:bldP spid="6" grpId="0" bldLvl="0" animBg="1"/>
      <p:bldP spid="19" grpId="0"/>
      <p:bldP spid="9"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04800" y="152400"/>
            <a:ext cx="8382000" cy="10147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6"/>
          </a:lnRef>
          <a:fillRef idx="2">
            <a:schemeClr val="accent6"/>
          </a:fillRef>
          <a:effectRef idx="1">
            <a:schemeClr val="accent6"/>
          </a:effectRef>
          <a:fontRef idx="minor">
            <a:schemeClr val="dk1"/>
          </a:fontRef>
        </p:style>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lgn="ctr" eaLnBrk="1" hangingPunct="1">
              <a:spcBef>
                <a:spcPct val="0"/>
              </a:spcBef>
              <a:buClrTx/>
              <a:buFontTx/>
              <a:buNone/>
            </a:pPr>
            <a:r>
              <a:rPr lang="en-US" altLang="en-US" sz="2800" b="1" dirty="0" smtClean="0">
                <a:solidFill>
                  <a:srgbClr val="FF0000"/>
                </a:solidFill>
                <a:latin typeface="Times New Roman" panose="02020603050405020304" pitchFamily="18" charset="0"/>
              </a:rPr>
              <a:t>BÀI TẬP CỦNG CỐ</a:t>
            </a:r>
            <a:endParaRPr lang="en-US" altLang="en-US" sz="2800" dirty="0">
              <a:solidFill>
                <a:srgbClr val="FF0000"/>
              </a:solidFill>
              <a:latin typeface="Times New Roman" panose="02020603050405020304" pitchFamily="18" charset="0"/>
            </a:endParaRPr>
          </a:p>
          <a:p>
            <a:pPr eaLnBrk="1" hangingPunct="1">
              <a:spcBef>
                <a:spcPct val="0"/>
              </a:spcBef>
              <a:buClrTx/>
              <a:buFontTx/>
              <a:buNone/>
            </a:pPr>
            <a:endParaRPr lang="en-US" altLang="en-US" dirty="0">
              <a:latin typeface="Times New Roman" panose="02020603050405020304" pitchFamily="18" charset="0"/>
            </a:endParaRPr>
          </a:p>
        </p:txBody>
      </p:sp>
      <p:pic>
        <p:nvPicPr>
          <p:cNvPr id="17412" name="Picture 13" descr="D:\LinhTinh\HinhDong\Hoa\hoahong.gif"/>
          <p:cNvPicPr>
            <a:picLocks noChangeAspect="1" noChangeArrowheads="1" noCrop="1"/>
          </p:cNvPicPr>
          <p:nvPr/>
        </p:nvPicPr>
        <p:blipFill>
          <a:blip r:embed="rId1"/>
          <a:srcRect/>
          <a:stretch>
            <a:fillRect/>
          </a:stretch>
        </p:blipFill>
        <p:spPr bwMode="auto">
          <a:xfrm>
            <a:off x="7729538" y="4789488"/>
            <a:ext cx="931862"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21"/>
          <p:cNvSpPr>
            <a:spLocks noChangeArrowheads="1"/>
          </p:cNvSpPr>
          <p:nvPr/>
        </p:nvSpPr>
        <p:spPr bwMode="auto">
          <a:xfrm>
            <a:off x="533400" y="4722842"/>
            <a:ext cx="304800" cy="261512"/>
          </a:xfrm>
          <a:prstGeom prst="ellipse">
            <a:avLst/>
          </a:prstGeom>
          <a:noFill/>
          <a:ln w="57150" algn="ctr">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endParaRPr lang="vi-VN" sz="2400">
              <a:latin typeface="Times New Roman" panose="02020603050405020304" pitchFamily="18" charset="0"/>
            </a:endParaRPr>
          </a:p>
        </p:txBody>
      </p:sp>
      <p:sp>
        <p:nvSpPr>
          <p:cNvPr id="11" name="Oval 21"/>
          <p:cNvSpPr>
            <a:spLocks noChangeArrowheads="1"/>
          </p:cNvSpPr>
          <p:nvPr/>
        </p:nvSpPr>
        <p:spPr bwMode="auto">
          <a:xfrm>
            <a:off x="685800" y="2895869"/>
            <a:ext cx="266700" cy="322312"/>
          </a:xfrm>
          <a:prstGeom prst="ellipse">
            <a:avLst/>
          </a:prstGeom>
          <a:noFill/>
          <a:ln w="57150" algn="ctr">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endParaRPr lang="vi-VN" sz="2400">
              <a:latin typeface="Times New Roman" panose="02020603050405020304" pitchFamily="18" charset="0"/>
            </a:endParaRPr>
          </a:p>
        </p:txBody>
      </p:sp>
      <p:sp>
        <p:nvSpPr>
          <p:cNvPr id="2" name="Rectangle 1"/>
          <p:cNvSpPr/>
          <p:nvPr/>
        </p:nvSpPr>
        <p:spPr>
          <a:xfrm>
            <a:off x="609600" y="1905000"/>
            <a:ext cx="8534400" cy="1630045"/>
          </a:xfrm>
          <a:prstGeom prst="rect">
            <a:avLst/>
          </a:prstGeom>
        </p:spPr>
        <p:txBody>
          <a:bodyPr wrap="square">
            <a:spAutoFit/>
          </a:bodyPr>
          <a:lstStyle/>
          <a:p>
            <a:pPr>
              <a:spcAft>
                <a:spcPts val="0"/>
              </a:spcAft>
            </a:pPr>
            <a:r>
              <a:rPr lang="en-US" sz="2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7</a:t>
            </a:r>
            <a:r>
              <a:rPr lang="en-US" sz="20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thời </a:t>
            </a:r>
            <a:r>
              <a:rPr lang="en-US" sz="2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Ghè</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đẽo</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thô</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Ghè</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Ghè</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mài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nhẵn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lỗ</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cán</a:t>
            </a:r>
            <a:r>
              <a:rPr lang="en-US" sz="20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Mài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nhẵn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533400" y="4038625"/>
            <a:ext cx="7924800" cy="1631216"/>
          </a:xfrm>
          <a:prstGeom prst="rect">
            <a:avLst/>
          </a:prstGeom>
        </p:spPr>
        <p:txBody>
          <a:bodyPr wrap="square">
            <a:spAutoFit/>
          </a:bodyPr>
          <a:lstStyle/>
          <a:p>
            <a:pPr>
              <a:spcAft>
                <a:spcPts val="0"/>
              </a:spcAft>
            </a:pP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của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tối</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cổ</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endPar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săn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bắn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hái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lượm</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săn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hái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lượm</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trồng</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trọt</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chăn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nuôi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gốm</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 name="Text Box 18441"/>
          <p:cNvSpPr txBox="1"/>
          <p:nvPr/>
        </p:nvSpPr>
        <p:spPr>
          <a:xfrm flipH="1">
            <a:off x="239395" y="1066800"/>
            <a:ext cx="8592185" cy="891540"/>
          </a:xfrm>
          <a:prstGeom prst="rect">
            <a:avLst/>
          </a:prstGeom>
          <a:noFill/>
          <a:ln w="9525">
            <a:noFill/>
          </a:ln>
        </p:spPr>
        <p:txBody>
          <a:bodyPr wrap="square">
            <a:spAutoFit/>
          </a:bodyPr>
          <a:lstStyle/>
          <a:p>
            <a:pPr marL="342900" indent="-342900">
              <a:spcBef>
                <a:spcPct val="50000"/>
              </a:spcBef>
            </a:pPr>
            <a:r>
              <a:rPr lang="en-US" sz="2600" b="1">
                <a:solidFill>
                  <a:srgbClr val="C00000"/>
                </a:solidFill>
                <a:latin typeface="Times New Roman" panose="02020603050405020304" pitchFamily="18" charset="0"/>
              </a:rPr>
              <a:t>Câu 9</a:t>
            </a:r>
            <a:r>
              <a:rPr sz="2600" b="1">
                <a:solidFill>
                  <a:srgbClr val="C00000"/>
                </a:solidFill>
                <a:latin typeface="Times New Roman" panose="02020603050405020304" pitchFamily="18" charset="0"/>
              </a:rPr>
              <a:t>. </a:t>
            </a:r>
            <a:r>
              <a:rPr sz="2600" b="1" err="1">
                <a:solidFill>
                  <a:srgbClr val="C00000"/>
                </a:solidFill>
                <a:latin typeface="Times New Roman" panose="02020603050405020304" pitchFamily="18" charset="0"/>
              </a:rPr>
              <a:t>Dấu</a:t>
            </a:r>
            <a:r>
              <a:rPr sz="2600" b="1">
                <a:solidFill>
                  <a:srgbClr val="C00000"/>
                </a:solidFill>
                <a:latin typeface="Times New Roman" panose="02020603050405020304" pitchFamily="18" charset="0"/>
              </a:rPr>
              <a:t> </a:t>
            </a:r>
            <a:r>
              <a:rPr sz="2600" b="1" err="1">
                <a:solidFill>
                  <a:srgbClr val="C00000"/>
                </a:solidFill>
                <a:latin typeface="Times New Roman" panose="02020603050405020304" pitchFamily="18" charset="0"/>
              </a:rPr>
              <a:t>tích</a:t>
            </a:r>
            <a:r>
              <a:rPr sz="2600" b="1">
                <a:solidFill>
                  <a:srgbClr val="C00000"/>
                </a:solidFill>
                <a:latin typeface="Times New Roman" panose="02020603050405020304" pitchFamily="18" charset="0"/>
              </a:rPr>
              <a:t> ở </a:t>
            </a:r>
            <a:r>
              <a:rPr sz="2600" b="1" err="1">
                <a:solidFill>
                  <a:srgbClr val="C00000"/>
                </a:solidFill>
                <a:latin typeface="Times New Roman" panose="02020603050405020304" pitchFamily="18" charset="0"/>
              </a:rPr>
              <a:t>Văn</a:t>
            </a:r>
            <a:r>
              <a:rPr sz="2600" b="1">
                <a:solidFill>
                  <a:srgbClr val="C00000"/>
                </a:solidFill>
                <a:latin typeface="Times New Roman" panose="02020603050405020304" pitchFamily="18" charset="0"/>
              </a:rPr>
              <a:t> </a:t>
            </a:r>
            <a:r>
              <a:rPr sz="2600" b="1" err="1">
                <a:solidFill>
                  <a:srgbClr val="C00000"/>
                </a:solidFill>
                <a:latin typeface="Times New Roman" panose="02020603050405020304" pitchFamily="18" charset="0"/>
              </a:rPr>
              <a:t>hóa</a:t>
            </a:r>
            <a:r>
              <a:rPr sz="2600" b="1">
                <a:solidFill>
                  <a:srgbClr val="C00000"/>
                </a:solidFill>
                <a:latin typeface="Times New Roman" panose="02020603050405020304" pitchFamily="18" charset="0"/>
              </a:rPr>
              <a:t> </a:t>
            </a:r>
            <a:r>
              <a:rPr sz="2600" b="1" err="1">
                <a:solidFill>
                  <a:srgbClr val="C00000"/>
                </a:solidFill>
                <a:latin typeface="Times New Roman" panose="02020603050405020304" pitchFamily="18" charset="0"/>
              </a:rPr>
              <a:t>Sơn</a:t>
            </a:r>
            <a:r>
              <a:rPr sz="2600" b="1">
                <a:solidFill>
                  <a:srgbClr val="C00000"/>
                </a:solidFill>
                <a:latin typeface="Times New Roman" panose="02020603050405020304" pitchFamily="18" charset="0"/>
              </a:rPr>
              <a:t> Vi </a:t>
            </a:r>
            <a:r>
              <a:rPr sz="2600" b="1" err="1">
                <a:solidFill>
                  <a:srgbClr val="C00000"/>
                </a:solidFill>
                <a:latin typeface="Times New Roman" panose="02020603050405020304" pitchFamily="18" charset="0"/>
              </a:rPr>
              <a:t>chứng</a:t>
            </a:r>
            <a:r>
              <a:rPr sz="2600" b="1">
                <a:solidFill>
                  <a:srgbClr val="C00000"/>
                </a:solidFill>
                <a:latin typeface="Times New Roman" panose="02020603050405020304" pitchFamily="18" charset="0"/>
              </a:rPr>
              <a:t> </a:t>
            </a:r>
            <a:r>
              <a:rPr sz="2600" b="1" err="1">
                <a:solidFill>
                  <a:srgbClr val="C00000"/>
                </a:solidFill>
                <a:latin typeface="Times New Roman" panose="02020603050405020304" pitchFamily="18" charset="0"/>
              </a:rPr>
              <a:t>minh</a:t>
            </a:r>
            <a:r>
              <a:rPr sz="2600" b="1">
                <a:solidFill>
                  <a:srgbClr val="C00000"/>
                </a:solidFill>
                <a:latin typeface="Times New Roman" panose="02020603050405020304" pitchFamily="18" charset="0"/>
              </a:rPr>
              <a:t> </a:t>
            </a:r>
            <a:r>
              <a:rPr sz="2600" b="1" err="1">
                <a:solidFill>
                  <a:srgbClr val="C00000"/>
                </a:solidFill>
                <a:latin typeface="Times New Roman" panose="02020603050405020304" pitchFamily="18" charset="0"/>
              </a:rPr>
              <a:t>sự</a:t>
            </a:r>
            <a:r>
              <a:rPr sz="2600" b="1">
                <a:solidFill>
                  <a:srgbClr val="C00000"/>
                </a:solidFill>
                <a:latin typeface="Times New Roman" panose="02020603050405020304" pitchFamily="18" charset="0"/>
              </a:rPr>
              <a:t> </a:t>
            </a:r>
            <a:r>
              <a:rPr sz="2600" b="1" err="1">
                <a:solidFill>
                  <a:srgbClr val="C00000"/>
                </a:solidFill>
                <a:latin typeface="Times New Roman" panose="02020603050405020304" pitchFamily="18" charset="0"/>
              </a:rPr>
              <a:t>chuyển</a:t>
            </a:r>
            <a:r>
              <a:rPr sz="2600" b="1">
                <a:solidFill>
                  <a:srgbClr val="C00000"/>
                </a:solidFill>
                <a:latin typeface="Times New Roman" panose="02020603050405020304" pitchFamily="18" charset="0"/>
              </a:rPr>
              <a:t> </a:t>
            </a:r>
            <a:r>
              <a:rPr sz="2600" b="1" err="1">
                <a:solidFill>
                  <a:srgbClr val="C00000"/>
                </a:solidFill>
                <a:latin typeface="Times New Roman" panose="02020603050405020304" pitchFamily="18" charset="0"/>
              </a:rPr>
              <a:t>biến</a:t>
            </a:r>
            <a:r>
              <a:rPr sz="2600" b="1">
                <a:solidFill>
                  <a:srgbClr val="C00000"/>
                </a:solidFill>
                <a:latin typeface="Times New Roman" panose="02020603050405020304" pitchFamily="18" charset="0"/>
              </a:rPr>
              <a:t> </a:t>
            </a:r>
            <a:r>
              <a:rPr sz="2600" b="1" err="1">
                <a:solidFill>
                  <a:srgbClr val="C00000"/>
                </a:solidFill>
                <a:latin typeface="Times New Roman" panose="02020603050405020304" pitchFamily="18" charset="0"/>
              </a:rPr>
              <a:t>từ</a:t>
            </a:r>
            <a:r>
              <a:rPr sz="2600" b="1">
                <a:solidFill>
                  <a:srgbClr val="C00000"/>
                </a:solidFill>
                <a:latin typeface="Times New Roman" panose="02020603050405020304" pitchFamily="18" charset="0"/>
              </a:rPr>
              <a:t> </a:t>
            </a:r>
            <a:r>
              <a:rPr sz="2600" b="1" err="1">
                <a:solidFill>
                  <a:srgbClr val="C00000"/>
                </a:solidFill>
                <a:latin typeface="Times New Roman" panose="02020603050405020304" pitchFamily="18" charset="0"/>
              </a:rPr>
              <a:t>người</a:t>
            </a:r>
            <a:r>
              <a:rPr sz="2600" b="1">
                <a:solidFill>
                  <a:srgbClr val="C00000"/>
                </a:solidFill>
                <a:latin typeface="Times New Roman" panose="02020603050405020304" pitchFamily="18" charset="0"/>
              </a:rPr>
              <a:t> </a:t>
            </a:r>
            <a:r>
              <a:rPr sz="2600" b="1" err="1">
                <a:solidFill>
                  <a:srgbClr val="C00000"/>
                </a:solidFill>
                <a:latin typeface="Times New Roman" panose="02020603050405020304" pitchFamily="18" charset="0"/>
              </a:rPr>
              <a:t>tối</a:t>
            </a:r>
            <a:r>
              <a:rPr sz="2600" b="1">
                <a:solidFill>
                  <a:srgbClr val="C00000"/>
                </a:solidFill>
                <a:latin typeface="Times New Roman" panose="02020603050405020304" pitchFamily="18" charset="0"/>
              </a:rPr>
              <a:t> </a:t>
            </a:r>
            <a:r>
              <a:rPr sz="2600" b="1" err="1">
                <a:solidFill>
                  <a:srgbClr val="C00000"/>
                </a:solidFill>
                <a:latin typeface="Times New Roman" panose="02020603050405020304" pitchFamily="18" charset="0"/>
              </a:rPr>
              <a:t>cổ</a:t>
            </a:r>
            <a:r>
              <a:rPr sz="2600" b="1">
                <a:solidFill>
                  <a:srgbClr val="C00000"/>
                </a:solidFill>
                <a:latin typeface="Times New Roman" panose="02020603050405020304" pitchFamily="18" charset="0"/>
              </a:rPr>
              <a:t> sang </a:t>
            </a:r>
            <a:r>
              <a:rPr sz="2600" b="1" err="1">
                <a:solidFill>
                  <a:srgbClr val="C00000"/>
                </a:solidFill>
                <a:latin typeface="Times New Roman" panose="02020603050405020304" pitchFamily="18" charset="0"/>
              </a:rPr>
              <a:t>người</a:t>
            </a:r>
            <a:r>
              <a:rPr sz="2600" b="1">
                <a:solidFill>
                  <a:srgbClr val="C00000"/>
                </a:solidFill>
                <a:latin typeface="Times New Roman" panose="02020603050405020304" pitchFamily="18" charset="0"/>
              </a:rPr>
              <a:t> </a:t>
            </a:r>
            <a:r>
              <a:rPr sz="2600" b="1" err="1">
                <a:solidFill>
                  <a:srgbClr val="C00000"/>
                </a:solidFill>
                <a:latin typeface="Times New Roman" panose="02020603050405020304" pitchFamily="18" charset="0"/>
              </a:rPr>
              <a:t>tinh</a:t>
            </a:r>
            <a:r>
              <a:rPr sz="2600" b="1">
                <a:solidFill>
                  <a:srgbClr val="C00000"/>
                </a:solidFill>
                <a:latin typeface="Times New Roman" panose="02020603050405020304" pitchFamily="18" charset="0"/>
              </a:rPr>
              <a:t> </a:t>
            </a:r>
            <a:r>
              <a:rPr sz="2600" b="1" err="1">
                <a:solidFill>
                  <a:srgbClr val="C00000"/>
                </a:solidFill>
                <a:latin typeface="Times New Roman" panose="02020603050405020304" pitchFamily="18" charset="0"/>
              </a:rPr>
              <a:t>khôn</a:t>
            </a:r>
            <a:r>
              <a:rPr sz="2600" b="1">
                <a:solidFill>
                  <a:srgbClr val="C00000"/>
                </a:solidFill>
                <a:latin typeface="Times New Roman" panose="02020603050405020304" pitchFamily="18" charset="0"/>
              </a:rPr>
              <a:t> </a:t>
            </a:r>
            <a:r>
              <a:rPr sz="2600" b="1" err="1">
                <a:solidFill>
                  <a:srgbClr val="C00000"/>
                </a:solidFill>
                <a:latin typeface="Times New Roman" panose="02020603050405020304" pitchFamily="18" charset="0"/>
              </a:rPr>
              <a:t>là</a:t>
            </a:r>
            <a:r>
              <a:rPr sz="2600" b="1">
                <a:solidFill>
                  <a:srgbClr val="C00000"/>
                </a:solidFill>
                <a:latin typeface="Times New Roman" panose="02020603050405020304" pitchFamily="18" charset="0"/>
              </a:rPr>
              <a:t>:</a:t>
            </a:r>
            <a:r>
              <a:rPr sz="2600" b="1">
                <a:solidFill>
                  <a:schemeClr val="tx1"/>
                </a:solidFill>
                <a:latin typeface="Times New Roman" panose="02020603050405020304" pitchFamily="18" charset="0"/>
              </a:rPr>
              <a:t> </a:t>
            </a:r>
            <a:endParaRPr sz="2600" b="1">
              <a:solidFill>
                <a:schemeClr val="tx1"/>
              </a:solidFill>
              <a:latin typeface="Times New Roman" panose="02020603050405020304" pitchFamily="18" charset="0"/>
            </a:endParaRPr>
          </a:p>
        </p:txBody>
      </p:sp>
      <p:sp>
        <p:nvSpPr>
          <p:cNvPr id="18443" name="Text Box 18442"/>
          <p:cNvSpPr txBox="1"/>
          <p:nvPr/>
        </p:nvSpPr>
        <p:spPr>
          <a:xfrm>
            <a:off x="609600" y="2286000"/>
            <a:ext cx="3200400" cy="854075"/>
          </a:xfrm>
          <a:prstGeom prst="rect">
            <a:avLst/>
          </a:prstGeom>
          <a:noFill/>
          <a:ln w="9525">
            <a:noFill/>
          </a:ln>
        </p:spPr>
        <p:txBody>
          <a:bodyPr>
            <a:spAutoFit/>
          </a:bodyPr>
          <a:lstStyle/>
          <a:p>
            <a:pPr marL="342900" indent="-342900">
              <a:spcBef>
                <a:spcPct val="50000"/>
              </a:spcBef>
              <a:buAutoNum type="alphaUcPeriod"/>
            </a:pPr>
            <a:r>
              <a:rPr sz="2000" b="1" err="1">
                <a:latin typeface="Times New Roman" panose="02020603050405020304" pitchFamily="18" charset="0"/>
              </a:rPr>
              <a:t>Xương</a:t>
            </a:r>
            <a:r>
              <a:rPr sz="2000" b="1">
                <a:latin typeface="Times New Roman" panose="02020603050405020304" pitchFamily="18" charset="0"/>
              </a:rPr>
              <a:t> </a:t>
            </a:r>
            <a:r>
              <a:rPr sz="2000" b="1" err="1">
                <a:latin typeface="Times New Roman" panose="02020603050405020304" pitchFamily="18" charset="0"/>
              </a:rPr>
              <a:t>hóa</a:t>
            </a:r>
            <a:r>
              <a:rPr sz="2000" b="1">
                <a:latin typeface="Times New Roman" panose="02020603050405020304" pitchFamily="18" charset="0"/>
              </a:rPr>
              <a:t> </a:t>
            </a:r>
            <a:r>
              <a:rPr sz="2000" b="1" err="1">
                <a:latin typeface="Times New Roman" panose="02020603050405020304" pitchFamily="18" charset="0"/>
              </a:rPr>
              <a:t>thạch</a:t>
            </a:r>
            <a:endParaRPr sz="2000" b="1">
              <a:latin typeface="Times New Roman" panose="02020603050405020304" pitchFamily="18" charset="0"/>
            </a:endParaRPr>
          </a:p>
          <a:p>
            <a:pPr marL="342900" indent="-342900">
              <a:spcBef>
                <a:spcPct val="50000"/>
              </a:spcBef>
              <a:buAutoNum type="alphaUcPeriod"/>
            </a:pPr>
            <a:r>
              <a:rPr sz="2000" b="1" err="1">
                <a:latin typeface="Times New Roman" panose="02020603050405020304" pitchFamily="18" charset="0"/>
              </a:rPr>
              <a:t>Công</a:t>
            </a:r>
            <a:r>
              <a:rPr sz="2000" b="1">
                <a:latin typeface="Times New Roman" panose="02020603050405020304" pitchFamily="18" charset="0"/>
              </a:rPr>
              <a:t> </a:t>
            </a:r>
            <a:r>
              <a:rPr sz="2000" b="1" err="1">
                <a:latin typeface="Times New Roman" panose="02020603050405020304" pitchFamily="18" charset="0"/>
              </a:rPr>
              <a:t>cụ</a:t>
            </a:r>
            <a:r>
              <a:rPr sz="2000" b="1">
                <a:latin typeface="Times New Roman" panose="02020603050405020304" pitchFamily="18" charset="0"/>
              </a:rPr>
              <a:t> </a:t>
            </a:r>
            <a:r>
              <a:rPr sz="2000" b="1" err="1">
                <a:latin typeface="Times New Roman" panose="02020603050405020304" pitchFamily="18" charset="0"/>
              </a:rPr>
              <a:t>bằng</a:t>
            </a:r>
            <a:r>
              <a:rPr sz="2000" b="1">
                <a:latin typeface="Times New Roman" panose="02020603050405020304" pitchFamily="18" charset="0"/>
              </a:rPr>
              <a:t> </a:t>
            </a:r>
            <a:r>
              <a:rPr sz="2000" b="1" err="1">
                <a:latin typeface="Times New Roman" panose="02020603050405020304" pitchFamily="18" charset="0"/>
              </a:rPr>
              <a:t>đá</a:t>
            </a:r>
            <a:endParaRPr sz="2000" b="1">
              <a:latin typeface="Times New Roman" panose="02020603050405020304" pitchFamily="18" charset="0"/>
            </a:endParaRPr>
          </a:p>
        </p:txBody>
      </p:sp>
      <p:sp>
        <p:nvSpPr>
          <p:cNvPr id="18444" name="Text Box 18443"/>
          <p:cNvSpPr txBox="1"/>
          <p:nvPr/>
        </p:nvSpPr>
        <p:spPr>
          <a:xfrm>
            <a:off x="5029200" y="2438400"/>
            <a:ext cx="3200400" cy="854075"/>
          </a:xfrm>
          <a:prstGeom prst="rect">
            <a:avLst/>
          </a:prstGeom>
          <a:noFill/>
          <a:ln w="9525">
            <a:noFill/>
          </a:ln>
        </p:spPr>
        <p:txBody>
          <a:bodyPr>
            <a:spAutoFit/>
          </a:bodyPr>
          <a:lstStyle/>
          <a:p>
            <a:pPr>
              <a:spcBef>
                <a:spcPct val="50000"/>
              </a:spcBef>
            </a:pPr>
            <a:r>
              <a:rPr sz="2000" b="1">
                <a:latin typeface="Times New Roman" panose="02020603050405020304" pitchFamily="18" charset="0"/>
              </a:rPr>
              <a:t>C.  </a:t>
            </a:r>
            <a:r>
              <a:rPr sz="2000" b="1" err="1">
                <a:latin typeface="Times New Roman" panose="02020603050405020304" pitchFamily="18" charset="0"/>
              </a:rPr>
              <a:t>Răng</a:t>
            </a:r>
            <a:r>
              <a:rPr sz="2000" b="1">
                <a:latin typeface="Times New Roman" panose="02020603050405020304" pitchFamily="18" charset="0"/>
              </a:rPr>
              <a:t> </a:t>
            </a:r>
            <a:r>
              <a:rPr sz="2000" b="1" err="1">
                <a:latin typeface="Times New Roman" panose="02020603050405020304" pitchFamily="18" charset="0"/>
              </a:rPr>
              <a:t>hóa</a:t>
            </a:r>
            <a:r>
              <a:rPr sz="2000" b="1">
                <a:latin typeface="Times New Roman" panose="02020603050405020304" pitchFamily="18" charset="0"/>
              </a:rPr>
              <a:t> </a:t>
            </a:r>
            <a:r>
              <a:rPr sz="2000" b="1" err="1">
                <a:latin typeface="Times New Roman" panose="02020603050405020304" pitchFamily="18" charset="0"/>
              </a:rPr>
              <a:t>thạch</a:t>
            </a:r>
            <a:endParaRPr sz="2000" b="1">
              <a:latin typeface="Times New Roman" panose="02020603050405020304" pitchFamily="18" charset="0"/>
            </a:endParaRPr>
          </a:p>
          <a:p>
            <a:pPr>
              <a:spcBef>
                <a:spcPct val="50000"/>
              </a:spcBef>
            </a:pPr>
            <a:r>
              <a:rPr sz="2000" b="1">
                <a:latin typeface="Times New Roman" panose="02020603050405020304" pitchFamily="18" charset="0"/>
              </a:rPr>
              <a:t>D. </a:t>
            </a:r>
            <a:r>
              <a:rPr sz="2000" b="1" err="1">
                <a:latin typeface="Times New Roman" panose="02020603050405020304" pitchFamily="18" charset="0"/>
              </a:rPr>
              <a:t>Công</a:t>
            </a:r>
            <a:r>
              <a:rPr sz="2000" b="1">
                <a:latin typeface="Times New Roman" panose="02020603050405020304" pitchFamily="18" charset="0"/>
              </a:rPr>
              <a:t> </a:t>
            </a:r>
            <a:r>
              <a:rPr sz="2000" b="1" err="1">
                <a:latin typeface="Times New Roman" panose="02020603050405020304" pitchFamily="18" charset="0"/>
              </a:rPr>
              <a:t>cụ</a:t>
            </a:r>
            <a:r>
              <a:rPr sz="2000" b="1">
                <a:latin typeface="Times New Roman" panose="02020603050405020304" pitchFamily="18" charset="0"/>
              </a:rPr>
              <a:t> </a:t>
            </a:r>
            <a:r>
              <a:rPr sz="2000" b="1" err="1">
                <a:latin typeface="Times New Roman" panose="02020603050405020304" pitchFamily="18" charset="0"/>
              </a:rPr>
              <a:t>bằng</a:t>
            </a:r>
            <a:r>
              <a:rPr sz="2000" b="1">
                <a:latin typeface="Times New Roman" panose="02020603050405020304" pitchFamily="18" charset="0"/>
              </a:rPr>
              <a:t> </a:t>
            </a:r>
            <a:r>
              <a:rPr sz="2000" b="1" err="1">
                <a:latin typeface="Times New Roman" panose="02020603050405020304" pitchFamily="18" charset="0"/>
              </a:rPr>
              <a:t>đồng</a:t>
            </a:r>
            <a:endParaRPr sz="2000" b="1">
              <a:latin typeface="Times New Roman" panose="02020603050405020304" pitchFamily="18" charset="0"/>
            </a:endParaRPr>
          </a:p>
        </p:txBody>
      </p:sp>
      <p:sp>
        <p:nvSpPr>
          <p:cNvPr id="18446" name="Text Box 18445"/>
          <p:cNvSpPr txBox="1"/>
          <p:nvPr/>
        </p:nvSpPr>
        <p:spPr>
          <a:xfrm>
            <a:off x="116205" y="3657600"/>
            <a:ext cx="8839200" cy="521970"/>
          </a:xfrm>
          <a:prstGeom prst="rect">
            <a:avLst/>
          </a:prstGeom>
          <a:noFill/>
          <a:ln w="9525">
            <a:noFill/>
          </a:ln>
        </p:spPr>
        <p:txBody>
          <a:bodyPr>
            <a:spAutoFit/>
          </a:bodyPr>
          <a:lstStyle/>
          <a:p>
            <a:pPr>
              <a:spcBef>
                <a:spcPct val="50000"/>
              </a:spcBef>
            </a:pPr>
            <a:r>
              <a:rPr lang="en-US" sz="2800" b="1">
                <a:solidFill>
                  <a:srgbClr val="C00000"/>
                </a:solidFill>
                <a:latin typeface="Times New Roman" panose="02020603050405020304" pitchFamily="18" charset="0"/>
              </a:rPr>
              <a:t>Câu 10. </a:t>
            </a:r>
            <a:r>
              <a:rPr sz="2800" b="1" err="1">
                <a:solidFill>
                  <a:srgbClr val="C00000"/>
                </a:solidFill>
                <a:latin typeface="Times New Roman" panose="02020603050405020304" pitchFamily="18" charset="0"/>
              </a:rPr>
              <a:t>Di</a:t>
            </a:r>
            <a:r>
              <a:rPr sz="2800" b="1">
                <a:solidFill>
                  <a:srgbClr val="C00000"/>
                </a:solidFill>
                <a:latin typeface="Times New Roman" panose="02020603050405020304" pitchFamily="18" charset="0"/>
              </a:rPr>
              <a:t> </a:t>
            </a:r>
            <a:r>
              <a:rPr sz="2800" b="1" err="1">
                <a:solidFill>
                  <a:srgbClr val="C00000"/>
                </a:solidFill>
                <a:latin typeface="Times New Roman" panose="02020603050405020304" pitchFamily="18" charset="0"/>
              </a:rPr>
              <a:t>tích</a:t>
            </a:r>
            <a:r>
              <a:rPr sz="2800" b="1">
                <a:solidFill>
                  <a:srgbClr val="C00000"/>
                </a:solidFill>
                <a:latin typeface="Times New Roman" panose="02020603050405020304" pitchFamily="18" charset="0"/>
              </a:rPr>
              <a:t> </a:t>
            </a:r>
            <a:r>
              <a:rPr sz="2800" b="1" err="1">
                <a:solidFill>
                  <a:srgbClr val="C00000"/>
                </a:solidFill>
                <a:latin typeface="Times New Roman" panose="02020603050405020304" pitchFamily="18" charset="0"/>
              </a:rPr>
              <a:t>mở</a:t>
            </a:r>
            <a:r>
              <a:rPr sz="2800" b="1">
                <a:solidFill>
                  <a:srgbClr val="C00000"/>
                </a:solidFill>
                <a:latin typeface="Times New Roman" panose="02020603050405020304" pitchFamily="18" charset="0"/>
              </a:rPr>
              <a:t> </a:t>
            </a:r>
            <a:r>
              <a:rPr sz="2800" b="1" err="1">
                <a:solidFill>
                  <a:srgbClr val="C00000"/>
                </a:solidFill>
                <a:latin typeface="Times New Roman" panose="02020603050405020304" pitchFamily="18" charset="0"/>
              </a:rPr>
              <a:t>đầu</a:t>
            </a:r>
            <a:r>
              <a:rPr sz="2800" b="1">
                <a:solidFill>
                  <a:srgbClr val="C00000"/>
                </a:solidFill>
                <a:latin typeface="Times New Roman" panose="02020603050405020304" pitchFamily="18" charset="0"/>
              </a:rPr>
              <a:t> </a:t>
            </a:r>
            <a:r>
              <a:rPr sz="2800" b="1" err="1">
                <a:solidFill>
                  <a:srgbClr val="C00000"/>
                </a:solidFill>
                <a:latin typeface="Times New Roman" panose="02020603050405020304" pitchFamily="18" charset="0"/>
              </a:rPr>
              <a:t>thời</a:t>
            </a:r>
            <a:r>
              <a:rPr sz="2800" b="1">
                <a:solidFill>
                  <a:srgbClr val="C00000"/>
                </a:solidFill>
                <a:latin typeface="Times New Roman" panose="02020603050405020304" pitchFamily="18" charset="0"/>
              </a:rPr>
              <a:t> </a:t>
            </a:r>
            <a:r>
              <a:rPr sz="2800" b="1" err="1">
                <a:solidFill>
                  <a:srgbClr val="C00000"/>
                </a:solidFill>
                <a:latin typeface="Times New Roman" panose="02020603050405020304" pitchFamily="18" charset="0"/>
              </a:rPr>
              <a:t>đại</a:t>
            </a:r>
            <a:r>
              <a:rPr sz="2800" b="1">
                <a:solidFill>
                  <a:srgbClr val="C00000"/>
                </a:solidFill>
                <a:latin typeface="Times New Roman" panose="02020603050405020304" pitchFamily="18" charset="0"/>
              </a:rPr>
              <a:t> </a:t>
            </a:r>
            <a:r>
              <a:rPr sz="2800" b="1" err="1">
                <a:solidFill>
                  <a:srgbClr val="C00000"/>
                </a:solidFill>
                <a:latin typeface="Times New Roman" panose="02020603050405020304" pitchFamily="18" charset="0"/>
              </a:rPr>
              <a:t>kim</a:t>
            </a:r>
            <a:r>
              <a:rPr sz="2800" b="1">
                <a:solidFill>
                  <a:srgbClr val="C00000"/>
                </a:solidFill>
                <a:latin typeface="Times New Roman" panose="02020603050405020304" pitchFamily="18" charset="0"/>
              </a:rPr>
              <a:t> </a:t>
            </a:r>
            <a:r>
              <a:rPr sz="2800" b="1" err="1">
                <a:solidFill>
                  <a:srgbClr val="C00000"/>
                </a:solidFill>
                <a:latin typeface="Times New Roman" panose="02020603050405020304" pitchFamily="18" charset="0"/>
              </a:rPr>
              <a:t>khí</a:t>
            </a:r>
            <a:r>
              <a:rPr sz="2800" b="1">
                <a:solidFill>
                  <a:srgbClr val="C00000"/>
                </a:solidFill>
                <a:latin typeface="Times New Roman" panose="02020603050405020304" pitchFamily="18" charset="0"/>
              </a:rPr>
              <a:t> ở </a:t>
            </a:r>
            <a:r>
              <a:rPr sz="2800" b="1" err="1">
                <a:solidFill>
                  <a:srgbClr val="C00000"/>
                </a:solidFill>
                <a:latin typeface="Times New Roman" panose="02020603050405020304" pitchFamily="18" charset="0"/>
              </a:rPr>
              <a:t>Việt</a:t>
            </a:r>
            <a:r>
              <a:rPr sz="2800" b="1">
                <a:solidFill>
                  <a:srgbClr val="C00000"/>
                </a:solidFill>
                <a:latin typeface="Times New Roman" panose="02020603050405020304" pitchFamily="18" charset="0"/>
              </a:rPr>
              <a:t> Nam </a:t>
            </a:r>
            <a:r>
              <a:rPr sz="2800" b="1" err="1">
                <a:solidFill>
                  <a:srgbClr val="C00000"/>
                </a:solidFill>
                <a:latin typeface="Times New Roman" panose="02020603050405020304" pitchFamily="18" charset="0"/>
              </a:rPr>
              <a:t>là</a:t>
            </a:r>
            <a:r>
              <a:rPr sz="2800" b="1">
                <a:solidFill>
                  <a:srgbClr val="C00000"/>
                </a:solidFill>
                <a:latin typeface="Times New Roman" panose="02020603050405020304" pitchFamily="18" charset="0"/>
              </a:rPr>
              <a:t>: </a:t>
            </a:r>
            <a:endParaRPr sz="2800" b="1">
              <a:solidFill>
                <a:srgbClr val="C00000"/>
              </a:solidFill>
              <a:latin typeface="Times New Roman" panose="02020603050405020304" pitchFamily="18" charset="0"/>
            </a:endParaRPr>
          </a:p>
        </p:txBody>
      </p:sp>
      <p:sp>
        <p:nvSpPr>
          <p:cNvPr id="18447" name="Text Box 18446"/>
          <p:cNvSpPr txBox="1"/>
          <p:nvPr/>
        </p:nvSpPr>
        <p:spPr>
          <a:xfrm>
            <a:off x="533400" y="4544695"/>
            <a:ext cx="2362200" cy="854075"/>
          </a:xfrm>
          <a:prstGeom prst="rect">
            <a:avLst/>
          </a:prstGeom>
          <a:noFill/>
          <a:ln w="9525">
            <a:noFill/>
          </a:ln>
        </p:spPr>
        <p:txBody>
          <a:bodyPr>
            <a:spAutoFit/>
          </a:bodyPr>
          <a:lstStyle/>
          <a:p>
            <a:pPr marL="342900" indent="-342900">
              <a:spcBef>
                <a:spcPct val="50000"/>
              </a:spcBef>
              <a:buAutoNum type="alphaUcPeriod"/>
            </a:pPr>
            <a:r>
              <a:rPr sz="2000" b="1" err="1">
                <a:latin typeface="Times New Roman" panose="02020603050405020304" pitchFamily="18" charset="0"/>
              </a:rPr>
              <a:t>Bắc</a:t>
            </a:r>
            <a:r>
              <a:rPr sz="2000" b="1">
                <a:latin typeface="Times New Roman" panose="02020603050405020304" pitchFamily="18" charset="0"/>
              </a:rPr>
              <a:t> </a:t>
            </a:r>
            <a:r>
              <a:rPr sz="2000" b="1" err="1">
                <a:latin typeface="Times New Roman" panose="02020603050405020304" pitchFamily="18" charset="0"/>
              </a:rPr>
              <a:t>Sơn</a:t>
            </a:r>
            <a:endParaRPr sz="2000" b="1">
              <a:latin typeface="Times New Roman" panose="02020603050405020304" pitchFamily="18" charset="0"/>
            </a:endParaRPr>
          </a:p>
          <a:p>
            <a:pPr marL="342900" indent="-342900">
              <a:spcBef>
                <a:spcPct val="50000"/>
              </a:spcBef>
              <a:buAutoNum type="alphaUcPeriod"/>
            </a:pPr>
            <a:r>
              <a:rPr sz="2000" b="1" err="1">
                <a:latin typeface="Times New Roman" panose="02020603050405020304" pitchFamily="18" charset="0"/>
              </a:rPr>
              <a:t>Phùng</a:t>
            </a:r>
            <a:r>
              <a:rPr sz="2000" b="1">
                <a:latin typeface="Times New Roman" panose="02020603050405020304" pitchFamily="18" charset="0"/>
              </a:rPr>
              <a:t> </a:t>
            </a:r>
            <a:r>
              <a:rPr sz="2000" b="1" err="1">
                <a:latin typeface="Times New Roman" panose="02020603050405020304" pitchFamily="18" charset="0"/>
              </a:rPr>
              <a:t>Nguyên</a:t>
            </a:r>
            <a:endParaRPr sz="2000" b="1">
              <a:latin typeface="Times New Roman" panose="02020603050405020304" pitchFamily="18" charset="0"/>
            </a:endParaRPr>
          </a:p>
        </p:txBody>
      </p:sp>
      <p:sp>
        <p:nvSpPr>
          <p:cNvPr id="18448" name="Text Box 18447"/>
          <p:cNvSpPr txBox="1"/>
          <p:nvPr/>
        </p:nvSpPr>
        <p:spPr>
          <a:xfrm>
            <a:off x="5029200" y="4544695"/>
            <a:ext cx="1828800" cy="854075"/>
          </a:xfrm>
          <a:prstGeom prst="rect">
            <a:avLst/>
          </a:prstGeom>
          <a:noFill/>
          <a:ln w="9525">
            <a:noFill/>
          </a:ln>
        </p:spPr>
        <p:txBody>
          <a:bodyPr>
            <a:spAutoFit/>
          </a:bodyPr>
          <a:lstStyle/>
          <a:p>
            <a:pPr>
              <a:spcBef>
                <a:spcPct val="50000"/>
              </a:spcBef>
            </a:pPr>
            <a:r>
              <a:rPr sz="2000" b="1">
                <a:latin typeface="Times New Roman" panose="02020603050405020304" pitchFamily="18" charset="0"/>
              </a:rPr>
              <a:t>C. Sa </a:t>
            </a:r>
            <a:r>
              <a:rPr sz="2000" b="1" err="1">
                <a:latin typeface="Times New Roman" panose="02020603050405020304" pitchFamily="18" charset="0"/>
              </a:rPr>
              <a:t>Huỳnh</a:t>
            </a:r>
            <a:endParaRPr sz="2000" b="1">
              <a:latin typeface="Times New Roman" panose="02020603050405020304" pitchFamily="18" charset="0"/>
            </a:endParaRPr>
          </a:p>
          <a:p>
            <a:pPr>
              <a:spcBef>
                <a:spcPct val="50000"/>
              </a:spcBef>
            </a:pPr>
            <a:r>
              <a:rPr sz="2000" b="1">
                <a:latin typeface="Times New Roman" panose="02020603050405020304" pitchFamily="18" charset="0"/>
              </a:rPr>
              <a:t>D. </a:t>
            </a:r>
            <a:r>
              <a:rPr sz="2000" b="1" err="1">
                <a:latin typeface="Times New Roman" panose="02020603050405020304" pitchFamily="18" charset="0"/>
              </a:rPr>
              <a:t>Đồng</a:t>
            </a:r>
            <a:r>
              <a:rPr sz="2000" b="1">
                <a:latin typeface="Times New Roman" panose="02020603050405020304" pitchFamily="18" charset="0"/>
              </a:rPr>
              <a:t> </a:t>
            </a:r>
            <a:r>
              <a:rPr sz="2000" b="1" err="1">
                <a:latin typeface="Times New Roman" panose="02020603050405020304" pitchFamily="18" charset="0"/>
              </a:rPr>
              <a:t>Nai</a:t>
            </a:r>
            <a:endParaRPr sz="2000" b="1">
              <a:latin typeface="Times New Roman" panose="02020603050405020304" pitchFamily="18" charset="0"/>
            </a:endParaRPr>
          </a:p>
        </p:txBody>
      </p:sp>
      <p:sp>
        <p:nvSpPr>
          <p:cNvPr id="18449" name="Oval 18448"/>
          <p:cNvSpPr/>
          <p:nvPr/>
        </p:nvSpPr>
        <p:spPr>
          <a:xfrm>
            <a:off x="5105400" y="2438400"/>
            <a:ext cx="304800" cy="381000"/>
          </a:xfrm>
          <a:prstGeom prst="ellipse">
            <a:avLst/>
          </a:prstGeom>
          <a:solidFill>
            <a:schemeClr val="hlink"/>
          </a:solidFill>
          <a:ln w="9525" cap="flat" cmpd="sng">
            <a:solidFill>
              <a:schemeClr val="tx1"/>
            </a:solidFill>
            <a:prstDash val="solid"/>
            <a:headEnd type="none" w="med" len="med"/>
            <a:tailEnd type="none" w="med" len="med"/>
          </a:ln>
        </p:spPr>
        <p:txBody>
          <a:bodyPr wrap="none" anchor="ctr" anchorCtr="0"/>
          <a:lstStyle/>
          <a:p>
            <a:pPr algn="ctr"/>
            <a:r>
              <a:rPr b="1">
                <a:solidFill>
                  <a:srgbClr val="CC0000"/>
                </a:solidFill>
              </a:rPr>
              <a:t>C</a:t>
            </a:r>
            <a:endParaRPr b="1">
              <a:solidFill>
                <a:srgbClr val="CC0000"/>
              </a:solidFill>
            </a:endParaRPr>
          </a:p>
        </p:txBody>
      </p:sp>
      <p:sp>
        <p:nvSpPr>
          <p:cNvPr id="18450" name="Oval 18449"/>
          <p:cNvSpPr/>
          <p:nvPr/>
        </p:nvSpPr>
        <p:spPr>
          <a:xfrm>
            <a:off x="533400" y="5029200"/>
            <a:ext cx="304800" cy="381000"/>
          </a:xfrm>
          <a:prstGeom prst="ellipse">
            <a:avLst/>
          </a:prstGeom>
          <a:solidFill>
            <a:schemeClr val="hlink"/>
          </a:solidFill>
          <a:ln w="9525" cap="flat" cmpd="sng">
            <a:solidFill>
              <a:schemeClr val="tx1"/>
            </a:solidFill>
            <a:prstDash val="solid"/>
            <a:headEnd type="none" w="med" len="med"/>
            <a:tailEnd type="none" w="med" len="med"/>
          </a:ln>
        </p:spPr>
        <p:txBody>
          <a:bodyPr wrap="none" anchor="ctr" anchorCtr="0"/>
          <a:lstStyle/>
          <a:p>
            <a:pPr algn="ctr"/>
            <a:r>
              <a:rPr sz="2400" b="1">
                <a:solidFill>
                  <a:srgbClr val="CC0000"/>
                </a:solidFill>
              </a:rPr>
              <a:t>B</a:t>
            </a:r>
            <a:endParaRPr sz="2400" b="1">
              <a:solidFill>
                <a:srgbClr val="CC0000"/>
              </a:solidFill>
            </a:endParaRPr>
          </a:p>
        </p:txBody>
      </p:sp>
      <p:sp>
        <p:nvSpPr>
          <p:cNvPr id="17410" name="Text Box 4"/>
          <p:cNvSpPr txBox="1">
            <a:spLocks noChangeArrowheads="1"/>
          </p:cNvSpPr>
          <p:nvPr/>
        </p:nvSpPr>
        <p:spPr bwMode="auto">
          <a:xfrm>
            <a:off x="304800" y="359410"/>
            <a:ext cx="8382000" cy="52197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6"/>
          </a:lnRef>
          <a:fillRef idx="2">
            <a:schemeClr val="accent6"/>
          </a:fillRef>
          <a:effectRef idx="1">
            <a:schemeClr val="accent6"/>
          </a:effectRef>
          <a:fontRef idx="minor">
            <a:schemeClr val="dk1"/>
          </a:fontRef>
        </p:style>
        <p:txBody>
          <a:bodyPr wrap="square">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lgn="ctr" eaLnBrk="1" hangingPunct="1">
              <a:spcBef>
                <a:spcPct val="0"/>
              </a:spcBef>
              <a:buClrTx/>
              <a:buFontTx/>
              <a:buNone/>
            </a:pPr>
            <a:r>
              <a:rPr lang="en-US" altLang="en-US" sz="2800" b="1" dirty="0" smtClean="0">
                <a:solidFill>
                  <a:srgbClr val="FF0000"/>
                </a:solidFill>
                <a:latin typeface="Times New Roman" panose="02020603050405020304" pitchFamily="18" charset="0"/>
              </a:rPr>
              <a:t>BÀI TẬP CỦNG CỐ</a:t>
            </a:r>
            <a:endParaRPr lang="en-US" altLang="en-US"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 calcmode="lin" valueType="num">
                                      <p:cBhvr>
                                        <p:cTn id="7" dur="1000" fill="hold"/>
                                        <p:tgtEl>
                                          <p:spTgt spid="18442"/>
                                        </p:tgtEl>
                                        <p:attrNameLst>
                                          <p:attrName>ppt_x</p:attrName>
                                        </p:attrNameLst>
                                      </p:cBhvr>
                                      <p:tavLst>
                                        <p:tav tm="0">
                                          <p:val>
                                            <p:strVal val="#ppt_x-.2"/>
                                          </p:val>
                                        </p:tav>
                                        <p:tav tm="100000">
                                          <p:val>
                                            <p:strVal val="#ppt_x"/>
                                          </p:val>
                                        </p:tav>
                                      </p:tavLst>
                                    </p:anim>
                                    <p:anim calcmode="lin" valueType="num">
                                      <p:cBhvr>
                                        <p:cTn id="8" dur="1000" fill="hold"/>
                                        <p:tgtEl>
                                          <p:spTgt spid="184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4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8443"/>
                                        </p:tgtEl>
                                        <p:attrNameLst>
                                          <p:attrName>style.visibility</p:attrName>
                                        </p:attrNameLst>
                                      </p:cBhvr>
                                      <p:to>
                                        <p:strVal val="visible"/>
                                      </p:to>
                                    </p:set>
                                    <p:anim calcmode="lin" valueType="num">
                                      <p:cBhvr>
                                        <p:cTn id="14" dur="1000" fill="hold"/>
                                        <p:tgtEl>
                                          <p:spTgt spid="18443"/>
                                        </p:tgtEl>
                                        <p:attrNameLst>
                                          <p:attrName>ppt_x</p:attrName>
                                        </p:attrNameLst>
                                      </p:cBhvr>
                                      <p:tavLst>
                                        <p:tav tm="0">
                                          <p:val>
                                            <p:strVal val="#ppt_x-.2"/>
                                          </p:val>
                                        </p:tav>
                                        <p:tav tm="100000">
                                          <p:val>
                                            <p:strVal val="#ppt_x"/>
                                          </p:val>
                                        </p:tav>
                                      </p:tavLst>
                                    </p:anim>
                                    <p:anim calcmode="lin" valueType="num">
                                      <p:cBhvr>
                                        <p:cTn id="15" dur="1000" fill="hold"/>
                                        <p:tgtEl>
                                          <p:spTgt spid="1844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844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8444"/>
                                        </p:tgtEl>
                                        <p:attrNameLst>
                                          <p:attrName>style.visibility</p:attrName>
                                        </p:attrNameLst>
                                      </p:cBhvr>
                                      <p:to>
                                        <p:strVal val="visible"/>
                                      </p:to>
                                    </p:set>
                                    <p:anim calcmode="lin" valueType="num">
                                      <p:cBhvr>
                                        <p:cTn id="21" dur="1000" fill="hold"/>
                                        <p:tgtEl>
                                          <p:spTgt spid="18444"/>
                                        </p:tgtEl>
                                        <p:attrNameLst>
                                          <p:attrName>ppt_x</p:attrName>
                                        </p:attrNameLst>
                                      </p:cBhvr>
                                      <p:tavLst>
                                        <p:tav tm="0">
                                          <p:val>
                                            <p:strVal val="#ppt_x-.2"/>
                                          </p:val>
                                        </p:tav>
                                        <p:tav tm="100000">
                                          <p:val>
                                            <p:strVal val="#ppt_x"/>
                                          </p:val>
                                        </p:tav>
                                      </p:tavLst>
                                    </p:anim>
                                    <p:anim calcmode="lin" valueType="num">
                                      <p:cBhvr>
                                        <p:cTn id="22" dur="1000" fill="hold"/>
                                        <p:tgtEl>
                                          <p:spTgt spid="1844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8444"/>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18449"/>
                                        </p:tgtEl>
                                        <p:attrNameLst>
                                          <p:attrName>style.visibility</p:attrName>
                                        </p:attrNameLst>
                                      </p:cBhvr>
                                      <p:to>
                                        <p:strVal val="visible"/>
                                      </p:to>
                                    </p:set>
                                    <p:anim calcmode="lin" valueType="num">
                                      <p:cBhvr>
                                        <p:cTn id="28" dur="500" fill="hold"/>
                                        <p:tgtEl>
                                          <p:spTgt spid="18449"/>
                                        </p:tgtEl>
                                        <p:attrNameLst>
                                          <p:attrName>ppt_w</p:attrName>
                                        </p:attrNameLst>
                                      </p:cBhvr>
                                      <p:tavLst>
                                        <p:tav tm="0">
                                          <p:val>
                                            <p:fltVal val="0"/>
                                          </p:val>
                                        </p:tav>
                                        <p:tav tm="100000">
                                          <p:val>
                                            <p:strVal val="#ppt_w"/>
                                          </p:val>
                                        </p:tav>
                                      </p:tavLst>
                                    </p:anim>
                                    <p:anim calcmode="lin" valueType="num">
                                      <p:cBhvr>
                                        <p:cTn id="29" dur="500" fill="hold"/>
                                        <p:tgtEl>
                                          <p:spTgt spid="18449"/>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18446"/>
                                        </p:tgtEl>
                                        <p:attrNameLst>
                                          <p:attrName>style.visibility</p:attrName>
                                        </p:attrNameLst>
                                      </p:cBhvr>
                                      <p:to>
                                        <p:strVal val="visible"/>
                                      </p:to>
                                    </p:set>
                                    <p:anim calcmode="lin" valueType="num">
                                      <p:cBhvr>
                                        <p:cTn id="34" dur="1000" fill="hold"/>
                                        <p:tgtEl>
                                          <p:spTgt spid="18446"/>
                                        </p:tgtEl>
                                        <p:attrNameLst>
                                          <p:attrName>ppt_x</p:attrName>
                                        </p:attrNameLst>
                                      </p:cBhvr>
                                      <p:tavLst>
                                        <p:tav tm="0">
                                          <p:val>
                                            <p:strVal val="#ppt_x-.2"/>
                                          </p:val>
                                        </p:tav>
                                        <p:tav tm="100000">
                                          <p:val>
                                            <p:strVal val="#ppt_x"/>
                                          </p:val>
                                        </p:tav>
                                      </p:tavLst>
                                    </p:anim>
                                    <p:anim calcmode="lin" valueType="num">
                                      <p:cBhvr>
                                        <p:cTn id="35" dur="1000" fill="hold"/>
                                        <p:tgtEl>
                                          <p:spTgt spid="18446"/>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8446"/>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18447"/>
                                        </p:tgtEl>
                                        <p:attrNameLst>
                                          <p:attrName>style.visibility</p:attrName>
                                        </p:attrNameLst>
                                      </p:cBhvr>
                                      <p:to>
                                        <p:strVal val="visible"/>
                                      </p:to>
                                    </p:set>
                                    <p:anim calcmode="lin" valueType="num">
                                      <p:cBhvr>
                                        <p:cTn id="41" dur="1000" fill="hold"/>
                                        <p:tgtEl>
                                          <p:spTgt spid="18447"/>
                                        </p:tgtEl>
                                        <p:attrNameLst>
                                          <p:attrName>ppt_x</p:attrName>
                                        </p:attrNameLst>
                                      </p:cBhvr>
                                      <p:tavLst>
                                        <p:tav tm="0">
                                          <p:val>
                                            <p:strVal val="#ppt_x-.2"/>
                                          </p:val>
                                        </p:tav>
                                        <p:tav tm="100000">
                                          <p:val>
                                            <p:strVal val="#ppt_x"/>
                                          </p:val>
                                        </p:tav>
                                      </p:tavLst>
                                    </p:anim>
                                    <p:anim calcmode="lin" valueType="num">
                                      <p:cBhvr>
                                        <p:cTn id="42" dur="1000" fill="hold"/>
                                        <p:tgtEl>
                                          <p:spTgt spid="18447"/>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8447"/>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18448"/>
                                        </p:tgtEl>
                                        <p:attrNameLst>
                                          <p:attrName>style.visibility</p:attrName>
                                        </p:attrNameLst>
                                      </p:cBhvr>
                                      <p:to>
                                        <p:strVal val="visible"/>
                                      </p:to>
                                    </p:set>
                                    <p:anim calcmode="lin" valueType="num">
                                      <p:cBhvr>
                                        <p:cTn id="48" dur="1000" fill="hold"/>
                                        <p:tgtEl>
                                          <p:spTgt spid="18448"/>
                                        </p:tgtEl>
                                        <p:attrNameLst>
                                          <p:attrName>ppt_x</p:attrName>
                                        </p:attrNameLst>
                                      </p:cBhvr>
                                      <p:tavLst>
                                        <p:tav tm="0">
                                          <p:val>
                                            <p:strVal val="#ppt_x-.2"/>
                                          </p:val>
                                        </p:tav>
                                        <p:tav tm="100000">
                                          <p:val>
                                            <p:strVal val="#ppt_x"/>
                                          </p:val>
                                        </p:tav>
                                      </p:tavLst>
                                    </p:anim>
                                    <p:anim calcmode="lin" valueType="num">
                                      <p:cBhvr>
                                        <p:cTn id="49" dur="1000" fill="hold"/>
                                        <p:tgtEl>
                                          <p:spTgt spid="18448"/>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8448"/>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8450"/>
                                        </p:tgtEl>
                                        <p:attrNameLst>
                                          <p:attrName>style.visibility</p:attrName>
                                        </p:attrNameLst>
                                      </p:cBhvr>
                                      <p:to>
                                        <p:strVal val="visible"/>
                                      </p:to>
                                    </p:set>
                                    <p:anim calcmode="lin" valueType="num">
                                      <p:cBhvr>
                                        <p:cTn id="55" dur="500" fill="hold"/>
                                        <p:tgtEl>
                                          <p:spTgt spid="18450"/>
                                        </p:tgtEl>
                                        <p:attrNameLst>
                                          <p:attrName>ppt_w</p:attrName>
                                        </p:attrNameLst>
                                      </p:cBhvr>
                                      <p:tavLst>
                                        <p:tav tm="0">
                                          <p:val>
                                            <p:fltVal val="0"/>
                                          </p:val>
                                        </p:tav>
                                        <p:tav tm="100000">
                                          <p:val>
                                            <p:strVal val="#ppt_w"/>
                                          </p:val>
                                        </p:tav>
                                      </p:tavLst>
                                    </p:anim>
                                    <p:anim calcmode="lin" valueType="num">
                                      <p:cBhvr>
                                        <p:cTn id="56" dur="500" fill="hold"/>
                                        <p:tgtEl>
                                          <p:spTgt spid="184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18443" grpId="0"/>
      <p:bldP spid="18444" grpId="0"/>
      <p:bldP spid="18446" grpId="0"/>
      <p:bldP spid="18447" grpId="0"/>
      <p:bldP spid="18448" grpId="0"/>
      <p:bldP spid="18449" grpId="0" bldLvl="0" animBg="1"/>
      <p:bldP spid="18450"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82994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sym typeface="+mn-ea"/>
              </a:rPr>
              <a:t>CHỦ ĐỀ 1. XÃ HỘI NGUYÊN THUỶ</a:t>
            </a:r>
            <a:endParaRPr lang="en-US" sz="2400" b="1" dirty="0">
              <a:solidFill>
                <a:srgbClr val="FF0000"/>
              </a:solidFill>
              <a:latin typeface="Times New Roman" panose="02020603050405020304" pitchFamily="18" charset="0"/>
              <a:cs typeface="Times New Roman" panose="02020603050405020304" pitchFamily="18" charset="0"/>
              <a:sym typeface="+mn-ea"/>
            </a:endParaRPr>
          </a:p>
          <a:p>
            <a:pPr algn="ctr"/>
            <a:endParaRPr lang="en-US" sz="2400" dirty="0">
              <a:solidFill>
                <a:srgbClr val="FFFF00"/>
              </a:solidFill>
            </a:endParaRPr>
          </a:p>
        </p:txBody>
      </p:sp>
      <p:sp>
        <p:nvSpPr>
          <p:cNvPr id="14" name="Rectangle 13"/>
          <p:cNvSpPr/>
          <p:nvPr/>
        </p:nvSpPr>
        <p:spPr>
          <a:xfrm>
            <a:off x="8466" y="1905000"/>
            <a:ext cx="8373533" cy="461665"/>
          </a:xfrm>
          <a:prstGeom prst="rect">
            <a:avLst/>
          </a:prstGeom>
        </p:spPr>
        <p:txBody>
          <a:bodyPr wrap="square">
            <a:spAutoFit/>
          </a:bodyPr>
          <a:lstStyle/>
          <a:p>
            <a:pPr algn="just">
              <a:spcAft>
                <a:spcPts val="0"/>
              </a:spcAft>
            </a:pP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Cuộc </a:t>
            </a:r>
            <a:r>
              <a:rPr lang="en-US" sz="24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thời </a:t>
            </a:r>
            <a:r>
              <a:rPr lang="en-US" sz="24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đá</a:t>
            </a:r>
            <a:r>
              <a:rPr lang="en-US"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mới</a:t>
            </a:r>
            <a:endParaRPr lang="en-US" sz="2400" b="1" dirty="0" err="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5"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0638" y="2514600"/>
            <a:ext cx="383063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5"/>
          <p:cNvSpPr txBox="1">
            <a:spLocks noChangeArrowheads="1"/>
          </p:cNvSpPr>
          <p:nvPr/>
        </p:nvSpPr>
        <p:spPr bwMode="auto">
          <a:xfrm>
            <a:off x="4876800" y="2822575"/>
            <a:ext cx="2825750" cy="58356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eaLnBrk="1" hangingPunct="1">
              <a:spcBef>
                <a:spcPct val="50000"/>
              </a:spcBef>
              <a:defRPr/>
            </a:pP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CÂU HỎI</a:t>
            </a:r>
            <a:endPar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7" name="AutoShape 76"/>
          <p:cNvSpPr>
            <a:spLocks noChangeArrowheads="1"/>
          </p:cNvSpPr>
          <p:nvPr/>
        </p:nvSpPr>
        <p:spPr bwMode="auto">
          <a:xfrm>
            <a:off x="4079875" y="3746500"/>
            <a:ext cx="4419600" cy="2362200"/>
          </a:xfrm>
          <a:prstGeom prst="flowChartAlternateProcess">
            <a:avLst/>
          </a:prstGeom>
        </p:spPr>
        <p:style>
          <a:lnRef idx="3">
            <a:schemeClr val="lt1"/>
          </a:lnRef>
          <a:fillRef idx="1">
            <a:schemeClr val="accent3"/>
          </a:fillRef>
          <a:effectRef idx="1">
            <a:schemeClr val="accent3"/>
          </a:effectRef>
          <a:fontRef idx="minor">
            <a:schemeClr val="lt1"/>
          </a:fontRef>
        </p:style>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sz="2800" b="1" dirty="0">
                <a:solidFill>
                  <a:schemeClr val="tx1"/>
                </a:solidFill>
                <a:latin typeface="Times New Roman" panose="02020603050405020304" pitchFamily="18" charset="0"/>
                <a:cs typeface="Times New Roman" panose="02020603050405020304" pitchFamily="18" charset="0"/>
              </a:rPr>
              <a:t>Tìm </a:t>
            </a:r>
            <a:r>
              <a:rPr lang="en-US" sz="2800" b="1" dirty="0" err="1" smtClean="0">
                <a:solidFill>
                  <a:schemeClr val="tx1"/>
                </a:solidFill>
                <a:latin typeface="Times New Roman" panose="02020603050405020304" pitchFamily="18" charset="0"/>
                <a:cs typeface="Times New Roman" panose="02020603050405020304" pitchFamily="18" charset="0"/>
              </a:rPr>
              <a:t>hiểu</a:t>
            </a:r>
            <a:r>
              <a:rPr lang="en-US" sz="2800" b="1" dirty="0" smtClean="0">
                <a:solidFill>
                  <a:schemeClr val="tx1"/>
                </a:solidFill>
                <a:latin typeface="Times New Roman" panose="02020603050405020304" pitchFamily="18" charset="0"/>
                <a:cs typeface="Times New Roman" panose="02020603050405020304" pitchFamily="18" charset="0"/>
              </a:rPr>
              <a:t> về</a:t>
            </a:r>
            <a:r>
              <a:rPr lang="nl-NL" sz="2800" b="1" dirty="0">
                <a:solidFill>
                  <a:schemeClr val="tx1"/>
                </a:solidFill>
              </a:rPr>
              <a:t> </a:t>
            </a:r>
            <a:r>
              <a:rPr lang="en-US" sz="2800" b="1" dirty="0">
                <a:solidFill>
                  <a:schemeClr val="tx1"/>
                </a:solidFill>
                <a:cs typeface="Times New Roman" panose="02020603050405020304" pitchFamily="18" charset="0"/>
              </a:rPr>
              <a:t>thời </a:t>
            </a:r>
            <a:r>
              <a:rPr lang="en-US" sz="2800" b="1" dirty="0" err="1">
                <a:solidFill>
                  <a:schemeClr val="tx1"/>
                </a:solidFill>
                <a:cs typeface="Times New Roman" panose="02020603050405020304" pitchFamily="18" charset="0"/>
              </a:rPr>
              <a:t>đại</a:t>
            </a:r>
            <a:r>
              <a:rPr lang="en-US" sz="2800" b="1" dirty="0">
                <a:solidFill>
                  <a:schemeClr val="tx1"/>
                </a:solidFill>
                <a:cs typeface="Times New Roman" panose="02020603050405020304" pitchFamily="18" charset="0"/>
              </a:rPr>
              <a:t> </a:t>
            </a:r>
            <a:r>
              <a:rPr lang="en-US" sz="2800" b="1" dirty="0" err="1">
                <a:solidFill>
                  <a:schemeClr val="tx1"/>
                </a:solidFill>
                <a:cs typeface="Times New Roman" panose="02020603050405020304" pitchFamily="18" charset="0"/>
              </a:rPr>
              <a:t>đá</a:t>
            </a:r>
            <a:r>
              <a:rPr lang="en-US" sz="2800" b="1" dirty="0">
                <a:solidFill>
                  <a:schemeClr val="tx1"/>
                </a:solidFill>
                <a:cs typeface="Times New Roman" panose="02020603050405020304" pitchFamily="18" charset="0"/>
              </a:rPr>
              <a:t> </a:t>
            </a:r>
            <a:r>
              <a:rPr lang="en-US" sz="2800" b="1" dirty="0" err="1">
                <a:solidFill>
                  <a:schemeClr val="tx1"/>
                </a:solidFill>
                <a:cs typeface="Times New Roman" panose="02020603050405020304" pitchFamily="18" charset="0"/>
              </a:rPr>
              <a:t>mới</a:t>
            </a:r>
            <a:endParaRPr lang="en-US" sz="2800" b="1" dirty="0" err="1">
              <a:solidFill>
                <a:schemeClr val="tx1"/>
              </a:solidFill>
              <a:cs typeface="Times New Roman" panose="02020603050405020304" pitchFamily="18" charset="0"/>
            </a:endParaRPr>
          </a:p>
          <a:p>
            <a:pPr algn="ctr">
              <a:defRPr/>
            </a:pPr>
            <a:r>
              <a:rPr lang="en-US" sz="2800" b="1" dirty="0">
                <a:solidFill>
                  <a:schemeClr val="tx1"/>
                </a:solidFill>
                <a:cs typeface="Times New Roman" panose="02020603050405020304" pitchFamily="18" charset="0"/>
              </a:rPr>
              <a:t> cuộc </a:t>
            </a:r>
            <a:r>
              <a:rPr lang="en-US" sz="2800" b="1" dirty="0" err="1">
                <a:solidFill>
                  <a:schemeClr val="tx1"/>
                </a:solidFill>
                <a:cs typeface="Times New Roman" panose="02020603050405020304" pitchFamily="18" charset="0"/>
              </a:rPr>
              <a:t>sống</a:t>
            </a:r>
            <a:r>
              <a:rPr lang="en-US" sz="2800" b="1" dirty="0">
                <a:solidFill>
                  <a:schemeClr val="tx1"/>
                </a:solidFill>
                <a:cs typeface="Times New Roman" panose="02020603050405020304" pitchFamily="18" charset="0"/>
              </a:rPr>
              <a:t> </a:t>
            </a:r>
            <a:r>
              <a:rPr lang="en-US" sz="2800" b="1" dirty="0" err="1" smtClean="0">
                <a:solidFill>
                  <a:schemeClr val="tx1"/>
                </a:solidFill>
                <a:cs typeface="Times New Roman" panose="02020603050405020304" pitchFamily="18" charset="0"/>
              </a:rPr>
              <a:t>vật</a:t>
            </a:r>
            <a:r>
              <a:rPr lang="en-US" sz="2800" b="1" dirty="0" smtClean="0">
                <a:solidFill>
                  <a:schemeClr val="tx1"/>
                </a:solidFill>
                <a:cs typeface="Times New Roman" panose="02020603050405020304" pitchFamily="18" charset="0"/>
              </a:rPr>
              <a:t> </a:t>
            </a:r>
            <a:r>
              <a:rPr lang="en-US" sz="2800" b="1" dirty="0" err="1">
                <a:solidFill>
                  <a:schemeClr val="tx1"/>
                </a:solidFill>
                <a:cs typeface="Times New Roman" panose="02020603050405020304" pitchFamily="18" charset="0"/>
              </a:rPr>
              <a:t>chất</a:t>
            </a:r>
            <a:r>
              <a:rPr lang="en-US" sz="2800" b="1" dirty="0">
                <a:solidFill>
                  <a:schemeClr val="tx1"/>
                </a:solidFill>
                <a:cs typeface="Times New Roman" panose="02020603050405020304" pitchFamily="18" charset="0"/>
              </a:rPr>
              <a:t> của con</a:t>
            </a:r>
            <a:endParaRPr lang="en-US" sz="2800" b="1" dirty="0">
              <a:solidFill>
                <a:schemeClr val="tx1"/>
              </a:solidFill>
              <a:cs typeface="Times New Roman" panose="02020603050405020304" pitchFamily="18" charset="0"/>
            </a:endParaRPr>
          </a:p>
          <a:p>
            <a:pPr algn="ctr">
              <a:defRPr/>
            </a:pPr>
            <a:r>
              <a:rPr lang="en-US" sz="2800" b="1" dirty="0" err="1">
                <a:solidFill>
                  <a:schemeClr val="tx1"/>
                </a:solidFill>
                <a:cs typeface="Times New Roman" panose="02020603050405020304" pitchFamily="18" charset="0"/>
              </a:rPr>
              <a:t>người</a:t>
            </a:r>
            <a:r>
              <a:rPr lang="en-US" sz="2800" b="1" dirty="0">
                <a:solidFill>
                  <a:schemeClr val="tx1"/>
                </a:solidFill>
                <a:cs typeface="Times New Roman" panose="02020603050405020304" pitchFamily="18" charset="0"/>
              </a:rPr>
              <a:t> </a:t>
            </a:r>
            <a:r>
              <a:rPr lang="en-US" sz="2800" b="1" dirty="0" err="1">
                <a:solidFill>
                  <a:schemeClr val="tx1"/>
                </a:solidFill>
                <a:cs typeface="Times New Roman" panose="02020603050405020304" pitchFamily="18" charset="0"/>
              </a:rPr>
              <a:t>có</a:t>
            </a:r>
            <a:r>
              <a:rPr lang="en-US" sz="2800" b="1" dirty="0">
                <a:solidFill>
                  <a:schemeClr val="tx1"/>
                </a:solidFill>
                <a:cs typeface="Times New Roman" panose="02020603050405020304" pitchFamily="18" charset="0"/>
              </a:rPr>
              <a:t> </a:t>
            </a:r>
            <a:r>
              <a:rPr lang="en-US" sz="2800" b="1" dirty="0" err="1">
                <a:solidFill>
                  <a:schemeClr val="tx1"/>
                </a:solidFill>
                <a:cs typeface="Times New Roman" panose="02020603050405020304" pitchFamily="18" charset="0"/>
              </a:rPr>
              <a:t>biến</a:t>
            </a:r>
            <a:r>
              <a:rPr lang="en-US" sz="2800" b="1" dirty="0">
                <a:solidFill>
                  <a:schemeClr val="tx1"/>
                </a:solidFill>
                <a:cs typeface="Times New Roman" panose="02020603050405020304" pitchFamily="18" charset="0"/>
              </a:rPr>
              <a:t> </a:t>
            </a:r>
            <a:r>
              <a:rPr lang="en-US" sz="2800" b="1" dirty="0" err="1">
                <a:solidFill>
                  <a:schemeClr val="tx1"/>
                </a:solidFill>
                <a:cs typeface="Times New Roman" panose="02020603050405020304" pitchFamily="18" charset="0"/>
              </a:rPr>
              <a:t>đổi</a:t>
            </a:r>
            <a:r>
              <a:rPr lang="en-US" sz="2800" b="1" dirty="0">
                <a:solidFill>
                  <a:schemeClr val="tx1"/>
                </a:solidFill>
                <a:cs typeface="Times New Roman" panose="02020603050405020304" pitchFamily="18" charset="0"/>
              </a:rPr>
              <a:t> </a:t>
            </a:r>
            <a:endParaRPr lang="en-US" sz="2800" b="1" dirty="0">
              <a:solidFill>
                <a:schemeClr val="tx1"/>
              </a:solidFill>
              <a:cs typeface="Times New Roman" panose="02020603050405020304" pitchFamily="18" charset="0"/>
            </a:endParaRPr>
          </a:p>
          <a:p>
            <a:pPr algn="ctr">
              <a:defRPr/>
            </a:pPr>
            <a:r>
              <a:rPr lang="en-US" sz="2800" b="1" dirty="0" err="1" smtClean="0">
                <a:solidFill>
                  <a:schemeClr val="tx1"/>
                </a:solidFill>
                <a:cs typeface="Times New Roman" panose="02020603050405020304" pitchFamily="18" charset="0"/>
              </a:rPr>
              <a:t>như</a:t>
            </a:r>
            <a:r>
              <a:rPr lang="en-US" sz="2800" b="1" dirty="0" smtClean="0">
                <a:solidFill>
                  <a:schemeClr val="tx1"/>
                </a:solidFill>
                <a:cs typeface="Times New Roman" panose="02020603050405020304" pitchFamily="18" charset="0"/>
              </a:rPr>
              <a:t> </a:t>
            </a:r>
            <a:r>
              <a:rPr lang="en-US" sz="2800" b="1" dirty="0" err="1">
                <a:solidFill>
                  <a:schemeClr val="tx1"/>
                </a:solidFill>
                <a:cs typeface="Times New Roman" panose="02020603050405020304" pitchFamily="18" charset="0"/>
              </a:rPr>
              <a:t>thế</a:t>
            </a:r>
            <a:r>
              <a:rPr lang="en-US" sz="2800" b="1" dirty="0">
                <a:solidFill>
                  <a:schemeClr val="tx1"/>
                </a:solidFill>
                <a:cs typeface="Times New Roman" panose="02020603050405020304" pitchFamily="18" charset="0"/>
              </a:rPr>
              <a:t> </a:t>
            </a:r>
            <a:r>
              <a:rPr lang="en-US" sz="2800" b="1" dirty="0" err="1" smtClean="0">
                <a:solidFill>
                  <a:schemeClr val="tx1"/>
                </a:solidFill>
                <a:cs typeface="Times New Roman" panose="02020603050405020304" pitchFamily="18" charset="0"/>
              </a:rPr>
              <a:t>nào</a:t>
            </a:r>
            <a:r>
              <a:rPr lang="en-US" sz="2800" b="1" dirty="0" smtClean="0">
                <a:solidFill>
                  <a:schemeClr val="tx1"/>
                </a:solidFill>
              </a:rPr>
              <a:t>?</a:t>
            </a:r>
            <a:endParaRPr lang="en-US" sz="2800" b="1" dirty="0">
              <a:solidFill>
                <a:schemeClr val="tx1"/>
              </a:solidFill>
            </a:endParaRPr>
          </a:p>
          <a:p>
            <a:pPr algn="ctr">
              <a:defRPr/>
            </a:pPr>
            <a:endParaRPr lang="en-US" sz="2800" b="1"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85656" y="1219200"/>
            <a:ext cx="8373533" cy="460375"/>
          </a:xfrm>
          <a:prstGeom prst="rect">
            <a:avLst/>
          </a:prstGeom>
        </p:spPr>
        <p:txBody>
          <a:bodyPr wrap="square">
            <a:spAutoFit/>
          </a:bodyPr>
          <a:lstStyle/>
          <a:p>
            <a:pPr algn="just">
              <a:spcAft>
                <a:spcPts val="0"/>
              </a:spcAft>
            </a:pP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bầy</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thủy</a:t>
            </a:r>
            <a:endPar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1">
            <a:extLst>
              <a:ext uri="{BEBA8EAE-BF5A-486C-A8C5-ECC9F3942E4B}">
                <a14:imgProps xmlns:a14="http://schemas.microsoft.com/office/drawing/2010/main">
                  <a14:imgLayer r:embed="rId2">
                    <a14:imgEffect>
                      <a14:artisticCrisscrossEtching trans="75000"/>
                    </a14:imgEffect>
                    <a14:imgEffect>
                      <a14:backgroundRemoval t="1497" b="93114" l="0" r="100000">
                        <a14:foregroundMark x1="16200" y1="58084" x2="18200" y2="72156"/>
                        <a14:foregroundMark x1="30800" y1="65269" x2="30800" y2="65269"/>
                        <a14:foregroundMark x1="53200" y1="60180" x2="53200" y2="60180"/>
                        <a14:foregroundMark x1="91200" y1="56587" x2="91200" y2="56587"/>
                        <a14:foregroundMark x1="67200" y1="18563" x2="67200" y2="18563"/>
                        <a14:foregroundMark x1="78000" y1="61976" x2="78000" y2="61976"/>
                        <a14:foregroundMark x1="84800" y1="86228" x2="84800" y2="86228"/>
                        <a14:foregroundMark x1="87400" y1="88623" x2="87400" y2="88623"/>
                        <a14:foregroundMark x1="65400" y1="8383" x2="65400" y2="8383"/>
                        <a14:foregroundMark x1="64800" y1="5988" x2="64800" y2="5988"/>
                        <a14:foregroundMark x1="67000" y1="15569" x2="67000" y2="15569"/>
                        <a14:foregroundMark x1="68400" y1="20060" x2="68400" y2="20060"/>
                        <a14:foregroundMark x1="78600" y1="65269" x2="78600" y2="65269"/>
                        <a14:foregroundMark x1="79400" y1="67365" x2="79400" y2="67365"/>
                      </a14:backgroundRemoval>
                    </a14:imgEffect>
                  </a14:imgLayer>
                </a14:imgProps>
              </a:ext>
              <a:ext uri="{28A0092B-C50C-407E-A947-70E740481C1C}">
                <a14:useLocalDpi xmlns:a14="http://schemas.microsoft.com/office/drawing/2010/main" val="0"/>
              </a:ext>
            </a:extLst>
          </a:blip>
          <a:srcRect t="45093" r="76418"/>
          <a:stretch>
            <a:fillRect/>
          </a:stretch>
        </p:blipFill>
        <p:spPr>
          <a:xfrm>
            <a:off x="5081905" y="2090420"/>
            <a:ext cx="3739515" cy="3789680"/>
          </a:xfrm>
          <a:prstGeom prst="rect">
            <a:avLst/>
          </a:prstGeom>
        </p:spPr>
        <p:style>
          <a:lnRef idx="2">
            <a:schemeClr val="accent4">
              <a:shade val="50000"/>
            </a:schemeClr>
          </a:lnRef>
          <a:fillRef idx="1">
            <a:schemeClr val="accent4"/>
          </a:fillRef>
          <a:effectRef idx="0">
            <a:schemeClr val="accent4"/>
          </a:effectRef>
          <a:fontRef idx="minor">
            <a:schemeClr val="lt1"/>
          </a:fontRef>
        </p:style>
      </p:pic>
      <p:sp>
        <p:nvSpPr>
          <p:cNvPr id="5" name="Rectangle 4"/>
          <p:cNvSpPr/>
          <p:nvPr/>
        </p:nvSpPr>
        <p:spPr>
          <a:xfrm>
            <a:off x="457200" y="1825625"/>
            <a:ext cx="4370070" cy="2676525"/>
          </a:xfrm>
          <a:prstGeom prst="rect">
            <a:avLst/>
          </a:prstGeom>
          <a:ln>
            <a:solidFill>
              <a:srgbClr val="002060"/>
            </a:solidFill>
          </a:ln>
        </p:spPr>
        <p:txBody>
          <a:bodyPr wrap="square">
            <a:spAutoFit/>
          </a:bodyPr>
          <a:lstStyle/>
          <a:p>
            <a:pPr algn="just"/>
            <a:r>
              <a:rPr lang="en-US" sz="2800" dirty="0" smtClean="0">
                <a:solidFill>
                  <a:schemeClr val="bg1"/>
                </a:solidFill>
                <a:latin typeface="Times New Roman" panose="02020603050405020304" pitchFamily="18" charset="0"/>
                <a:cs typeface="Times New Roman" panose="02020603050405020304" pitchFamily="18" charset="0"/>
              </a:rPr>
              <a:t>-</a:t>
            </a:r>
            <a:r>
              <a:rPr lang="en-US" sz="2800" dirty="0" smtClean="0">
                <a:solidFill>
                  <a:schemeClr val="tx1"/>
                </a:solidFill>
                <a:latin typeface="Times New Roman" panose="02020603050405020304" pitchFamily="18" charset="0"/>
                <a:cs typeface="Times New Roman" panose="02020603050405020304" pitchFamily="18" charset="0"/>
              </a:rPr>
              <a:t> </a:t>
            </a:r>
            <a:r>
              <a:rPr lang="vi-VN" sz="2800" dirty="0" smtClean="0">
                <a:solidFill>
                  <a:schemeClr val="tx1"/>
                </a:solidFill>
                <a:latin typeface="Times New Roman" panose="02020603050405020304" pitchFamily="18" charset="0"/>
                <a:cs typeface="Times New Roman" panose="02020603050405020304" pitchFamily="18" charset="0"/>
              </a:rPr>
              <a:t>Loài người do</a:t>
            </a:r>
            <a:r>
              <a:rPr lang="en-US" altLang="vi-VN" sz="2800" dirty="0" smtClean="0">
                <a:solidFill>
                  <a:schemeClr val="tx1"/>
                </a:solidFill>
                <a:latin typeface="Times New Roman" panose="02020603050405020304" pitchFamily="18" charset="0"/>
                <a:cs typeface="Times New Roman" panose="02020603050405020304" pitchFamily="18" charset="0"/>
              </a:rPr>
              <a:t> một </a:t>
            </a:r>
            <a:r>
              <a:rPr lang="en-US" sz="2800" dirty="0" smtClean="0">
                <a:solidFill>
                  <a:schemeClr val="tx1"/>
                </a:solidFill>
                <a:latin typeface="Times New Roman" panose="02020603050405020304" pitchFamily="18" charset="0"/>
                <a:cs typeface="Times New Roman" panose="02020603050405020304" pitchFamily="18" charset="0"/>
              </a:rPr>
              <a:t>loà</a:t>
            </a:r>
            <a:r>
              <a:rPr lang="en-US" sz="2800" dirty="0" smtClean="0">
                <a:solidFill>
                  <a:schemeClr val="bg1"/>
                </a:solidFill>
                <a:latin typeface="Times New Roman" panose="02020603050405020304" pitchFamily="18" charset="0"/>
                <a:cs typeface="Times New Roman" panose="02020603050405020304" pitchFamily="18" charset="0"/>
              </a:rPr>
              <a:t>i </a:t>
            </a:r>
            <a:r>
              <a:rPr lang="vi-VN" sz="2800" dirty="0" smtClean="0">
                <a:solidFill>
                  <a:schemeClr val="accent4"/>
                </a:solidFill>
                <a:latin typeface="Times New Roman" panose="02020603050405020304" pitchFamily="18" charset="0"/>
                <a:cs typeface="Times New Roman" panose="02020603050405020304" pitchFamily="18" charset="0"/>
              </a:rPr>
              <a:t>V</a:t>
            </a:r>
            <a:r>
              <a:rPr lang="vi-VN" sz="2800" dirty="0">
                <a:solidFill>
                  <a:schemeClr val="accent4"/>
                </a:solidFill>
                <a:latin typeface="Times New Roman" panose="02020603050405020304" pitchFamily="18" charset="0"/>
                <a:cs typeface="Times New Roman" panose="02020603050405020304" pitchFamily="18" charset="0"/>
              </a:rPr>
              <a:t>ượn cổ (khoảng 6 triệu năm trước) chuyển biến thành, gọi là Người tối cổ</a:t>
            </a:r>
            <a:r>
              <a:rPr lang="en-US" altLang="vi-VN" sz="2800" dirty="0">
                <a:solidFill>
                  <a:schemeClr val="accent4"/>
                </a:solidFill>
                <a:latin typeface="Times New Roman" panose="02020603050405020304" pitchFamily="18" charset="0"/>
                <a:cs typeface="Times New Roman" panose="02020603050405020304" pitchFamily="18" charset="0"/>
              </a:rPr>
              <a:t> (là thời kì đầu tiên của lịch sử loài người)</a:t>
            </a:r>
            <a:endParaRPr lang="en-US" altLang="vi-VN" sz="2800" dirty="0">
              <a:solidFill>
                <a:schemeClr val="accent4"/>
              </a:solidFill>
              <a:latin typeface="Times New Roman" panose="02020603050405020304" pitchFamily="18" charset="0"/>
              <a:cs typeface="Times New Roman" panose="02020603050405020304" pitchFamily="18" charset="0"/>
            </a:endParaRPr>
          </a:p>
        </p:txBody>
      </p:sp>
      <p:sp>
        <p:nvSpPr>
          <p:cNvPr id="7" name="Rectangle 6"/>
          <p:cNvSpPr/>
          <p:nvPr/>
        </p:nvSpPr>
        <p:spPr>
          <a:xfrm>
            <a:off x="457200" y="4495800"/>
            <a:ext cx="4542155" cy="1814830"/>
          </a:xfrm>
          <a:prstGeom prst="rect">
            <a:avLst/>
          </a:prstGeom>
        </p:spPr>
        <p:txBody>
          <a:bodyPr wrap="square">
            <a:spAutoFit/>
          </a:bodyPr>
          <a:lstStyle/>
          <a:p>
            <a:pPr algn="just"/>
            <a:r>
              <a:rPr lang="en-US" sz="2800" dirty="0" smtClean="0">
                <a:solidFill>
                  <a:schemeClr val="bg1"/>
                </a:solidFill>
                <a:latin typeface="Times New Roman" panose="02020603050405020304" pitchFamily="18" charset="0"/>
                <a:cs typeface="Times New Roman" panose="02020603050405020304" pitchFamily="18" charset="0"/>
              </a:rPr>
              <a:t>-</a:t>
            </a:r>
            <a:r>
              <a:rPr lang="en-US" sz="2800" dirty="0" smtClean="0">
                <a:solidFill>
                  <a:schemeClr val="tx1"/>
                </a:solidFill>
                <a:latin typeface="Times New Roman" panose="02020603050405020304" pitchFamily="18" charset="0"/>
                <a:cs typeface="Times New Roman" panose="02020603050405020304" pitchFamily="18" charset="0"/>
              </a:rPr>
              <a:t> Khoảng 4 triệu năm trước đây đã tìm thấy dấu vết Người tối cổ </a:t>
            </a:r>
            <a:r>
              <a:rPr lang="vi-VN" sz="2800" dirty="0">
                <a:solidFill>
                  <a:schemeClr val="tx1"/>
                </a:solidFill>
                <a:latin typeface="Times New Roman" panose="02020603050405020304" pitchFamily="18" charset="0"/>
                <a:cs typeface="Times New Roman" panose="02020603050405020304" pitchFamily="18" charset="0"/>
              </a:rPr>
              <a:t>ở Đông Phi, </a:t>
            </a:r>
            <a:r>
              <a:rPr lang="en-US" altLang="vi-VN" sz="2800" dirty="0">
                <a:solidFill>
                  <a:schemeClr val="tx1"/>
                </a:solidFill>
                <a:latin typeface="Times New Roman" panose="02020603050405020304" pitchFamily="18" charset="0"/>
                <a:cs typeface="Times New Roman" panose="02020603050405020304" pitchFamily="18" charset="0"/>
              </a:rPr>
              <a:t>Inđônêxia</a:t>
            </a:r>
            <a:r>
              <a:rPr lang="vi-VN" sz="2800" dirty="0">
                <a:solidFill>
                  <a:schemeClr val="tx1"/>
                </a:solidFill>
                <a:latin typeface="Times New Roman" panose="02020603050405020304" pitchFamily="18" charset="0"/>
                <a:cs typeface="Times New Roman" panose="02020603050405020304" pitchFamily="18" charset="0"/>
              </a:rPr>
              <a:t>, </a:t>
            </a:r>
            <a:r>
              <a:rPr lang="en-US" altLang="vi-VN" sz="2800" dirty="0">
                <a:solidFill>
                  <a:schemeClr val="tx1"/>
                </a:solidFill>
                <a:latin typeface="Times New Roman" panose="02020603050405020304" pitchFamily="18" charset="0"/>
                <a:cs typeface="Times New Roman" panose="02020603050405020304" pitchFamily="18" charset="0"/>
              </a:rPr>
              <a:t>Trung Quốc, </a:t>
            </a:r>
            <a:r>
              <a:rPr lang="vi-VN" sz="2800" dirty="0">
                <a:solidFill>
                  <a:schemeClr val="tx1"/>
                </a:solidFill>
                <a:latin typeface="Times New Roman" panose="02020603050405020304" pitchFamily="18" charset="0"/>
                <a:cs typeface="Times New Roman" panose="02020603050405020304" pitchFamily="18" charset="0"/>
              </a:rPr>
              <a:t>Việt Nam.</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6324756" y="6172140"/>
            <a:ext cx="1534394" cy="369332"/>
          </a:xfrm>
          <a:prstGeom prst="rect">
            <a:avLst/>
          </a:prstGeom>
        </p:spPr>
        <p:txBody>
          <a:bodyPr wrap="none">
            <a:spAutoFit/>
          </a:bodyPr>
          <a:lstStyle/>
          <a:p>
            <a:r>
              <a:rPr lang="vi-VN" b="1" dirty="0">
                <a:latin typeface="Times New Roman" panose="02020603050405020304" pitchFamily="18" charset="0"/>
                <a:cs typeface="Times New Roman" panose="02020603050405020304" pitchFamily="18" charset="0"/>
              </a:rPr>
              <a:t>Loài vượn cổ </a:t>
            </a:r>
            <a:endParaRPr lang="en-US" b="1" dirty="0"/>
          </a:p>
        </p:txBody>
      </p:sp>
      <p:sp>
        <p:nvSpPr>
          <p:cNvPr id="2" name="Rectangle 3"/>
          <p:cNvSpPr/>
          <p:nvPr/>
        </p:nvSpPr>
        <p:spPr>
          <a:xfrm>
            <a:off x="304758" y="304800"/>
            <a:ext cx="8382000" cy="52197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tabLst>
                <a:tab pos="3025775" algn="l"/>
              </a:tabLst>
            </a:pPr>
            <a:r>
              <a:rPr lang="en-US" sz="2800" b="1" dirty="0">
                <a:solidFill>
                  <a:srgbClr val="FF0000"/>
                </a:solidFill>
                <a:latin typeface="Times New Roman" panose="02020603050405020304" pitchFamily="18" charset="0"/>
                <a:cs typeface="Times New Roman" panose="02020603050405020304" pitchFamily="18" charset="0"/>
              </a:rPr>
              <a:t>CHỦ ĐỀ 1: XÃ HỘI NGUYÊN THỦY</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bldLvl="0" animBg="1"/>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81211" y="1447800"/>
            <a:ext cx="8373533" cy="461665"/>
          </a:xfrm>
          <a:prstGeom prst="rect">
            <a:avLst/>
          </a:prstGeom>
        </p:spPr>
        <p:txBody>
          <a:bodyPr wrap="square">
            <a:spAutoFit/>
          </a:bodyPr>
          <a:lstStyle/>
          <a:p>
            <a:pPr algn="just">
              <a:spcAft>
                <a:spcPts val="0"/>
              </a:spcAft>
            </a:pP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bầy</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thủy</a:t>
            </a:r>
            <a:endPar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5"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57200" y="1524000"/>
            <a:ext cx="3559810" cy="401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5"/>
          <p:cNvSpPr txBox="1">
            <a:spLocks noChangeArrowheads="1"/>
          </p:cNvSpPr>
          <p:nvPr/>
        </p:nvSpPr>
        <p:spPr bwMode="auto">
          <a:xfrm>
            <a:off x="5029200" y="1524000"/>
            <a:ext cx="2825750" cy="58356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spcBef>
                <a:spcPct val="50000"/>
              </a:spcBef>
              <a:defRPr/>
            </a:pP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CÂU HỎI</a:t>
            </a:r>
            <a:endPar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7" name="AutoShape 76"/>
          <p:cNvSpPr>
            <a:spLocks noChangeArrowheads="1"/>
          </p:cNvSpPr>
          <p:nvPr/>
        </p:nvSpPr>
        <p:spPr bwMode="auto">
          <a:xfrm>
            <a:off x="4267200" y="2971800"/>
            <a:ext cx="4623435" cy="2362200"/>
          </a:xfrm>
          <a:prstGeom prst="flowChartAlternateProcess">
            <a:avLst/>
          </a:prstGeom>
          <a:ln>
            <a:solidFill>
              <a:srgbClr val="002060"/>
            </a:solidFill>
          </a:ln>
        </p:spPr>
        <p:style>
          <a:lnRef idx="3">
            <a:schemeClr val="lt1"/>
          </a:lnRef>
          <a:fillRef idx="1">
            <a:schemeClr val="accent3"/>
          </a:fillRef>
          <a:effectRef idx="1">
            <a:schemeClr val="accent3"/>
          </a:effectRef>
          <a:fontRef idx="minor">
            <a:schemeClr val="lt1"/>
          </a:fontRef>
        </p:style>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en-US" sz="2800" dirty="0">
                <a:solidFill>
                  <a:schemeClr val="tx2"/>
                </a:solidFill>
                <a:latin typeface="Times New Roman" panose="02020603050405020304" pitchFamily="18" charset="0"/>
                <a:cs typeface="Times New Roman" panose="02020603050405020304" pitchFamily="18" charset="0"/>
              </a:rPr>
              <a:t>Tìm </a:t>
            </a:r>
            <a:r>
              <a:rPr lang="en-US" sz="2800" dirty="0" err="1" smtClean="0">
                <a:solidFill>
                  <a:schemeClr val="tx2"/>
                </a:solidFill>
                <a:latin typeface="Times New Roman" panose="02020603050405020304" pitchFamily="18" charset="0"/>
                <a:cs typeface="Times New Roman" panose="02020603050405020304" pitchFamily="18" charset="0"/>
              </a:rPr>
              <a:t>hiểu</a:t>
            </a:r>
            <a:r>
              <a:rPr lang="en-US" sz="2800" dirty="0" smtClean="0">
                <a:solidFill>
                  <a:schemeClr val="tx2"/>
                </a:solidFill>
                <a:latin typeface="Times New Roman" panose="02020603050405020304" pitchFamily="18" charset="0"/>
                <a:cs typeface="Times New Roman" panose="02020603050405020304" pitchFamily="18" charset="0"/>
              </a:rPr>
              <a:t> về</a:t>
            </a:r>
            <a:r>
              <a:rPr lang="nl-NL" sz="2800" dirty="0">
                <a:solidFill>
                  <a:schemeClr val="tx2"/>
                </a:solidFill>
              </a:rPr>
              <a:t> các địa điểm </a:t>
            </a:r>
            <a:endParaRPr lang="nl-NL" sz="2800" dirty="0">
              <a:solidFill>
                <a:schemeClr val="tx2"/>
              </a:solidFill>
            </a:endParaRPr>
          </a:p>
          <a:p>
            <a:pPr algn="just">
              <a:defRPr/>
            </a:pPr>
            <a:r>
              <a:rPr lang="nl-NL" sz="2800" dirty="0">
                <a:solidFill>
                  <a:schemeClr val="tx2"/>
                </a:solidFill>
              </a:rPr>
              <a:t>phát </a:t>
            </a:r>
            <a:r>
              <a:rPr lang="nl-NL" sz="2800" dirty="0" smtClean="0">
                <a:solidFill>
                  <a:schemeClr val="tx2"/>
                </a:solidFill>
              </a:rPr>
              <a:t>hiện</a:t>
            </a:r>
            <a:r>
              <a:rPr lang="en-US" altLang="nl-NL" sz="2800" dirty="0" smtClean="0">
                <a:solidFill>
                  <a:schemeClr val="tx2"/>
                </a:solidFill>
              </a:rPr>
              <a:t> </a:t>
            </a:r>
            <a:r>
              <a:rPr lang="nl-NL" sz="2800" dirty="0">
                <a:solidFill>
                  <a:schemeClr val="tx2"/>
                </a:solidFill>
              </a:rPr>
              <a:t>dấu tích, đặc </a:t>
            </a:r>
            <a:r>
              <a:rPr lang="nl-NL" sz="2800" dirty="0" smtClean="0">
                <a:solidFill>
                  <a:schemeClr val="tx2"/>
                </a:solidFill>
              </a:rPr>
              <a:t>điểm, </a:t>
            </a:r>
            <a:endParaRPr lang="nl-NL" sz="2800" dirty="0" smtClean="0">
              <a:solidFill>
                <a:schemeClr val="tx2"/>
              </a:solidFill>
            </a:endParaRPr>
          </a:p>
          <a:p>
            <a:pPr algn="just">
              <a:defRPr/>
            </a:pPr>
            <a:r>
              <a:rPr lang="nl-NL" sz="2800" dirty="0" smtClean="0">
                <a:solidFill>
                  <a:schemeClr val="tx2"/>
                </a:solidFill>
              </a:rPr>
              <a:t>đời sống của Người</a:t>
            </a:r>
            <a:r>
              <a:rPr lang="en-US" altLang="nl-NL" sz="2800" dirty="0" smtClean="0">
                <a:solidFill>
                  <a:schemeClr val="tx2"/>
                </a:solidFill>
              </a:rPr>
              <a:t> </a:t>
            </a:r>
            <a:r>
              <a:rPr lang="nl-NL" sz="2800" dirty="0">
                <a:solidFill>
                  <a:schemeClr val="tx2"/>
                </a:solidFill>
              </a:rPr>
              <a:t>tối cổ</a:t>
            </a:r>
            <a:endParaRPr lang="nl-NL" sz="2800" dirty="0">
              <a:solidFill>
                <a:schemeClr val="tx2"/>
              </a:solidFill>
              <a:latin typeface="Times New Roman" panose="02020603050405020304" pitchFamily="18" charset="0"/>
              <a:cs typeface="Times New Roman" panose="02020603050405020304" pitchFamily="18" charset="0"/>
            </a:endParaRPr>
          </a:p>
        </p:txBody>
      </p:sp>
      <p:sp>
        <p:nvSpPr>
          <p:cNvPr id="2" name="Rectangle 3"/>
          <p:cNvSpPr/>
          <p:nvPr/>
        </p:nvSpPr>
        <p:spPr>
          <a:xfrm>
            <a:off x="304758" y="304800"/>
            <a:ext cx="8382000" cy="52197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tabLst>
                <a:tab pos="3025775" algn="l"/>
              </a:tabLst>
            </a:pPr>
            <a:r>
              <a:rPr lang="en-US" sz="2800" b="1" dirty="0">
                <a:solidFill>
                  <a:srgbClr val="FF0000"/>
                </a:solidFill>
                <a:latin typeface="Times New Roman" panose="02020603050405020304" pitchFamily="18" charset="0"/>
                <a:cs typeface="Times New Roman" panose="02020603050405020304" pitchFamily="18" charset="0"/>
              </a:rPr>
              <a:t>CHỦ ĐỀ 1: XÃ HỘI NGUYÊN THỦY</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81000" y="990600"/>
            <a:ext cx="8145145" cy="953135"/>
          </a:xfrm>
          <a:prstGeom prst="rect">
            <a:avLst/>
          </a:prstGeom>
        </p:spPr>
        <p:txBody>
          <a:bodyPr wrap="square">
            <a:spAutoFit/>
          </a:bodyPr>
          <a:lstStyle/>
          <a:p>
            <a:pPr algn="just">
              <a:spcAft>
                <a:spcPts val="0"/>
              </a:spcAf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bầy</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thủy.</a:t>
            </a:r>
            <a:endPar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6019956" y="5867340"/>
            <a:ext cx="2124075" cy="521970"/>
          </a:xfrm>
          <a:prstGeom prst="rect">
            <a:avLst/>
          </a:prstGeom>
        </p:spPr>
        <p:txBody>
          <a:bodyPr wrap="none">
            <a:spAutoFit/>
          </a:bodyPr>
          <a:lstStyle/>
          <a:p>
            <a:r>
              <a:rPr lang="en-US" sz="2800" b="1" dirty="0" err="1" smtClean="0">
                <a:latin typeface="Times New Roman" panose="02020603050405020304" pitchFamily="18" charset="0"/>
                <a:cs typeface="Times New Roman" panose="02020603050405020304" pitchFamily="18" charset="0"/>
              </a:rPr>
              <a:t>Người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tối</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cổ </a:t>
            </a:r>
            <a:endParaRPr lang="vi-VN" sz="2800" b="1" dirty="0" smtClean="0">
              <a:latin typeface="Times New Roman" panose="02020603050405020304" pitchFamily="18" charset="0"/>
              <a:cs typeface="Times New Roman" panose="02020603050405020304" pitchFamily="18" charset="0"/>
            </a:endParaRPr>
          </a:p>
        </p:txBody>
      </p:sp>
      <p:pic>
        <p:nvPicPr>
          <p:cNvPr id="11" name="Picture 2" descr="Káº¿t quáº£ hÃ¬nh áº£nh cho ngÆ°á»i tá»i cá»"/>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13936"/>
          <a:stretch>
            <a:fillRect/>
          </a:stretch>
        </p:blipFill>
        <p:spPr bwMode="auto">
          <a:xfrm>
            <a:off x="5105400" y="2073910"/>
            <a:ext cx="3731895" cy="3596005"/>
          </a:xfrm>
          <a:prstGeom prst="rect">
            <a:avLst/>
          </a:prstGeom>
          <a:ln w="88900" cap="sq" cmpd="thickThin">
            <a:solidFill>
              <a:srgbClr val="000000"/>
            </a:solidFill>
            <a:prstDash val="solid"/>
            <a:miter lim="800000"/>
            <a:headEnd/>
            <a:tailEnd/>
          </a:ln>
          <a:effectLst>
            <a:innerShdw blurRad="76200">
              <a:srgbClr val="000000"/>
            </a:innerShdw>
          </a:effectLst>
        </p:spPr>
        <p:style>
          <a:lnRef idx="3">
            <a:schemeClr val="lt1"/>
          </a:lnRef>
          <a:fillRef idx="1">
            <a:schemeClr val="accent4"/>
          </a:fillRef>
          <a:effectRef idx="1">
            <a:schemeClr val="accent4"/>
          </a:effectRef>
          <a:fontRef idx="minor">
            <a:schemeClr val="lt1"/>
          </a:fontRef>
        </p:style>
      </p:pic>
      <p:sp>
        <p:nvSpPr>
          <p:cNvPr id="10" name="Rectangle 9"/>
          <p:cNvSpPr/>
          <p:nvPr/>
        </p:nvSpPr>
        <p:spPr>
          <a:xfrm>
            <a:off x="381000" y="2057400"/>
            <a:ext cx="4509135" cy="521970"/>
          </a:xfrm>
          <a:prstGeom prst="rect">
            <a:avLst/>
          </a:prstGeom>
        </p:spPr>
        <p:txBody>
          <a:bodyPr wrap="square">
            <a:spAutoFit/>
          </a:bodyPr>
          <a:lstStyle/>
          <a:p>
            <a:pPr algn="just">
              <a:buNone/>
            </a:pPr>
            <a:r>
              <a:rPr lang="en-US" altLang="nl-NL" sz="2800" b="1" dirty="0" smtClean="0">
                <a:solidFill>
                  <a:srgbClr val="002060"/>
                </a:solidFill>
                <a:latin typeface="Times New Roman" panose="02020603050405020304" pitchFamily="18" charset="0"/>
                <a:cs typeface="Times New Roman" panose="02020603050405020304" pitchFamily="18" charset="0"/>
              </a:rPr>
              <a:t>* </a:t>
            </a:r>
            <a:r>
              <a:rPr lang="en-US" altLang="nl-NL" sz="2800" b="1" u="sng" dirty="0" smtClean="0">
                <a:solidFill>
                  <a:srgbClr val="002060"/>
                </a:solidFill>
                <a:latin typeface="Times New Roman" panose="02020603050405020304" pitchFamily="18" charset="0"/>
                <a:cs typeface="Times New Roman" panose="02020603050405020304" pitchFamily="18" charset="0"/>
              </a:rPr>
              <a:t>Đặc điểm </a:t>
            </a:r>
            <a:r>
              <a:rPr lang="nl-NL" sz="2800" b="1" u="sng" dirty="0" smtClean="0">
                <a:solidFill>
                  <a:srgbClr val="002060"/>
                </a:solidFill>
                <a:latin typeface="Times New Roman" panose="02020603050405020304" pitchFamily="18" charset="0"/>
                <a:cs typeface="Times New Roman" panose="02020603050405020304" pitchFamily="18" charset="0"/>
              </a:rPr>
              <a:t>Người </a:t>
            </a:r>
            <a:r>
              <a:rPr lang="nl-NL" sz="2800" b="1" u="sng" dirty="0">
                <a:solidFill>
                  <a:srgbClr val="002060"/>
                </a:solidFill>
                <a:latin typeface="Times New Roman" panose="02020603050405020304" pitchFamily="18" charset="0"/>
                <a:cs typeface="Times New Roman" panose="02020603050405020304" pitchFamily="18" charset="0"/>
              </a:rPr>
              <a:t>tối </a:t>
            </a:r>
            <a:r>
              <a:rPr lang="nl-NL" sz="2800" b="1" u="sng" dirty="0" smtClean="0">
                <a:solidFill>
                  <a:srgbClr val="002060"/>
                </a:solidFill>
                <a:latin typeface="Times New Roman" panose="02020603050405020304" pitchFamily="18" charset="0"/>
                <a:cs typeface="Times New Roman" panose="02020603050405020304" pitchFamily="18" charset="0"/>
              </a:rPr>
              <a:t>cổ</a:t>
            </a:r>
            <a:r>
              <a:rPr lang="nl-NL" sz="2800" dirty="0" smtClean="0">
                <a:solidFill>
                  <a:srgbClr val="002060"/>
                </a:solidFill>
                <a:latin typeface="Times New Roman" panose="02020603050405020304" pitchFamily="18" charset="0"/>
                <a:cs typeface="Times New Roman" panose="02020603050405020304" pitchFamily="18" charset="0"/>
              </a:rPr>
              <a:t>:</a:t>
            </a:r>
            <a:endParaRPr lang="nl-NL" sz="2800" dirty="0" smtClean="0">
              <a:solidFill>
                <a:srgbClr val="00206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09600" y="2895600"/>
            <a:ext cx="4279265" cy="3107690"/>
          </a:xfrm>
          <a:prstGeom prst="rect">
            <a:avLst/>
          </a:prstGeom>
          <a:ln>
            <a:solidFill>
              <a:srgbClr val="002060"/>
            </a:solidFill>
          </a:ln>
        </p:spPr>
        <p:txBody>
          <a:bodyPr wrap="square">
            <a:spAutoFit/>
          </a:bodyPr>
          <a:lstStyle/>
          <a:p>
            <a:pPr algn="just"/>
            <a:r>
              <a:rPr lang="en-US" sz="2800" dirty="0" smtClean="0">
                <a:solidFill>
                  <a:srgbClr val="002060"/>
                </a:solidFill>
                <a:latin typeface="Times New Roman" panose="02020603050405020304" pitchFamily="18" charset="0"/>
                <a:cs typeface="Times New Roman" panose="02020603050405020304" pitchFamily="18" charset="0"/>
              </a:rPr>
              <a:t>+ </a:t>
            </a:r>
            <a:r>
              <a:rPr lang="vi-VN" sz="2800" dirty="0" smtClean="0">
                <a:solidFill>
                  <a:srgbClr val="002060"/>
                </a:solidFill>
                <a:latin typeface="Times New Roman" panose="02020603050405020304" pitchFamily="18" charset="0"/>
                <a:cs typeface="Times New Roman" panose="02020603050405020304" pitchFamily="18" charset="0"/>
              </a:rPr>
              <a:t>Đi</a:t>
            </a:r>
            <a:r>
              <a:rPr lang="vi-VN" sz="2800" dirty="0">
                <a:solidFill>
                  <a:srgbClr val="002060"/>
                </a:solidFill>
                <a:latin typeface="Times New Roman" panose="02020603050405020304" pitchFamily="18" charset="0"/>
                <a:cs typeface="Times New Roman" panose="02020603050405020304" pitchFamily="18" charset="0"/>
              </a:rPr>
              <a:t>, đứng bằng </a:t>
            </a:r>
            <a:r>
              <a:rPr lang="en-US" altLang="vi-VN" sz="2800" dirty="0">
                <a:solidFill>
                  <a:srgbClr val="002060"/>
                </a:solidFill>
                <a:latin typeface="Times New Roman" panose="02020603050405020304" pitchFamily="18" charset="0"/>
                <a:cs typeface="Times New Roman" panose="02020603050405020304" pitchFamily="18" charset="0"/>
              </a:rPr>
              <a:t>2 </a:t>
            </a:r>
            <a:r>
              <a:rPr lang="vi-VN" sz="2800" dirty="0">
                <a:solidFill>
                  <a:srgbClr val="002060"/>
                </a:solidFill>
                <a:latin typeface="Times New Roman" panose="02020603050405020304" pitchFamily="18" charset="0"/>
                <a:cs typeface="Times New Roman" panose="02020603050405020304" pitchFamily="18" charset="0"/>
              </a:rPr>
              <a:t>chân, đôi tay tự do sử dụng công cụ lao </a:t>
            </a:r>
            <a:r>
              <a:rPr lang="vi-VN" sz="2800" dirty="0" smtClean="0">
                <a:solidFill>
                  <a:srgbClr val="002060"/>
                </a:solidFill>
                <a:latin typeface="Times New Roman" panose="02020603050405020304" pitchFamily="18" charset="0"/>
                <a:cs typeface="Times New Roman" panose="02020603050405020304" pitchFamily="18" charset="0"/>
              </a:rPr>
              <a:t>động.</a:t>
            </a:r>
            <a:r>
              <a:rPr lang="en-US" sz="2800" dirty="0" smtClean="0">
                <a:solidFill>
                  <a:srgbClr val="002060"/>
                </a:solidFill>
                <a:latin typeface="Times New Roman" panose="02020603050405020304" pitchFamily="18" charset="0"/>
                <a:cs typeface="Times New Roman" panose="02020603050405020304" pitchFamily="18" charset="0"/>
              </a:rPr>
              <a:t> </a:t>
            </a:r>
            <a:endParaRPr lang="en-US" sz="2800" dirty="0" smtClean="0">
              <a:solidFill>
                <a:srgbClr val="002060"/>
              </a:solidFill>
              <a:latin typeface="Times New Roman" panose="02020603050405020304" pitchFamily="18" charset="0"/>
              <a:cs typeface="Times New Roman" panose="02020603050405020304" pitchFamily="18" charset="0"/>
            </a:endParaRPr>
          </a:p>
          <a:p>
            <a:pPr algn="just"/>
            <a:r>
              <a:rPr lang="en-US" sz="2800" dirty="0" smtClean="0">
                <a:solidFill>
                  <a:srgbClr val="002060"/>
                </a:solidFill>
                <a:latin typeface="Times New Roman" panose="02020603050405020304" pitchFamily="18" charset="0"/>
                <a:cs typeface="Times New Roman" panose="02020603050405020304" pitchFamily="18" charset="0"/>
              </a:rPr>
              <a:t>+ H</a:t>
            </a:r>
            <a:r>
              <a:rPr lang="vi-VN" sz="2800" dirty="0">
                <a:solidFill>
                  <a:srgbClr val="002060"/>
                </a:solidFill>
                <a:latin typeface="Times New Roman" panose="02020603050405020304" pitchFamily="18" charset="0"/>
                <a:cs typeface="Times New Roman" panose="02020603050405020304" pitchFamily="18" charset="0"/>
              </a:rPr>
              <a:t>ộp sọ đã lớn hơn</a:t>
            </a:r>
            <a:r>
              <a:rPr lang="en-US" altLang="vi-VN" sz="2800" dirty="0">
                <a:solidFill>
                  <a:srgbClr val="002060"/>
                </a:solidFill>
                <a:latin typeface="Times New Roman" panose="02020603050405020304" pitchFamily="18" charset="0"/>
                <a:cs typeface="Times New Roman" panose="02020603050405020304" pitchFamily="18" charset="0"/>
              </a:rPr>
              <a:t> so với Vượn.</a:t>
            </a:r>
            <a:endParaRPr lang="en-US" altLang="vi-VN" sz="2800" dirty="0">
              <a:solidFill>
                <a:srgbClr val="002060"/>
              </a:solidFill>
              <a:latin typeface="Times New Roman" panose="02020603050405020304" pitchFamily="18" charset="0"/>
              <a:cs typeface="Times New Roman" panose="02020603050405020304" pitchFamily="18" charset="0"/>
            </a:endParaRPr>
          </a:p>
          <a:p>
            <a:pPr algn="just"/>
            <a:r>
              <a:rPr lang="en-US" altLang="vi-VN" sz="2800" dirty="0">
                <a:solidFill>
                  <a:srgbClr val="002060"/>
                </a:solidFill>
                <a:latin typeface="Times New Roman" panose="02020603050405020304" pitchFamily="18" charset="0"/>
                <a:cs typeface="Times New Roman" panose="02020603050405020304" pitchFamily="18" charset="0"/>
              </a:rPr>
              <a:t>+ H</a:t>
            </a:r>
            <a:r>
              <a:rPr lang="vi-VN" sz="2800" dirty="0">
                <a:solidFill>
                  <a:srgbClr val="002060"/>
                </a:solidFill>
                <a:latin typeface="Times New Roman" panose="02020603050405020304" pitchFamily="18" charset="0"/>
                <a:cs typeface="Times New Roman" panose="02020603050405020304" pitchFamily="18" charset="0"/>
              </a:rPr>
              <a:t>ình thành trung tâm phát tiếng nói trong não</a:t>
            </a:r>
            <a:r>
              <a:rPr lang="vi-VN" sz="2400" dirty="0">
                <a:solidFill>
                  <a:srgbClr val="002060"/>
                </a:solidFill>
                <a:latin typeface="Times New Roman" panose="02020603050405020304" pitchFamily="18" charset="0"/>
                <a:cs typeface="Times New Roman" panose="02020603050405020304" pitchFamily="18" charset="0"/>
              </a:rPr>
              <a:t>.</a:t>
            </a:r>
            <a:endParaRPr lang="vi-VN" sz="2400" b="0" i="0" dirty="0">
              <a:solidFill>
                <a:srgbClr val="002060"/>
              </a:solidFill>
              <a:effectLst/>
              <a:latin typeface="Times New Roman" panose="02020603050405020304" pitchFamily="18" charset="0"/>
              <a:cs typeface="Times New Roman" panose="02020603050405020304" pitchFamily="18" charset="0"/>
            </a:endParaRPr>
          </a:p>
        </p:txBody>
      </p:sp>
      <p:sp>
        <p:nvSpPr>
          <p:cNvPr id="2" name="Rectangle 3"/>
          <p:cNvSpPr/>
          <p:nvPr/>
        </p:nvSpPr>
        <p:spPr>
          <a:xfrm>
            <a:off x="304758" y="304800"/>
            <a:ext cx="8382000" cy="52197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tabLst>
                <a:tab pos="3025775" algn="l"/>
              </a:tabLst>
            </a:pPr>
            <a:r>
              <a:rPr lang="en-US" sz="2800" b="1" dirty="0">
                <a:solidFill>
                  <a:srgbClr val="FF0000"/>
                </a:solidFill>
                <a:latin typeface="Times New Roman" panose="02020603050405020304" pitchFamily="18" charset="0"/>
                <a:cs typeface="Times New Roman" panose="02020603050405020304" pitchFamily="18" charset="0"/>
              </a:rPr>
              <a:t>CHỦ ĐỀ 1: XÃ HỘI NGUYÊN THỦY</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46710" y="914400"/>
            <a:ext cx="8298180" cy="953135"/>
          </a:xfrm>
          <a:prstGeom prst="rect">
            <a:avLst/>
          </a:prstGeom>
        </p:spPr>
        <p:txBody>
          <a:bodyPr wrap="square">
            <a:spAutoFit/>
          </a:bodyPr>
          <a:lstStyle/>
          <a:p>
            <a:pPr algn="just">
              <a:spcAft>
                <a:spcPts val="0"/>
              </a:spcAft>
            </a:pP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bầy</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thủy</a:t>
            </a:r>
            <a:endPar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6705600" y="6019892"/>
            <a:ext cx="1114408" cy="369332"/>
          </a:xfrm>
          <a:prstGeom prst="rect">
            <a:avLst/>
          </a:prstGeom>
        </p:spPr>
        <p:txBody>
          <a:bodyPr wrap="none">
            <a:spAutoFit/>
          </a:bodyPr>
          <a:lstStyle/>
          <a:p>
            <a:r>
              <a:rPr lang="en-US" b="1" dirty="0" err="1" smtClean="0">
                <a:latin typeface="Times New Roman" panose="02020603050405020304" pitchFamily="18" charset="0"/>
                <a:cs typeface="Times New Roman" panose="02020603050405020304" pitchFamily="18" charset="0"/>
              </a:rPr>
              <a:t>Đồ</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đá</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cũ</a:t>
            </a:r>
            <a:r>
              <a:rPr lang="vi-VN" b="1" dirty="0" smtClean="0">
                <a:latin typeface="Times New Roman" panose="02020603050405020304" pitchFamily="18" charset="0"/>
                <a:cs typeface="Times New Roman" panose="02020603050405020304" pitchFamily="18" charset="0"/>
              </a:rPr>
              <a:t> </a:t>
            </a:r>
            <a:endParaRPr lang="en-US" b="1"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86400" y="1676400"/>
            <a:ext cx="3530600" cy="4137025"/>
          </a:xfrm>
          <a:prstGeom prst="rect">
            <a:avLst/>
          </a:prstGeom>
        </p:spPr>
      </p:pic>
      <p:sp>
        <p:nvSpPr>
          <p:cNvPr id="6" name="Rectangle 5"/>
          <p:cNvSpPr/>
          <p:nvPr/>
        </p:nvSpPr>
        <p:spPr>
          <a:xfrm>
            <a:off x="201295" y="1752600"/>
            <a:ext cx="5248275" cy="891540"/>
          </a:xfrm>
          <a:prstGeom prst="rect">
            <a:avLst/>
          </a:prstGeom>
        </p:spPr>
        <p:txBody>
          <a:bodyPr wrap="square">
            <a:spAutoFit/>
          </a:bodyPr>
          <a:lstStyle/>
          <a:p>
            <a:pPr algn="l"/>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Chế tác công</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cụ bằng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đá - đồ đá cũ (sơ kì)</a:t>
            </a:r>
            <a:endParaRPr lang="en-US" sz="2600" b="0" i="0" dirty="0" err="1">
              <a:solidFill>
                <a:srgbClr val="00206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152400" y="2738120"/>
            <a:ext cx="4958715" cy="891540"/>
          </a:xfrm>
          <a:prstGeom prst="rect">
            <a:avLst/>
          </a:prstGeom>
        </p:spPr>
        <p:txBody>
          <a:bodyPr wrap="square">
            <a:spAutoFit/>
          </a:bodyPr>
          <a:lstStyle/>
          <a:p>
            <a:pPr algn="l"/>
            <a:r>
              <a:rPr lang="en-US" sz="2600" dirty="0" smtClean="0">
                <a:latin typeface="Times New Roman" panose="02020603050405020304" pitchFamily="18" charset="0"/>
                <a:cs typeface="Times New Roman" panose="02020603050405020304" pitchFamily="18" charset="0"/>
              </a:rPr>
              <a:t> </a:t>
            </a:r>
            <a:r>
              <a:rPr lang="en-US" sz="2600" dirty="0" smtClean="0">
                <a:solidFill>
                  <a:srgbClr val="002060"/>
                </a:solidFill>
                <a:latin typeface="Times New Roman" panose="02020603050405020304" pitchFamily="18" charset="0"/>
                <a:cs typeface="Times New Roman" panose="02020603050405020304" pitchFamily="18" charset="0"/>
              </a:rPr>
              <a:t>+ </a:t>
            </a:r>
            <a:r>
              <a:rPr lang="en-US" altLang="vi-VN" sz="2600" dirty="0" smtClean="0">
                <a:solidFill>
                  <a:srgbClr val="002060"/>
                </a:solidFill>
                <a:latin typeface="Times New Roman" panose="02020603050405020304" pitchFamily="18" charset="0"/>
                <a:cs typeface="Times New Roman" panose="02020603050405020304" pitchFamily="18" charset="0"/>
              </a:rPr>
              <a:t>Kiếm sống bằng</a:t>
            </a:r>
            <a:r>
              <a:rPr lang="vi-VN" sz="2600" dirty="0">
                <a:solidFill>
                  <a:srgbClr val="002060"/>
                </a:solidFill>
                <a:latin typeface="Times New Roman" panose="02020603050405020304" pitchFamily="18" charset="0"/>
                <a:cs typeface="Times New Roman" panose="02020603050405020304" pitchFamily="18" charset="0"/>
              </a:rPr>
              <a:t> lao động</a:t>
            </a:r>
            <a:r>
              <a:rPr lang="en-US" altLang="vi-VN" sz="2600" dirty="0">
                <a:solidFill>
                  <a:srgbClr val="002060"/>
                </a:solidFill>
                <a:latin typeface="Times New Roman" panose="02020603050405020304" pitchFamily="18" charset="0"/>
                <a:cs typeface="Times New Roman" panose="02020603050405020304" pitchFamily="18" charset="0"/>
              </a:rPr>
              <a:t> tập thể, cùng săn bắt hái lượm</a:t>
            </a:r>
            <a:r>
              <a:rPr lang="vi-VN" sz="2600" dirty="0">
                <a:solidFill>
                  <a:srgbClr val="002060"/>
                </a:solidFill>
                <a:latin typeface="Times New Roman" panose="02020603050405020304" pitchFamily="18" charset="0"/>
                <a:cs typeface="Times New Roman" panose="02020603050405020304" pitchFamily="18" charset="0"/>
              </a:rPr>
              <a:t>.</a:t>
            </a:r>
            <a:endParaRPr lang="vi-VN" sz="2600" i="0" dirty="0">
              <a:solidFill>
                <a:srgbClr val="002060"/>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228600" y="3723640"/>
            <a:ext cx="5221605" cy="1291590"/>
          </a:xfrm>
          <a:prstGeom prst="rect">
            <a:avLst/>
          </a:prstGeom>
        </p:spPr>
        <p:txBody>
          <a:bodyPr wrap="square">
            <a:spAutoFit/>
          </a:bodyPr>
          <a:lstStyle/>
          <a:p>
            <a:pPr algn="just"/>
            <a:r>
              <a:rPr lang="en-US" sz="2600"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Biết tạo ra</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lửa</a:t>
            </a:r>
            <a:r>
              <a:rPr lang="en-US" sz="2600" dirty="0">
                <a:solidFill>
                  <a:srgbClr val="002060"/>
                </a:solidFill>
                <a:latin typeface="Times New Roman" panose="02020603050405020304" pitchFamily="18" charset="0"/>
                <a:cs typeface="Times New Roman" panose="02020603050405020304" pitchFamily="18" charset="0"/>
              </a:rPr>
              <a:t> -&gt;đây là phát minh lớn, là năng lượng quan trọng cải thiện căn bản đời sống.</a:t>
            </a:r>
            <a:endParaRPr lang="en-US" sz="2600" b="0" i="0" dirty="0">
              <a:solidFill>
                <a:srgbClr val="002060"/>
              </a:solidFill>
              <a:effectLst/>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65" y="5046345"/>
            <a:ext cx="5051425" cy="1393825"/>
          </a:xfrm>
          <a:prstGeom prst="rect">
            <a:avLst/>
          </a:prstGeom>
        </p:spPr>
      </p:pic>
      <p:sp>
        <p:nvSpPr>
          <p:cNvPr id="2" name="Text Box 1"/>
          <p:cNvSpPr txBox="1"/>
          <p:nvPr/>
        </p:nvSpPr>
        <p:spPr>
          <a:xfrm>
            <a:off x="304800" y="1136650"/>
            <a:ext cx="4997450" cy="521970"/>
          </a:xfrm>
          <a:prstGeom prst="rect">
            <a:avLst/>
          </a:prstGeom>
          <a:noFill/>
        </p:spPr>
        <p:txBody>
          <a:bodyPr wrap="square" rtlCol="0" anchor="t">
            <a:spAutoFit/>
          </a:bodyPr>
          <a:lstStyle/>
          <a:p>
            <a:pPr algn="ctr"/>
            <a:r>
              <a:rPr lang="en-US" altLang="nl-NL" sz="2800" b="1" dirty="0" smtClean="0">
                <a:solidFill>
                  <a:srgbClr val="002060"/>
                </a:solidFill>
                <a:latin typeface="Times New Roman" panose="02020603050405020304" pitchFamily="18" charset="0"/>
                <a:cs typeface="Times New Roman" panose="02020603050405020304" pitchFamily="18" charset="0"/>
                <a:sym typeface="+mn-ea"/>
              </a:rPr>
              <a:t>* </a:t>
            </a:r>
            <a:r>
              <a:rPr lang="en-US" altLang="nl-NL" sz="2800" b="1" u="sng" dirty="0" smtClean="0">
                <a:solidFill>
                  <a:srgbClr val="002060"/>
                </a:solidFill>
                <a:latin typeface="Times New Roman" panose="02020603050405020304" pitchFamily="18" charset="0"/>
                <a:cs typeface="Times New Roman" panose="02020603050405020304" pitchFamily="18" charset="0"/>
                <a:sym typeface="+mn-ea"/>
              </a:rPr>
              <a:t>Đời sống vật </a:t>
            </a:r>
            <a:r>
              <a:rPr lang="en-US" altLang="nl-NL" sz="2800" b="1" u="sng" dirty="0" smtClean="0">
                <a:solidFill>
                  <a:schemeClr val="bg1"/>
                </a:solidFill>
                <a:latin typeface="Times New Roman" panose="02020603050405020304" pitchFamily="18" charset="0"/>
                <a:cs typeface="Times New Roman" panose="02020603050405020304" pitchFamily="18" charset="0"/>
                <a:sym typeface="+mn-ea"/>
              </a:rPr>
              <a:t>chất</a:t>
            </a:r>
            <a:r>
              <a:rPr lang="nl-NL" sz="2800" dirty="0" smtClean="0">
                <a:solidFill>
                  <a:schemeClr val="bg1"/>
                </a:solidFill>
                <a:latin typeface="Times New Roman" panose="02020603050405020304" pitchFamily="18" charset="0"/>
                <a:cs typeface="Times New Roman" panose="02020603050405020304" pitchFamily="18" charset="0"/>
                <a:sym typeface="+mn-ea"/>
              </a:rPr>
              <a:t>:</a:t>
            </a:r>
            <a:endParaRPr lang="en-US" sz="2800"/>
          </a:p>
        </p:txBody>
      </p:sp>
      <p:sp>
        <p:nvSpPr>
          <p:cNvPr id="3" name="Rectangle 3"/>
          <p:cNvSpPr/>
          <p:nvPr/>
        </p:nvSpPr>
        <p:spPr>
          <a:xfrm>
            <a:off x="304758" y="304800"/>
            <a:ext cx="8382000" cy="52197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tabLst>
                <a:tab pos="3025775" algn="l"/>
              </a:tabLst>
            </a:pPr>
            <a:r>
              <a:rPr lang="en-US" sz="2800" b="1" dirty="0">
                <a:solidFill>
                  <a:srgbClr val="FF0000"/>
                </a:solidFill>
                <a:latin typeface="Times New Roman" panose="02020603050405020304" pitchFamily="18" charset="0"/>
                <a:cs typeface="Times New Roman" panose="02020603050405020304" pitchFamily="18" charset="0"/>
              </a:rPr>
              <a:t>CHỦ ĐỀ 1: XÃ HỘI NGUYÊN THỦY</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8811" y="1066800"/>
            <a:ext cx="8373533" cy="461665"/>
          </a:xfrm>
          <a:prstGeom prst="rect">
            <a:avLst/>
          </a:prstGeom>
        </p:spPr>
        <p:txBody>
          <a:bodyPr wrap="square">
            <a:spAutoFit/>
          </a:bodyPr>
          <a:lstStyle/>
          <a:p>
            <a:pPr algn="just">
              <a:spcAft>
                <a:spcPts val="0"/>
              </a:spcAft>
            </a:pP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bầy</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thủy</a:t>
            </a:r>
            <a:endPar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34000" y="1875155"/>
            <a:ext cx="3496310" cy="4691380"/>
          </a:xfrm>
          <a:prstGeom prst="rect">
            <a:avLst/>
          </a:prstGeom>
        </p:spPr>
      </p:pic>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63670"/>
            <a:ext cx="4801235"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57200" y="1600200"/>
            <a:ext cx="4705350" cy="2306955"/>
          </a:xfrm>
          <a:prstGeom prst="rect">
            <a:avLst/>
          </a:prstGeom>
          <a:ln>
            <a:solidFill>
              <a:schemeClr val="accent5">
                <a:lumMod val="10000"/>
              </a:schemeClr>
            </a:solidFill>
          </a:ln>
        </p:spPr>
        <p:txBody>
          <a:bodyPr wrap="square">
            <a:spAutoFit/>
          </a:bodyPr>
          <a:lstStyle/>
          <a:p>
            <a:pPr algn="just"/>
            <a:r>
              <a:rPr lang="en-US" altLang="vi-VN" sz="2400" dirty="0" smtClean="0">
                <a:solidFill>
                  <a:schemeClr val="tx1"/>
                </a:solidFill>
                <a:latin typeface="Times New Roman" panose="02020603050405020304" pitchFamily="18" charset="0"/>
                <a:cs typeface="Times New Roman" panose="02020603050405020304" pitchFamily="18" charset="0"/>
              </a:rPr>
              <a:t>* </a:t>
            </a:r>
            <a:r>
              <a:rPr lang="vi-VN" sz="2400" dirty="0" smtClean="0">
                <a:solidFill>
                  <a:schemeClr val="tx1"/>
                </a:solidFill>
                <a:latin typeface="Times New Roman" panose="02020603050405020304" pitchFamily="18" charset="0"/>
                <a:cs typeface="Times New Roman" panose="02020603050405020304" pitchFamily="18" charset="0"/>
              </a:rPr>
              <a:t>N</a:t>
            </a:r>
            <a:r>
              <a:rPr lang="vi-VN" sz="2400" dirty="0" smtClean="0">
                <a:solidFill>
                  <a:schemeClr val="tx2"/>
                </a:solidFill>
                <a:latin typeface="Times New Roman" panose="02020603050405020304" pitchFamily="18" charset="0"/>
                <a:cs typeface="Times New Roman" panose="02020603050405020304" pitchFamily="18" charset="0"/>
              </a:rPr>
              <a:t>gười </a:t>
            </a:r>
            <a:r>
              <a:rPr lang="vi-VN" sz="2400" dirty="0">
                <a:solidFill>
                  <a:schemeClr val="tx2"/>
                </a:solidFill>
                <a:latin typeface="Times New Roman" panose="02020603050405020304" pitchFamily="18" charset="0"/>
                <a:cs typeface="Times New Roman" panose="02020603050405020304" pitchFamily="18" charset="0"/>
              </a:rPr>
              <a:t>tối cổ có quan hệ hợp quần xã hội</a:t>
            </a:r>
            <a:r>
              <a:rPr lang="en-US" altLang="vi-VN" sz="2400" dirty="0">
                <a:solidFill>
                  <a:schemeClr val="tx2"/>
                </a:solidFill>
                <a:latin typeface="Times New Roman" panose="02020603050405020304" pitchFamily="18" charset="0"/>
                <a:cs typeface="Times New Roman" panose="02020603050405020304" pitchFamily="18" charset="0"/>
              </a:rPr>
              <a:t>: có người đứng đầu, có phân công lao động, sống trong các hang động, mái đá </a:t>
            </a:r>
            <a:r>
              <a:rPr lang="vi-VN" sz="2400" dirty="0">
                <a:latin typeface="Times New Roman" panose="02020603050405020304" pitchFamily="18" charset="0"/>
                <a:cs typeface="Times New Roman" panose="02020603050405020304" pitchFamily="18" charset="0"/>
                <a:sym typeface="+mn-ea"/>
              </a:rPr>
              <a:t>theo quan hệ ruột thịt gồm 5, 7 gia đình</a:t>
            </a:r>
            <a:r>
              <a:rPr lang="en-US" altLang="vi-VN" sz="2400" dirty="0">
                <a:latin typeface="Times New Roman" panose="02020603050405020304" pitchFamily="18" charset="0"/>
                <a:cs typeface="Times New Roman" panose="02020603050405020304" pitchFamily="18" charset="0"/>
                <a:sym typeface="+mn-ea"/>
              </a:rPr>
              <a:t>.</a:t>
            </a:r>
            <a:r>
              <a:rPr lang="vi-VN" sz="2400" dirty="0">
                <a:latin typeface="Times New Roman" panose="02020603050405020304" pitchFamily="18" charset="0"/>
                <a:cs typeface="Times New Roman" panose="02020603050405020304" pitchFamily="18" charset="0"/>
                <a:sym typeface="+mn-ea"/>
              </a:rPr>
              <a:t> </a:t>
            </a:r>
            <a:r>
              <a:rPr lang="en-US" altLang="vi-VN" sz="2400" dirty="0">
                <a:latin typeface="Times New Roman" panose="02020603050405020304" pitchFamily="18" charset="0"/>
                <a:cs typeface="Times New Roman" panose="02020603050405020304" pitchFamily="18" charset="0"/>
                <a:sym typeface="+mn-ea"/>
              </a:rPr>
              <a:t>Đ</a:t>
            </a:r>
            <a:r>
              <a:rPr lang="vi-VN" sz="2400" dirty="0">
                <a:latin typeface="Times New Roman" panose="02020603050405020304" pitchFamily="18" charset="0"/>
                <a:cs typeface="Times New Roman" panose="02020603050405020304" pitchFamily="18" charset="0"/>
                <a:sym typeface="+mn-ea"/>
              </a:rPr>
              <a:t>ó</a:t>
            </a:r>
            <a:r>
              <a:rPr lang="en-US" altLang="vi-VN" sz="2400" dirty="0">
                <a:latin typeface="Times New Roman" panose="02020603050405020304" pitchFamily="18" charset="0"/>
                <a:cs typeface="Times New Roman" panose="02020603050405020304" pitchFamily="18" charset="0"/>
                <a:sym typeface="+mn-ea"/>
              </a:rPr>
              <a:t> gọi</a:t>
            </a:r>
            <a:r>
              <a:rPr lang="vi-VN" sz="2400" dirty="0">
                <a:latin typeface="Times New Roman" panose="02020603050405020304" pitchFamily="18" charset="0"/>
                <a:cs typeface="Times New Roman" panose="02020603050405020304" pitchFamily="18" charset="0"/>
                <a:sym typeface="+mn-ea"/>
              </a:rPr>
              <a:t> là bầy người nguyên thủy.</a:t>
            </a:r>
            <a:endParaRPr lang="vi-VN" altLang="vi-VN" sz="2400" dirty="0">
              <a:solidFill>
                <a:schemeClr val="tx1"/>
              </a:solidFill>
              <a:latin typeface="Times New Roman" panose="02020603050405020304" pitchFamily="18" charset="0"/>
              <a:cs typeface="Times New Roman" panose="02020603050405020304" pitchFamily="18" charset="0"/>
            </a:endParaRPr>
          </a:p>
        </p:txBody>
      </p:sp>
      <p:sp>
        <p:nvSpPr>
          <p:cNvPr id="2" name="Rectangle 3"/>
          <p:cNvSpPr/>
          <p:nvPr/>
        </p:nvSpPr>
        <p:spPr>
          <a:xfrm>
            <a:off x="304758" y="304800"/>
            <a:ext cx="8382000" cy="52197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tabLst>
                <a:tab pos="3025775" algn="l"/>
              </a:tabLst>
            </a:pPr>
            <a:r>
              <a:rPr lang="en-US" sz="2800" b="1" dirty="0">
                <a:solidFill>
                  <a:srgbClr val="FF0000"/>
                </a:solidFill>
                <a:latin typeface="Times New Roman" panose="02020603050405020304" pitchFamily="18" charset="0"/>
                <a:cs typeface="Times New Roman" panose="02020603050405020304" pitchFamily="18" charset="0"/>
              </a:rPr>
              <a:t>CHỦ ĐỀ 1: XÃ HỘI NGUYÊN THỦY</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4100" descr="Image(364)"/>
          <p:cNvPicPr>
            <a:picLocks noChangeAspect="1"/>
          </p:cNvPicPr>
          <p:nvPr/>
        </p:nvPicPr>
        <p:blipFill>
          <a:blip r:embed="rId1"/>
          <a:stretch>
            <a:fillRect/>
          </a:stretch>
        </p:blipFill>
        <p:spPr>
          <a:xfrm>
            <a:off x="3733800" y="457200"/>
            <a:ext cx="4858385" cy="6130925"/>
          </a:xfrm>
          <a:prstGeom prst="rect">
            <a:avLst/>
          </a:prstGeom>
          <a:noFill/>
          <a:ln w="9525">
            <a:noFill/>
          </a:ln>
        </p:spPr>
      </p:pic>
      <p:sp>
        <p:nvSpPr>
          <p:cNvPr id="4102" name="Text Box 4101"/>
          <p:cNvSpPr txBox="1"/>
          <p:nvPr/>
        </p:nvSpPr>
        <p:spPr>
          <a:xfrm>
            <a:off x="457200" y="1143000"/>
            <a:ext cx="2438400" cy="366713"/>
          </a:xfrm>
          <a:prstGeom prst="rect">
            <a:avLst/>
          </a:prstGeom>
          <a:noFill/>
          <a:ln w="9525">
            <a:noFill/>
          </a:ln>
        </p:spPr>
        <p:txBody>
          <a:bodyPr>
            <a:spAutoFit/>
          </a:bodyPr>
          <a:lstStyle/>
          <a:p>
            <a:pPr>
              <a:spcBef>
                <a:spcPct val="50000"/>
              </a:spcBef>
            </a:pPr>
            <a:endParaRPr>
              <a:latin typeface="Times New Roman" panose="02020603050405020304" pitchFamily="18" charset="0"/>
            </a:endParaRPr>
          </a:p>
        </p:txBody>
      </p:sp>
      <p:sp>
        <p:nvSpPr>
          <p:cNvPr id="4103" name="Text Box 4102"/>
          <p:cNvSpPr txBox="1"/>
          <p:nvPr/>
        </p:nvSpPr>
        <p:spPr>
          <a:xfrm>
            <a:off x="762000" y="2209800"/>
            <a:ext cx="2315210" cy="1814830"/>
          </a:xfrm>
          <a:prstGeom prst="rect">
            <a:avLst/>
          </a:prstGeom>
          <a:noFill/>
          <a:ln w="9525">
            <a:noFill/>
          </a:ln>
        </p:spPr>
        <p:txBody>
          <a:bodyPr wrap="square">
            <a:spAutoFit/>
          </a:bodyPr>
          <a:lstStyle/>
          <a:p>
            <a:pPr algn="just">
              <a:spcBef>
                <a:spcPct val="50000"/>
              </a:spcBef>
            </a:pPr>
            <a:r>
              <a:rPr sz="2800" b="1" err="1">
                <a:solidFill>
                  <a:srgbClr val="0000FF"/>
                </a:solidFill>
                <a:latin typeface="Times New Roman" panose="02020603050405020304" pitchFamily="18" charset="0"/>
              </a:rPr>
              <a:t>Việt</a:t>
            </a:r>
            <a:r>
              <a:rPr sz="2800" b="1">
                <a:solidFill>
                  <a:srgbClr val="0000FF"/>
                </a:solidFill>
                <a:latin typeface="Times New Roman" panose="02020603050405020304" pitchFamily="18" charset="0"/>
              </a:rPr>
              <a:t> Nam </a:t>
            </a:r>
            <a:r>
              <a:rPr sz="2800" b="1" err="1">
                <a:solidFill>
                  <a:srgbClr val="0000FF"/>
                </a:solidFill>
                <a:latin typeface="Times New Roman" panose="02020603050405020304" pitchFamily="18" charset="0"/>
              </a:rPr>
              <a:t>từ</a:t>
            </a:r>
            <a:r>
              <a:rPr sz="2800" b="1">
                <a:solidFill>
                  <a:srgbClr val="0000FF"/>
                </a:solidFill>
                <a:latin typeface="Times New Roman" panose="02020603050405020304" pitchFamily="18" charset="0"/>
              </a:rPr>
              <a:t> </a:t>
            </a:r>
            <a:r>
              <a:rPr sz="2800" b="1" err="1">
                <a:solidFill>
                  <a:srgbClr val="0000FF"/>
                </a:solidFill>
                <a:latin typeface="Times New Roman" panose="02020603050405020304" pitchFamily="18" charset="0"/>
              </a:rPr>
              <a:t>nguyên</a:t>
            </a:r>
            <a:r>
              <a:rPr sz="2800" b="1">
                <a:solidFill>
                  <a:srgbClr val="0000FF"/>
                </a:solidFill>
                <a:latin typeface="Times New Roman" panose="02020603050405020304" pitchFamily="18" charset="0"/>
              </a:rPr>
              <a:t> </a:t>
            </a:r>
            <a:r>
              <a:rPr sz="2800" b="1" err="1">
                <a:solidFill>
                  <a:srgbClr val="0000FF"/>
                </a:solidFill>
                <a:latin typeface="Times New Roman" panose="02020603050405020304" pitchFamily="18" charset="0"/>
              </a:rPr>
              <a:t>thủy</a:t>
            </a:r>
            <a:r>
              <a:rPr sz="2800" b="1">
                <a:solidFill>
                  <a:srgbClr val="0000FF"/>
                </a:solidFill>
                <a:latin typeface="Times New Roman" panose="02020603050405020304" pitchFamily="18" charset="0"/>
              </a:rPr>
              <a:t> </a:t>
            </a:r>
            <a:r>
              <a:rPr sz="2800" b="1" err="1">
                <a:solidFill>
                  <a:srgbClr val="0000FF"/>
                </a:solidFill>
                <a:latin typeface="Times New Roman" panose="02020603050405020304" pitchFamily="18" charset="0"/>
              </a:rPr>
              <a:t>đến</a:t>
            </a:r>
            <a:r>
              <a:rPr sz="2800" b="1">
                <a:solidFill>
                  <a:srgbClr val="0000FF"/>
                </a:solidFill>
                <a:latin typeface="Times New Roman" panose="02020603050405020304" pitchFamily="18" charset="0"/>
              </a:rPr>
              <a:t> </a:t>
            </a:r>
            <a:r>
              <a:rPr sz="2800" b="1" err="1">
                <a:solidFill>
                  <a:srgbClr val="0000FF"/>
                </a:solidFill>
                <a:latin typeface="Times New Roman" panose="02020603050405020304" pitchFamily="18" charset="0"/>
              </a:rPr>
              <a:t>thế</a:t>
            </a:r>
            <a:r>
              <a:rPr sz="2800" b="1">
                <a:solidFill>
                  <a:srgbClr val="0000FF"/>
                </a:solidFill>
                <a:latin typeface="Times New Roman" panose="02020603050405020304" pitchFamily="18" charset="0"/>
              </a:rPr>
              <a:t> </a:t>
            </a:r>
            <a:r>
              <a:rPr sz="2800" b="1" err="1">
                <a:solidFill>
                  <a:srgbClr val="0000FF"/>
                </a:solidFill>
                <a:latin typeface="Times New Roman" panose="02020603050405020304" pitchFamily="18" charset="0"/>
              </a:rPr>
              <a:t>kỉ</a:t>
            </a:r>
            <a:r>
              <a:rPr sz="2800" b="1">
                <a:solidFill>
                  <a:srgbClr val="0000FF"/>
                </a:solidFill>
                <a:latin typeface="Times New Roman" panose="02020603050405020304" pitchFamily="18" charset="0"/>
              </a:rPr>
              <a:t> </a:t>
            </a:r>
            <a:r>
              <a:rPr sz="2800" b="1" err="1">
                <a:solidFill>
                  <a:srgbClr val="0000FF"/>
                </a:solidFill>
                <a:latin typeface="Times New Roman" panose="02020603050405020304" pitchFamily="18" charset="0"/>
              </a:rPr>
              <a:t>thứ</a:t>
            </a:r>
            <a:r>
              <a:rPr sz="2800" b="1">
                <a:solidFill>
                  <a:srgbClr val="0000FF"/>
                </a:solidFill>
                <a:latin typeface="Times New Roman" panose="02020603050405020304" pitchFamily="18" charset="0"/>
              </a:rPr>
              <a:t> </a:t>
            </a:r>
            <a:r>
              <a:rPr sz="2800" b="1" err="1">
                <a:solidFill>
                  <a:srgbClr val="0000FF"/>
                </a:solidFill>
                <a:latin typeface="Times New Roman" panose="02020603050405020304" pitchFamily="18" charset="0"/>
              </a:rPr>
              <a:t>nhất</a:t>
            </a:r>
            <a:endParaRPr sz="2800" b="1">
              <a:solidFill>
                <a:srgbClr val="0000FF"/>
              </a:solidFill>
              <a:latin typeface="Times New Roman" panose="02020603050405020304" pitchFamily="18" charset="0"/>
            </a:endParaRPr>
          </a:p>
        </p:txBody>
      </p:sp>
      <p:sp>
        <p:nvSpPr>
          <p:cNvPr id="6" name="Rectangle 13"/>
          <p:cNvSpPr/>
          <p:nvPr/>
        </p:nvSpPr>
        <p:spPr>
          <a:xfrm>
            <a:off x="228600" y="457200"/>
            <a:ext cx="3382010" cy="1198880"/>
          </a:xfrm>
          <a:prstGeom prst="rect">
            <a:avLst/>
          </a:prstGeom>
        </p:spPr>
        <p:txBody>
          <a:bodyPr wrap="square">
            <a:spAutoFit/>
          </a:bodyPr>
          <a:lstStyle/>
          <a:p>
            <a:pPr algn="just">
              <a:spcAft>
                <a:spcPts val="0"/>
              </a:spcAft>
            </a:pP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Những dấu tích Người Tối cổ ở Việt Nam</a:t>
            </a:r>
            <a:endPar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Hardcover</Template>
  <TotalTime>0</TotalTime>
  <Words>9064</Words>
  <Application>WPS Presentation</Application>
  <PresentationFormat>On-screen Show (4:3)</PresentationFormat>
  <Paragraphs>380</Paragraphs>
  <Slides>32</Slides>
  <Notes>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32</vt:i4>
      </vt:variant>
    </vt:vector>
  </HeadingPairs>
  <TitlesOfParts>
    <vt:vector size="41" baseType="lpstr">
      <vt:lpstr>Arial</vt:lpstr>
      <vt:lpstr>SimSun</vt:lpstr>
      <vt:lpstr>Wingdings</vt:lpstr>
      <vt:lpstr>Times New Roman</vt:lpstr>
      <vt:lpstr>Microsoft YaHei</vt:lpstr>
      <vt:lpstr>Arial Unicode MS</vt:lpstr>
      <vt:lpstr>Calibri</vt:lpstr>
      <vt:lpstr>Garamond</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PHẦN MỘT LỊCH SỬ THẾ GIỚI THỜI NGUYÊN THỦY, CỔ ĐẠI VÀ TRUNG ĐẠI  CHƯƠNG I. XÃ HỘI NGUYÊN THỦY  BÀI 1. SỰ XUẤT HIỆN CỦA LOÀI NGƯỜI  VÀ BẦY NGƯỜI NGUYÊN THỦY</dc:title>
  <dc:creator>Admin</dc:creator>
  <cp:lastModifiedBy>Admin</cp:lastModifiedBy>
  <cp:revision>121</cp:revision>
  <dcterms:created xsi:type="dcterms:W3CDTF">2019-07-07T09:22:00Z</dcterms:created>
  <dcterms:modified xsi:type="dcterms:W3CDTF">2021-09-05T02:24:46Z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887F8E1564C847C7A06F601B244078DB</vt:lpwstr>
  </property>
  <property fmtid="{D5CDD505-2E9C-101B-9397-08002B2CF9AE}" pid="3" name="KSOProductBuildVer">
    <vt:lpwstr>1033-11.2.0.10265</vt:lpwstr>
  </property>
</Properties>
</file>