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01" r:id="rId3"/>
    <p:sldId id="311" r:id="rId4"/>
    <p:sldId id="256" r:id="rId5"/>
    <p:sldId id="269" r:id="rId6"/>
    <p:sldId id="297" r:id="rId7"/>
    <p:sldId id="312" r:id="rId8"/>
    <p:sldId id="267" r:id="rId10"/>
    <p:sldId id="313" r:id="rId11"/>
    <p:sldId id="275" r:id="rId12"/>
    <p:sldId id="279" r:id="rId13"/>
    <p:sldId id="285" r:id="rId14"/>
    <p:sldId id="283" r:id="rId15"/>
    <p:sldId id="292" r:id="rId16"/>
    <p:sldId id="314" r:id="rId17"/>
    <p:sldId id="316" r:id="rId18"/>
    <p:sldId id="300" r:id="rId19"/>
    <p:sldId id="302" r:id="rId20"/>
    <p:sldId id="317" r:id="rId21"/>
    <p:sldId id="303" r:id="rId22"/>
    <p:sldId id="305" r:id="rId23"/>
    <p:sldId id="308" r:id="rId24"/>
    <p:sldId id="31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E4BD5-9760-4434-A54F-1838FE112074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1F0759E-DC40-45BE-B525-F1B12A4E66DE}">
      <dgm:prSet phldrT="[Text]"/>
      <dgm:spPr/>
      <dgm:t>
        <a:bodyPr/>
        <a:lstStyle/>
        <a:p>
          <a:r>
            <a:rPr lang="vi-VN" b="1" dirty="0" smtClean="0">
              <a:solidFill>
                <a:schemeClr val="tx2">
                  <a:lumMod val="75000"/>
                </a:schemeClr>
              </a:solidFill>
              <a:latin typeface="+mj-lt"/>
            </a:rPr>
            <a:t>Kinh tế</a:t>
          </a:r>
          <a:endParaRPr lang="en-US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30684F7A-4D44-405B-AC49-BDC17FB0F716}" cxnId="{53F9D91B-EF93-4D07-A699-A64F3F86002E}" type="parTrans">
      <dgm:prSet/>
      <dgm:spPr/>
      <dgm:t>
        <a:bodyPr/>
        <a:lstStyle/>
        <a:p>
          <a:endParaRPr lang="en-US"/>
        </a:p>
      </dgm:t>
    </dgm:pt>
    <dgm:pt modelId="{334A75F4-FBAA-4AEC-9665-1C3AAE534070}" cxnId="{53F9D91B-EF93-4D07-A699-A64F3F86002E}" type="sibTrans">
      <dgm:prSet/>
      <dgm:spPr/>
      <dgm:t>
        <a:bodyPr/>
        <a:lstStyle/>
        <a:p>
          <a:endParaRPr lang="en-US"/>
        </a:p>
      </dgm:t>
    </dgm:pt>
    <dgm:pt modelId="{873AEE1D-BA36-49D2-9C80-CF8BE7786571}">
      <dgm:prSet phldrT="[Text]" custT="1"/>
      <dgm:spPr/>
      <dgm:t>
        <a:bodyPr/>
        <a:lstStyle/>
        <a:p>
          <a:r>
            <a:rPr lang="vi-VN" sz="2000" b="0" i="0" dirty="0" smtClean="0">
              <a:latin typeface="+mj-lt"/>
            </a:rPr>
            <a:t>Nông nghiệp: giảm nhẹ thuế ruộng, xóa bỏ chế độ lao dịch</a:t>
          </a:r>
          <a:endParaRPr lang="en-US" sz="2000" dirty="0">
            <a:latin typeface="+mj-lt"/>
          </a:endParaRPr>
        </a:p>
      </dgm:t>
    </dgm:pt>
    <dgm:pt modelId="{A90FE7B6-DCF3-4B28-8C26-0B6B9CA53AD0}" cxnId="{F08F40BA-D6F2-4440-8A09-E986F59C4E3E}" type="parTrans">
      <dgm:prSet/>
      <dgm:spPr/>
      <dgm:t>
        <a:bodyPr/>
        <a:lstStyle/>
        <a:p>
          <a:endParaRPr lang="en-US"/>
        </a:p>
      </dgm:t>
    </dgm:pt>
    <dgm:pt modelId="{003B8BC9-F76B-4CA6-BC6C-0D5433326315}" cxnId="{F08F40BA-D6F2-4440-8A09-E986F59C4E3E}" type="sibTrans">
      <dgm:prSet/>
      <dgm:spPr/>
      <dgm:t>
        <a:bodyPr/>
        <a:lstStyle/>
        <a:p>
          <a:endParaRPr lang="en-US"/>
        </a:p>
      </dgm:t>
    </dgm:pt>
    <dgm:pt modelId="{F2DDC9CF-9721-486D-B3A4-F10F68E8CDCB}">
      <dgm:prSet phldrT="[Text]"/>
      <dgm:spPr/>
      <dgm:t>
        <a:bodyPr/>
        <a:lstStyle/>
        <a:p>
          <a:r>
            <a:rPr lang="vi-VN" b="1" dirty="0" smtClean="0">
              <a:solidFill>
                <a:schemeClr val="tx2">
                  <a:lumMod val="75000"/>
                </a:schemeClr>
              </a:solidFill>
              <a:latin typeface="+mj-lt"/>
            </a:rPr>
            <a:t>Chính trị</a:t>
          </a:r>
          <a:endParaRPr lang="en-US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0CDCDAA6-B246-4679-936F-0C4F2EF995F6}" cxnId="{280DFEE4-7C89-49BD-BAEB-05ACA8DEDD06}" type="parTrans">
      <dgm:prSet/>
      <dgm:spPr/>
      <dgm:t>
        <a:bodyPr/>
        <a:lstStyle/>
        <a:p>
          <a:endParaRPr lang="en-US"/>
        </a:p>
      </dgm:t>
    </dgm:pt>
    <dgm:pt modelId="{4A0624CB-1928-4D1E-AE9A-504B80B92C76}" cxnId="{280DFEE4-7C89-49BD-BAEB-05ACA8DEDD06}" type="sibTrans">
      <dgm:prSet/>
      <dgm:spPr/>
      <dgm:t>
        <a:bodyPr/>
        <a:lstStyle/>
        <a:p>
          <a:endParaRPr lang="en-US"/>
        </a:p>
      </dgm:t>
    </dgm:pt>
    <dgm:pt modelId="{F180836C-7802-459F-AF20-974BEFB99CF2}">
      <dgm:prSet phldrT="[Text]" custT="1"/>
      <dgm:spPr/>
      <dgm:t>
        <a:bodyPr/>
        <a:lstStyle/>
        <a:p>
          <a:r>
            <a:rPr lang="vi-VN" sz="2000" b="0" i="0" dirty="0" smtClean="0">
              <a:latin typeface="+mj-lt"/>
            </a:rPr>
            <a:t> Cải cách theo khuôn mẫu Phương Tây. Đứng đầu nhà nước vẫn là vua</a:t>
          </a:r>
          <a:endParaRPr lang="en-US" sz="2000" dirty="0">
            <a:latin typeface="+mj-lt"/>
          </a:endParaRPr>
        </a:p>
      </dgm:t>
    </dgm:pt>
    <dgm:pt modelId="{3CB3A81B-8FCD-4884-B677-92A94525D34C}" cxnId="{E6CE634E-1080-46FE-893A-8E9CBD44160A}" type="parTrans">
      <dgm:prSet/>
      <dgm:spPr/>
      <dgm:t>
        <a:bodyPr/>
        <a:lstStyle/>
        <a:p>
          <a:endParaRPr lang="en-US"/>
        </a:p>
      </dgm:t>
    </dgm:pt>
    <dgm:pt modelId="{63026C2C-E84B-426D-9F6E-AAE275FF8C60}" cxnId="{E6CE634E-1080-46FE-893A-8E9CBD44160A}" type="sibTrans">
      <dgm:prSet/>
      <dgm:spPr/>
      <dgm:t>
        <a:bodyPr/>
        <a:lstStyle/>
        <a:p>
          <a:endParaRPr lang="en-US"/>
        </a:p>
      </dgm:t>
    </dgm:pt>
    <dgm:pt modelId="{EC6247FB-AABF-4E14-A9DB-85B23E4B3ED1}">
      <dgm:prSet phldrT="[Text]"/>
      <dgm:spPr/>
      <dgm:t>
        <a:bodyPr/>
        <a:lstStyle/>
        <a:p>
          <a:r>
            <a:rPr lang="vi-VN" b="1" dirty="0" smtClean="0">
              <a:solidFill>
                <a:schemeClr val="tx2">
                  <a:lumMod val="75000"/>
                </a:schemeClr>
              </a:solidFill>
              <a:latin typeface="+mj-lt"/>
            </a:rPr>
            <a:t>Xã hội</a:t>
          </a:r>
          <a:endParaRPr lang="en-US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324C505F-F21D-4B59-8C55-855440DAB8FB}" cxnId="{3E208A4F-239C-4C69-A2B8-840F7302471D}" type="parTrans">
      <dgm:prSet/>
      <dgm:spPr/>
      <dgm:t>
        <a:bodyPr/>
        <a:lstStyle/>
        <a:p>
          <a:endParaRPr lang="en-US"/>
        </a:p>
      </dgm:t>
    </dgm:pt>
    <dgm:pt modelId="{4C55F1CF-CBAA-400A-A7A6-F96B0A99DCA4}" cxnId="{3E208A4F-239C-4C69-A2B8-840F7302471D}" type="sibTrans">
      <dgm:prSet/>
      <dgm:spPr/>
      <dgm:t>
        <a:bodyPr/>
        <a:lstStyle/>
        <a:p>
          <a:endParaRPr lang="en-US"/>
        </a:p>
      </dgm:t>
    </dgm:pt>
    <dgm:pt modelId="{D163041C-9437-4D7D-A939-78BE9251BE2C}">
      <dgm:prSet phldrT="[Text]" custT="1"/>
      <dgm:spPr/>
      <dgm:t>
        <a:bodyPr/>
        <a:lstStyle/>
        <a:p>
          <a:r>
            <a:rPr lang="vi-VN" sz="2000" b="0" i="0" dirty="0" smtClean="0">
              <a:latin typeface="+mj-lt"/>
            </a:rPr>
            <a:t>Xóa bỏ chế độ nô lệ, giải phóng người lao động</a:t>
          </a:r>
          <a:endParaRPr lang="en-US" sz="2000" dirty="0">
            <a:latin typeface="+mj-lt"/>
          </a:endParaRPr>
        </a:p>
      </dgm:t>
    </dgm:pt>
    <dgm:pt modelId="{140F7EF4-C752-49F7-AC7C-DF2A60BD1170}" cxnId="{22717BF6-40E8-4D0B-9C34-3FD545331B9B}" type="parTrans">
      <dgm:prSet/>
      <dgm:spPr/>
      <dgm:t>
        <a:bodyPr/>
        <a:lstStyle/>
        <a:p>
          <a:endParaRPr lang="en-US"/>
        </a:p>
      </dgm:t>
    </dgm:pt>
    <dgm:pt modelId="{F8D112FE-AB88-4B58-94F4-15D2763AF96C}" cxnId="{22717BF6-40E8-4D0B-9C34-3FD545331B9B}" type="sibTrans">
      <dgm:prSet/>
      <dgm:spPr/>
      <dgm:t>
        <a:bodyPr/>
        <a:lstStyle/>
        <a:p>
          <a:endParaRPr lang="en-US"/>
        </a:p>
      </dgm:t>
    </dgm:pt>
    <dgm:pt modelId="{2429133C-3459-4F9D-99A0-2B3B0B08CFC1}">
      <dgm:prSet phldrT="[Text]"/>
      <dgm:spPr/>
      <dgm:t>
        <a:bodyPr/>
        <a:lstStyle/>
        <a:p>
          <a:r>
            <a:rPr lang="vi-VN" b="1" dirty="0" smtClean="0">
              <a:solidFill>
                <a:schemeClr val="tx2">
                  <a:lumMod val="75000"/>
                </a:schemeClr>
              </a:solidFill>
              <a:latin typeface="+mj-lt"/>
            </a:rPr>
            <a:t>Đối ngoại</a:t>
          </a:r>
          <a:endParaRPr lang="en-US" b="1" dirty="0">
            <a:solidFill>
              <a:schemeClr val="tx2">
                <a:lumMod val="75000"/>
              </a:schemeClr>
            </a:solidFill>
            <a:latin typeface="+mj-lt"/>
          </a:endParaRPr>
        </a:p>
      </dgm:t>
    </dgm:pt>
    <dgm:pt modelId="{AEBE7A36-9F21-46DD-9BA0-BFE69FC5DC3F}" cxnId="{FFC6DFBA-0EE9-4283-B0FD-7E2E4C1CC36D}" type="parTrans">
      <dgm:prSet/>
      <dgm:spPr/>
      <dgm:t>
        <a:bodyPr/>
        <a:lstStyle/>
        <a:p>
          <a:endParaRPr lang="en-US"/>
        </a:p>
      </dgm:t>
    </dgm:pt>
    <dgm:pt modelId="{27319F97-12A2-4861-B616-6FCA14242F0D}" cxnId="{FFC6DFBA-0EE9-4283-B0FD-7E2E4C1CC36D}" type="sibTrans">
      <dgm:prSet/>
      <dgm:spPr/>
      <dgm:t>
        <a:bodyPr/>
        <a:lstStyle/>
        <a:p>
          <a:endParaRPr lang="en-US"/>
        </a:p>
      </dgm:t>
    </dgm:pt>
    <dgm:pt modelId="{E608B599-0919-4B7E-A22A-FEDF16A075EF}">
      <dgm:prSet custT="1"/>
      <dgm:spPr/>
      <dgm:t>
        <a:bodyPr/>
        <a:lstStyle/>
        <a:p>
          <a:r>
            <a:rPr lang="vi-VN" sz="2000" b="0" i="0" dirty="0" smtClean="0">
              <a:latin typeface="+mj-lt"/>
            </a:rPr>
            <a:t>Công thương nghiệp: khuyến khích tư nhân bỏ vốn kinh doanh, xây dựng nhà máy, mở hiệu buôn, ngân hàng</a:t>
          </a:r>
          <a:endParaRPr lang="vi-VN" sz="2000" b="0" i="0" dirty="0">
            <a:latin typeface="+mj-lt"/>
          </a:endParaRPr>
        </a:p>
      </dgm:t>
    </dgm:pt>
    <dgm:pt modelId="{F9382F56-0545-4B91-A8D1-9C2219DB256C}" cxnId="{51B33495-D0D0-4FD6-9EF5-B22D7C97C6B1}" type="parTrans">
      <dgm:prSet/>
      <dgm:spPr/>
      <dgm:t>
        <a:bodyPr/>
        <a:lstStyle/>
        <a:p>
          <a:endParaRPr lang="en-US"/>
        </a:p>
      </dgm:t>
    </dgm:pt>
    <dgm:pt modelId="{56D5A662-2E75-4F34-A009-6B51C0064A11}" cxnId="{51B33495-D0D0-4FD6-9EF5-B22D7C97C6B1}" type="sibTrans">
      <dgm:prSet/>
      <dgm:spPr/>
      <dgm:t>
        <a:bodyPr/>
        <a:lstStyle/>
        <a:p>
          <a:endParaRPr lang="en-US"/>
        </a:p>
      </dgm:t>
    </dgm:pt>
    <dgm:pt modelId="{8B5A4E23-434D-40EA-99EE-0F0F532727CD}">
      <dgm:prSet custT="1"/>
      <dgm:spPr/>
      <dgm:t>
        <a:bodyPr/>
        <a:lstStyle/>
        <a:p>
          <a:r>
            <a:rPr lang="vi-VN" sz="2000" b="0" i="0" dirty="0" smtClean="0">
              <a:latin typeface="+mj-lt"/>
            </a:rPr>
            <a:t> Giúp việc có </a:t>
          </a:r>
          <a:r>
            <a:rPr lang="vi-VN" sz="2000" b="0" i="0" dirty="0" smtClean="0">
              <a:latin typeface="+mj-lt"/>
            </a:rPr>
            <a:t>Hội </a:t>
          </a:r>
          <a:r>
            <a:rPr lang="vi-VN" sz="2000" b="0" i="0" dirty="0" smtClean="0">
              <a:latin typeface="+mj-lt"/>
            </a:rPr>
            <a:t>đồng nhà nước (nghị viện)</a:t>
          </a:r>
          <a:endParaRPr lang="vi-VN" sz="2000" b="0" i="0" dirty="0">
            <a:latin typeface="+mj-lt"/>
          </a:endParaRPr>
        </a:p>
      </dgm:t>
    </dgm:pt>
    <dgm:pt modelId="{343838FE-E8F2-4063-A79D-0244A403E935}" cxnId="{7F5AB877-F528-44D9-A2CA-35699991AF66}" type="parTrans">
      <dgm:prSet/>
      <dgm:spPr/>
      <dgm:t>
        <a:bodyPr/>
        <a:lstStyle/>
        <a:p>
          <a:endParaRPr lang="en-US"/>
        </a:p>
      </dgm:t>
    </dgm:pt>
    <dgm:pt modelId="{66E5D796-DF2D-4EAD-9586-3222A721830B}" cxnId="{7F5AB877-F528-44D9-A2CA-35699991AF66}" type="sibTrans">
      <dgm:prSet/>
      <dgm:spPr/>
      <dgm:t>
        <a:bodyPr/>
        <a:lstStyle/>
        <a:p>
          <a:endParaRPr lang="en-US"/>
        </a:p>
      </dgm:t>
    </dgm:pt>
    <dgm:pt modelId="{341A03E2-5D00-448F-A592-CD591CF2E97B}">
      <dgm:prSet custT="1"/>
      <dgm:spPr/>
      <dgm:t>
        <a:bodyPr/>
        <a:lstStyle/>
        <a:p>
          <a:r>
            <a:rPr lang="vi-VN" sz="2000" b="0" i="0" dirty="0" smtClean="0">
              <a:latin typeface="+mj-lt"/>
            </a:rPr>
            <a:t> </a:t>
          </a:r>
          <a:r>
            <a:rPr lang="vi-VN" sz="2000" b="0" i="0" dirty="0" smtClean="0">
              <a:latin typeface="+mj-lt"/>
            </a:rPr>
            <a:t>Hội đồng Chính </a:t>
          </a:r>
          <a:r>
            <a:rPr lang="vi-VN" sz="2000" b="0" i="0" dirty="0" smtClean="0">
              <a:latin typeface="+mj-lt"/>
            </a:rPr>
            <a:t>phủ có 12 bộ trưởng</a:t>
          </a:r>
          <a:endParaRPr lang="vi-VN" sz="2000" b="0" i="0" dirty="0">
            <a:latin typeface="+mj-lt"/>
          </a:endParaRPr>
        </a:p>
      </dgm:t>
    </dgm:pt>
    <dgm:pt modelId="{D9B1A6FA-F325-4735-94B8-19FBFBA92DC6}" cxnId="{757874BA-000E-40CD-AD07-69BDA0577B1E}" type="parTrans">
      <dgm:prSet/>
      <dgm:spPr/>
      <dgm:t>
        <a:bodyPr/>
        <a:lstStyle/>
        <a:p>
          <a:endParaRPr lang="en-US"/>
        </a:p>
      </dgm:t>
    </dgm:pt>
    <dgm:pt modelId="{90F6C27D-3916-43F8-B211-D65AD874E47D}" cxnId="{757874BA-000E-40CD-AD07-69BDA0577B1E}" type="sibTrans">
      <dgm:prSet/>
      <dgm:spPr/>
      <dgm:t>
        <a:bodyPr/>
        <a:lstStyle/>
        <a:p>
          <a:endParaRPr lang="en-US"/>
        </a:p>
      </dgm:t>
    </dgm:pt>
    <dgm:pt modelId="{0DDF98F4-D7CA-4384-8FC1-95D24FA16A1F}">
      <dgm:prSet custT="1"/>
      <dgm:spPr/>
      <dgm:t>
        <a:bodyPr/>
        <a:lstStyle/>
        <a:p>
          <a:r>
            <a:rPr lang="en-US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hiện</a:t>
          </a:r>
          <a:r>
            <a:rPr lang="en-US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sách</a:t>
          </a:r>
          <a:r>
            <a:rPr lang="en-US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ngoại</a:t>
          </a:r>
          <a:r>
            <a:rPr lang="en-US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mềm</a:t>
          </a:r>
          <a:r>
            <a:rPr lang="en-US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dẻo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DBF2C9-A189-4B43-AC2B-164F23F2EFFB}" cxnId="{2A633AD7-ABC4-408C-81D7-31A3FB4EAD0B}" type="parTrans">
      <dgm:prSet/>
      <dgm:spPr/>
      <dgm:t>
        <a:bodyPr/>
        <a:lstStyle/>
        <a:p>
          <a:endParaRPr lang="en-US"/>
        </a:p>
      </dgm:t>
    </dgm:pt>
    <dgm:pt modelId="{4F730A60-4E3D-4A83-B61A-9F05FF220B35}" cxnId="{2A633AD7-ABC4-408C-81D7-31A3FB4EAD0B}" type="sibTrans">
      <dgm:prSet/>
      <dgm:spPr/>
      <dgm:t>
        <a:bodyPr/>
        <a:lstStyle/>
        <a:p>
          <a:endParaRPr lang="en-US"/>
        </a:p>
      </dgm:t>
    </dgm:pt>
    <dgm:pt modelId="{DC60F026-8F8B-46B6-A374-DB72FBC49F86}">
      <dgm:prSet phldrT="[Text]" custT="1"/>
      <dgm:spPr/>
      <dgm:t>
        <a:bodyPr/>
        <a:lstStyle/>
        <a:p>
          <a:r>
            <a:rPr lang="vi-VN" sz="2000" b="0" i="0" dirty="0" smtClean="0">
              <a:latin typeface="+mj-lt"/>
            </a:rPr>
            <a:t>Quân đội, tòa án, trường học được cải cách theo khuôn mẫu phương Tây</a:t>
          </a:r>
          <a:endParaRPr lang="en-US" sz="2000" dirty="0">
            <a:latin typeface="+mj-lt"/>
          </a:endParaRPr>
        </a:p>
      </dgm:t>
    </dgm:pt>
    <dgm:pt modelId="{7D9B714F-7C93-4806-A6DD-633A4CC9E010}" cxnId="{8E6370C7-91F5-47D4-810D-7CDA2ED16F81}" type="parTrans">
      <dgm:prSet/>
      <dgm:spPr/>
      <dgm:t>
        <a:bodyPr/>
        <a:lstStyle/>
        <a:p>
          <a:endParaRPr lang="en-US"/>
        </a:p>
      </dgm:t>
    </dgm:pt>
    <dgm:pt modelId="{92832E03-B5AB-455B-B71C-B12E49E5538F}" cxnId="{8E6370C7-91F5-47D4-810D-7CDA2ED16F81}" type="sibTrans">
      <dgm:prSet/>
      <dgm:spPr/>
      <dgm:t>
        <a:bodyPr/>
        <a:lstStyle/>
        <a:p>
          <a:endParaRPr lang="en-US"/>
        </a:p>
      </dgm:t>
    </dgm:pt>
    <dgm:pt modelId="{6EC5CB0F-055E-4FD5-8AF8-890C79FE0EDC}">
      <dgm:prSet custT="1"/>
      <dgm:spPr/>
      <dgm:t>
        <a:bodyPr/>
        <a:lstStyle/>
        <a:p>
          <a:r>
            <a:rPr lang="vi-VN" sz="20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Lợi dụng vị trí nước đệm, cắt nhượng một số vùng đất để giữ gìn chủ quyền 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1FB82F-B192-4B8E-B885-61E825B1AFCE}" cxnId="{7A84AF3D-B950-4D3B-92F4-D8B05236C343}" type="parTrans">
      <dgm:prSet/>
      <dgm:spPr/>
    </dgm:pt>
    <dgm:pt modelId="{FB6170C1-D80F-4F88-97B7-65610AB37C18}" cxnId="{7A84AF3D-B950-4D3B-92F4-D8B05236C343}" type="sibTrans">
      <dgm:prSet/>
      <dgm:spPr/>
    </dgm:pt>
    <dgm:pt modelId="{91EFBEFF-D932-40F7-A273-909EA927954F}" type="pres">
      <dgm:prSet presAssocID="{486E4BD5-9760-4434-A54F-1838FE1120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40105E-A544-4664-A103-7600C2F79B31}" type="pres">
      <dgm:prSet presAssocID="{51F0759E-DC40-45BE-B525-F1B12A4E66DE}" presName="composite" presStyleCnt="0"/>
      <dgm:spPr/>
    </dgm:pt>
    <dgm:pt modelId="{C3C82831-188A-427F-AC78-0FEB93F5C839}" type="pres">
      <dgm:prSet presAssocID="{51F0759E-DC40-45BE-B525-F1B12A4E66DE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B55811-4646-4A45-BE4A-CC89EDCDA5C0}" type="pres">
      <dgm:prSet presAssocID="{51F0759E-DC40-45BE-B525-F1B12A4E66DE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63C02-707B-447D-A637-06931E9F9C0E}" type="pres">
      <dgm:prSet presAssocID="{334A75F4-FBAA-4AEC-9665-1C3AAE534070}" presName="sp" presStyleCnt="0"/>
      <dgm:spPr/>
    </dgm:pt>
    <dgm:pt modelId="{EC416888-3BC3-4B02-B20F-0CBE5ECAB033}" type="pres">
      <dgm:prSet presAssocID="{F2DDC9CF-9721-486D-B3A4-F10F68E8CDCB}" presName="composite" presStyleCnt="0"/>
      <dgm:spPr/>
    </dgm:pt>
    <dgm:pt modelId="{6ABA9F88-8F9C-4BAE-928E-F295F153F3AE}" type="pres">
      <dgm:prSet presAssocID="{F2DDC9CF-9721-486D-B3A4-F10F68E8CDCB}" presName="parentText" presStyleLbl="alignNode1" presStyleIdx="1" presStyleCnt="4" custLinFactNeighborX="0" custLinFactNeighborY="-175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6B067-5A9A-441F-A811-64EB324426CD}" type="pres">
      <dgm:prSet presAssocID="{F2DDC9CF-9721-486D-B3A4-F10F68E8CDC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3C08DA-D8B4-4BFE-BFDE-EA7B8AEB44FE}" type="pres">
      <dgm:prSet presAssocID="{4A0624CB-1928-4D1E-AE9A-504B80B92C76}" presName="sp" presStyleCnt="0"/>
      <dgm:spPr/>
    </dgm:pt>
    <dgm:pt modelId="{AB721E9F-F5BC-44DA-BF50-A18047ABC9C0}" type="pres">
      <dgm:prSet presAssocID="{EC6247FB-AABF-4E14-A9DB-85B23E4B3ED1}" presName="composite" presStyleCnt="0"/>
      <dgm:spPr/>
    </dgm:pt>
    <dgm:pt modelId="{FBCF2EFB-82BF-4374-9F77-A1527300A20B}" type="pres">
      <dgm:prSet presAssocID="{EC6247FB-AABF-4E14-A9DB-85B23E4B3ED1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C036F-970B-4FA8-95BD-2C179E69163A}" type="pres">
      <dgm:prSet presAssocID="{EC6247FB-AABF-4E14-A9DB-85B23E4B3ED1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931D8-6688-4AB3-9A5C-67857C85A10C}" type="pres">
      <dgm:prSet presAssocID="{4C55F1CF-CBAA-400A-A7A6-F96B0A99DCA4}" presName="sp" presStyleCnt="0"/>
      <dgm:spPr/>
    </dgm:pt>
    <dgm:pt modelId="{2C430728-10A7-4EBB-98E0-9DF302C08457}" type="pres">
      <dgm:prSet presAssocID="{2429133C-3459-4F9D-99A0-2B3B0B08CFC1}" presName="composite" presStyleCnt="0"/>
      <dgm:spPr/>
    </dgm:pt>
    <dgm:pt modelId="{DA5C855E-E37C-49E8-A1DC-6DFBB9B767C5}" type="pres">
      <dgm:prSet presAssocID="{2429133C-3459-4F9D-99A0-2B3B0B08CFC1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390A52-2092-46A5-960B-5F6A77B638C2}" type="pres">
      <dgm:prSet presAssocID="{2429133C-3459-4F9D-99A0-2B3B0B08CFC1}" presName="descendantText" presStyleLbl="alignAcc1" presStyleIdx="3" presStyleCnt="4" custScaleY="1037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3B4C71-D024-45B1-8DBC-1DAD807F93DA}" type="presOf" srcId="{F2DDC9CF-9721-486D-B3A4-F10F68E8CDCB}" destId="{6ABA9F88-8F9C-4BAE-928E-F295F153F3AE}" srcOrd="0" destOrd="0" presId="urn:microsoft.com/office/officeart/2005/8/layout/chevron2"/>
    <dgm:cxn modelId="{7A84AF3D-B950-4D3B-92F4-D8B05236C343}" srcId="{2429133C-3459-4F9D-99A0-2B3B0B08CFC1}" destId="{6EC5CB0F-055E-4FD5-8AF8-890C79FE0EDC}" srcOrd="1" destOrd="0" parTransId="{BC1FB82F-B192-4B8E-B885-61E825B1AFCE}" sibTransId="{FB6170C1-D80F-4F88-97B7-65610AB37C18}"/>
    <dgm:cxn modelId="{53F9D91B-EF93-4D07-A699-A64F3F86002E}" srcId="{486E4BD5-9760-4434-A54F-1838FE112074}" destId="{51F0759E-DC40-45BE-B525-F1B12A4E66DE}" srcOrd="0" destOrd="0" parTransId="{30684F7A-4D44-405B-AC49-BDC17FB0F716}" sibTransId="{334A75F4-FBAA-4AEC-9665-1C3AAE534070}"/>
    <dgm:cxn modelId="{46DA04AB-682F-42B5-9C63-4F04A4F7A6C7}" type="presOf" srcId="{6EC5CB0F-055E-4FD5-8AF8-890C79FE0EDC}" destId="{4F390A52-2092-46A5-960B-5F6A77B638C2}" srcOrd="0" destOrd="1" presId="urn:microsoft.com/office/officeart/2005/8/layout/chevron2"/>
    <dgm:cxn modelId="{E791D1C9-F72F-4056-B68C-7B2E7B676F2F}" type="presOf" srcId="{EC6247FB-AABF-4E14-A9DB-85B23E4B3ED1}" destId="{FBCF2EFB-82BF-4374-9F77-A1527300A20B}" srcOrd="0" destOrd="0" presId="urn:microsoft.com/office/officeart/2005/8/layout/chevron2"/>
    <dgm:cxn modelId="{77686876-DAA3-4D5B-A4C4-2CA621E3E0AA}" type="presOf" srcId="{873AEE1D-BA36-49D2-9C80-CF8BE7786571}" destId="{DBB55811-4646-4A45-BE4A-CC89EDCDA5C0}" srcOrd="0" destOrd="0" presId="urn:microsoft.com/office/officeart/2005/8/layout/chevron2"/>
    <dgm:cxn modelId="{280DFEE4-7C89-49BD-BAEB-05ACA8DEDD06}" srcId="{486E4BD5-9760-4434-A54F-1838FE112074}" destId="{F2DDC9CF-9721-486D-B3A4-F10F68E8CDCB}" srcOrd="1" destOrd="0" parTransId="{0CDCDAA6-B246-4679-936F-0C4F2EF995F6}" sibTransId="{4A0624CB-1928-4D1E-AE9A-504B80B92C76}"/>
    <dgm:cxn modelId="{929CE95E-732F-461B-82EE-0226A1C615EB}" type="presOf" srcId="{E608B599-0919-4B7E-A22A-FEDF16A075EF}" destId="{DBB55811-4646-4A45-BE4A-CC89EDCDA5C0}" srcOrd="0" destOrd="1" presId="urn:microsoft.com/office/officeart/2005/8/layout/chevron2"/>
    <dgm:cxn modelId="{51B33495-D0D0-4FD6-9EF5-B22D7C97C6B1}" srcId="{51F0759E-DC40-45BE-B525-F1B12A4E66DE}" destId="{E608B599-0919-4B7E-A22A-FEDF16A075EF}" srcOrd="1" destOrd="0" parTransId="{F9382F56-0545-4B91-A8D1-9C2219DB256C}" sibTransId="{56D5A662-2E75-4F34-A009-6B51C0064A11}"/>
    <dgm:cxn modelId="{FFC6DFBA-0EE9-4283-B0FD-7E2E4C1CC36D}" srcId="{486E4BD5-9760-4434-A54F-1838FE112074}" destId="{2429133C-3459-4F9D-99A0-2B3B0B08CFC1}" srcOrd="3" destOrd="0" parTransId="{AEBE7A36-9F21-46DD-9BA0-BFE69FC5DC3F}" sibTransId="{27319F97-12A2-4861-B616-6FCA14242F0D}"/>
    <dgm:cxn modelId="{B2003EAB-BC63-445B-827D-342BA7CF8AD7}" type="presOf" srcId="{0DDF98F4-D7CA-4384-8FC1-95D24FA16A1F}" destId="{4F390A52-2092-46A5-960B-5F6A77B638C2}" srcOrd="0" destOrd="0" presId="urn:microsoft.com/office/officeart/2005/8/layout/chevron2"/>
    <dgm:cxn modelId="{F08F40BA-D6F2-4440-8A09-E986F59C4E3E}" srcId="{51F0759E-DC40-45BE-B525-F1B12A4E66DE}" destId="{873AEE1D-BA36-49D2-9C80-CF8BE7786571}" srcOrd="0" destOrd="0" parTransId="{A90FE7B6-DCF3-4B28-8C26-0B6B9CA53AD0}" sibTransId="{003B8BC9-F76B-4CA6-BC6C-0D5433326315}"/>
    <dgm:cxn modelId="{8B8138B6-A003-48B1-B97C-48805216CA8C}" type="presOf" srcId="{8B5A4E23-434D-40EA-99EE-0F0F532727CD}" destId="{BA36B067-5A9A-441F-A811-64EB324426CD}" srcOrd="0" destOrd="1" presId="urn:microsoft.com/office/officeart/2005/8/layout/chevron2"/>
    <dgm:cxn modelId="{22717BF6-40E8-4D0B-9C34-3FD545331B9B}" srcId="{EC6247FB-AABF-4E14-A9DB-85B23E4B3ED1}" destId="{D163041C-9437-4D7D-A939-78BE9251BE2C}" srcOrd="0" destOrd="0" parTransId="{140F7EF4-C752-49F7-AC7C-DF2A60BD1170}" sibTransId="{F8D112FE-AB88-4B58-94F4-15D2763AF96C}"/>
    <dgm:cxn modelId="{757874BA-000E-40CD-AD07-69BDA0577B1E}" srcId="{F2DDC9CF-9721-486D-B3A4-F10F68E8CDCB}" destId="{341A03E2-5D00-448F-A592-CD591CF2E97B}" srcOrd="2" destOrd="0" parTransId="{D9B1A6FA-F325-4735-94B8-19FBFBA92DC6}" sibTransId="{90F6C27D-3916-43F8-B211-D65AD874E47D}"/>
    <dgm:cxn modelId="{AA1BE03C-0451-4345-BC0E-2299E19372CE}" type="presOf" srcId="{341A03E2-5D00-448F-A592-CD591CF2E97B}" destId="{BA36B067-5A9A-441F-A811-64EB324426CD}" srcOrd="0" destOrd="2" presId="urn:microsoft.com/office/officeart/2005/8/layout/chevron2"/>
    <dgm:cxn modelId="{2F100A64-E158-4250-8CA3-0A4F70A5905A}" type="presOf" srcId="{D163041C-9437-4D7D-A939-78BE9251BE2C}" destId="{3ABC036F-970B-4FA8-95BD-2C179E69163A}" srcOrd="0" destOrd="0" presId="urn:microsoft.com/office/officeart/2005/8/layout/chevron2"/>
    <dgm:cxn modelId="{2F8BB95C-347D-4A79-A10D-24B6634C1995}" type="presOf" srcId="{486E4BD5-9760-4434-A54F-1838FE112074}" destId="{91EFBEFF-D932-40F7-A273-909EA927954F}" srcOrd="0" destOrd="0" presId="urn:microsoft.com/office/officeart/2005/8/layout/chevron2"/>
    <dgm:cxn modelId="{E6CE634E-1080-46FE-893A-8E9CBD44160A}" srcId="{F2DDC9CF-9721-486D-B3A4-F10F68E8CDCB}" destId="{F180836C-7802-459F-AF20-974BEFB99CF2}" srcOrd="0" destOrd="0" parTransId="{3CB3A81B-8FCD-4884-B677-92A94525D34C}" sibTransId="{63026C2C-E84B-426D-9F6E-AAE275FF8C60}"/>
    <dgm:cxn modelId="{2A633AD7-ABC4-408C-81D7-31A3FB4EAD0B}" srcId="{2429133C-3459-4F9D-99A0-2B3B0B08CFC1}" destId="{0DDF98F4-D7CA-4384-8FC1-95D24FA16A1F}" srcOrd="0" destOrd="0" parTransId="{7CDBF2C9-A189-4B43-AC2B-164F23F2EFFB}" sibTransId="{4F730A60-4E3D-4A83-B61A-9F05FF220B35}"/>
    <dgm:cxn modelId="{7F5AB877-F528-44D9-A2CA-35699991AF66}" srcId="{F2DDC9CF-9721-486D-B3A4-F10F68E8CDCB}" destId="{8B5A4E23-434D-40EA-99EE-0F0F532727CD}" srcOrd="1" destOrd="0" parTransId="{343838FE-E8F2-4063-A79D-0244A403E935}" sibTransId="{66E5D796-DF2D-4EAD-9586-3222A721830B}"/>
    <dgm:cxn modelId="{3E208A4F-239C-4C69-A2B8-840F7302471D}" srcId="{486E4BD5-9760-4434-A54F-1838FE112074}" destId="{EC6247FB-AABF-4E14-A9DB-85B23E4B3ED1}" srcOrd="2" destOrd="0" parTransId="{324C505F-F21D-4B59-8C55-855440DAB8FB}" sibTransId="{4C55F1CF-CBAA-400A-A7A6-F96B0A99DCA4}"/>
    <dgm:cxn modelId="{EF6EC644-A191-46A3-99B2-178D82445742}" type="presOf" srcId="{DC60F026-8F8B-46B6-A374-DB72FBC49F86}" destId="{3ABC036F-970B-4FA8-95BD-2C179E69163A}" srcOrd="0" destOrd="1" presId="urn:microsoft.com/office/officeart/2005/8/layout/chevron2"/>
    <dgm:cxn modelId="{B7A43BB9-790F-4AB8-B1F3-ECE1D8875FB0}" type="presOf" srcId="{F180836C-7802-459F-AF20-974BEFB99CF2}" destId="{BA36B067-5A9A-441F-A811-64EB324426CD}" srcOrd="0" destOrd="0" presId="urn:microsoft.com/office/officeart/2005/8/layout/chevron2"/>
    <dgm:cxn modelId="{8E6370C7-91F5-47D4-810D-7CDA2ED16F81}" srcId="{EC6247FB-AABF-4E14-A9DB-85B23E4B3ED1}" destId="{DC60F026-8F8B-46B6-A374-DB72FBC49F86}" srcOrd="1" destOrd="0" parTransId="{7D9B714F-7C93-4806-A6DD-633A4CC9E010}" sibTransId="{92832E03-B5AB-455B-B71C-B12E49E5538F}"/>
    <dgm:cxn modelId="{DB86546A-5BF0-4A27-BE9F-A78539C2C903}" type="presOf" srcId="{2429133C-3459-4F9D-99A0-2B3B0B08CFC1}" destId="{DA5C855E-E37C-49E8-A1DC-6DFBB9B767C5}" srcOrd="0" destOrd="0" presId="urn:microsoft.com/office/officeart/2005/8/layout/chevron2"/>
    <dgm:cxn modelId="{53CED521-4D5E-49B3-911A-34138C604453}" type="presOf" srcId="{51F0759E-DC40-45BE-B525-F1B12A4E66DE}" destId="{C3C82831-188A-427F-AC78-0FEB93F5C839}" srcOrd="0" destOrd="0" presId="urn:microsoft.com/office/officeart/2005/8/layout/chevron2"/>
    <dgm:cxn modelId="{DC07778A-3659-48A7-B36C-4C4FDEB72B0B}" type="presParOf" srcId="{91EFBEFF-D932-40F7-A273-909EA927954F}" destId="{3740105E-A544-4664-A103-7600C2F79B31}" srcOrd="0" destOrd="0" presId="urn:microsoft.com/office/officeart/2005/8/layout/chevron2"/>
    <dgm:cxn modelId="{ADCF1A71-E492-4419-B15A-E008508B3455}" type="presParOf" srcId="{3740105E-A544-4664-A103-7600C2F79B31}" destId="{C3C82831-188A-427F-AC78-0FEB93F5C839}" srcOrd="0" destOrd="0" presId="urn:microsoft.com/office/officeart/2005/8/layout/chevron2"/>
    <dgm:cxn modelId="{9DFB4406-A801-4CD0-9CDD-8239129DB5ED}" type="presParOf" srcId="{3740105E-A544-4664-A103-7600C2F79B31}" destId="{DBB55811-4646-4A45-BE4A-CC89EDCDA5C0}" srcOrd="1" destOrd="0" presId="urn:microsoft.com/office/officeart/2005/8/layout/chevron2"/>
    <dgm:cxn modelId="{5C60E4CD-66B9-4D73-9614-5830D3A0119D}" type="presParOf" srcId="{91EFBEFF-D932-40F7-A273-909EA927954F}" destId="{E6D63C02-707B-447D-A637-06931E9F9C0E}" srcOrd="1" destOrd="0" presId="urn:microsoft.com/office/officeart/2005/8/layout/chevron2"/>
    <dgm:cxn modelId="{6A2F36DC-8BBC-493E-99C7-31A356763DC8}" type="presParOf" srcId="{91EFBEFF-D932-40F7-A273-909EA927954F}" destId="{EC416888-3BC3-4B02-B20F-0CBE5ECAB033}" srcOrd="2" destOrd="0" presId="urn:microsoft.com/office/officeart/2005/8/layout/chevron2"/>
    <dgm:cxn modelId="{07AF4157-7E56-4C15-9A2E-E709065D00FB}" type="presParOf" srcId="{EC416888-3BC3-4B02-B20F-0CBE5ECAB033}" destId="{6ABA9F88-8F9C-4BAE-928E-F295F153F3AE}" srcOrd="0" destOrd="0" presId="urn:microsoft.com/office/officeart/2005/8/layout/chevron2"/>
    <dgm:cxn modelId="{96A1F9EA-6794-4AF8-BA0B-824499BA9A37}" type="presParOf" srcId="{EC416888-3BC3-4B02-B20F-0CBE5ECAB033}" destId="{BA36B067-5A9A-441F-A811-64EB324426CD}" srcOrd="1" destOrd="0" presId="urn:microsoft.com/office/officeart/2005/8/layout/chevron2"/>
    <dgm:cxn modelId="{A7B7A748-2708-4273-974E-46601BDF6F29}" type="presParOf" srcId="{91EFBEFF-D932-40F7-A273-909EA927954F}" destId="{013C08DA-D8B4-4BFE-BFDE-EA7B8AEB44FE}" srcOrd="3" destOrd="0" presId="urn:microsoft.com/office/officeart/2005/8/layout/chevron2"/>
    <dgm:cxn modelId="{2BEBF90E-92D7-4483-809B-DB0B7D497F0F}" type="presParOf" srcId="{91EFBEFF-D932-40F7-A273-909EA927954F}" destId="{AB721E9F-F5BC-44DA-BF50-A18047ABC9C0}" srcOrd="4" destOrd="0" presId="urn:microsoft.com/office/officeart/2005/8/layout/chevron2"/>
    <dgm:cxn modelId="{60A8462B-B584-4692-844D-D2A4C97D97CF}" type="presParOf" srcId="{AB721E9F-F5BC-44DA-BF50-A18047ABC9C0}" destId="{FBCF2EFB-82BF-4374-9F77-A1527300A20B}" srcOrd="0" destOrd="0" presId="urn:microsoft.com/office/officeart/2005/8/layout/chevron2"/>
    <dgm:cxn modelId="{AA6E4479-6251-4CC5-A45E-F77D3F60ADB4}" type="presParOf" srcId="{AB721E9F-F5BC-44DA-BF50-A18047ABC9C0}" destId="{3ABC036F-970B-4FA8-95BD-2C179E69163A}" srcOrd="1" destOrd="0" presId="urn:microsoft.com/office/officeart/2005/8/layout/chevron2"/>
    <dgm:cxn modelId="{214B7E0B-A77E-4D1A-A4CB-1717260AE7B9}" type="presParOf" srcId="{91EFBEFF-D932-40F7-A273-909EA927954F}" destId="{30B931D8-6688-4AB3-9A5C-67857C85A10C}" srcOrd="5" destOrd="0" presId="urn:microsoft.com/office/officeart/2005/8/layout/chevron2"/>
    <dgm:cxn modelId="{A814E005-3072-46B0-9FDE-26A89186CE80}" type="presParOf" srcId="{91EFBEFF-D932-40F7-A273-909EA927954F}" destId="{2C430728-10A7-4EBB-98E0-9DF302C08457}" srcOrd="6" destOrd="0" presId="urn:microsoft.com/office/officeart/2005/8/layout/chevron2"/>
    <dgm:cxn modelId="{0F81B805-193D-4AB8-B674-500AB160AB8C}" type="presParOf" srcId="{2C430728-10A7-4EBB-98E0-9DF302C08457}" destId="{DA5C855E-E37C-49E8-A1DC-6DFBB9B767C5}" srcOrd="0" destOrd="0" presId="urn:microsoft.com/office/officeart/2005/8/layout/chevron2"/>
    <dgm:cxn modelId="{7F48FDD0-D5A9-44D7-A1F8-7C5D2DA1D88F}" type="presParOf" srcId="{2C430728-10A7-4EBB-98E0-9DF302C08457}" destId="{4F390A52-2092-46A5-960B-5F6A77B638C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C82831-188A-427F-AC78-0FEB93F5C839}">
      <dsp:nvSpPr>
        <dsp:cNvPr id="0" name=""/>
        <dsp:cNvSpPr/>
      </dsp:nvSpPr>
      <dsp:spPr>
        <a:xfrm rot="5400000">
          <a:off x="-265934" y="274663"/>
          <a:ext cx="1772893" cy="1241025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b="1" kern="1200" dirty="0" smtClean="0">
              <a:solidFill>
                <a:schemeClr val="tx2">
                  <a:lumMod val="75000"/>
                </a:schemeClr>
              </a:solidFill>
              <a:latin typeface="+mj-lt"/>
            </a:rPr>
            <a:t>Kinh tế</a:t>
          </a:r>
          <a:endParaRPr lang="en-US" sz="23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 rot="-5400000">
        <a:off x="1" y="629242"/>
        <a:ext cx="1241025" cy="531868"/>
      </dsp:txXfrm>
    </dsp:sp>
    <dsp:sp modelId="{DBB55811-4646-4A45-BE4A-CC89EDCDA5C0}">
      <dsp:nvSpPr>
        <dsp:cNvPr id="0" name=""/>
        <dsp:cNvSpPr/>
      </dsp:nvSpPr>
      <dsp:spPr>
        <a:xfrm rot="5400000">
          <a:off x="4159122" y="-2909367"/>
          <a:ext cx="1152380" cy="6988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000" b="0" i="0" kern="1200" dirty="0" smtClean="0">
              <a:latin typeface="+mj-lt"/>
            </a:rPr>
            <a:t>Nông nghiệp: giảm nhẹ thuế ruộng, xóa bỏ chế độ lao dịch</a:t>
          </a:r>
          <a:endParaRPr lang="en-US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000" b="0" i="0" kern="1200" dirty="0" smtClean="0">
              <a:latin typeface="+mj-lt"/>
            </a:rPr>
            <a:t>Công thương nghiệp: khuyến khích tư nhân bỏ vốn kinh doanh, xây dựng nhà máy, mở hiệu buôn, ngân hàng</a:t>
          </a:r>
          <a:endParaRPr lang="vi-VN" sz="2000" b="0" i="0" kern="1200" dirty="0">
            <a:latin typeface="+mj-lt"/>
          </a:endParaRPr>
        </a:p>
      </dsp:txBody>
      <dsp:txXfrm rot="-5400000">
        <a:off x="1241026" y="64984"/>
        <a:ext cx="6932319" cy="1039870"/>
      </dsp:txXfrm>
    </dsp:sp>
    <dsp:sp modelId="{6ABA9F88-8F9C-4BAE-928E-F295F153F3AE}">
      <dsp:nvSpPr>
        <dsp:cNvPr id="0" name=""/>
        <dsp:cNvSpPr/>
      </dsp:nvSpPr>
      <dsp:spPr>
        <a:xfrm rot="5400000">
          <a:off x="-265934" y="1874814"/>
          <a:ext cx="1772893" cy="1241025"/>
        </a:xfrm>
        <a:prstGeom prst="chevron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b="1" kern="1200" dirty="0" smtClean="0">
              <a:solidFill>
                <a:schemeClr val="tx2">
                  <a:lumMod val="75000"/>
                </a:schemeClr>
              </a:solidFill>
              <a:latin typeface="+mj-lt"/>
            </a:rPr>
            <a:t>Chính trị</a:t>
          </a:r>
          <a:endParaRPr lang="en-US" sz="23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 rot="-5400000">
        <a:off x="1" y="2229393"/>
        <a:ext cx="1241025" cy="531868"/>
      </dsp:txXfrm>
    </dsp:sp>
    <dsp:sp modelId="{BA36B067-5A9A-441F-A811-64EB324426CD}">
      <dsp:nvSpPr>
        <dsp:cNvPr id="0" name=""/>
        <dsp:cNvSpPr/>
      </dsp:nvSpPr>
      <dsp:spPr>
        <a:xfrm rot="5400000">
          <a:off x="4159122" y="-1278101"/>
          <a:ext cx="1152380" cy="6988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000" b="0" i="0" kern="1200" dirty="0" smtClean="0">
              <a:latin typeface="+mj-lt"/>
            </a:rPr>
            <a:t> Cải cách theo khuôn mẫu Phương Tây. Đứng đầu nhà nước vẫn là vua</a:t>
          </a:r>
          <a:endParaRPr lang="en-US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000" b="0" i="0" kern="1200" dirty="0" smtClean="0">
              <a:latin typeface="+mj-lt"/>
            </a:rPr>
            <a:t> Giúp việc có </a:t>
          </a:r>
          <a:r>
            <a:rPr lang="vi-VN" sz="2000" b="0" i="0" kern="1200" dirty="0" smtClean="0">
              <a:latin typeface="+mj-lt"/>
            </a:rPr>
            <a:t>Hội </a:t>
          </a:r>
          <a:r>
            <a:rPr lang="vi-VN" sz="2000" b="0" i="0" kern="1200" dirty="0" smtClean="0">
              <a:latin typeface="+mj-lt"/>
            </a:rPr>
            <a:t>đồng nhà nước (nghị viện)</a:t>
          </a:r>
          <a:endParaRPr lang="vi-VN" sz="2000" b="0" i="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000" b="0" i="0" kern="1200" dirty="0" smtClean="0">
              <a:latin typeface="+mj-lt"/>
            </a:rPr>
            <a:t> </a:t>
          </a:r>
          <a:r>
            <a:rPr lang="vi-VN" sz="2000" b="0" i="0" kern="1200" dirty="0" smtClean="0">
              <a:latin typeface="+mj-lt"/>
            </a:rPr>
            <a:t>Hội đồng Chính </a:t>
          </a:r>
          <a:r>
            <a:rPr lang="vi-VN" sz="2000" b="0" i="0" kern="1200" dirty="0" smtClean="0">
              <a:latin typeface="+mj-lt"/>
            </a:rPr>
            <a:t>phủ có 12 bộ trưởng</a:t>
          </a:r>
          <a:endParaRPr lang="vi-VN" sz="2000" b="0" i="0" kern="1200" dirty="0">
            <a:latin typeface="+mj-lt"/>
          </a:endParaRPr>
        </a:p>
      </dsp:txBody>
      <dsp:txXfrm rot="-5400000">
        <a:off x="1241026" y="1696250"/>
        <a:ext cx="6932319" cy="1039870"/>
      </dsp:txXfrm>
    </dsp:sp>
    <dsp:sp modelId="{FBCF2EFB-82BF-4374-9F77-A1527300A20B}">
      <dsp:nvSpPr>
        <dsp:cNvPr id="0" name=""/>
        <dsp:cNvSpPr/>
      </dsp:nvSpPr>
      <dsp:spPr>
        <a:xfrm rot="5400000">
          <a:off x="-265934" y="3537194"/>
          <a:ext cx="1772893" cy="1241025"/>
        </a:xfrm>
        <a:prstGeom prst="chevron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b="1" kern="1200" dirty="0" smtClean="0">
              <a:solidFill>
                <a:schemeClr val="tx2">
                  <a:lumMod val="75000"/>
                </a:schemeClr>
              </a:solidFill>
              <a:latin typeface="+mj-lt"/>
            </a:rPr>
            <a:t>Xã hội</a:t>
          </a:r>
          <a:endParaRPr lang="en-US" sz="23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 rot="-5400000">
        <a:off x="1" y="3891773"/>
        <a:ext cx="1241025" cy="531868"/>
      </dsp:txXfrm>
    </dsp:sp>
    <dsp:sp modelId="{3ABC036F-970B-4FA8-95BD-2C179E69163A}">
      <dsp:nvSpPr>
        <dsp:cNvPr id="0" name=""/>
        <dsp:cNvSpPr/>
      </dsp:nvSpPr>
      <dsp:spPr>
        <a:xfrm rot="5400000">
          <a:off x="4159122" y="353163"/>
          <a:ext cx="1152380" cy="6988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000" b="0" i="0" kern="1200" dirty="0" smtClean="0">
              <a:latin typeface="+mj-lt"/>
            </a:rPr>
            <a:t>Xóa bỏ chế độ nô lệ, giải phóng người lao động</a:t>
          </a:r>
          <a:endParaRPr lang="en-US" sz="2000" kern="1200" dirty="0">
            <a:latin typeface="+mj-lt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000" b="0" i="0" kern="1200" dirty="0" smtClean="0">
              <a:latin typeface="+mj-lt"/>
            </a:rPr>
            <a:t>Quân đội, tòa án, trường học được cải cách theo khuôn mẫu phương Tây</a:t>
          </a:r>
          <a:endParaRPr lang="en-US" sz="2000" kern="1200" dirty="0">
            <a:latin typeface="+mj-lt"/>
          </a:endParaRPr>
        </a:p>
      </dsp:txBody>
      <dsp:txXfrm rot="-5400000">
        <a:off x="1241026" y="3327515"/>
        <a:ext cx="6932319" cy="1039870"/>
      </dsp:txXfrm>
    </dsp:sp>
    <dsp:sp modelId="{DA5C855E-E37C-49E8-A1DC-6DFBB9B767C5}">
      <dsp:nvSpPr>
        <dsp:cNvPr id="0" name=""/>
        <dsp:cNvSpPr/>
      </dsp:nvSpPr>
      <dsp:spPr>
        <a:xfrm rot="5400000">
          <a:off x="-265934" y="5189910"/>
          <a:ext cx="1772893" cy="1241025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300" b="1" kern="1200" dirty="0" smtClean="0">
              <a:solidFill>
                <a:schemeClr val="tx2">
                  <a:lumMod val="75000"/>
                </a:schemeClr>
              </a:solidFill>
              <a:latin typeface="+mj-lt"/>
            </a:rPr>
            <a:t>Đối ngoại</a:t>
          </a:r>
          <a:endParaRPr lang="en-US" sz="2300" b="1" kern="1200" dirty="0">
            <a:solidFill>
              <a:schemeClr val="tx2">
                <a:lumMod val="75000"/>
              </a:schemeClr>
            </a:solidFill>
            <a:latin typeface="+mj-lt"/>
          </a:endParaRPr>
        </a:p>
      </dsp:txBody>
      <dsp:txXfrm rot="-5400000">
        <a:off x="1" y="5544489"/>
        <a:ext cx="1241025" cy="531868"/>
      </dsp:txXfrm>
    </dsp:sp>
    <dsp:sp modelId="{4F390A52-2092-46A5-960B-5F6A77B638C2}">
      <dsp:nvSpPr>
        <dsp:cNvPr id="0" name=""/>
        <dsp:cNvSpPr/>
      </dsp:nvSpPr>
      <dsp:spPr>
        <a:xfrm rot="5400000">
          <a:off x="4137670" y="2005879"/>
          <a:ext cx="1195283" cy="69885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Thực</a:t>
          </a:r>
          <a:r>
            <a:rPr lang="en-US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hiện</a:t>
          </a:r>
          <a:r>
            <a:rPr lang="en-US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sách</a:t>
          </a:r>
          <a:r>
            <a:rPr lang="en-US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ngoại</a:t>
          </a:r>
          <a:r>
            <a:rPr lang="en-US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giao</a:t>
          </a:r>
          <a:r>
            <a:rPr lang="en-US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mềm</a:t>
          </a:r>
          <a:r>
            <a:rPr lang="en-US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b="0" i="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dẻo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Lợi dụng vị trí nước đệm, cắt nhượng một số vùng đất để giữ gìn chủ quyền 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41025" y="4960874"/>
        <a:ext cx="6930225" cy="1078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type="chevron" r:blip="" rot="90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90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-90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8BB73-F1BE-47C2-836D-4F49A48AB29F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4EC82-CB68-4481-8E0D-86F5B405757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4EC82-CB68-4481-8E0D-86F5B4057578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FC57EAB-FD88-483D-BD1D-C15DE75A69F0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1DC70-B08B-4045-98FD-8B5465437B1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A7EDB-75E8-4303-9DD6-38B969C2FC11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jpeg"/><Relationship Id="rId1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>
          <a:xfrm>
            <a:off x="304800" y="1143000"/>
            <a:ext cx="8839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>
              <a:spcBef>
                <a:spcPct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Á</a:t>
            </a:r>
            <a:endParaRPr lang="en-US" sz="3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76200"/>
            <a:ext cx="84582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CÁC NƯỚC ĐÔNG NAM  Á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XIX-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XX)</a:t>
            </a:r>
            <a:endPara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3604736"/>
            <a:ext cx="83820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457200" y="2057400"/>
            <a:ext cx="8534400" cy="4648200"/>
          </a:xfrm>
          <a:prstGeom prst="irregularSeal1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t-BR" alt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biết vì sao </a:t>
            </a:r>
            <a:endParaRPr lang="pt-BR" altLang="en-US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t-BR" alt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</a:t>
            </a:r>
            <a:r>
              <a:rPr lang="pt-BR" altLang="en-US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 thực dân xâm lược</a:t>
            </a:r>
            <a:endParaRPr lang="pt-BR" altLang="en-US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nước Đông Nam Á ?</a:t>
            </a:r>
            <a:endParaRPr lang="en-US" alt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8382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*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2400" y="1480066"/>
            <a:ext cx="8991600" cy="45243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trào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Cam-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-chia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cuối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XIX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XX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tục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sôi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nổi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strike="noStrike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u="sng" strike="noStrike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strike="noStrike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endParaRPr lang="en-US" sz="2400" b="1" u="sng" strike="noStrike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endParaRPr kumimoji="0" lang="en-US" sz="2400" b="1" i="0" u="sng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khởi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vũ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kumimoji="0" lang="vi-VN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thu hút được đông đảo tầng lớp nhân dân tham gia </a:t>
            </a:r>
            <a:endParaRPr kumimoji="0" lang="en-US" sz="2400" b="1" i="0" u="sng" strike="noStrike" cap="none" normalizeH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thất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lối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đắn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thiếu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tổ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chức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vững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đoàn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Đông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Dương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6" name="Picture 2" descr="Luoc do cac nuoc Dong Nam A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2400" y="209550"/>
            <a:ext cx="8763000" cy="6572250"/>
          </a:xfrm>
          <a:prstGeom prst="rect">
            <a:avLst/>
          </a:prstGeom>
          <a:noFill/>
        </p:spPr>
      </p:pic>
      <p:grpSp>
        <p:nvGrpSpPr>
          <p:cNvPr id="2" name="Group 11"/>
          <p:cNvGrpSpPr/>
          <p:nvPr/>
        </p:nvGrpSpPr>
        <p:grpSpPr bwMode="auto">
          <a:xfrm>
            <a:off x="1981200" y="609600"/>
            <a:ext cx="2895600" cy="1773238"/>
            <a:chOff x="1248" y="384"/>
            <a:chExt cx="1824" cy="1117"/>
          </a:xfrm>
        </p:grpSpPr>
        <p:sp>
          <p:nvSpPr>
            <p:cNvPr id="185356" name="Text Box 12"/>
            <p:cNvSpPr txBox="1">
              <a:spLocks noChangeArrowheads="1"/>
            </p:cNvSpPr>
            <p:nvPr/>
          </p:nvSpPr>
          <p:spPr bwMode="auto">
            <a:xfrm>
              <a:off x="2256" y="1152"/>
              <a:ext cx="816" cy="349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VIỆT NAM (P)</a:t>
              </a:r>
              <a:endParaRPr lang="en-US" sz="15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5357" name="Text Box 13"/>
            <p:cNvSpPr txBox="1">
              <a:spLocks noChangeArrowheads="1"/>
            </p:cNvSpPr>
            <p:nvPr/>
          </p:nvSpPr>
          <p:spPr bwMode="auto">
            <a:xfrm>
              <a:off x="1248" y="384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>
                <a:lnSpc>
                  <a:spcPct val="80000"/>
                </a:lnSpc>
              </a:pPr>
              <a:r>
                <a:rPr lang="en-US" sz="15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Lào</a:t>
              </a: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5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(P)</a:t>
              </a:r>
              <a:endParaRPr lang="en-US" sz="15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5358" name="Text Box 14"/>
            <p:cNvSpPr txBox="1">
              <a:spLocks noChangeArrowheads="1"/>
            </p:cNvSpPr>
            <p:nvPr/>
          </p:nvSpPr>
          <p:spPr bwMode="auto">
            <a:xfrm>
              <a:off x="1536" y="1200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0000"/>
                </a:lnSpc>
              </a:pPr>
              <a:r>
                <a:rPr lang="en-US" sz="15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Campuchia</a:t>
              </a: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5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(P)</a:t>
              </a:r>
              <a:endParaRPr lang="en-US" sz="15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15"/>
          <p:cNvGrpSpPr/>
          <p:nvPr/>
        </p:nvGrpSpPr>
        <p:grpSpPr bwMode="auto">
          <a:xfrm>
            <a:off x="228600" y="457200"/>
            <a:ext cx="6248400" cy="3865563"/>
            <a:chOff x="144" y="288"/>
            <a:chExt cx="3936" cy="2435"/>
          </a:xfrm>
        </p:grpSpPr>
        <p:sp>
          <p:nvSpPr>
            <p:cNvPr id="185360" name="Text Box 16"/>
            <p:cNvSpPr txBox="1">
              <a:spLocks noChangeArrowheads="1"/>
            </p:cNvSpPr>
            <p:nvPr/>
          </p:nvSpPr>
          <p:spPr bwMode="auto">
            <a:xfrm>
              <a:off x="144" y="288"/>
              <a:ext cx="432" cy="4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16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Miến</a:t>
              </a:r>
              <a:r>
                <a:rPr lang="en-US" sz="16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Điện</a:t>
              </a:r>
              <a:endPara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ct val="90000"/>
                </a:lnSpc>
              </a:pPr>
              <a:r>
                <a:rPr lang="en-US" sz="16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(A)</a:t>
              </a:r>
              <a:endPara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" name="Group 19"/>
            <p:cNvGrpSpPr/>
            <p:nvPr/>
          </p:nvGrpSpPr>
          <p:grpSpPr bwMode="auto">
            <a:xfrm>
              <a:off x="2256" y="2320"/>
              <a:ext cx="1824" cy="403"/>
              <a:chOff x="2256" y="2320"/>
              <a:chExt cx="1824" cy="403"/>
            </a:xfrm>
          </p:grpSpPr>
          <p:sp>
            <p:nvSpPr>
              <p:cNvPr id="185364" name="Text Box 20"/>
              <p:cNvSpPr txBox="1">
                <a:spLocks noChangeArrowheads="1"/>
              </p:cNvSpPr>
              <p:nvPr/>
            </p:nvSpPr>
            <p:spPr bwMode="auto">
              <a:xfrm>
                <a:off x="2256" y="2320"/>
                <a:ext cx="768" cy="2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>
                  <a:lnSpc>
                    <a:spcPct val="80000"/>
                  </a:lnSpc>
                </a:pPr>
                <a:r>
                  <a:rPr lang="en-US" sz="1400" b="1" dirty="0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MÃ LAI </a:t>
                </a:r>
                <a:endParaRPr lang="en-US" sz="14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400" b="1" dirty="0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(A)</a:t>
                </a:r>
                <a:endParaRPr lang="en-US" sz="14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5365" name="Text Box 21"/>
              <p:cNvSpPr txBox="1">
                <a:spLocks noChangeArrowheads="1"/>
              </p:cNvSpPr>
              <p:nvPr/>
            </p:nvSpPr>
            <p:spPr bwMode="auto">
              <a:xfrm>
                <a:off x="3312" y="2448"/>
                <a:ext cx="768" cy="27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>
                  <a:lnSpc>
                    <a:spcPct val="80000"/>
                  </a:lnSpc>
                </a:pPr>
                <a:r>
                  <a:rPr lang="en-US" sz="1400" b="1" dirty="0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MÃ LAI </a:t>
                </a:r>
                <a:endParaRPr lang="en-US" sz="14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80000"/>
                  </a:lnSpc>
                </a:pPr>
                <a:r>
                  <a:rPr lang="en-US" sz="1400" b="1" dirty="0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(A)</a:t>
                </a:r>
                <a:endParaRPr lang="en-US" sz="14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" name="Group 22"/>
          <p:cNvGrpSpPr/>
          <p:nvPr/>
        </p:nvGrpSpPr>
        <p:grpSpPr bwMode="auto">
          <a:xfrm>
            <a:off x="3886200" y="4572000"/>
            <a:ext cx="2667000" cy="1341438"/>
            <a:chOff x="2448" y="2880"/>
            <a:chExt cx="1680" cy="845"/>
          </a:xfrm>
        </p:grpSpPr>
        <p:sp>
          <p:nvSpPr>
            <p:cNvPr id="185367" name="Text Box 23"/>
            <p:cNvSpPr txBox="1">
              <a:spLocks noChangeArrowheads="1"/>
            </p:cNvSpPr>
            <p:nvPr/>
          </p:nvSpPr>
          <p:spPr bwMode="auto">
            <a:xfrm rot="1233324">
              <a:off x="2448" y="3264"/>
              <a:ext cx="1330" cy="46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2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In-</a:t>
              </a:r>
              <a:r>
                <a:rPr lang="en-US" sz="22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đô</a:t>
              </a:r>
              <a:r>
                <a:rPr lang="en-US" sz="22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2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nê</a:t>
              </a:r>
              <a:r>
                <a:rPr lang="en-US" sz="22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-xi-a</a:t>
              </a:r>
              <a:r>
                <a:rPr lang="en-US" sz="20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(H)</a:t>
              </a:r>
              <a:endParaRPr lang="en-US" sz="20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5368" name="Text Box 24"/>
            <p:cNvSpPr txBox="1">
              <a:spLocks noChangeArrowheads="1"/>
            </p:cNvSpPr>
            <p:nvPr/>
          </p:nvSpPr>
          <p:spPr bwMode="auto">
            <a:xfrm>
              <a:off x="3360" y="2880"/>
              <a:ext cx="768" cy="30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0000"/>
                </a:lnSpc>
              </a:pPr>
              <a:r>
                <a:rPr lang="en-US" sz="16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Bóoc-nê-ô</a:t>
              </a:r>
              <a:r>
                <a:rPr lang="en-US" sz="16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eaLnBrk="1" hangingPunct="1">
                <a:lnSpc>
                  <a:spcPct val="80000"/>
                </a:lnSpc>
              </a:pPr>
              <a:r>
                <a:rPr lang="en-US" sz="16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(H)</a:t>
              </a:r>
              <a:endPara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6934200" y="1524000"/>
            <a:ext cx="1219200" cy="482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Phi-lip-pin</a:t>
            </a:r>
            <a:endParaRPr lang="en-US" sz="1600" b="1" dirty="0">
              <a:solidFill>
                <a:srgbClr val="33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(M)</a:t>
            </a:r>
            <a:endParaRPr lang="en-US" sz="1600" b="1" dirty="0">
              <a:solidFill>
                <a:srgbClr val="33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5372" name="Text Box 28"/>
          <p:cNvSpPr txBox="1">
            <a:spLocks noChangeArrowheads="1"/>
          </p:cNvSpPr>
          <p:nvPr/>
        </p:nvSpPr>
        <p:spPr bwMode="auto">
          <a:xfrm>
            <a:off x="7010400" y="6172200"/>
            <a:ext cx="1219200" cy="4370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1400" b="1" dirty="0" err="1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Ti-mo</a:t>
            </a:r>
            <a:endParaRPr lang="en-US" sz="1400" b="1" dirty="0">
              <a:solidFill>
                <a:srgbClr val="33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US" sz="14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endParaRPr lang="en-US" sz="1400" b="1" dirty="0">
              <a:solidFill>
                <a:srgbClr val="33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ular Callout 16"/>
          <p:cNvSpPr/>
          <p:nvPr/>
        </p:nvSpPr>
        <p:spPr>
          <a:xfrm>
            <a:off x="304800" y="2438400"/>
            <a:ext cx="838200" cy="533400"/>
          </a:xfrm>
          <a:prstGeom prst="wedgeRectCallout">
            <a:avLst>
              <a:gd name="adj1" fmla="val -12175"/>
              <a:gd name="adj2" fmla="val -29124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ular Callout 17"/>
          <p:cNvSpPr/>
          <p:nvPr/>
        </p:nvSpPr>
        <p:spPr>
          <a:xfrm>
            <a:off x="3200400" y="2895600"/>
            <a:ext cx="838200" cy="533400"/>
          </a:xfrm>
          <a:prstGeom prst="wedgeRectCallout">
            <a:avLst>
              <a:gd name="adj1" fmla="val -164556"/>
              <a:gd name="adj2" fmla="val 12780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ular Callout 19"/>
          <p:cNvSpPr/>
          <p:nvPr/>
        </p:nvSpPr>
        <p:spPr>
          <a:xfrm>
            <a:off x="4267200" y="914400"/>
            <a:ext cx="838200" cy="533400"/>
          </a:xfrm>
          <a:prstGeom prst="wedgeRectCallout">
            <a:avLst>
              <a:gd name="adj1" fmla="val -37304"/>
              <a:gd name="adj2" fmla="val -38619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2438400" y="914400"/>
            <a:ext cx="1981200" cy="304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0800000" flipV="1">
            <a:off x="3048000" y="1371600"/>
            <a:ext cx="1524000" cy="8382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2400"/>
            <a:ext cx="8458200" cy="4572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CÁC NƯỚC ĐÔNG NAM  Á</a:t>
            </a:r>
            <a:endParaRPr lang="en-US" sz="32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6858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228600" y="1219200"/>
            <a:ext cx="472440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Bối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lịch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1000" y="1676886"/>
            <a:ext cx="4572000" cy="19380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XIX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doạ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 ma IV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Mông-kút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1851-1868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cửa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buôn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bán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0" u="sng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ngoài</a:t>
            </a:r>
            <a:r>
              <a:rPr kumimoji="0" lang="en-US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3886200"/>
            <a:ext cx="449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Ra-ma V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(Chu-la-long-con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ở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1868 - 1910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cải cách trên nhiều lĩnh vực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4" descr="rama5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876800" y="1328410"/>
            <a:ext cx="4267200" cy="4267200"/>
          </a:xfrm>
          <a:prstGeom prst="rect">
            <a:avLst/>
          </a:prstGeom>
          <a:noFill/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62600" y="5715000"/>
            <a:ext cx="3962400" cy="8299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Chulalongkorn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Rama V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ldLvl="0" animBg="1"/>
      <p:bldP spid="11" grpId="0"/>
      <p:bldP spid="16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838200" y="801756"/>
            <a:ext cx="7848600" cy="30480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trương</a:t>
            </a:r>
            <a:r>
              <a:rPr lang="vi-VN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</a:t>
            </a:r>
            <a:r>
              <a:rPr lang="vi-VN" altLang="en-US" sz="3200" b="1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kiềm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vi-VN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thực hiện</a:t>
            </a:r>
            <a:r>
              <a:rPr lang="en-US" altLang="en-US" sz="3200" b="1" i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altLang="en-US" sz="3200" b="1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endParaRPr lang="en-US" altLang="en-US" sz="3200" b="1" dirty="0">
              <a:solidFill>
                <a:srgbClr val="1F497D">
                  <a:lumMod val="75000"/>
                </a:srgbClr>
              </a:solidFill>
              <a:latin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Notched Right Arrow 4"/>
          <p:cNvSpPr/>
          <p:nvPr/>
        </p:nvSpPr>
        <p:spPr>
          <a:xfrm>
            <a:off x="1066800" y="4018722"/>
            <a:ext cx="6019800" cy="1752600"/>
          </a:xfrm>
          <a:prstGeom prst="notch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" y="152400"/>
          <a:ext cx="82296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vi-VN" b="1" dirty="0" smtClean="0">
                <a:solidFill>
                  <a:srgbClr val="0070C0"/>
                </a:solidFill>
              </a:rPr>
              <a:t>* Ý nghĩa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vi-VN" dirty="0" smtClean="0"/>
              <a:t>- </a:t>
            </a:r>
            <a:r>
              <a:rPr lang="vi-VN" dirty="0" smtClean="0">
                <a:latin typeface="+mj-lt"/>
              </a:rPr>
              <a:t>Đưa </a:t>
            </a:r>
            <a:r>
              <a:rPr lang="vi-VN" dirty="0">
                <a:latin typeface="+mj-lt"/>
              </a:rPr>
              <a:t>nền kinh tế của Xiêm phát triển theo con đường tư bản chủ nghĩa, ổn định tình hình chính trị - xã hội, xây dựng được quân đội vững mạnh.</a:t>
            </a:r>
            <a:endParaRPr lang="vi-VN" dirty="0">
              <a:latin typeface="+mj-lt"/>
            </a:endParaRPr>
          </a:p>
          <a:p>
            <a:pPr marL="0" indent="0">
              <a:buNone/>
            </a:pPr>
            <a:endParaRPr lang="vi-VN" dirty="0" smtClean="0">
              <a:latin typeface="+mj-lt"/>
            </a:endParaRPr>
          </a:p>
          <a:p>
            <a:pPr marL="0" indent="0">
              <a:buNone/>
            </a:pPr>
            <a:r>
              <a:rPr lang="vi-VN" dirty="0" smtClean="0">
                <a:latin typeface="+mj-lt"/>
              </a:rPr>
              <a:t>- </a:t>
            </a:r>
            <a:r>
              <a:rPr lang="vi-VN" dirty="0">
                <a:latin typeface="+mj-lt"/>
              </a:rPr>
              <a:t>Giúp Xiêm giữ vững chủ quyền đất nước, thoát khỏi số phận trở thành thuộc địa như các nước khác. </a:t>
            </a:r>
            <a:br>
              <a:rPr lang="vi-VN" dirty="0">
                <a:latin typeface="+mj-lt"/>
              </a:rPr>
            </a:br>
            <a:br>
              <a:rPr lang="vi-VN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2" name="Picture 2" descr="asean-dec0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243" name="Picture 3" descr="co dong ti 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089" y="5867400"/>
            <a:ext cx="1019175" cy="53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7505700" y="4495800"/>
            <a:ext cx="838200" cy="533400"/>
          </a:xfrm>
          <a:prstGeom prst="wedgeRectCallout">
            <a:avLst>
              <a:gd name="adj1" fmla="val -7531"/>
              <a:gd name="adj2" fmla="val 22650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5/2002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imt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9144000" cy="7010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entagon 4"/>
          <p:cNvSpPr/>
          <p:nvPr/>
        </p:nvSpPr>
        <p:spPr>
          <a:xfrm>
            <a:off x="153537" y="3276191"/>
            <a:ext cx="533400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Á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XIX?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Philíppin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Brunây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Xingapo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endParaRPr lang="vi-V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Xiêm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Inđônêxia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      </a:t>
            </a:r>
            <a:endParaRPr lang="vi-V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Malaixia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Miến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Mianma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3352800"/>
            <a:ext cx="457200" cy="381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XIX,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     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</a:t>
            </a:r>
            <a:endParaRPr lang="vi-V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     </a:t>
            </a:r>
            <a:endParaRPr lang="vi-V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mt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9144000" cy="7010400"/>
          </a:xfrm>
          <a:prstGeom prst="rect">
            <a:avLst/>
          </a:prstGeom>
        </p:spPr>
      </p:pic>
      <p:sp>
        <p:nvSpPr>
          <p:cNvPr id="5" name="Sun 4"/>
          <p:cNvSpPr/>
          <p:nvPr/>
        </p:nvSpPr>
        <p:spPr>
          <a:xfrm>
            <a:off x="466298" y="1752600"/>
            <a:ext cx="524301" cy="838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1863?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phue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hiệp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Sivôtha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bùng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giáp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371600"/>
            <a:ext cx="22860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4,5 </a:t>
            </a:r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km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2133600"/>
            <a:ext cx="2209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alt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2743200"/>
            <a:ext cx="22098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vi-VN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 số hơn 670 triệu </a:t>
            </a:r>
            <a:endParaRPr lang="vi-VN" alt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vi-VN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 (2020)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62" name="Picture 14" descr="Ban_do_Dong_Nam_A cat roi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6858000" cy="640207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609600"/>
            <a:ext cx="2286000" cy="436562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altLang="en-US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endParaRPr lang="en-US" altLang="en-US" sz="2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animBg="1"/>
      <p:bldP spid="2060" grpId="0" animBg="1"/>
      <p:bldP spid="2061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mt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9144000" cy="7010400"/>
          </a:xfrm>
          <a:prstGeom prst="rect">
            <a:avLst/>
          </a:prstGeom>
        </p:spPr>
      </p:pic>
      <p:sp>
        <p:nvSpPr>
          <p:cNvPr id="5" name="Flowchart: Stored Data 4"/>
          <p:cNvSpPr/>
          <p:nvPr/>
        </p:nvSpPr>
        <p:spPr>
          <a:xfrm>
            <a:off x="4152900" y="4114800"/>
            <a:ext cx="457200" cy="5334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153400" cy="3276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1861 – 1892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      B.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Pucômbô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Commađam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      D.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Sivôtha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mt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9144000" cy="7010400"/>
          </a:xfrm>
          <a:prstGeom prst="rect">
            <a:avLst/>
          </a:prstGeom>
        </p:spPr>
      </p:pic>
      <p:sp>
        <p:nvSpPr>
          <p:cNvPr id="6" name="Heart 5"/>
          <p:cNvSpPr/>
          <p:nvPr/>
        </p:nvSpPr>
        <p:spPr>
          <a:xfrm>
            <a:off x="457200" y="3657600"/>
            <a:ext cx="533400" cy="609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7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đấu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UcPeriod"/>
            </a:pP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Acha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endParaRPr lang="vi-V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Pucômbô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Commađam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 </a:t>
            </a:r>
            <a:endParaRPr lang="vi-V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D.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Sivôtha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57200" y="4648200"/>
            <a:ext cx="457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dọa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50%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thổ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dẻo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04800" y="1676241"/>
            <a:ext cx="86106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vi-VN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 thành CMTS</a:t>
            </a:r>
            <a:r>
              <a:rPr kumimoji="0" lang="vi-V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đẩy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28600" y="2514898"/>
            <a:ext cx="8382000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ĐNA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vực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rộng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TNTN,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nền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hóa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lâu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81000" y="3738948"/>
            <a:ext cx="87630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iữa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XIX, CĐPK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khủng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hoảng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07494" y="5801380"/>
            <a:ext cx="69317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*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Á?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838220"/>
            <a:ext cx="35814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*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vi-VN" alt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2800" b="1" i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9" descr="teacher_reading_to_ch_a_hb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988" y="5410200"/>
            <a:ext cx="2362201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 bldLvl="0" animBg="1"/>
      <p:bldP spid="13314" grpId="0" bldLvl="0" animBg="1"/>
      <p:bldP spid="13315" grpId="0" bldLvl="0" animBg="1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3" descr="Luoc do cac nuoc Dong Nam A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19400" y="381000"/>
            <a:ext cx="6019800" cy="6324600"/>
          </a:xfrm>
          <a:prstGeom prst="rect">
            <a:avLst/>
          </a:prstGeom>
          <a:noFill/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57400" y="-123825"/>
            <a:ext cx="7010400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LƯỢC ĐỒ ĐÔNG NAM Á CUỐI THẾ KỈ XIX – ĐẦU THẾ KỈ XX</a:t>
            </a:r>
            <a:endParaRPr lang="en-US" b="1">
              <a:solidFill>
                <a:schemeClr val="bg1"/>
              </a:solidFill>
            </a:endParaRPr>
          </a:p>
        </p:txBody>
      </p:sp>
      <p:grpSp>
        <p:nvGrpSpPr>
          <p:cNvPr id="2" name="Group 5"/>
          <p:cNvGrpSpPr/>
          <p:nvPr/>
        </p:nvGrpSpPr>
        <p:grpSpPr bwMode="auto">
          <a:xfrm>
            <a:off x="76200" y="3810002"/>
            <a:ext cx="2743200" cy="2645495"/>
            <a:chOff x="0" y="2789"/>
            <a:chExt cx="1982" cy="1380"/>
          </a:xfrm>
        </p:grpSpPr>
        <p:sp>
          <p:nvSpPr>
            <p:cNvPr id="36870" name="Text Box 6"/>
            <p:cNvSpPr txBox="1">
              <a:spLocks noChangeArrowheads="1"/>
            </p:cNvSpPr>
            <p:nvPr/>
          </p:nvSpPr>
          <p:spPr bwMode="auto">
            <a:xfrm>
              <a:off x="0" y="2789"/>
              <a:ext cx="1824" cy="1276"/>
            </a:xfrm>
            <a:prstGeom prst="rect">
              <a:avLst/>
            </a:prstGeom>
            <a:gradFill rotWithShape="1">
              <a:gsLst>
                <a:gs pos="0">
                  <a:srgbClr val="66FFFF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u="sng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CHÚ THÍCH</a:t>
              </a:r>
              <a:endParaRPr lang="en-US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50000"/>
                </a:spcBef>
              </a:pPr>
              <a:endParaRPr lang="en-US" b="1" u="sng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50000"/>
                </a:spcBef>
              </a:pPr>
              <a:endPara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50000"/>
                </a:spcBef>
              </a:pPr>
              <a:endPara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50000"/>
                </a:spcBef>
              </a:pPr>
              <a:endPara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ct val="50000"/>
                </a:spcBef>
              </a:pPr>
              <a:endPara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71" name="Text Box 7"/>
            <p:cNvSpPr txBox="1">
              <a:spLocks noChangeArrowheads="1"/>
            </p:cNvSpPr>
            <p:nvPr/>
          </p:nvSpPr>
          <p:spPr bwMode="auto">
            <a:xfrm>
              <a:off x="0" y="3024"/>
              <a:ext cx="1440" cy="18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 -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Thuộc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địa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Anh</a:t>
              </a:r>
              <a:endPara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0" y="3283"/>
              <a:ext cx="1536" cy="18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P-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Thuộc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địa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Pháp</a:t>
              </a:r>
              <a:endPara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73" name="Text Box 9"/>
            <p:cNvSpPr txBox="1">
              <a:spLocks noChangeArrowheads="1"/>
            </p:cNvSpPr>
            <p:nvPr/>
          </p:nvSpPr>
          <p:spPr bwMode="auto">
            <a:xfrm>
              <a:off x="0" y="3523"/>
              <a:ext cx="1584" cy="18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H-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Thuộc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địa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Hà Lan</a:t>
              </a:r>
              <a:endPara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74" name="Text Box 10"/>
            <p:cNvSpPr txBox="1">
              <a:spLocks noChangeArrowheads="1"/>
            </p:cNvSpPr>
            <p:nvPr/>
          </p:nvSpPr>
          <p:spPr bwMode="auto">
            <a:xfrm>
              <a:off x="0" y="3763"/>
              <a:ext cx="1982" cy="18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T-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Thuộc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địa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Tây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Ban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</a:t>
              </a:r>
              <a:endPara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75" name="Text Box 11"/>
            <p:cNvSpPr txBox="1">
              <a:spLocks noChangeArrowheads="1"/>
            </p:cNvSpPr>
            <p:nvPr/>
          </p:nvSpPr>
          <p:spPr bwMode="auto">
            <a:xfrm>
              <a:off x="0" y="3984"/>
              <a:ext cx="1872" cy="18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B-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Thuộc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địa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Bô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̀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Đào</a:t>
              </a:r>
              <a:r>
                <a:rPr lang="en-US" sz="17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7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Nha</a:t>
              </a:r>
              <a:endParaRPr lang="en-US" sz="1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12"/>
          <p:cNvGrpSpPr/>
          <p:nvPr/>
        </p:nvGrpSpPr>
        <p:grpSpPr bwMode="auto">
          <a:xfrm>
            <a:off x="3657600" y="838200"/>
            <a:ext cx="3581400" cy="1752600"/>
            <a:chOff x="2304" y="528"/>
            <a:chExt cx="2256" cy="1104"/>
          </a:xfrm>
        </p:grpSpPr>
        <p:sp>
          <p:nvSpPr>
            <p:cNvPr id="36877" name="Text Box 13"/>
            <p:cNvSpPr txBox="1">
              <a:spLocks noChangeArrowheads="1"/>
            </p:cNvSpPr>
            <p:nvPr/>
          </p:nvSpPr>
          <p:spPr bwMode="auto">
            <a:xfrm>
              <a:off x="3120" y="1152"/>
              <a:ext cx="1440" cy="202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VIỆT NAM</a:t>
              </a:r>
              <a:r>
                <a:rPr lang="en-US" sz="15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(P)</a:t>
              </a:r>
              <a:endPara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78" name="Text Box 14"/>
            <p:cNvSpPr txBox="1">
              <a:spLocks noChangeArrowheads="1"/>
            </p:cNvSpPr>
            <p:nvPr/>
          </p:nvSpPr>
          <p:spPr bwMode="auto">
            <a:xfrm>
              <a:off x="2304" y="528"/>
              <a:ext cx="768" cy="293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5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Lào</a:t>
              </a: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5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sz="15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(P)</a:t>
              </a:r>
              <a:endPara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79" name="Text Box 15"/>
            <p:cNvSpPr txBox="1">
              <a:spLocks noChangeArrowheads="1"/>
            </p:cNvSpPr>
            <p:nvPr/>
          </p:nvSpPr>
          <p:spPr bwMode="auto">
            <a:xfrm>
              <a:off x="2496" y="1344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5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Campuchia</a:t>
              </a: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5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sz="15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(P)</a:t>
              </a:r>
              <a:endPara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Group 16"/>
          <p:cNvGrpSpPr/>
          <p:nvPr/>
        </p:nvGrpSpPr>
        <p:grpSpPr bwMode="auto">
          <a:xfrm>
            <a:off x="2971800" y="485775"/>
            <a:ext cx="4800600" cy="3862388"/>
            <a:chOff x="1872" y="306"/>
            <a:chExt cx="3024" cy="2433"/>
          </a:xfrm>
        </p:grpSpPr>
        <p:sp>
          <p:nvSpPr>
            <p:cNvPr id="36881" name="Text Box 17"/>
            <p:cNvSpPr txBox="1">
              <a:spLocks noChangeArrowheads="1"/>
            </p:cNvSpPr>
            <p:nvPr/>
          </p:nvSpPr>
          <p:spPr bwMode="auto">
            <a:xfrm>
              <a:off x="1872" y="864"/>
              <a:ext cx="432" cy="475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6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Miến</a:t>
              </a:r>
              <a:r>
                <a:rPr lang="en-US" sz="16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6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Điện</a:t>
              </a:r>
              <a:endPara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(A)</a:t>
              </a:r>
              <a:endPara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" name="Group 18"/>
            <p:cNvGrpSpPr/>
            <p:nvPr/>
          </p:nvGrpSpPr>
          <p:grpSpPr bwMode="auto">
            <a:xfrm>
              <a:off x="2256" y="306"/>
              <a:ext cx="2640" cy="2433"/>
              <a:chOff x="2256" y="306"/>
              <a:chExt cx="2640" cy="2433"/>
            </a:xfrm>
          </p:grpSpPr>
          <p:sp>
            <p:nvSpPr>
              <p:cNvPr id="36883" name="Text Box 19"/>
              <p:cNvSpPr txBox="1">
                <a:spLocks noChangeArrowheads="1"/>
              </p:cNvSpPr>
              <p:nvPr/>
            </p:nvSpPr>
            <p:spPr bwMode="auto">
              <a:xfrm>
                <a:off x="3456" y="306"/>
                <a:ext cx="1440" cy="173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1500" b="1" dirty="0" err="1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Hương</a:t>
                </a:r>
                <a:r>
                  <a:rPr lang="en-US" sz="1500" b="1" dirty="0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="1" dirty="0" err="1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Cảng</a:t>
                </a:r>
                <a:r>
                  <a:rPr lang="en-US" sz="1500" b="1" dirty="0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5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(A)</a:t>
                </a:r>
                <a:endParaRPr lang="en-US" sz="15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" name="Group 20"/>
              <p:cNvGrpSpPr/>
              <p:nvPr/>
            </p:nvGrpSpPr>
            <p:grpSpPr bwMode="auto">
              <a:xfrm>
                <a:off x="2256" y="2320"/>
                <a:ext cx="1824" cy="419"/>
                <a:chOff x="2256" y="2320"/>
                <a:chExt cx="1824" cy="419"/>
              </a:xfrm>
            </p:grpSpPr>
            <p:sp>
              <p:nvSpPr>
                <p:cNvPr id="36885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256" y="2320"/>
                  <a:ext cx="768" cy="2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1" dirty="0">
                      <a:solidFill>
                        <a:srgbClr val="3333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MÃ LAI </a:t>
                  </a:r>
                  <a:endParaRPr lang="en-US" sz="1400" b="1" dirty="0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>
                    <a:lnSpc>
                      <a:spcPct val="80000"/>
                    </a:lnSpc>
                  </a:pPr>
                  <a:r>
                    <a:rPr lang="en-US" sz="14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(A)</a:t>
                  </a:r>
                  <a:endParaRPr lang="en-US" sz="14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88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312" y="2448"/>
                  <a:ext cx="768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en-US" sz="1400" b="1" dirty="0">
                      <a:solidFill>
                        <a:srgbClr val="3333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MÃ LAI </a:t>
                  </a:r>
                  <a:endParaRPr lang="en-US" sz="1400" b="1" dirty="0">
                    <a:solidFill>
                      <a:srgbClr val="33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ctr">
                    <a:lnSpc>
                      <a:spcPct val="80000"/>
                    </a:lnSpc>
                  </a:pPr>
                  <a:r>
                    <a:rPr lang="en-US" sz="16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(A)</a:t>
                  </a:r>
                  <a:endParaRPr lang="en-US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grpSp>
        <p:nvGrpSpPr>
          <p:cNvPr id="7" name="Group 23"/>
          <p:cNvGrpSpPr/>
          <p:nvPr/>
        </p:nvGrpSpPr>
        <p:grpSpPr bwMode="auto">
          <a:xfrm>
            <a:off x="3886200" y="4572000"/>
            <a:ext cx="2667000" cy="1341438"/>
            <a:chOff x="2448" y="2880"/>
            <a:chExt cx="1680" cy="845"/>
          </a:xfrm>
        </p:grpSpPr>
        <p:sp>
          <p:nvSpPr>
            <p:cNvPr id="36888" name="Text Box 24"/>
            <p:cNvSpPr txBox="1">
              <a:spLocks noChangeArrowheads="1"/>
            </p:cNvSpPr>
            <p:nvPr/>
          </p:nvSpPr>
          <p:spPr bwMode="auto">
            <a:xfrm rot="1233324">
              <a:off x="2448" y="3264"/>
              <a:ext cx="1330" cy="46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In-</a:t>
              </a:r>
              <a:r>
                <a:rPr lang="en-US" sz="22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đô</a:t>
              </a:r>
              <a:r>
                <a:rPr lang="en-US" sz="22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en-US" sz="22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nê</a:t>
              </a:r>
              <a:r>
                <a:rPr lang="en-US" sz="22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-xi-a</a:t>
              </a:r>
              <a:r>
                <a:rPr lang="en-US" sz="20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(H)</a:t>
              </a:r>
              <a:endPara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89" name="Text Box 25"/>
            <p:cNvSpPr txBox="1">
              <a:spLocks noChangeArrowheads="1"/>
            </p:cNvSpPr>
            <p:nvPr/>
          </p:nvSpPr>
          <p:spPr bwMode="auto">
            <a:xfrm>
              <a:off x="3360" y="2880"/>
              <a:ext cx="768" cy="304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6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Bóoc-nê-ô</a:t>
              </a:r>
              <a:r>
                <a:rPr lang="en-US" sz="16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(H)</a:t>
              </a:r>
              <a:endPara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6934200" y="1524000"/>
            <a:ext cx="1219200" cy="4911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Phi-lip-pin</a:t>
            </a:r>
            <a:endParaRPr lang="en-US" sz="1600" b="1" dirty="0">
              <a:solidFill>
                <a:srgbClr val="33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(T)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27"/>
          <p:cNvGrpSpPr/>
          <p:nvPr/>
        </p:nvGrpSpPr>
        <p:grpSpPr bwMode="auto">
          <a:xfrm>
            <a:off x="5257800" y="685800"/>
            <a:ext cx="2971800" cy="5948363"/>
            <a:chOff x="3312" y="432"/>
            <a:chExt cx="1872" cy="3747"/>
          </a:xfrm>
        </p:grpSpPr>
        <p:sp>
          <p:nvSpPr>
            <p:cNvPr id="36892" name="Text Box 28"/>
            <p:cNvSpPr txBox="1">
              <a:spLocks noChangeArrowheads="1"/>
            </p:cNvSpPr>
            <p:nvPr/>
          </p:nvSpPr>
          <p:spPr bwMode="auto">
            <a:xfrm>
              <a:off x="3312" y="432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500" b="1" dirty="0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Ma Cao </a:t>
              </a:r>
              <a:endParaRPr lang="en-US" sz="15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sz="15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  <a:endParaRPr lang="en-US" sz="1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893" name="Text Box 29"/>
            <p:cNvSpPr txBox="1">
              <a:spLocks noChangeArrowheads="1"/>
            </p:cNvSpPr>
            <p:nvPr/>
          </p:nvSpPr>
          <p:spPr bwMode="auto">
            <a:xfrm>
              <a:off x="4416" y="3888"/>
              <a:ext cx="768" cy="291"/>
            </a:xfrm>
            <a:prstGeom prst="rect">
              <a:avLst/>
            </a:prstGeom>
            <a:noFill/>
            <a:ln w="9525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1400" b="1" dirty="0" err="1">
                  <a:solidFill>
                    <a:srgbClr val="33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Ti-mo</a:t>
              </a:r>
              <a:endParaRPr lang="en-US" sz="1400" b="1" dirty="0">
                <a:solidFill>
                  <a:srgbClr val="33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80000"/>
                </a:lnSpc>
              </a:pPr>
              <a:r>
                <a:rPr lang="en-US" sz="16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(B)</a:t>
              </a:r>
              <a:endParaRPr lang="en-US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0" y="0"/>
            <a:ext cx="2818765" cy="8299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ĐNA 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XIX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alt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oup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505991"/>
        </p:xfrm>
        <a:graphic>
          <a:graphicData uri="http://schemas.openxmlformats.org/drawingml/2006/table">
            <a:tbl>
              <a:tblPr/>
              <a:tblGrid>
                <a:gridCol w="1942805"/>
                <a:gridCol w="1861855"/>
                <a:gridCol w="5339340"/>
              </a:tblGrid>
              <a:tr h="10251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các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nước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Đông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Nam Á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Thực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dân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xâm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lược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Thời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gian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hoàn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thành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xâm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lược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5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Indonesia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77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Philippines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Char char="-"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Miến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Điện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4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Malaysaia</a:t>
                      </a:r>
                      <a:endParaRPr kumimoji="0" lang="en-US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57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Việt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Nam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Lào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Campuchia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49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Xiêm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Thái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Lan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1927225" y="990600"/>
            <a:ext cx="1654175" cy="143116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38"/>
          <p:cNvSpPr txBox="1">
            <a:spLocks noChangeArrowheads="1"/>
          </p:cNvSpPr>
          <p:nvPr/>
        </p:nvSpPr>
        <p:spPr bwMode="auto">
          <a:xfrm>
            <a:off x="3886200" y="1146175"/>
            <a:ext cx="5026024" cy="1168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latin typeface="+mj-lt"/>
                <a:cs typeface="+mn-cs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TK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XIX,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xâm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1976438" y="2563813"/>
            <a:ext cx="190500" cy="4730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endParaRPr lang="en-US" sz="2400">
              <a:latin typeface="+mj-lt"/>
              <a:cs typeface="+mn-cs"/>
            </a:endParaRPr>
          </a:p>
        </p:txBody>
      </p:sp>
      <p:sp>
        <p:nvSpPr>
          <p:cNvPr id="23" name="Rectangle 43"/>
          <p:cNvSpPr>
            <a:spLocks noChangeArrowheads="1"/>
          </p:cNvSpPr>
          <p:nvPr/>
        </p:nvSpPr>
        <p:spPr bwMode="auto">
          <a:xfrm>
            <a:off x="3817938" y="2133600"/>
            <a:ext cx="4945062" cy="10147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 smtClean="0">
                <a:solidFill>
                  <a:schemeClr val="tx1"/>
                </a:solidFill>
                <a:latin typeface="+mj-lt"/>
              </a:rPr>
              <a:t>- 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XVI,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endParaRPr lang="en-US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TBN 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(1899 -1902)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Philipines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endParaRPr lang="en-US" sz="2000" b="1" i="1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44"/>
          <p:cNvSpPr txBox="1">
            <a:spLocks noChangeArrowheads="1"/>
          </p:cNvSpPr>
          <p:nvPr/>
        </p:nvSpPr>
        <p:spPr bwMode="auto">
          <a:xfrm>
            <a:off x="2209800" y="3200400"/>
            <a:ext cx="1104900" cy="67710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47"/>
          <p:cNvSpPr txBox="1">
            <a:spLocks noChangeArrowheads="1"/>
          </p:cNvSpPr>
          <p:nvPr/>
        </p:nvSpPr>
        <p:spPr bwMode="auto">
          <a:xfrm>
            <a:off x="3886199" y="3276600"/>
            <a:ext cx="4114801" cy="398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1885</a:t>
            </a:r>
            <a:endParaRPr lang="en-US" sz="20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48"/>
          <p:cNvSpPr txBox="1">
            <a:spLocks noChangeArrowheads="1"/>
          </p:cNvSpPr>
          <p:nvPr/>
        </p:nvSpPr>
        <p:spPr bwMode="auto">
          <a:xfrm>
            <a:off x="2209800" y="3657600"/>
            <a:ext cx="793372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51"/>
          <p:cNvSpPr txBox="1">
            <a:spLocks noChangeArrowheads="1"/>
          </p:cNvSpPr>
          <p:nvPr/>
        </p:nvSpPr>
        <p:spPr bwMode="auto">
          <a:xfrm>
            <a:off x="3886200" y="3714690"/>
            <a:ext cx="4648200" cy="398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TK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52"/>
          <p:cNvSpPr txBox="1">
            <a:spLocks noChangeArrowheads="1"/>
          </p:cNvSpPr>
          <p:nvPr/>
        </p:nvSpPr>
        <p:spPr bwMode="auto">
          <a:xfrm>
            <a:off x="2189763" y="4495800"/>
            <a:ext cx="697627" cy="4001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55"/>
          <p:cNvSpPr txBox="1">
            <a:spLocks noChangeArrowheads="1"/>
          </p:cNvSpPr>
          <p:nvPr/>
        </p:nvSpPr>
        <p:spPr bwMode="auto">
          <a:xfrm>
            <a:off x="3817938" y="4535488"/>
            <a:ext cx="5249862" cy="398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endParaRPr lang="en-US" sz="20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57"/>
          <p:cNvSpPr txBox="1">
            <a:spLocks noChangeArrowheads="1"/>
          </p:cNvSpPr>
          <p:nvPr/>
        </p:nvSpPr>
        <p:spPr bwMode="auto">
          <a:xfrm>
            <a:off x="2008187" y="5486400"/>
            <a:ext cx="1497013" cy="98488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58"/>
          <p:cNvSpPr txBox="1">
            <a:spLocks noChangeArrowheads="1"/>
          </p:cNvSpPr>
          <p:nvPr/>
        </p:nvSpPr>
        <p:spPr bwMode="auto">
          <a:xfrm>
            <a:off x="3779045" y="5732621"/>
            <a:ext cx="5022848" cy="73866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vi-VN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57400" y="2209800"/>
            <a:ext cx="1339850" cy="70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+mn-cs"/>
              </a:rPr>
              <a:t>Tây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+mn-cs"/>
              </a:rPr>
              <a:t> Ban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+mn-cs"/>
              </a:rPr>
              <a:t>Nha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+mn-cs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+mn-cs"/>
              </a:rPr>
              <a:t>Mỹ</a:t>
            </a:r>
            <a:endParaRPr lang="en-US" sz="20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bldLvl="0" animBg="1"/>
      <p:bldP spid="23" grpId="0" bldLvl="0" animBg="1"/>
      <p:bldP spid="24" grpId="0"/>
      <p:bldP spid="25" grpId="0" bldLvl="0" animBg="1"/>
      <p:bldP spid="26" grpId="0"/>
      <p:bldP spid="27" grpId="0" bldLvl="0" animBg="1"/>
      <p:bldP spid="28" grpId="0"/>
      <p:bldP spid="29" grpId="0" bldLvl="0" animBg="1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6989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Campuchia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03131" y="1447800"/>
            <a:ext cx="6378669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Cam-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XIX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cambodia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" y="1981200"/>
            <a:ext cx="9013730" cy="4648200"/>
          </a:xfrm>
          <a:prstGeom prst="rect">
            <a:avLst/>
          </a:prstGeom>
          <a:noFill/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04800" y="2057400"/>
            <a:ext cx="8458200" cy="8925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Triều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Nô-rô-đôm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04800" y="3048000"/>
            <a:ext cx="8153400" cy="8925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1884,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gạt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Xiêm</a:t>
            </a:r>
            <a:r>
              <a:rPr kumimoji="0" lang="en-US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Cam-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-chia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thuộc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04800" y="4114800"/>
            <a:ext cx="8382000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kumimoji="0" lang="en-US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CPC </a:t>
            </a:r>
            <a:r>
              <a:rPr kumimoji="0" lang="en-US" sz="2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vùng</a:t>
            </a:r>
            <a:r>
              <a:rPr kumimoji="0" lang="en-US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dậy</a:t>
            </a:r>
            <a:r>
              <a:rPr kumimoji="0" lang="en-US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kumimoji="0" lang="en-US" sz="2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04800" y="4648200"/>
            <a:ext cx="7167347" cy="8925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trào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endParaRPr kumimoji="0" lang="en-US" sz="2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Cam-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endParaRPr kumimoji="0" lang="en-US" sz="2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28600" y="76389"/>
            <a:ext cx="7759065" cy="82994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trào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Cam-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endParaRPr kumimoji="0" lang="en-US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990600"/>
          <a:ext cx="8818880" cy="579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4210"/>
                <a:gridCol w="1892935"/>
                <a:gridCol w="3537585"/>
                <a:gridCol w="1454150"/>
              </a:tblGrid>
              <a:tr h="669290"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trào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kumimoji="0" lang="en-US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Địa</a:t>
                      </a:r>
                      <a:r>
                        <a:rPr kumimoji="0" lang="fr-F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fr-FR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</a:t>
                      </a:r>
                      <a:r>
                        <a:rPr kumimoji="0" lang="fr-F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fr-FR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kumimoji="0" lang="fr-F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fr-FR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kumimoji="0" lang="fr-FR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fr-FR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kumimoji="0" lang="fr-F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fr-FR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endParaRPr kumimoji="0" lang="fr-FR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</a:tr>
              <a:tr h="1242060"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Khởi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</a:t>
                      </a:r>
                      <a:endParaRPr kumimoji="0" lang="en-US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1861 - 1892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Phnôm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pênh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bại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</a:tr>
              <a:tr h="1241425"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Khởi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A- cha-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Xoa</a:t>
                      </a:r>
                      <a:endParaRPr kumimoji="0" lang="en-US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1863 - 1866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tỉnh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giáp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biên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</a:tr>
              <a:tr h="2084070">
                <a:tc>
                  <a:txBody>
                    <a:bodyPr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Khởi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</a:t>
                      </a:r>
                      <a:endParaRPr kumimoji="0" lang="en-US" sz="24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1866 -1867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căn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Ninh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U-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Biểu tượng về Liên minh chiến đấu giữa Việt Nam và Cam-pu-chia)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873" y="990600"/>
            <a:ext cx="83265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2438400"/>
            <a:ext cx="4038600" cy="49244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Bối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lịch</a:t>
            </a:r>
            <a:r>
              <a:rPr kumimoji="0" lang="en-US" sz="2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kumimoji="0" lang="en-US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6700" y="3200400"/>
            <a:ext cx="8610600" cy="89255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XIX, </a:t>
            </a:r>
            <a:r>
              <a:rPr lang="en-US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CĐPK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yếu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Lào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Lan 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4343400"/>
            <a:ext cx="83058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1893,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Xiêm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của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Lào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 bldLvl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228600"/>
            <a:ext cx="8610600" cy="4616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Phong</a:t>
            </a: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trào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đấu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24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kumimoji="0" lang="en-US" sz="2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en-US" sz="24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ào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" y="990600"/>
          <a:ext cx="8884920" cy="4599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3210"/>
                <a:gridCol w="2823210"/>
                <a:gridCol w="3238500"/>
              </a:tblGrid>
              <a:tr h="8807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Tên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khởi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nghĩa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Thời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gian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Địa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bàn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hoạt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động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</a:tr>
              <a:tr h="17913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Khởi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-ca-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đuốc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1901-1903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phóng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-van-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khét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rộng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vùng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biên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Lào</a:t>
                      </a:r>
                      <a:endParaRPr lang="en-US" sz="24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</a:tr>
              <a:tr h="192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Khởi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nghĩa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Kẹo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Com - ma -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đam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1901- 1937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ao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Bô-lô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</a:t>
                      </a:r>
                      <a:endParaRPr lang="en-US" sz="2400" dirty="0" smtClea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5312</Words>
  <Application>WPS Presentation</Application>
  <PresentationFormat>On-screen Show (4:3)</PresentationFormat>
  <Paragraphs>333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6" baseType="lpstr">
      <vt:lpstr>Arial</vt:lpstr>
      <vt:lpstr>SimSun</vt:lpstr>
      <vt:lpstr>Wingdings</vt:lpstr>
      <vt:lpstr>Times New Roman</vt:lpstr>
      <vt:lpstr>Calibri</vt:lpstr>
      <vt:lpstr>Century Schoolbook</vt:lpstr>
      <vt:lpstr>Wingdings 2</vt:lpstr>
      <vt:lpstr>Symbol</vt:lpstr>
      <vt:lpstr>.VnTime</vt:lpstr>
      <vt:lpstr>Segoe Print</vt:lpstr>
      <vt:lpstr>Microsoft YaHei</vt:lpstr>
      <vt:lpstr>Arial Unicode MS</vt:lpstr>
      <vt:lpstr>VNI-Times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* Ý nghĩa</vt:lpstr>
      <vt:lpstr>PowerPoint 演示文稿</vt:lpstr>
      <vt:lpstr>Bài tập vận dụng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</dc:creator>
  <cp:lastModifiedBy>Admin</cp:lastModifiedBy>
  <cp:revision>107</cp:revision>
  <dcterms:created xsi:type="dcterms:W3CDTF">2015-07-30T06:52:00Z</dcterms:created>
  <dcterms:modified xsi:type="dcterms:W3CDTF">2021-09-19T14:46:45Z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1033-11.2.0.10296</vt:lpwstr>
  </property>
  <property fmtid="{D5CDD505-2E9C-101B-9397-08002B2CF9AE}" pid="3" name="ICV">
    <vt:lpwstr>DAF6FA5FA58D4457BCB26CB3831E0F2C</vt:lpwstr>
  </property>
</Properties>
</file>