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63" r:id="rId2"/>
    <p:sldId id="297" r:id="rId3"/>
    <p:sldId id="306" r:id="rId4"/>
    <p:sldId id="307" r:id="rId5"/>
    <p:sldId id="308" r:id="rId6"/>
    <p:sldId id="286" r:id="rId7"/>
    <p:sldId id="288" r:id="rId8"/>
    <p:sldId id="298" r:id="rId9"/>
    <p:sldId id="289" r:id="rId10"/>
    <p:sldId id="291" r:id="rId11"/>
    <p:sldId id="299" r:id="rId12"/>
    <p:sldId id="293" r:id="rId13"/>
    <p:sldId id="301" r:id="rId14"/>
    <p:sldId id="312" r:id="rId15"/>
    <p:sldId id="294" r:id="rId16"/>
    <p:sldId id="302" r:id="rId17"/>
    <p:sldId id="304" r:id="rId18"/>
    <p:sldId id="315" r:id="rId19"/>
    <p:sldId id="260" r:id="rId20"/>
    <p:sldId id="271" r:id="rId21"/>
    <p:sldId id="261" r:id="rId22"/>
    <p:sldId id="272" r:id="rId23"/>
    <p:sldId id="313" r:id="rId24"/>
    <p:sldId id="309" r:id="rId25"/>
    <p:sldId id="305" r:id="rId26"/>
    <p:sldId id="331" r:id="rId27"/>
    <p:sldId id="332" r:id="rId28"/>
  </p:sldIdLst>
  <p:sldSz cx="9144000" cy="6858000" type="screen4x3"/>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2DC5"/>
    <a:srgbClr val="1111E1"/>
    <a:srgbClr val="002060"/>
    <a:srgbClr val="003BB0"/>
    <a:srgbClr val="CC0404"/>
    <a:srgbClr val="FEA55C"/>
    <a:srgbClr val="F870E8"/>
    <a:srgbClr val="FF71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52"/>
    <p:restoredTop sz="94664"/>
  </p:normalViewPr>
  <p:slideViewPr>
    <p:cSldViewPr showGuides="1">
      <p:cViewPr>
        <p:scale>
          <a:sx n="77" d="100"/>
          <a:sy n="77" d="100"/>
        </p:scale>
        <p:origin x="-1158" y="30"/>
      </p:cViewPr>
      <p:guideLst>
        <p:guide orient="horz" pos="2160"/>
        <p:guide pos="2896"/>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4"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lstStyle/>
          <a:p>
            <a:pPr lvl="0" eaLnBrk="1" hangingPunct="1">
              <a:buNone/>
            </a:pPr>
            <a:endParaRPr sz="1200" dirty="0"/>
          </a:p>
        </p:txBody>
      </p:sp>
      <p:sp>
        <p:nvSpPr>
          <p:cNvPr id="3" name="Date Placeholder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lstStyle/>
          <a:p>
            <a:pPr lvl="0" algn="r" eaLnBrk="1" hangingPunct="1">
              <a:buNone/>
            </a:pPr>
            <a:fld id="{BB962C8B-B14F-4D97-AF65-F5344CB8AC3E}" type="datetimeFigureOut">
              <a:rPr lang="en-US" sz="1200" dirty="0"/>
              <a:t>12/26/2021</a:t>
            </a:fld>
            <a:endParaRPr lang="en-US" sz="1200"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Fifth level</a:t>
            </a:r>
          </a:p>
        </p:txBody>
      </p:sp>
      <p:sp>
        <p:nvSpPr>
          <p:cNvPr id="6" name="Footer Placeholder 5"/>
          <p:cNvSpPr>
            <a:spLocks noGrp="1"/>
          </p:cNvSpPr>
          <p:nvPr>
            <p:ph type="ftr" sz="quarter" idx="4"/>
          </p:nvPr>
        </p:nvSpPr>
        <p:spPr>
          <a:xfrm>
            <a:off x="0" y="8685213"/>
            <a:ext cx="2971800" cy="458788"/>
          </a:xfrm>
          <a:prstGeom prst="rect">
            <a:avLst/>
          </a:prstGeom>
        </p:spPr>
        <p:txBody>
          <a:bodyPr vert="horz" wrap="square" lIns="91440" tIns="45720" rIns="91440" bIns="45720" numCol="1" anchor="b" anchorCtr="0" compatLnSpc="1"/>
          <a:lstStyle/>
          <a:p>
            <a:pPr lvl="0" eaLnBrk="1" hangingPunct="1">
              <a:buNone/>
            </a:pPr>
            <a:endParaRPr sz="1200" dirty="0"/>
          </a:p>
        </p:txBody>
      </p:sp>
      <p:sp>
        <p:nvSpPr>
          <p:cNvPr id="7" name="Slide Number Placeholder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lstStyle/>
          <a:p>
            <a:pPr lvl="0" algn="r" eaLnBrk="1" hangingPunct="1">
              <a:buNone/>
            </a:pPr>
            <a:fld id="{9A0DB2DC-4C9A-4742-B13C-FB6460FD3503}" type="slidenum">
              <a:rPr lang="en-US" altLang="en-US" sz="1200" dirty="0"/>
              <a:t>‹#›</a:t>
            </a:fld>
            <a:endParaRPr lang="en-US" altLang="en-US" sz="1200" dirty="0"/>
          </a:p>
        </p:txBody>
      </p:sp>
    </p:spTree>
    <p:extLst>
      <p:ext uri="{BB962C8B-B14F-4D97-AF65-F5344CB8AC3E}">
        <p14:creationId xmlns:p14="http://schemas.microsoft.com/office/powerpoint/2010/main" val="1268533776"/>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a:solidFill>
              <a:srgbClr val="000000">
                <a:alpha val="100000"/>
              </a:srgbClr>
            </a:solidFill>
            <a:miter lim="800000"/>
          </a:ln>
        </p:spPr>
      </p:sp>
      <p:sp>
        <p:nvSpPr>
          <p:cNvPr id="38915" name="Notes Placeholder 2"/>
          <p:cNvSpPr>
            <a:spLocks noGrp="1"/>
          </p:cNvSpPr>
          <p:nvPr>
            <p:ph type="body" idx="1"/>
          </p:nvPr>
        </p:nvSpPr>
        <p:spPr>
          <a:noFill/>
          <a:ln>
            <a:noFill/>
          </a:ln>
        </p:spPr>
        <p:txBody>
          <a:bodyPr wrap="square" lIns="91440" tIns="45720" rIns="91440" bIns="45720" anchor="t" anchorCtr="0"/>
          <a:lstStyle/>
          <a:p>
            <a:pPr lvl="0"/>
            <a:endParaRPr lang="en-US" altLang="en-US" dirty="0"/>
          </a:p>
        </p:txBody>
      </p:sp>
      <p:sp>
        <p:nvSpPr>
          <p:cNvPr id="38916" name="Slide Number Placeholder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eaLnBrk="1" hangingPunct="1"/>
            <a:fld id="{9A0DB2DC-4C9A-4742-B13C-FB6460FD3503}" type="slidenum">
              <a:rPr lang="en-US" altLang="en-US" sz="1200" dirty="0"/>
              <a:t>22</a:t>
            </a:fld>
            <a:endParaRPr lang="en-US"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ight Triangle 10"/>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ctr" eaLnBrk="1" hangingPunct="1">
              <a:buNone/>
            </a:pPr>
            <a:endParaRPr dirty="0">
              <a:solidFill>
                <a:srgbClr val="FFFFFF"/>
              </a:solidFill>
              <a:latin typeface="Lucida Sans Unicode" panose="020B0602030504020204" pitchFamily="34" charset="0"/>
            </a:endParaRPr>
          </a:p>
        </p:txBody>
      </p:sp>
      <p:grpSp>
        <p:nvGrpSpPr>
          <p:cNvPr id="3075" name="Group 15"/>
          <p:cNvGrpSpPr/>
          <p:nvPr/>
        </p:nvGrpSpPr>
        <p:grpSpPr>
          <a:xfrm>
            <a:off x="-3175" y="4953000"/>
            <a:ext cx="9147175" cy="1911350"/>
            <a:chOff x="-3765" y="4832896"/>
            <a:chExt cx="9147765" cy="2032192"/>
          </a:xfrm>
        </p:grpSpPr>
        <p:sp>
          <p:nvSpPr>
            <p:cNvPr id="16" name="Freeform 15"/>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082" name="Freeform 18"/>
            <p:cNvSpPr/>
            <p:nvPr/>
          </p:nvSpPr>
          <p:spPr>
            <a:xfrm>
              <a:off x="35443" y="5135526"/>
              <a:ext cx="9108557" cy="838200"/>
            </a:xfrm>
            <a:custGeom>
              <a:avLst/>
              <a:gdLst>
                <a:gd name="txL" fmla="*/ 0 w 5760"/>
                <a:gd name="txT" fmla="*/ 0 h 528"/>
                <a:gd name="txR" fmla="*/ 5760 w 5760"/>
                <a:gd name="txB" fmla="*/ 528 h 528"/>
              </a:gdLst>
              <a:ahLst/>
              <a:cxnLst>
                <a:cxn ang="0">
                  <a:pos x="0" y="0"/>
                </a:cxn>
                <a:cxn ang="0">
                  <a:pos x="2147483647" y="0"/>
                </a:cxn>
                <a:cxn ang="0">
                  <a:pos x="2147483647" y="2147483647"/>
                </a:cxn>
                <a:cxn ang="0">
                  <a:pos x="2147483647" y="0"/>
                </a:cxn>
              </a:cxnLst>
              <a:rect l="txL" t="txT" r="txR" b="txB"/>
              <a:pathLst>
                <a:path w="5760" h="528">
                  <a:moveTo>
                    <a:pt x="0" y="0"/>
                  </a:moveTo>
                  <a:lnTo>
                    <a:pt x="5760" y="0"/>
                  </a:lnTo>
                  <a:lnTo>
                    <a:pt x="5760" y="528"/>
                  </a:lnTo>
                  <a:lnTo>
                    <a:pt x="48" y="0"/>
                  </a:lnTo>
                </a:path>
              </a:pathLst>
            </a:custGeom>
            <a:solidFill>
              <a:srgbClr val="000000">
                <a:alpha val="100000"/>
              </a:srgbClr>
            </a:solidFill>
            <a:ln w="9525">
              <a:noFill/>
            </a:ln>
          </p:spPr>
          <p:txBody>
            <a:bodyPr/>
            <a:lstStyle/>
            <a:p>
              <a:endParaRPr lang="en-US"/>
            </a:p>
          </p:txBody>
        </p:sp>
        <p:sp>
          <p:nvSpPr>
            <p:cNvPr id="19" name="Freeform 18"/>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ctr" eaLnBrk="1" hangingPunct="1"/>
              <a:endParaRPr dirty="0">
                <a:solidFill>
                  <a:srgbClr val="FFFFFF"/>
                </a:solidFill>
                <a:latin typeface="Lucida Sans Unicode" panose="020B0602030504020204" pitchFamily="34" charset="0"/>
              </a:endParaRPr>
            </a:p>
          </p:txBody>
        </p:sp>
        <p:cxnSp>
          <p:nvCxnSpPr>
            <p:cNvPr id="20" name="Straight Connector 1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135"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1" name="Date Placeholder 29"/>
          <p:cNvSpPr>
            <a:spLocks noGrp="1"/>
          </p:cNvSpPr>
          <p:nvPr>
            <p:ph type="dt" sz="half" idx="2"/>
          </p:nvPr>
        </p:nvSpPr>
        <p:spPr>
          <a:xfrm>
            <a:off x="6727825" y="6408738"/>
            <a:ext cx="1919288" cy="365125"/>
          </a:xfrm>
          <a:prstGeom prst="rect">
            <a:avLst/>
          </a:prstGeom>
        </p:spPr>
        <p:txBody>
          <a:bodyPr vert="horz" wrap="square" lIns="91440" tIns="45720" rIns="91440" bIns="45720" numCol="1" anchor="b" anchorCtr="0" compatLnSpc="1"/>
          <a:lstStyle/>
          <a:p>
            <a:pPr eaLnBrk="1" hangingPunct="1">
              <a:buNone/>
            </a:pPr>
            <a:endParaRPr lang="en-US" altLang="en-US" dirty="0">
              <a:solidFill>
                <a:srgbClr val="FFFFFF"/>
              </a:solidFill>
            </a:endParaRPr>
          </a:p>
        </p:txBody>
      </p:sp>
      <p:sp>
        <p:nvSpPr>
          <p:cNvPr id="23" name="Footer Placeholder 18"/>
          <p:cNvSpPr>
            <a:spLocks noGrp="1"/>
          </p:cNvSpPr>
          <p:nvPr>
            <p:ph type="ftr" sz="quarter" idx="3"/>
          </p:nvPr>
        </p:nvSpPr>
        <p:spPr>
          <a:xfrm>
            <a:off x="4379913" y="6408738"/>
            <a:ext cx="2351088" cy="365125"/>
          </a:xfrm>
          <a:prstGeom prst="rect">
            <a:avLst/>
          </a:prstGeom>
        </p:spPr>
        <p:txBody>
          <a:bodyPr vert="horz" wrap="square" lIns="91440" tIns="45720" rIns="91440" bIns="45720" numCol="1" anchor="b" anchorCtr="0" compatLnSpc="1"/>
          <a:lstStyle/>
          <a:p>
            <a:pPr algn="r" eaLnBrk="1" hangingPunct="1">
              <a:buNone/>
            </a:pPr>
            <a:endParaRPr lang="en-US" altLang="en-US" dirty="0">
              <a:solidFill>
                <a:srgbClr val="E8F0F4"/>
              </a:solidFill>
            </a:endParaRPr>
          </a:p>
        </p:txBody>
      </p:sp>
      <p:sp>
        <p:nvSpPr>
          <p:cNvPr id="24" name="Slide Number Placeholder 26"/>
          <p:cNvSpPr>
            <a:spLocks noGrp="1"/>
          </p:cNvSpPr>
          <p:nvPr>
            <p:ph type="sldNum" sz="quarter" idx="4"/>
          </p:nvPr>
        </p:nvSpPr>
        <p:spPr>
          <a:xfrm>
            <a:off x="8647113" y="6408738"/>
            <a:ext cx="366713" cy="365125"/>
          </a:xfrm>
          <a:prstGeom prst="rect">
            <a:avLst/>
          </a:prstGeom>
        </p:spPr>
        <p:txBody>
          <a:bodyPr vert="horz" wrap="square" lIns="91440" tIns="45720" rIns="91440" bIns="45720" numCol="1" anchor="b" anchorCtr="0" compatLnSpc="1"/>
          <a:lstStyle/>
          <a:p>
            <a:pPr algn="r" eaLnBrk="1" hangingPunct="1">
              <a:buNone/>
            </a:pPr>
            <a:fld id="{9A0DB2DC-4C9A-4742-B13C-FB6460FD3503}" type="slidenum">
              <a:rPr lang="en-US" altLang="en-US" dirty="0">
                <a:solidFill>
                  <a:srgbClr val="FFFFFF"/>
                </a:solidFill>
              </a:rPr>
              <a:t>‹#›</a:t>
            </a:fld>
            <a:endParaRPr lang="en-US" altLang="en-US" dirty="0">
              <a:solidFill>
                <a:srgbClr val="FFFFFF"/>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eaLnBrk="1" hangingPunct="1">
              <a:buNone/>
            </a:pPr>
            <a:endParaRPr lang="en-US" altLang="en-US" dirty="0">
              <a:latin typeface="Arial" panose="020B0604020202020204" pitchFamily="34" charset="0"/>
            </a:endParaRPr>
          </a:p>
        </p:txBody>
      </p:sp>
      <p:sp>
        <p:nvSpPr>
          <p:cNvPr id="5" name="Footer Placeholder 4"/>
          <p:cNvSpPr>
            <a:spLocks noGrp="1"/>
          </p:cNvSpPr>
          <p:nvPr>
            <p:ph type="ftr" sz="quarter" idx="11"/>
          </p:nvPr>
        </p:nvSpPr>
        <p:spPr/>
        <p:txBody>
          <a:bodyPr/>
          <a:lstStyle/>
          <a:p>
            <a:pPr lvl="0" eaLnBrk="1" hangingPunct="1">
              <a:buNone/>
            </a:pPr>
            <a:endParaRPr lang="en-US" altLang="en-US" dirty="0">
              <a:latin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eaLnBrk="1" hangingPunct="1">
              <a:buNone/>
            </a:pPr>
            <a:endParaRPr lang="en-US" altLang="en-US" dirty="0">
              <a:latin typeface="Arial" panose="020B0604020202020204" pitchFamily="34" charset="0"/>
            </a:endParaRPr>
          </a:p>
        </p:txBody>
      </p:sp>
      <p:sp>
        <p:nvSpPr>
          <p:cNvPr id="5" name="Footer Placeholder 4"/>
          <p:cNvSpPr>
            <a:spLocks noGrp="1"/>
          </p:cNvSpPr>
          <p:nvPr>
            <p:ph type="ftr" sz="quarter" idx="11"/>
          </p:nvPr>
        </p:nvSpPr>
        <p:spPr/>
        <p:txBody>
          <a:bodyPr/>
          <a:lstStyle/>
          <a:p>
            <a:pPr lvl="0" eaLnBrk="1" hangingPunct="1">
              <a:buNone/>
            </a:pPr>
            <a:endParaRPr lang="en-US" altLang="en-US" dirty="0">
              <a:latin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09800" y="685800"/>
            <a:ext cx="65532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2209800" y="2514600"/>
            <a:ext cx="6553200" cy="4343400"/>
          </a:xfrm>
        </p:spPr>
        <p:txBody>
          <a:bodyPr vert="horz" wrap="square" lIns="91440" tIns="45720" rIns="91440" bIns="45720" numCol="1" anchor="t" anchorCtr="0" compatLnSpc="1">
            <a:normAutofit/>
          </a:bodyPr>
          <a:lstStyle/>
          <a:p>
            <a:pPr marL="365125" marR="0" lvl="0" indent="-255905" algn="l" defTabSz="914400" rtl="0" eaLnBrk="0" fontAlgn="base" latinLnBrk="0" hangingPunct="0">
              <a:lnSpc>
                <a:spcPct val="100000"/>
              </a:lnSpc>
              <a:spcBef>
                <a:spcPts val="400"/>
              </a:spcBef>
              <a:spcAft>
                <a:spcPct val="0"/>
              </a:spcAft>
              <a:buClr>
                <a:schemeClr val="accent1"/>
              </a:buClr>
              <a:buSzPct val="68000"/>
              <a:buFont typeface="Wingdings 3" pitchFamily="18" charset="2"/>
              <a:buChar char=""/>
              <a:defRPr/>
            </a:pPr>
            <a:endParaRPr kumimoji="0" lang="en-GB" sz="2700" b="0" i="0" u="none" strike="noStrike" kern="1200" cap="none" spc="0" normalizeH="0" baseline="0" noProof="0">
              <a:ln>
                <a:noFill/>
              </a:ln>
              <a:solidFill>
                <a:schemeClr val="tx1"/>
              </a:solidFill>
              <a:effectLst/>
              <a:uLnTx/>
              <a:uFillTx/>
              <a:latin typeface="+mn-lt"/>
              <a:ea typeface="+mn-ea"/>
              <a:cs typeface="+mn-cs"/>
            </a:endParaRPr>
          </a:p>
        </p:txBody>
      </p:sp>
      <p:sp>
        <p:nvSpPr>
          <p:cNvPr id="4" name="Date Placeholder 3"/>
          <p:cNvSpPr>
            <a:spLocks noGrp="1"/>
          </p:cNvSpPr>
          <p:nvPr>
            <p:ph type="dt" sz="half" idx="10"/>
          </p:nvPr>
        </p:nvSpPr>
        <p:spPr/>
        <p:txBody>
          <a:bodyPr/>
          <a:lstStyle/>
          <a:p>
            <a:pPr lvl="0" eaLnBrk="1" hangingPunct="1">
              <a:buNone/>
            </a:pPr>
            <a:endParaRPr lang="en-US" altLang="en-US" dirty="0">
              <a:latin typeface="Arial" panose="020B0604020202020204" pitchFamily="34" charset="0"/>
            </a:endParaRPr>
          </a:p>
        </p:txBody>
      </p:sp>
      <p:sp>
        <p:nvSpPr>
          <p:cNvPr id="5" name="Footer Placeholder 4"/>
          <p:cNvSpPr>
            <a:spLocks noGrp="1"/>
          </p:cNvSpPr>
          <p:nvPr>
            <p:ph type="ftr" sz="quarter" idx="11"/>
          </p:nvPr>
        </p:nvSpPr>
        <p:spPr/>
        <p:txBody>
          <a:bodyPr/>
          <a:lstStyle/>
          <a:p>
            <a:pPr lvl="0" eaLnBrk="1" hangingPunct="1">
              <a:buNone/>
            </a:pPr>
            <a:endParaRPr lang="en-US" altLang="en-US" dirty="0">
              <a:latin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p>
            <a:pPr lvl="0" eaLnBrk="1" hangingPunct="1">
              <a:buNone/>
            </a:pPr>
            <a:endParaRPr lang="en-US" altLang="en-US" dirty="0">
              <a:latin typeface="Arial" panose="020B0604020202020204" pitchFamily="34" charset="0"/>
            </a:endParaRPr>
          </a:p>
        </p:txBody>
      </p:sp>
      <p:sp>
        <p:nvSpPr>
          <p:cNvPr id="4" name="Footer Placeholder 3"/>
          <p:cNvSpPr>
            <a:spLocks noGrp="1"/>
          </p:cNvSpPr>
          <p:nvPr>
            <p:ph type="ftr" sz="quarter" idx="11"/>
          </p:nvPr>
        </p:nvSpPr>
        <p:spPr/>
        <p:txBody>
          <a:bodyPr/>
          <a:lstStyle/>
          <a:p>
            <a:pPr lvl="0" eaLnBrk="1" hangingPunct="1">
              <a:buNone/>
            </a:pPr>
            <a:endParaRPr lang="en-US" altLang="en-US" dirty="0">
              <a:latin typeface="Arial" panose="020B0604020202020204" pitchFamily="34" charset="0"/>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p>
            <a:r>
              <a:rPr lang="en-US" smtClean="0"/>
              <a:t>Click to edit Master title style</a:t>
            </a:r>
            <a:endParaRPr lang="en-US"/>
          </a:p>
        </p:txBody>
      </p:sp>
      <p:sp>
        <p:nvSpPr>
          <p:cNvPr id="2" name="Date Placeholder 1"/>
          <p:cNvSpPr>
            <a:spLocks noGrp="1"/>
          </p:cNvSpPr>
          <p:nvPr>
            <p:ph type="dt" sz="half" idx="10"/>
          </p:nvPr>
        </p:nvSpPr>
        <p:spPr/>
        <p:txBody>
          <a:bodyPr/>
          <a:lstStyle/>
          <a:p>
            <a:pPr lvl="0" eaLnBrk="1" hangingPunct="1">
              <a:buNone/>
            </a:pPr>
            <a:endParaRPr lang="en-US" altLang="en-US" dirty="0">
              <a:latin typeface="Arial" panose="020B0604020202020204" pitchFamily="34" charset="0"/>
            </a:endParaRPr>
          </a:p>
        </p:txBody>
      </p:sp>
      <p:sp>
        <p:nvSpPr>
          <p:cNvPr id="4" name="Footer Placeholder 3"/>
          <p:cNvSpPr>
            <a:spLocks noGrp="1"/>
          </p:cNvSpPr>
          <p:nvPr>
            <p:ph type="ftr" sz="quarter" idx="11"/>
          </p:nvPr>
        </p:nvSpPr>
        <p:spPr/>
        <p:txBody>
          <a:bodyPr/>
          <a:lstStyle/>
          <a:p>
            <a:pPr lvl="0" eaLnBrk="1" hangingPunct="1">
              <a:buNone/>
            </a:pPr>
            <a:endParaRPr lang="en-US" altLang="en-US" dirty="0">
              <a:latin typeface="Arial" panose="020B0604020202020204" pitchFamily="34" charset="0"/>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11" name="Chevron 10"/>
          <p:cNvSpPr/>
          <p:nvPr/>
        </p:nvSpPr>
        <p:spPr>
          <a:xfrm>
            <a:off x="3636963" y="3005138"/>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eaLnBrk="1" hangingPunct="1">
              <a:buNone/>
            </a:pPr>
            <a:endParaRPr dirty="0">
              <a:solidFill>
                <a:srgbClr val="FFFFFF"/>
              </a:solidFill>
              <a:latin typeface="Lucida Sans Unicode" panose="020B0602030504020204" pitchFamily="34" charset="0"/>
            </a:endParaRPr>
          </a:p>
        </p:txBody>
      </p:sp>
      <p:sp>
        <p:nvSpPr>
          <p:cNvPr id="12" name="Chevron 11"/>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eaLnBrk="1" hangingPunct="1">
              <a:buNone/>
            </a:pPr>
            <a:endParaRPr dirty="0">
              <a:solidFill>
                <a:srgbClr val="FFFFFF"/>
              </a:solidFill>
              <a:latin typeface="Lucida Sans Unicode" panose="020B0602030504020204" pitchFamily="34" charset="0"/>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16" name="Date Placeholder 3"/>
          <p:cNvSpPr>
            <a:spLocks noGrp="1"/>
          </p:cNvSpPr>
          <p:nvPr>
            <p:ph type="dt" sz="half" idx="2"/>
          </p:nvPr>
        </p:nvSpPr>
        <p:spPr>
          <a:xfrm>
            <a:off x="6727825" y="6408738"/>
            <a:ext cx="1919288" cy="365125"/>
          </a:xfrm>
          <a:prstGeom prst="rect">
            <a:avLst/>
          </a:prstGeom>
        </p:spPr>
        <p:txBody>
          <a:bodyPr vert="horz" wrap="square" lIns="91440" tIns="45720" rIns="91440" bIns="45720" numCol="1" anchor="b" anchorCtr="0" compatLnSpc="1"/>
          <a:lstStyle/>
          <a:p>
            <a:pPr eaLnBrk="1" hangingPunct="1">
              <a:buNone/>
            </a:pPr>
            <a:endParaRPr lang="en-US" altLang="en-US" dirty="0"/>
          </a:p>
        </p:txBody>
      </p:sp>
      <p:sp>
        <p:nvSpPr>
          <p:cNvPr id="17" name="Footer Placeholder 4"/>
          <p:cNvSpPr>
            <a:spLocks noGrp="1"/>
          </p:cNvSpPr>
          <p:nvPr>
            <p:ph type="ftr" sz="quarter" idx="3"/>
          </p:nvPr>
        </p:nvSpPr>
        <p:spPr>
          <a:xfrm>
            <a:off x="4379913" y="6408738"/>
            <a:ext cx="2351088" cy="365125"/>
          </a:xfrm>
          <a:prstGeom prst="rect">
            <a:avLst/>
          </a:prstGeom>
        </p:spPr>
        <p:txBody>
          <a:bodyPr vert="horz" wrap="square" lIns="91440" tIns="45720" rIns="91440" bIns="45720" numCol="1" anchor="b" anchorCtr="0" compatLnSpc="1"/>
          <a:lstStyle/>
          <a:p>
            <a:pPr algn="r" eaLnBrk="1" hangingPunct="1">
              <a:buNone/>
            </a:pPr>
            <a:endParaRPr lang="en-US" altLang="en-US" dirty="0"/>
          </a:p>
        </p:txBody>
      </p:sp>
      <p:sp>
        <p:nvSpPr>
          <p:cNvPr id="19" name="Slide Number Placeholder 5"/>
          <p:cNvSpPr>
            <a:spLocks noGrp="1"/>
          </p:cNvSpPr>
          <p:nvPr>
            <p:ph type="sldNum" sz="quarter" idx="4"/>
          </p:nvPr>
        </p:nvSpPr>
        <p:spPr>
          <a:xfrm>
            <a:off x="8647113" y="6408738"/>
            <a:ext cx="366713" cy="365125"/>
          </a:xfrm>
          <a:prstGeom prst="rect">
            <a:avLst/>
          </a:prstGeom>
        </p:spPr>
        <p:txBody>
          <a:bodyPr vert="horz" wrap="square" lIns="91440" tIns="45720" rIns="91440" bIns="45720" numCol="1" anchor="b" anchorCtr="0" compatLnSpc="1"/>
          <a:lstStyle/>
          <a:p>
            <a:pPr algn="r" eaLnBrk="1" hangingPunct="1">
              <a:buNone/>
            </a:pPr>
            <a:fld id="{9A0DB2DC-4C9A-4742-B13C-FB6460FD3503}" type="slidenum">
              <a:rPr lang="en-US" altLang="en-US" dirty="0"/>
              <a:t>‹#›</a:t>
            </a:fld>
            <a:endParaRPr lang="en-US" alt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p>
            <a:r>
              <a:rPr lang="en-US" smtClean="0"/>
              <a:t>Click to edit Master title style</a:t>
            </a:r>
            <a:endParaRPr lang="en-US"/>
          </a:p>
        </p:txBody>
      </p:sp>
      <p:sp>
        <p:nvSpPr>
          <p:cNvPr id="11" name="Date Placeholder 4"/>
          <p:cNvSpPr>
            <a:spLocks noGrp="1"/>
          </p:cNvSpPr>
          <p:nvPr>
            <p:ph type="dt" sz="half" idx="12"/>
          </p:nvPr>
        </p:nvSpPr>
        <p:spPr>
          <a:xfrm>
            <a:off x="6727825" y="6408738"/>
            <a:ext cx="1919288" cy="365125"/>
          </a:xfrm>
          <a:prstGeom prst="rect">
            <a:avLst/>
          </a:prstGeom>
        </p:spPr>
        <p:txBody>
          <a:bodyPr vert="horz" wrap="square" lIns="91440" tIns="45720" rIns="91440" bIns="45720" numCol="1" anchor="b" anchorCtr="0" compatLnSpc="1"/>
          <a:lstStyle/>
          <a:p>
            <a:pPr eaLnBrk="1" hangingPunct="1">
              <a:buNone/>
            </a:pPr>
            <a:endParaRPr lang="en-US" altLang="en-US" dirty="0"/>
          </a:p>
        </p:txBody>
      </p:sp>
      <p:sp>
        <p:nvSpPr>
          <p:cNvPr id="12" name="Footer Placeholder 5"/>
          <p:cNvSpPr>
            <a:spLocks noGrp="1"/>
          </p:cNvSpPr>
          <p:nvPr>
            <p:ph type="ftr" sz="quarter" idx="3"/>
          </p:nvPr>
        </p:nvSpPr>
        <p:spPr>
          <a:xfrm>
            <a:off x="4379913" y="6408738"/>
            <a:ext cx="2351088" cy="365125"/>
          </a:xfrm>
          <a:prstGeom prst="rect">
            <a:avLst/>
          </a:prstGeom>
        </p:spPr>
        <p:txBody>
          <a:bodyPr vert="horz" wrap="square" lIns="91440" tIns="45720" rIns="91440" bIns="45720" numCol="1" anchor="b" anchorCtr="0" compatLnSpc="1"/>
          <a:lstStyle/>
          <a:p>
            <a:pPr algn="r" eaLnBrk="1" hangingPunct="1">
              <a:buNone/>
            </a:pPr>
            <a:endParaRPr lang="en-US" altLang="en-US" dirty="0"/>
          </a:p>
        </p:txBody>
      </p:sp>
      <p:sp>
        <p:nvSpPr>
          <p:cNvPr id="16" name="Slide Number Placeholder 6"/>
          <p:cNvSpPr>
            <a:spLocks noGrp="1"/>
          </p:cNvSpPr>
          <p:nvPr>
            <p:ph type="sldNum" sz="quarter" idx="4"/>
          </p:nvPr>
        </p:nvSpPr>
        <p:spPr>
          <a:xfrm>
            <a:off x="8647113" y="6408738"/>
            <a:ext cx="366713" cy="365125"/>
          </a:xfrm>
          <a:prstGeom prst="rect">
            <a:avLst/>
          </a:prstGeom>
        </p:spPr>
        <p:txBody>
          <a:bodyPr vert="horz" wrap="square" lIns="91440" tIns="45720" rIns="91440" bIns="45720" numCol="1" anchor="b" anchorCtr="0" compatLnSpc="1"/>
          <a:lstStyle/>
          <a:p>
            <a:pPr algn="r" eaLnBrk="1" hangingPunct="1">
              <a:buNone/>
            </a:pPr>
            <a:fld id="{9A0DB2DC-4C9A-4742-B13C-FB6460FD3503}" type="slidenum">
              <a:rPr lang="en-US" altLang="en-US" dirty="0"/>
              <a:t>‹#›</a:t>
            </a:fld>
            <a:endParaRPr lang="en-US" alt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6"/>
          <p:cNvSpPr>
            <a:spLocks noGrp="1"/>
          </p:cNvSpPr>
          <p:nvPr>
            <p:ph type="dt" sz="half" idx="12"/>
          </p:nvPr>
        </p:nvSpPr>
        <p:spPr>
          <a:xfrm>
            <a:off x="6727825" y="6408738"/>
            <a:ext cx="1919288" cy="365125"/>
          </a:xfrm>
          <a:prstGeom prst="rect">
            <a:avLst/>
          </a:prstGeom>
        </p:spPr>
        <p:txBody>
          <a:bodyPr vert="horz" wrap="square" lIns="91440" tIns="45720" rIns="91440" bIns="45720" numCol="1" anchor="b" anchorCtr="0" compatLnSpc="1"/>
          <a:lstStyle/>
          <a:p>
            <a:pPr eaLnBrk="1" hangingPunct="1">
              <a:buNone/>
            </a:pPr>
            <a:endParaRPr lang="en-US" altLang="en-US" dirty="0"/>
          </a:p>
        </p:txBody>
      </p:sp>
      <p:sp>
        <p:nvSpPr>
          <p:cNvPr id="12" name="Footer Placeholder 7"/>
          <p:cNvSpPr>
            <a:spLocks noGrp="1"/>
          </p:cNvSpPr>
          <p:nvPr>
            <p:ph type="ftr" sz="quarter" idx="13"/>
          </p:nvPr>
        </p:nvSpPr>
        <p:spPr>
          <a:xfrm>
            <a:off x="4379913" y="6408738"/>
            <a:ext cx="2351088" cy="365125"/>
          </a:xfrm>
          <a:prstGeom prst="rect">
            <a:avLst/>
          </a:prstGeom>
        </p:spPr>
        <p:txBody>
          <a:bodyPr vert="horz" wrap="square" lIns="91440" tIns="45720" rIns="91440" bIns="45720" numCol="1" anchor="b" anchorCtr="0" compatLnSpc="1"/>
          <a:lstStyle/>
          <a:p>
            <a:pPr algn="r" eaLnBrk="1" hangingPunct="1">
              <a:buNone/>
            </a:pPr>
            <a:endParaRPr lang="en-US" altLang="en-US" dirty="0"/>
          </a:p>
        </p:txBody>
      </p:sp>
      <p:sp>
        <p:nvSpPr>
          <p:cNvPr id="16" name="Slide Number Placeholder 8"/>
          <p:cNvSpPr>
            <a:spLocks noGrp="1"/>
          </p:cNvSpPr>
          <p:nvPr>
            <p:ph type="sldNum" sz="quarter" idx="14"/>
          </p:nvPr>
        </p:nvSpPr>
        <p:spPr>
          <a:xfrm>
            <a:off x="8647113" y="6408738"/>
            <a:ext cx="366713" cy="365125"/>
          </a:xfrm>
          <a:prstGeom prst="rect">
            <a:avLst/>
          </a:prstGeom>
        </p:spPr>
        <p:txBody>
          <a:bodyPr vert="horz" wrap="square" lIns="91440" tIns="45720" rIns="91440" bIns="45720" numCol="1" anchor="b" anchorCtr="0" compatLnSpc="1"/>
          <a:lstStyle/>
          <a:p>
            <a:pPr algn="r" eaLnBrk="1" hangingPunct="1">
              <a:buNone/>
            </a:pPr>
            <a:fld id="{9A0DB2DC-4C9A-4742-B13C-FB6460FD3503}" type="slidenum">
              <a:rPr lang="en-US" altLang="en-US" dirty="0"/>
              <a:t>‹#›</a:t>
            </a:fld>
            <a:endParaRPr lang="en-US"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smtClean="0"/>
              <a:t>Click to edit Master title style</a:t>
            </a:r>
            <a:endParaRPr lang="en-US"/>
          </a:p>
        </p:txBody>
      </p:sp>
      <p:sp>
        <p:nvSpPr>
          <p:cNvPr id="11" name="Date Placeholder 2"/>
          <p:cNvSpPr>
            <a:spLocks noGrp="1"/>
          </p:cNvSpPr>
          <p:nvPr>
            <p:ph type="dt" sz="half" idx="2"/>
          </p:nvPr>
        </p:nvSpPr>
        <p:spPr>
          <a:xfrm>
            <a:off x="6727825" y="6408738"/>
            <a:ext cx="1919288" cy="365125"/>
          </a:xfrm>
          <a:prstGeom prst="rect">
            <a:avLst/>
          </a:prstGeom>
        </p:spPr>
        <p:txBody>
          <a:bodyPr vert="horz" wrap="square" lIns="91440" tIns="45720" rIns="91440" bIns="45720" numCol="1" anchor="b" anchorCtr="0" compatLnSpc="1"/>
          <a:lstStyle/>
          <a:p>
            <a:pPr eaLnBrk="1" hangingPunct="1">
              <a:buNone/>
            </a:pPr>
            <a:endParaRPr lang="en-US" altLang="en-US" dirty="0"/>
          </a:p>
        </p:txBody>
      </p:sp>
      <p:sp>
        <p:nvSpPr>
          <p:cNvPr id="12" name="Footer Placeholder 3"/>
          <p:cNvSpPr>
            <a:spLocks noGrp="1"/>
          </p:cNvSpPr>
          <p:nvPr>
            <p:ph type="ftr" sz="quarter" idx="3"/>
          </p:nvPr>
        </p:nvSpPr>
        <p:spPr>
          <a:xfrm>
            <a:off x="4379913" y="6408738"/>
            <a:ext cx="2351088" cy="365125"/>
          </a:xfrm>
          <a:prstGeom prst="rect">
            <a:avLst/>
          </a:prstGeom>
        </p:spPr>
        <p:txBody>
          <a:bodyPr vert="horz" wrap="square" lIns="91440" tIns="45720" rIns="91440" bIns="45720" numCol="1" anchor="b" anchorCtr="0" compatLnSpc="1"/>
          <a:lstStyle/>
          <a:p>
            <a:pPr algn="r" eaLnBrk="1" hangingPunct="1">
              <a:buNone/>
            </a:pPr>
            <a:endParaRPr lang="en-US" altLang="en-US" dirty="0"/>
          </a:p>
        </p:txBody>
      </p:sp>
      <p:sp>
        <p:nvSpPr>
          <p:cNvPr id="16" name="Slide Number Placeholder 4"/>
          <p:cNvSpPr>
            <a:spLocks noGrp="1"/>
          </p:cNvSpPr>
          <p:nvPr>
            <p:ph type="sldNum" sz="quarter" idx="4"/>
          </p:nvPr>
        </p:nvSpPr>
        <p:spPr>
          <a:xfrm>
            <a:off x="8647113" y="6408738"/>
            <a:ext cx="366713" cy="365125"/>
          </a:xfrm>
          <a:prstGeom prst="rect">
            <a:avLst/>
          </a:prstGeom>
        </p:spPr>
        <p:txBody>
          <a:bodyPr vert="horz" wrap="square" lIns="91440" tIns="45720" rIns="91440" bIns="45720" numCol="1" anchor="b" anchorCtr="0" compatLnSpc="1"/>
          <a:lstStyle/>
          <a:p>
            <a:pPr algn="r" eaLnBrk="1" hangingPunct="1">
              <a:buNone/>
            </a:pPr>
            <a:fld id="{9A0DB2DC-4C9A-4742-B13C-FB6460FD3503}" type="slidenum">
              <a:rPr lang="en-US" altLang="en-US" dirty="0"/>
              <a:t>‹#›</a:t>
            </a:fld>
            <a:endParaRPr lang="en-US" alt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eaLnBrk="1" hangingPunct="1">
              <a:buNone/>
            </a:pPr>
            <a:endParaRPr lang="en-US" altLang="en-US" dirty="0">
              <a:latin typeface="Arial" panose="020B0604020202020204" pitchFamily="34" charset="0"/>
            </a:endParaRPr>
          </a:p>
        </p:txBody>
      </p:sp>
      <p:sp>
        <p:nvSpPr>
          <p:cNvPr id="3" name="Footer Placeholder 2"/>
          <p:cNvSpPr>
            <a:spLocks noGrp="1"/>
          </p:cNvSpPr>
          <p:nvPr>
            <p:ph type="ftr" sz="quarter" idx="11"/>
          </p:nvPr>
        </p:nvSpPr>
        <p:spPr/>
        <p:txBody>
          <a:bodyPr/>
          <a:lstStyle/>
          <a:p>
            <a:pPr lvl="0" eaLnBrk="1" hangingPunct="1">
              <a:buNone/>
            </a:pPr>
            <a:endParaRPr lang="en-US" altLang="en-US" dirty="0">
              <a:latin typeface="Arial" panose="020B0604020202020204" pitchFamily="34" charset="0"/>
            </a:endParaRPr>
          </a:p>
        </p:txBody>
      </p:sp>
      <p:sp>
        <p:nvSpPr>
          <p:cNvPr id="4" name="Slide Number Placeholder 3"/>
          <p:cNvSpPr>
            <a:spLocks noGrp="1"/>
          </p:cNvSpPr>
          <p:nvPr>
            <p:ph type="sldNum" sz="quarter" idx="12"/>
          </p:nvPr>
        </p:nvSpPr>
        <p:spPr/>
        <p:txBody>
          <a:bodyPr/>
          <a:lstStyle/>
          <a:p>
            <a:pPr lvl="0" eaLnBrk="1" hangingPunct="1">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4"/>
          <p:cNvSpPr>
            <a:spLocks noGrp="1"/>
          </p:cNvSpPr>
          <p:nvPr>
            <p:ph type="dt" sz="half" idx="12"/>
          </p:nvPr>
        </p:nvSpPr>
        <p:spPr>
          <a:xfrm>
            <a:off x="6727825" y="6408738"/>
            <a:ext cx="1919288" cy="365125"/>
          </a:xfrm>
          <a:prstGeom prst="rect">
            <a:avLst/>
          </a:prstGeom>
        </p:spPr>
        <p:txBody>
          <a:bodyPr vert="horz" wrap="square" lIns="91440" tIns="45720" rIns="91440" bIns="45720" numCol="1" anchor="b" anchorCtr="0" compatLnSpc="1"/>
          <a:lstStyle/>
          <a:p>
            <a:pPr eaLnBrk="1" hangingPunct="1">
              <a:buNone/>
            </a:pPr>
            <a:endParaRPr lang="en-US" altLang="en-US" dirty="0"/>
          </a:p>
        </p:txBody>
      </p:sp>
      <p:sp>
        <p:nvSpPr>
          <p:cNvPr id="12" name="Footer Placeholder 5"/>
          <p:cNvSpPr>
            <a:spLocks noGrp="1"/>
          </p:cNvSpPr>
          <p:nvPr>
            <p:ph type="ftr" sz="quarter" idx="3"/>
          </p:nvPr>
        </p:nvSpPr>
        <p:spPr>
          <a:xfrm>
            <a:off x="4379913" y="6408738"/>
            <a:ext cx="2351088" cy="365125"/>
          </a:xfrm>
          <a:prstGeom prst="rect">
            <a:avLst/>
          </a:prstGeom>
        </p:spPr>
        <p:txBody>
          <a:bodyPr vert="horz" wrap="square" lIns="91440" tIns="45720" rIns="91440" bIns="45720" numCol="1" anchor="b" anchorCtr="0" compatLnSpc="1"/>
          <a:lstStyle/>
          <a:p>
            <a:pPr algn="r" eaLnBrk="1" hangingPunct="1">
              <a:buNone/>
            </a:pPr>
            <a:endParaRPr lang="en-US" altLang="en-US" dirty="0"/>
          </a:p>
        </p:txBody>
      </p:sp>
      <p:sp>
        <p:nvSpPr>
          <p:cNvPr id="16" name="Slide Number Placeholder 6"/>
          <p:cNvSpPr>
            <a:spLocks noGrp="1"/>
          </p:cNvSpPr>
          <p:nvPr>
            <p:ph type="sldNum" sz="quarter" idx="4"/>
          </p:nvPr>
        </p:nvSpPr>
        <p:spPr>
          <a:xfrm>
            <a:off x="8647113" y="6408738"/>
            <a:ext cx="366713" cy="365125"/>
          </a:xfrm>
          <a:prstGeom prst="rect">
            <a:avLst/>
          </a:prstGeom>
        </p:spPr>
        <p:txBody>
          <a:bodyPr vert="horz" wrap="square" lIns="91440" tIns="45720" rIns="91440" bIns="45720" numCol="1" anchor="b" anchorCtr="0" compatLnSpc="1"/>
          <a:lstStyle/>
          <a:p>
            <a:pPr algn="r" eaLnBrk="1" hangingPunct="1">
              <a:buNone/>
            </a:pPr>
            <a:fld id="{9A0DB2DC-4C9A-4742-B13C-FB6460FD3503}" type="slidenum">
              <a:rPr lang="en-US" altLang="en-US" dirty="0"/>
              <a:t>‹#›</a:t>
            </a:fld>
            <a:endParaRPr lang="en-US"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11" name="Freeform 10"/>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9219" name="Freeform 15"/>
          <p:cNvSpPr/>
          <p:nvPr/>
        </p:nvSpPr>
        <p:spPr>
          <a:xfrm>
            <a:off x="485775" y="5938838"/>
            <a:ext cx="3690938" cy="933450"/>
          </a:xfrm>
          <a:custGeom>
            <a:avLst/>
            <a:gdLst>
              <a:gd name="txL" fmla="*/ 0 w 5591"/>
              <a:gd name="txT" fmla="*/ 0 h 588"/>
              <a:gd name="txR" fmla="*/ 5591 w 5591"/>
              <a:gd name="txB" fmla="*/ 588 h 588"/>
            </a:gdLst>
            <a:ahLst/>
            <a:cxnLst>
              <a:cxn ang="0">
                <a:pos x="0" y="0"/>
              </a:cxn>
              <a:cxn ang="0">
                <a:pos x="2147483647" y="0"/>
              </a:cxn>
              <a:cxn ang="0">
                <a:pos x="2147483647" y="2147483647"/>
              </a:cxn>
              <a:cxn ang="0">
                <a:pos x="2147483647" y="0"/>
              </a:cxn>
            </a:cxnLst>
            <a:rect l="txL" t="txT" r="txR" b="txB"/>
            <a:pathLst>
              <a:path w="5591" h="588">
                <a:moveTo>
                  <a:pt x="0" y="0"/>
                </a:moveTo>
                <a:lnTo>
                  <a:pt x="5591" y="585"/>
                </a:lnTo>
                <a:lnTo>
                  <a:pt x="4415" y="588"/>
                </a:lnTo>
                <a:lnTo>
                  <a:pt x="12" y="4"/>
                </a:lnTo>
              </a:path>
            </a:pathLst>
          </a:custGeom>
          <a:solidFill>
            <a:srgbClr val="000000">
              <a:alpha val="100000"/>
            </a:srgbClr>
          </a:solidFill>
          <a:ln w="9525">
            <a:noFill/>
          </a:ln>
        </p:spPr>
        <p:txBody>
          <a:bodyPr/>
          <a:lstStyle/>
          <a:p>
            <a:endParaRPr lang="en-US"/>
          </a:p>
        </p:txBody>
      </p:sp>
      <p:sp>
        <p:nvSpPr>
          <p:cNvPr id="16" name="Right Triangle 15"/>
          <p:cNvSpPr/>
          <p:nvPr/>
        </p:nvSpPr>
        <p:spPr bwMode="auto">
          <a:xfrm>
            <a:off x="-6042" y="5791253"/>
            <a:ext cx="3402313"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ctr" eaLnBrk="1" hangingPunct="1"/>
            <a:endParaRPr dirty="0">
              <a:solidFill>
                <a:srgbClr val="FFFFFF"/>
              </a:solidFill>
              <a:latin typeface="Lucida Sans Unicode" panose="020B0602030504020204" pitchFamily="34" charset="0"/>
            </a:endParaRPr>
          </a:p>
        </p:txBody>
      </p:sp>
      <p:cxnSp>
        <p:nvCxnSpPr>
          <p:cNvPr id="17" name="Straight Connector 16"/>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9" name="Chevron 1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eaLnBrk="1" hangingPunct="1">
              <a:buNone/>
            </a:pPr>
            <a:endParaRPr dirty="0">
              <a:solidFill>
                <a:srgbClr val="FFFFFF"/>
              </a:solidFill>
              <a:latin typeface="Lucida Sans Unicode" panose="020B0602030504020204" pitchFamily="34" charset="0"/>
            </a:endParaRPr>
          </a:p>
        </p:txBody>
      </p:sp>
      <p:sp>
        <p:nvSpPr>
          <p:cNvPr id="20" name="Chevron 1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eaLnBrk="1" hangingPunct="1">
              <a:buNone/>
            </a:pPr>
            <a:endParaRPr dirty="0">
              <a:solidFill>
                <a:srgbClr val="FFFFFF"/>
              </a:solidFill>
              <a:latin typeface="Lucida Sans Unicode" panose="020B0602030504020204" pitchFamily="34" charset="0"/>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415" indent="0" algn="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vert="horz" wrap="square" lIns="91440" tIns="45720" rIns="91440" bIns="45720" numCol="1" anchor="t" anchorCtr="0" compatLnSpc="1">
            <a:normAutofit/>
          </a:bodyPr>
          <a:lstStyle>
            <a:lvl1pPr marL="0" indent="0">
              <a:buNone/>
              <a:defRPr sz="3200"/>
            </a:lvl1p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Click icon to add picture</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lang="en-US" smtClean="0"/>
              <a:t>Click to edit Master title style</a:t>
            </a:r>
            <a:endParaRPr lang="en-US"/>
          </a:p>
        </p:txBody>
      </p:sp>
      <p:sp>
        <p:nvSpPr>
          <p:cNvPr id="21" name="Date Placeholder 4"/>
          <p:cNvSpPr>
            <a:spLocks noGrp="1"/>
          </p:cNvSpPr>
          <p:nvPr>
            <p:ph type="dt" sz="half" idx="12"/>
          </p:nvPr>
        </p:nvSpPr>
        <p:spPr>
          <a:xfrm>
            <a:off x="6727825" y="6408738"/>
            <a:ext cx="1919288" cy="365125"/>
          </a:xfrm>
          <a:prstGeom prst="rect">
            <a:avLst/>
          </a:prstGeom>
        </p:spPr>
        <p:txBody>
          <a:bodyPr vert="horz" wrap="square" lIns="91440" tIns="45720" rIns="91440" bIns="45720" numCol="1" anchor="b" anchorCtr="0" compatLnSpc="1"/>
          <a:lstStyle/>
          <a:p>
            <a:pPr eaLnBrk="1" hangingPunct="1">
              <a:buNone/>
            </a:pPr>
            <a:endParaRPr lang="en-US" altLang="en-US" dirty="0"/>
          </a:p>
        </p:txBody>
      </p:sp>
      <p:sp>
        <p:nvSpPr>
          <p:cNvPr id="23" name="Footer Placeholder 5"/>
          <p:cNvSpPr>
            <a:spLocks noGrp="1"/>
          </p:cNvSpPr>
          <p:nvPr>
            <p:ph type="ftr" sz="quarter" idx="3"/>
          </p:nvPr>
        </p:nvSpPr>
        <p:spPr>
          <a:xfrm>
            <a:off x="4379913" y="6408738"/>
            <a:ext cx="2351088" cy="365125"/>
          </a:xfrm>
          <a:prstGeom prst="rect">
            <a:avLst/>
          </a:prstGeom>
        </p:spPr>
        <p:txBody>
          <a:bodyPr vert="horz" wrap="square" lIns="91440" tIns="45720" rIns="91440" bIns="45720" numCol="1" anchor="b" anchorCtr="0" compatLnSpc="1"/>
          <a:lstStyle/>
          <a:p>
            <a:pPr algn="r" eaLnBrk="1" hangingPunct="1">
              <a:buNone/>
            </a:pPr>
            <a:endParaRPr lang="en-US" altLang="en-US" dirty="0"/>
          </a:p>
        </p:txBody>
      </p:sp>
      <p:sp>
        <p:nvSpPr>
          <p:cNvPr id="24" name="Slide Number Placeholder 6"/>
          <p:cNvSpPr>
            <a:spLocks noGrp="1"/>
          </p:cNvSpPr>
          <p:nvPr>
            <p:ph type="sldNum" sz="quarter" idx="4"/>
          </p:nvPr>
        </p:nvSpPr>
        <p:spPr>
          <a:xfrm>
            <a:off x="8647113" y="6408738"/>
            <a:ext cx="366713" cy="365125"/>
          </a:xfrm>
          <a:prstGeom prst="rect">
            <a:avLst/>
          </a:prstGeom>
        </p:spPr>
        <p:txBody>
          <a:bodyPr vert="horz" wrap="square" lIns="91440" tIns="45720" rIns="91440" bIns="45720" numCol="1" anchor="b" anchorCtr="0" compatLnSpc="1"/>
          <a:lstStyle/>
          <a:p>
            <a:pPr algn="r" eaLnBrk="1" hangingPunct="1">
              <a:buNone/>
            </a:pPr>
            <a:fld id="{9A0DB2DC-4C9A-4742-B13C-FB6460FD3503}" type="slidenum">
              <a:rPr lang="en-US" altLang="en-US" dirty="0"/>
              <a:t>‹#›</a:t>
            </a:fld>
            <a:endParaRPr lang="en-US" alt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051" name="Freeform 11"/>
          <p:cNvSpPr/>
          <p:nvPr/>
        </p:nvSpPr>
        <p:spPr>
          <a:xfrm>
            <a:off x="485775" y="5938838"/>
            <a:ext cx="3690938" cy="933450"/>
          </a:xfrm>
          <a:custGeom>
            <a:avLst/>
            <a:gdLst>
              <a:gd name="txL" fmla="*/ 0 w 5591"/>
              <a:gd name="txT" fmla="*/ 0 h 588"/>
              <a:gd name="txR" fmla="*/ 5591 w 5591"/>
              <a:gd name="txB" fmla="*/ 588 h 588"/>
            </a:gdLst>
            <a:ahLst/>
            <a:cxnLst>
              <a:cxn ang="0">
                <a:pos x="0" y="0"/>
              </a:cxn>
              <a:cxn ang="0">
                <a:pos x="2147483647" y="0"/>
              </a:cxn>
              <a:cxn ang="0">
                <a:pos x="2147483647" y="2147483647"/>
              </a:cxn>
              <a:cxn ang="0">
                <a:pos x="2147483647" y="0"/>
              </a:cxn>
            </a:cxnLst>
            <a:rect l="txL" t="txT" r="txR" b="txB"/>
            <a:pathLst>
              <a:path w="5591" h="588">
                <a:moveTo>
                  <a:pt x="0" y="0"/>
                </a:moveTo>
                <a:lnTo>
                  <a:pt x="5591" y="585"/>
                </a:lnTo>
                <a:lnTo>
                  <a:pt x="4415" y="588"/>
                </a:lnTo>
                <a:lnTo>
                  <a:pt x="12" y="4"/>
                </a:lnTo>
              </a:path>
            </a:pathLst>
          </a:custGeom>
          <a:solidFill>
            <a:srgbClr val="000000">
              <a:alpha val="100000"/>
            </a:srgbClr>
          </a:solidFill>
          <a:ln w="9525">
            <a:noFill/>
          </a:ln>
        </p:spPr>
        <p:txBody>
          <a:bodyPr/>
          <a:lstStyle/>
          <a:p>
            <a:endParaRPr lang="en-US"/>
          </a:p>
        </p:txBody>
      </p:sp>
      <p:sp>
        <p:nvSpPr>
          <p:cNvPr id="14" name="Right Triangle 13"/>
          <p:cNvSpPr/>
          <p:nvPr/>
        </p:nvSpPr>
        <p:spPr bwMode="auto">
          <a:xfrm>
            <a:off x="-6042" y="5791253"/>
            <a:ext cx="3402313" cy="1080868"/>
          </a:xfrm>
          <a:prstGeom prst="rtTriangle">
            <a:avLst/>
          </a:prstGeom>
          <a:blipFill>
            <a:blip r:embed="rId15">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ctr" eaLnBrk="1" hangingPunct="1"/>
            <a:endParaRPr dirty="0">
              <a:solidFill>
                <a:srgbClr val="FFFFFF"/>
              </a:solidFill>
              <a:latin typeface="Lucida Sans Unicode" panose="020B0602030504020204" pitchFamily="34" charset="0"/>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smtClean="0"/>
              <a:t>Click to edit Master title style</a:t>
            </a:r>
            <a:endParaRPr lang="en-US"/>
          </a:p>
        </p:txBody>
      </p:sp>
      <p:sp>
        <p:nvSpPr>
          <p:cNvPr id="2057" name="Text Placeholder 29"/>
          <p:cNvSpPr>
            <a:spLocks noGrp="1"/>
          </p:cNvSpPr>
          <p:nvPr>
            <p:ph type="body" idx="1"/>
          </p:nvPr>
        </p:nvSpPr>
        <p:spPr>
          <a:xfrm>
            <a:off x="457200" y="1481138"/>
            <a:ext cx="8229600" cy="4525962"/>
          </a:xfrm>
          <a:prstGeom prst="rect">
            <a:avLst/>
          </a:prstGeom>
          <a:noFill/>
          <a:ln w="9525">
            <a:noFill/>
          </a:ln>
        </p:spPr>
        <p:txBody>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wrap="square" lIns="91440" tIns="45720" rIns="91440" bIns="45720" numCol="1" anchor="b" anchorCtr="0" compatLnSpc="1"/>
          <a:lstStyle>
            <a:lvl1pPr>
              <a:defRPr sz="1000"/>
            </a:lvl1pPr>
          </a:lstStyle>
          <a:p>
            <a:pPr lvl="0" eaLnBrk="1" hangingPunct="1">
              <a:buNone/>
            </a:pPr>
            <a:endParaRPr lang="en-US" altLang="en-US" dirty="0">
              <a:latin typeface="Arial" panose="020B0604020202020204" pitchFamily="34" charset="0"/>
            </a:endParaRPr>
          </a:p>
        </p:txBody>
      </p:sp>
      <p:sp>
        <p:nvSpPr>
          <p:cNvPr id="22" name="Footer Placeholder 21"/>
          <p:cNvSpPr>
            <a:spLocks noGrp="1"/>
          </p:cNvSpPr>
          <p:nvPr>
            <p:ph type="ftr" sz="quarter" idx="3"/>
          </p:nvPr>
        </p:nvSpPr>
        <p:spPr>
          <a:xfrm>
            <a:off x="4379913" y="6408738"/>
            <a:ext cx="2351088" cy="365125"/>
          </a:xfrm>
          <a:prstGeom prst="rect">
            <a:avLst/>
          </a:prstGeom>
        </p:spPr>
        <p:txBody>
          <a:bodyPr vert="horz" wrap="square" lIns="91440" tIns="45720" rIns="91440" bIns="45720" numCol="1" anchor="b" anchorCtr="0" compatLnSpc="1"/>
          <a:lstStyle>
            <a:lvl1pPr algn="r">
              <a:defRPr sz="1000"/>
            </a:lvl1pPr>
          </a:lstStyle>
          <a:p>
            <a:pPr lvl="0" eaLnBrk="1" hangingPunct="1">
              <a:buNone/>
            </a:pPr>
            <a:endParaRPr lang="en-US" altLang="en-US" dirty="0">
              <a:latin typeface="Arial" panose="020B0604020202020204" pitchFamily="34" charset="0"/>
            </a:endParaRPr>
          </a:p>
        </p:txBody>
      </p:sp>
      <p:sp>
        <p:nvSpPr>
          <p:cNvPr id="18" name="Slide Number Placeholder 17"/>
          <p:cNvSpPr>
            <a:spLocks noGrp="1"/>
          </p:cNvSpPr>
          <p:nvPr>
            <p:ph type="sldNum" sz="quarter" idx="4"/>
          </p:nvPr>
        </p:nvSpPr>
        <p:spPr>
          <a:xfrm>
            <a:off x="8647113" y="6408738"/>
            <a:ext cx="366713" cy="365125"/>
          </a:xfrm>
          <a:prstGeom prst="rect">
            <a:avLst/>
          </a:prstGeom>
        </p:spPr>
        <p:txBody>
          <a:bodyPr vert="horz" wrap="square" lIns="91440" tIns="45720" rIns="91440" bIns="45720" numCol="1" anchor="b" anchorCtr="0" compatLnSpc="1"/>
          <a:lstStyle>
            <a:lvl1pPr algn="r">
              <a:defRPr sz="1000" b="0"/>
            </a:lvl1pPr>
          </a:lstStyle>
          <a:p>
            <a:pPr lvl="0" eaLnBrk="1" hangingPunct="1">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anose="020B0602030504020204" pitchFamily="34" charset="0"/>
        </a:defRPr>
      </a:lvl2pPr>
      <a:lvl3pPr algn="l" rtl="0" eaLnBrk="0" fontAlgn="base" hangingPunct="0">
        <a:spcBef>
          <a:spcPct val="0"/>
        </a:spcBef>
        <a:spcAft>
          <a:spcPct val="0"/>
        </a:spcAft>
        <a:defRPr sz="4100" b="1">
          <a:solidFill>
            <a:schemeClr val="tx2"/>
          </a:solidFill>
          <a:latin typeface="Lucida Sans Unicode" panose="020B0602030504020204" pitchFamily="34" charset="0"/>
        </a:defRPr>
      </a:lvl3pPr>
      <a:lvl4pPr algn="l" rtl="0" eaLnBrk="0" fontAlgn="base" hangingPunct="0">
        <a:spcBef>
          <a:spcPct val="0"/>
        </a:spcBef>
        <a:spcAft>
          <a:spcPct val="0"/>
        </a:spcAft>
        <a:defRPr sz="4100" b="1">
          <a:solidFill>
            <a:schemeClr val="tx2"/>
          </a:solidFill>
          <a:latin typeface="Lucida Sans Unicode" panose="020B0602030504020204" pitchFamily="34" charset="0"/>
        </a:defRPr>
      </a:lvl4pPr>
      <a:lvl5pPr algn="l" rtl="0" eaLnBrk="0" fontAlgn="base" hangingPunct="0">
        <a:spcBef>
          <a:spcPct val="0"/>
        </a:spcBef>
        <a:spcAft>
          <a:spcPct val="0"/>
        </a:spcAft>
        <a:defRPr sz="4100" b="1">
          <a:solidFill>
            <a:schemeClr val="tx2"/>
          </a:solidFill>
          <a:latin typeface="Lucida Sans Unicode" panose="020B0602030504020204" pitchFamily="34" charset="0"/>
        </a:defRPr>
      </a:lvl5pPr>
      <a:lvl6pPr marL="457200" algn="l" rtl="0" fontAlgn="base">
        <a:spcBef>
          <a:spcPct val="0"/>
        </a:spcBef>
        <a:spcAft>
          <a:spcPct val="0"/>
        </a:spcAft>
        <a:defRPr sz="4100" b="1">
          <a:solidFill>
            <a:schemeClr val="tx2"/>
          </a:solidFill>
          <a:latin typeface="Lucida Sans Unicode" panose="020B0602030504020204" pitchFamily="34" charset="0"/>
        </a:defRPr>
      </a:lvl6pPr>
      <a:lvl7pPr marL="914400" algn="l" rtl="0" fontAlgn="base">
        <a:spcBef>
          <a:spcPct val="0"/>
        </a:spcBef>
        <a:spcAft>
          <a:spcPct val="0"/>
        </a:spcAft>
        <a:defRPr sz="4100" b="1">
          <a:solidFill>
            <a:schemeClr val="tx2"/>
          </a:solidFill>
          <a:latin typeface="Lucida Sans Unicode" panose="020B0602030504020204" pitchFamily="34" charset="0"/>
        </a:defRPr>
      </a:lvl7pPr>
      <a:lvl8pPr marL="1371600" algn="l" rtl="0" fontAlgn="base">
        <a:spcBef>
          <a:spcPct val="0"/>
        </a:spcBef>
        <a:spcAft>
          <a:spcPct val="0"/>
        </a:spcAft>
        <a:defRPr sz="4100" b="1">
          <a:solidFill>
            <a:schemeClr val="tx2"/>
          </a:solidFill>
          <a:latin typeface="Lucida Sans Unicode" panose="020B0602030504020204" pitchFamily="34" charset="0"/>
        </a:defRPr>
      </a:lvl8pPr>
      <a:lvl9pPr marL="1828800" algn="l" rtl="0" fontAlgn="base">
        <a:spcBef>
          <a:spcPct val="0"/>
        </a:spcBef>
        <a:spcAft>
          <a:spcPct val="0"/>
        </a:spcAft>
        <a:defRPr sz="4100" b="1">
          <a:solidFill>
            <a:schemeClr val="tx2"/>
          </a:solidFill>
          <a:latin typeface="Lucida Sans Unicode" panose="020B0602030504020204" pitchFamily="34" charset="0"/>
        </a:defRPr>
      </a:lvl9pPr>
    </p:titleStyle>
    <p:bodyStyle>
      <a:lvl1pPr marL="365125" indent="-255905"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1030"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9155"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23.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22.bin"/><Relationship Id="rId13" Type="http://schemas.openxmlformats.org/officeDocument/2006/relationships/oleObject" Target="../embeddings/oleObject26.bin"/><Relationship Id="rId18" Type="http://schemas.openxmlformats.org/officeDocument/2006/relationships/oleObject" Target="../embeddings/oleObject31.bin"/><Relationship Id="rId3" Type="http://schemas.openxmlformats.org/officeDocument/2006/relationships/oleObject" Target="../embeddings/oleObject18.bin"/><Relationship Id="rId7" Type="http://schemas.openxmlformats.org/officeDocument/2006/relationships/oleObject" Target="../embeddings/oleObject21.bin"/><Relationship Id="rId12" Type="http://schemas.openxmlformats.org/officeDocument/2006/relationships/oleObject" Target="../embeddings/oleObject25.bin"/><Relationship Id="rId17" Type="http://schemas.openxmlformats.org/officeDocument/2006/relationships/oleObject" Target="../embeddings/oleObject30.bin"/><Relationship Id="rId2" Type="http://schemas.openxmlformats.org/officeDocument/2006/relationships/slideLayout" Target="../slideLayouts/slideLayout2.xml"/><Relationship Id="rId16" Type="http://schemas.openxmlformats.org/officeDocument/2006/relationships/oleObject" Target="../embeddings/oleObject29.bin"/><Relationship Id="rId1" Type="http://schemas.openxmlformats.org/officeDocument/2006/relationships/vmlDrawing" Target="../drawings/vmlDrawing2.vml"/><Relationship Id="rId6" Type="http://schemas.openxmlformats.org/officeDocument/2006/relationships/oleObject" Target="../embeddings/oleObject20.bin"/><Relationship Id="rId11" Type="http://schemas.openxmlformats.org/officeDocument/2006/relationships/image" Target="../media/image7.wmf"/><Relationship Id="rId5" Type="http://schemas.openxmlformats.org/officeDocument/2006/relationships/oleObject" Target="../embeddings/oleObject19.bin"/><Relationship Id="rId15" Type="http://schemas.openxmlformats.org/officeDocument/2006/relationships/oleObject" Target="../embeddings/oleObject28.bin"/><Relationship Id="rId10" Type="http://schemas.openxmlformats.org/officeDocument/2006/relationships/oleObject" Target="../embeddings/oleObject24.bin"/><Relationship Id="rId4" Type="http://schemas.openxmlformats.org/officeDocument/2006/relationships/image" Target="../media/image8.wmf"/><Relationship Id="rId9" Type="http://schemas.openxmlformats.org/officeDocument/2006/relationships/oleObject" Target="../embeddings/oleObject23.bin"/><Relationship Id="rId14" Type="http://schemas.openxmlformats.org/officeDocument/2006/relationships/oleObject" Target="../embeddings/oleObject27.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slide" Target="slide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8.wmf"/><Relationship Id="rId18" Type="http://schemas.openxmlformats.org/officeDocument/2006/relationships/oleObject" Target="../embeddings/oleObject12.bin"/><Relationship Id="rId3" Type="http://schemas.openxmlformats.org/officeDocument/2006/relationships/oleObject" Target="../embeddings/oleObject1.bin"/><Relationship Id="rId21" Type="http://schemas.openxmlformats.org/officeDocument/2006/relationships/oleObject" Target="../embeddings/oleObject15.bin"/><Relationship Id="rId7" Type="http://schemas.openxmlformats.org/officeDocument/2006/relationships/oleObject" Target="../embeddings/oleObject4.bin"/><Relationship Id="rId12" Type="http://schemas.openxmlformats.org/officeDocument/2006/relationships/oleObject" Target="../embeddings/oleObject9.bin"/><Relationship Id="rId17" Type="http://schemas.openxmlformats.org/officeDocument/2006/relationships/image" Target="../media/image10.wmf"/><Relationship Id="rId2" Type="http://schemas.openxmlformats.org/officeDocument/2006/relationships/slideLayout" Target="../slideLayouts/slideLayout2.xml"/><Relationship Id="rId16" Type="http://schemas.openxmlformats.org/officeDocument/2006/relationships/oleObject" Target="../embeddings/oleObject11.bin"/><Relationship Id="rId20" Type="http://schemas.openxmlformats.org/officeDocument/2006/relationships/oleObject" Target="../embeddings/oleObject14.bin"/><Relationship Id="rId1" Type="http://schemas.openxmlformats.org/officeDocument/2006/relationships/vmlDrawing" Target="../drawings/vmlDrawing1.vml"/><Relationship Id="rId6" Type="http://schemas.openxmlformats.org/officeDocument/2006/relationships/oleObject" Target="../embeddings/oleObject3.bin"/><Relationship Id="rId11" Type="http://schemas.openxmlformats.org/officeDocument/2006/relationships/oleObject" Target="../embeddings/oleObject8.bin"/><Relationship Id="rId5" Type="http://schemas.openxmlformats.org/officeDocument/2006/relationships/oleObject" Target="../embeddings/oleObject2.bin"/><Relationship Id="rId15" Type="http://schemas.openxmlformats.org/officeDocument/2006/relationships/image" Target="../media/image9.wmf"/><Relationship Id="rId23" Type="http://schemas.openxmlformats.org/officeDocument/2006/relationships/oleObject" Target="../embeddings/oleObject17.bin"/><Relationship Id="rId10" Type="http://schemas.openxmlformats.org/officeDocument/2006/relationships/oleObject" Target="../embeddings/oleObject7.bin"/><Relationship Id="rId19" Type="http://schemas.openxmlformats.org/officeDocument/2006/relationships/oleObject" Target="../embeddings/oleObject13.bin"/><Relationship Id="rId4" Type="http://schemas.openxmlformats.org/officeDocument/2006/relationships/image" Target="../media/image7.wmf"/><Relationship Id="rId9" Type="http://schemas.openxmlformats.org/officeDocument/2006/relationships/oleObject" Target="../embeddings/oleObject6.bin"/><Relationship Id="rId14" Type="http://schemas.openxmlformats.org/officeDocument/2006/relationships/oleObject" Target="../embeddings/oleObject10.bin"/><Relationship Id="rId22" Type="http://schemas.openxmlformats.org/officeDocument/2006/relationships/oleObject" Target="../embeddings/oleObject16.bin"/></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11266" name="WordArt 3"/>
          <p:cNvSpPr>
            <a:spLocks noTextEdit="1"/>
          </p:cNvSpPr>
          <p:nvPr/>
        </p:nvSpPr>
        <p:spPr>
          <a:xfrm>
            <a:off x="901700" y="2352675"/>
            <a:ext cx="7315200" cy="1219200"/>
          </a:xfrm>
          <a:prstGeom prst="rect">
            <a:avLst/>
          </a:prstGeom>
        </p:spPr>
        <p:txBody>
          <a:bodyPr wrap="none" fromWordArt="1">
            <a:prstTxWarp prst="textPlain">
              <a:avLst>
                <a:gd name="adj" fmla="val 50000"/>
              </a:avLst>
            </a:prstTxWarp>
            <a:normAutofit/>
          </a:bodyPr>
          <a:lstStyle/>
          <a:p>
            <a:pPr algn="ctr"/>
            <a:endParaRPr lang="en-US" sz="4000" b="1">
              <a:ln w="18000" cap="flat" cmpd="sng">
                <a:solidFill>
                  <a:srgbClr val="1F1FAD"/>
                </a:solidFill>
                <a:prstDash val="solid"/>
                <a:miter/>
                <a:headEnd type="none" w="med" len="med"/>
                <a:tailEnd type="none" w="med" len="med"/>
              </a:ln>
              <a:solidFill>
                <a:srgbClr val="0D0D0D"/>
              </a:solidFill>
              <a:effectLst>
                <a:outerShdw dist="23000" dir="7020039" algn="tl" rotWithShape="0">
                  <a:srgbClr val="000000">
                    <a:alpha val="50000"/>
                  </a:srgbClr>
                </a:outerShdw>
              </a:effectLst>
              <a:latin typeface="Times New Roman" panose="02020603050405020304" pitchFamily="18" charset="0"/>
              <a:ea typeface="Times New Roman" panose="02020603050405020304" pitchFamily="18" charset="0"/>
            </a:endParaRPr>
          </a:p>
        </p:txBody>
      </p:sp>
      <p:sp>
        <p:nvSpPr>
          <p:cNvPr id="9" name="Rectangle 8"/>
          <p:cNvSpPr/>
          <p:nvPr/>
        </p:nvSpPr>
        <p:spPr>
          <a:xfrm>
            <a:off x="0" y="2209800"/>
            <a:ext cx="9144000" cy="1846659"/>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5400" b="1" i="0" u="none" strike="noStrike" kern="1200" cap="none" spc="0" normalizeH="0" baseline="0" noProof="0" dirty="0" err="1">
                <a:ln w="17780" cmpd="sng">
                  <a:solidFill>
                    <a:srgbClr val="FFFFFF"/>
                  </a:solidFill>
                  <a:prstDash val="solid"/>
                  <a:miter lim="800000"/>
                </a:ln>
                <a:solidFill>
                  <a:schemeClr val="accent6">
                    <a:lumMod val="50000"/>
                  </a:schemeClr>
                </a:solidFill>
                <a:effectLst>
                  <a:outerShdw blurRad="50800" algn="tl" rotWithShape="0">
                    <a:srgbClr val="000000"/>
                  </a:outerShdw>
                </a:effectLst>
                <a:uLnTx/>
                <a:uFillTx/>
                <a:latin typeface="Arial" panose="020B0604020202020204" pitchFamily="34" charset="0"/>
                <a:ea typeface="+mn-ea"/>
                <a:cs typeface="Arial" panose="020B0604020202020204" pitchFamily="34" charset="0"/>
              </a:rPr>
              <a:t>Bài</a:t>
            </a:r>
            <a:r>
              <a:rPr kumimoji="0" lang="en-US" sz="5400" b="1" i="0" u="none" strike="noStrike" kern="1200" cap="none" spc="0" normalizeH="0" baseline="0" noProof="0" dirty="0">
                <a:ln w="17780" cmpd="sng">
                  <a:solidFill>
                    <a:srgbClr val="FFFFFF"/>
                  </a:solidFill>
                  <a:prstDash val="solid"/>
                  <a:miter lim="800000"/>
                </a:ln>
                <a:solidFill>
                  <a:schemeClr val="accent6">
                    <a:lumMod val="50000"/>
                  </a:schemeClr>
                </a:solidFill>
                <a:effectLst>
                  <a:outerShdw blurRad="50800" algn="tl" rotWithShape="0">
                    <a:srgbClr val="000000"/>
                  </a:outerShdw>
                </a:effectLst>
                <a:uLnTx/>
                <a:uFillTx/>
                <a:latin typeface="Arial" panose="020B0604020202020204" pitchFamily="34" charset="0"/>
                <a:ea typeface="+mn-ea"/>
                <a:cs typeface="Arial" panose="020B0604020202020204" pitchFamily="34" charset="0"/>
              </a:rPr>
              <a:t> 18</a:t>
            </a:r>
          </a:p>
          <a:p>
            <a:pPr marL="0" marR="0" lvl="0" indent="0" algn="ctr" defTabSz="914400" rtl="0" eaLnBrk="0" fontAlgn="base" latinLnBrk="0" hangingPunct="0">
              <a:lnSpc>
                <a:spcPct val="100000"/>
              </a:lnSpc>
              <a:spcBef>
                <a:spcPct val="0"/>
              </a:spcBef>
              <a:spcAft>
                <a:spcPct val="0"/>
              </a:spcAft>
              <a:buClrTx/>
              <a:buSzTx/>
              <a:buFontTx/>
              <a:buNone/>
              <a:defRPr/>
            </a:pPr>
            <a:r>
              <a:rPr kumimoji="0" lang="en-US" sz="6000" b="1" i="0" u="none" strike="noStrike" kern="1200" cap="none" spc="0" normalizeH="0" baseline="0" noProof="0" dirty="0">
                <a:ln w="17780" cmpd="sng">
                  <a:solidFill>
                    <a:srgbClr val="FFFFFF"/>
                  </a:solidFill>
                  <a:prstDash val="solid"/>
                  <a:miter lim="800000"/>
                </a:ln>
                <a:solidFill>
                  <a:schemeClr val="accent6">
                    <a:lumMod val="50000"/>
                  </a:schemeClr>
                </a:solidFill>
                <a:effectLst>
                  <a:outerShdw blurRad="50800" algn="tl" rotWithShape="0">
                    <a:srgbClr val="000000"/>
                  </a:outerShdw>
                </a:effectLst>
                <a:uLnTx/>
                <a:uFillTx/>
                <a:latin typeface="Arial" panose="020B0604020202020204" pitchFamily="34" charset="0"/>
                <a:ea typeface="+mn-ea"/>
                <a:cs typeface="Arial" panose="020B0604020202020204" pitchFamily="34" charset="0"/>
              </a:rPr>
              <a:t>TUẦN HOÀN MÁU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57163"/>
            <a:ext cx="8305800" cy="1138237"/>
          </a:xfrm>
          <a:prstGeom prst="rect">
            <a:avLst/>
          </a:prstGeom>
          <a:noFill/>
          <a:ln w="9525">
            <a:noFill/>
          </a:ln>
        </p:spPr>
        <p:txBody>
          <a:bodyPr>
            <a:spAutoFit/>
          </a:bodyPr>
          <a:lstStyle/>
          <a:p>
            <a:pPr algn="ctr"/>
            <a:r>
              <a:rPr lang="en-US" altLang="en-US" sz="2400" dirty="0">
                <a:solidFill>
                  <a:srgbClr val="FF0000"/>
                </a:solidFill>
                <a:latin typeface="Arial" panose="020B0604020202020204" pitchFamily="34" charset="0"/>
              </a:rPr>
              <a:t>Bài 18: TUẦN HOÀN MÁU</a:t>
            </a:r>
          </a:p>
          <a:p>
            <a:r>
              <a:rPr lang="en-US" altLang="en-US" sz="2400" dirty="0">
                <a:solidFill>
                  <a:srgbClr val="1111E1"/>
                </a:solidFill>
                <a:latin typeface="Arial" panose="020B0604020202020204" pitchFamily="34" charset="0"/>
              </a:rPr>
              <a:t>II. CÁC DẠNG HỆ TUẦN HOÀN</a:t>
            </a:r>
          </a:p>
          <a:p>
            <a:r>
              <a:rPr lang="en-US" altLang="en-US" sz="2000" dirty="0">
                <a:solidFill>
                  <a:srgbClr val="00B0F0"/>
                </a:solidFill>
                <a:latin typeface="Arial" panose="020B0604020202020204" pitchFamily="34" charset="0"/>
              </a:rPr>
              <a:t>2. Hệ tuần hoàn kín </a:t>
            </a:r>
          </a:p>
        </p:txBody>
      </p:sp>
      <p:pic>
        <p:nvPicPr>
          <p:cNvPr id="5" name="Picture 4"/>
          <p:cNvPicPr>
            <a:picLocks noChangeAspect="1"/>
          </p:cNvPicPr>
          <p:nvPr/>
        </p:nvPicPr>
        <p:blipFill>
          <a:blip r:embed="rId2"/>
          <a:stretch>
            <a:fillRect/>
          </a:stretch>
        </p:blipFill>
        <p:spPr>
          <a:xfrm>
            <a:off x="2462213" y="1295400"/>
            <a:ext cx="3709987" cy="3702050"/>
          </a:xfrm>
          <a:prstGeom prst="rect">
            <a:avLst/>
          </a:prstGeom>
          <a:noFill/>
          <a:ln w="9525">
            <a:noFill/>
          </a:ln>
        </p:spPr>
      </p:pic>
      <p:sp>
        <p:nvSpPr>
          <p:cNvPr id="6" name="Rectangle 6"/>
          <p:cNvSpPr/>
          <p:nvPr/>
        </p:nvSpPr>
        <p:spPr>
          <a:xfrm>
            <a:off x="228600" y="1295400"/>
            <a:ext cx="4114800" cy="1200150"/>
          </a:xfrm>
          <a:prstGeom prst="rect">
            <a:avLst/>
          </a:prstGeom>
          <a:noFill/>
          <a:ln w="9525">
            <a:noFill/>
          </a:ln>
        </p:spPr>
        <p:txBody>
          <a:bodyPr anchor="ctr" anchorCtr="0">
            <a:spAutoFit/>
          </a:bodyPr>
          <a:lstStyle/>
          <a:p>
            <a:pPr algn="just">
              <a:buFont typeface="Wingdings" panose="05000000000000000000" pitchFamily="2" charset="2"/>
              <a:buChar char="Ø"/>
            </a:pPr>
            <a:r>
              <a:rPr lang="en-US" altLang="en-US" dirty="0">
                <a:solidFill>
                  <a:srgbClr val="000080"/>
                </a:solidFill>
                <a:latin typeface="Arial" panose="020B0604020202020204" pitchFamily="34" charset="0"/>
              </a:rPr>
              <a:t>Hệ tuần hoàn kín: </a:t>
            </a:r>
            <a:r>
              <a:rPr lang="en-US" altLang="en-US" b="0" dirty="0">
                <a:solidFill>
                  <a:srgbClr val="000080"/>
                </a:solidFill>
                <a:latin typeface="Arial" panose="020B0604020202020204" pitchFamily="34" charset="0"/>
              </a:rPr>
              <a:t>Là hệ tuần hoàn </a:t>
            </a:r>
            <a:r>
              <a:rPr lang="en-US" altLang="en-US" b="0" i="1" dirty="0">
                <a:solidFill>
                  <a:srgbClr val="660066"/>
                </a:solidFill>
                <a:latin typeface="Arial" panose="020B0604020202020204" pitchFamily="34" charset="0"/>
              </a:rPr>
              <a:t>có máu lưu thông trong mạch kín</a:t>
            </a:r>
            <a:r>
              <a:rPr lang="en-US" altLang="en-US" b="0" dirty="0">
                <a:solidFill>
                  <a:srgbClr val="000080"/>
                </a:solidFill>
                <a:latin typeface="Arial" panose="020B0604020202020204" pitchFamily="34" charset="0"/>
              </a:rPr>
              <a:t> (có mao mạch nối động mạch với tĩnh mạch). </a:t>
            </a:r>
          </a:p>
        </p:txBody>
      </p:sp>
      <p:sp>
        <p:nvSpPr>
          <p:cNvPr id="2" name="TextBox 1"/>
          <p:cNvSpPr txBox="1"/>
          <p:nvPr/>
        </p:nvSpPr>
        <p:spPr>
          <a:xfrm>
            <a:off x="2133600" y="5456238"/>
            <a:ext cx="5715000" cy="369887"/>
          </a:xfrm>
          <a:prstGeom prst="rect">
            <a:avLst/>
          </a:prstGeom>
          <a:noFill/>
          <a:ln w="9525">
            <a:noFill/>
          </a:ln>
        </p:spPr>
        <p:txBody>
          <a:bodyPr>
            <a:spAutoFit/>
          </a:bodyPr>
          <a:lstStyle/>
          <a:p>
            <a:r>
              <a:rPr lang="en-US" altLang="en-US" dirty="0">
                <a:latin typeface="Arial" panose="020B0604020202020204" pitchFamily="34" charset="0"/>
              </a:rPr>
              <a:t>Hình 18.2. </a:t>
            </a:r>
            <a:r>
              <a:rPr lang="en-US" altLang="en-US" b="0" dirty="0">
                <a:latin typeface="Arial" panose="020B0604020202020204" pitchFamily="34" charset="0"/>
              </a:rPr>
              <a:t>Sơ đồ hệ tuần hoàn kín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xit" presetSubtype="0" fill="hold" grpId="1" nodeType="clickEffect">
                                  <p:stCondLst>
                                    <p:cond delay="0"/>
                                  </p:stCondLst>
                                  <p:childTnLst>
                                    <p:animEffect transition="out" filter="fade">
                                      <p:cBhvr>
                                        <p:cTn id="21" dur="250"/>
                                        <p:tgtEl>
                                          <p:spTgt spid="2"/>
                                        </p:tgtEl>
                                      </p:cBhvr>
                                    </p:animEffect>
                                    <p:anim calcmode="lin" valueType="num">
                                      <p:cBhvr>
                                        <p:cTn id="22" dur="250"/>
                                        <p:tgtEl>
                                          <p:spTgt spid="2"/>
                                        </p:tgtEl>
                                        <p:attrNameLst>
                                          <p:attrName>ppt_x</p:attrName>
                                        </p:attrNameLst>
                                      </p:cBhvr>
                                      <p:tavLst>
                                        <p:tav tm="0">
                                          <p:val>
                                            <p:strVal val="ppt_x"/>
                                          </p:val>
                                        </p:tav>
                                        <p:tav tm="100000">
                                          <p:val>
                                            <p:strVal val="ppt_x"/>
                                          </p:val>
                                        </p:tav>
                                      </p:tavLst>
                                    </p:anim>
                                    <p:anim calcmode="lin" valueType="num">
                                      <p:cBhvr>
                                        <p:cTn id="23" dur="250"/>
                                        <p:tgtEl>
                                          <p:spTgt spid="2"/>
                                        </p:tgtEl>
                                        <p:attrNameLst>
                                          <p:attrName>ppt_y</p:attrName>
                                        </p:attrNameLst>
                                      </p:cBhvr>
                                      <p:tavLst>
                                        <p:tav tm="0">
                                          <p:val>
                                            <p:strVal val="ppt_y"/>
                                          </p:val>
                                        </p:tav>
                                        <p:tav tm="100000">
                                          <p:val>
                                            <p:strVal val="ppt_y+.1"/>
                                          </p:val>
                                        </p:tav>
                                      </p:tavLst>
                                    </p:anim>
                                    <p:set>
                                      <p:cBhvr>
                                        <p:cTn id="24" dur="1" fill="hold">
                                          <p:stCondLst>
                                            <p:cond delay="249"/>
                                          </p:stCondLst>
                                        </p:cTn>
                                        <p:tgtEl>
                                          <p:spTgt spid="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37" presetClass="path" presetSubtype="0" accel="50000" decel="50000" fill="hold" nodeType="clickEffect">
                                  <p:stCondLst>
                                    <p:cond delay="0"/>
                                  </p:stCondLst>
                                  <p:childTnLst>
                                    <p:animMotion origin="layout" path="M 0 0 L 0.067 0.04 C 0.081 0.049 0.102 0.054 0.124 0.054 C 0.149 0.054 0.169 0.049 0.183 0.04 L 0.25 0 E" pathEditMode="relative" ptsTypes="">
                                      <p:cBhvr>
                                        <p:cTn id="28" dur="2000" fill="hold"/>
                                        <p:tgtEl>
                                          <p:spTgt spid="5"/>
                                        </p:tgtEl>
                                        <p:attrNameLst>
                                          <p:attrName>ppt_x</p:attrName>
                                          <p:attrName>ppt_y</p:attrName>
                                        </p:attrNameLst>
                                      </p:cBhvr>
                                    </p:animMotion>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2" grpId="0"/>
      <p:bldP spid="2"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1" name="Text Box 21"/>
          <p:cNvSpPr txBox="1"/>
          <p:nvPr/>
        </p:nvSpPr>
        <p:spPr>
          <a:xfrm>
            <a:off x="495300" y="2514600"/>
            <a:ext cx="4800600" cy="2492375"/>
          </a:xfrm>
          <a:prstGeom prst="rect">
            <a:avLst/>
          </a:prstGeom>
          <a:noFill/>
          <a:ln w="9525">
            <a:noFill/>
          </a:ln>
        </p:spPr>
        <p:txBody>
          <a:bodyPr>
            <a:spAutoFit/>
          </a:bodyPr>
          <a:lstStyle/>
          <a:p>
            <a:pPr>
              <a:lnSpc>
                <a:spcPct val="130000"/>
              </a:lnSpc>
            </a:pPr>
            <a:r>
              <a:rPr sz="2400" dirty="0">
                <a:solidFill>
                  <a:srgbClr val="CC0099"/>
                </a:solidFill>
                <a:latin typeface="Times New Roman" panose="02020603050405020304" pitchFamily="18" charset="0"/>
                <a:cs typeface="Times New Roman" panose="02020603050405020304" pitchFamily="18" charset="0"/>
              </a:rPr>
              <a:t>- Đặc điểm:</a:t>
            </a:r>
          </a:p>
          <a:p>
            <a:pPr algn="just">
              <a:lnSpc>
                <a:spcPct val="130000"/>
              </a:lnSpc>
            </a:pPr>
            <a:r>
              <a:rPr lang="en-US" altLang="en-US" sz="2400" b="0" dirty="0">
                <a:latin typeface="Times New Roman" panose="02020603050405020304" pitchFamily="18" charset="0"/>
                <a:cs typeface="Times New Roman" panose="02020603050405020304" pitchFamily="18" charset="0"/>
                <a:sym typeface="Wingdings" panose="05000000000000000000" pitchFamily="2" charset="2"/>
              </a:rPr>
              <a:t>+ Hệ tuần ho</a:t>
            </a:r>
            <a:r>
              <a:rPr lang="en-US" altLang="en-US" sz="2400" b="0" dirty="0">
                <a:latin typeface="Times New Roman" panose="02020603050405020304" pitchFamily="18" charset="0"/>
                <a:ea typeface="Times New Roman" panose="02020603050405020304" pitchFamily="18" charset="0"/>
                <a:sym typeface="Wingdings" panose="05000000000000000000" pitchFamily="2" charset="2"/>
              </a:rPr>
              <a:t>à</a:t>
            </a:r>
            <a:r>
              <a:rPr lang="en-US" altLang="en-US" sz="2400" b="0" dirty="0">
                <a:latin typeface="Times New Roman" panose="02020603050405020304" pitchFamily="18" charset="0"/>
                <a:cs typeface="Times New Roman" panose="02020603050405020304" pitchFamily="18" charset="0"/>
                <a:sym typeface="Wingdings" panose="05000000000000000000" pitchFamily="2" charset="2"/>
              </a:rPr>
              <a:t>n kín có  máu lưu thông liên tục trong mạch kín.</a:t>
            </a:r>
          </a:p>
          <a:p>
            <a:pPr algn="just">
              <a:lnSpc>
                <a:spcPct val="130000"/>
              </a:lnSpc>
            </a:pPr>
            <a:r>
              <a:rPr lang="en-US" altLang="en-US" sz="2400" b="0" dirty="0">
                <a:latin typeface="Times New Roman" panose="02020603050405020304" pitchFamily="18" charset="0"/>
                <a:cs typeface="Times New Roman" panose="02020603050405020304" pitchFamily="18" charset="0"/>
              </a:rPr>
              <a:t>+ Máu chảy dưới áp lực cao hoặc trung bình</a:t>
            </a:r>
            <a:r>
              <a:rPr lang="en-US" altLang="en-US" sz="2400" b="0" dirty="0">
                <a:latin typeface="Times New Roman" panose="02020603050405020304" pitchFamily="18" charset="0"/>
                <a:cs typeface="Times New Roman" panose="02020603050405020304" pitchFamily="18" charset="0"/>
                <a:sym typeface="Wingdings" panose="05000000000000000000" pitchFamily="2" charset="2"/>
              </a:rPr>
              <a:t> v</a:t>
            </a:r>
            <a:r>
              <a:rPr lang="en-US" altLang="en-US" sz="2400" b="0" dirty="0">
                <a:latin typeface="Times New Roman" panose="02020603050405020304" pitchFamily="18" charset="0"/>
                <a:ea typeface="Times New Roman" panose="02020603050405020304" pitchFamily="18" charset="0"/>
                <a:sym typeface="Wingdings" panose="05000000000000000000" pitchFamily="2" charset="2"/>
              </a:rPr>
              <a:t>à</a:t>
            </a:r>
            <a:r>
              <a:rPr lang="en-US" altLang="en-US" sz="2400" b="0" dirty="0">
                <a:latin typeface="Times New Roman" panose="02020603050405020304" pitchFamily="18" charset="0"/>
                <a:cs typeface="Times New Roman" panose="02020603050405020304" pitchFamily="18" charset="0"/>
                <a:sym typeface="Wingdings" panose="05000000000000000000" pitchFamily="2" charset="2"/>
              </a:rPr>
              <a:t> chảy nhanh.</a:t>
            </a:r>
            <a:endParaRPr lang="en-US" altLang="en-US" sz="2400" b="0" dirty="0">
              <a:latin typeface="Times New Roman" panose="02020603050405020304" pitchFamily="18" charset="0"/>
              <a:ea typeface="Times New Roman" panose="02020603050405020304" pitchFamily="18" charset="0"/>
              <a:sym typeface="Wingdings" panose="05000000000000000000" pitchFamily="2" charset="2"/>
            </a:endParaRPr>
          </a:p>
        </p:txBody>
      </p:sp>
      <p:sp>
        <p:nvSpPr>
          <p:cNvPr id="21507" name="Rectangle 22">
            <a:hlinkClick r:id="" action="ppaction://noaction"/>
          </p:cNvPr>
          <p:cNvSpPr/>
          <p:nvPr/>
        </p:nvSpPr>
        <p:spPr>
          <a:xfrm>
            <a:off x="306388" y="39688"/>
            <a:ext cx="8216900" cy="1076325"/>
          </a:xfrm>
          <a:prstGeom prst="rect">
            <a:avLst/>
          </a:prstGeom>
          <a:noFill/>
          <a:ln w="9525">
            <a:noFill/>
          </a:ln>
        </p:spPr>
        <p:txBody>
          <a:bodyPr>
            <a:spAutoFit/>
          </a:bodyPr>
          <a:lstStyle/>
          <a:p>
            <a:pPr algn="ctr"/>
            <a:r>
              <a:rPr sz="2400" dirty="0">
                <a:solidFill>
                  <a:srgbClr val="FF0000"/>
                </a:solidFill>
                <a:latin typeface="Arial" panose="020B0604020202020204" pitchFamily="34" charset="0"/>
              </a:rPr>
              <a:t>Bài 18: TUẦN HOÀN MÁU</a:t>
            </a:r>
            <a:endParaRPr lang="en-US" altLang="en-US" sz="2400" dirty="0">
              <a:solidFill>
                <a:srgbClr val="FF0000"/>
              </a:solidFill>
              <a:latin typeface="Arial" panose="020B0604020202020204" pitchFamily="34" charset="0"/>
            </a:endParaRPr>
          </a:p>
          <a:p>
            <a:r>
              <a:rPr lang="en-US" altLang="en-US" sz="2000" dirty="0">
                <a:solidFill>
                  <a:srgbClr val="1111E1"/>
                </a:solidFill>
                <a:latin typeface="Arial" panose="020B0604020202020204" pitchFamily="34" charset="0"/>
              </a:rPr>
              <a:t>II – CÁC DẠNG HỆ TUẦN HOÀN Ở ĐỘNG VẬT</a:t>
            </a:r>
            <a:endParaRPr lang="en-US" altLang="en-US" sz="2000" dirty="0">
              <a:solidFill>
                <a:srgbClr val="00B0F0"/>
              </a:solidFill>
              <a:latin typeface="Arial" panose="020B0604020202020204" pitchFamily="34" charset="0"/>
            </a:endParaRPr>
          </a:p>
          <a:p>
            <a:r>
              <a:rPr lang="en-US" altLang="en-US" sz="2000" dirty="0">
                <a:solidFill>
                  <a:srgbClr val="00B0F0"/>
                </a:solidFill>
                <a:latin typeface="Arial" panose="020B0604020202020204" pitchFamily="34" charset="0"/>
              </a:rPr>
              <a:t>2. Hệ tuần hoàn kín</a:t>
            </a:r>
          </a:p>
        </p:txBody>
      </p:sp>
      <p:sp>
        <p:nvSpPr>
          <p:cNvPr id="71712" name="Text Box 32">
            <a:hlinkClick r:id="rId2" action="ppaction://hlinksldjump"/>
          </p:cNvPr>
          <p:cNvSpPr txBox="1"/>
          <p:nvPr/>
        </p:nvSpPr>
        <p:spPr>
          <a:xfrm>
            <a:off x="533400" y="1211263"/>
            <a:ext cx="4800600" cy="1200150"/>
          </a:xfrm>
          <a:prstGeom prst="rect">
            <a:avLst/>
          </a:prstGeom>
          <a:noFill/>
          <a:ln w="9525">
            <a:noFill/>
          </a:ln>
        </p:spPr>
        <p:txBody>
          <a:bodyPr>
            <a:spAutoFit/>
          </a:bodyPr>
          <a:lstStyle/>
          <a:p>
            <a:r>
              <a:rPr sz="2400" dirty="0">
                <a:solidFill>
                  <a:srgbClr val="CC0099"/>
                </a:solidFill>
                <a:latin typeface="Times New Roman" panose="02020603050405020304" pitchFamily="18" charset="0"/>
                <a:cs typeface="Times New Roman" panose="02020603050405020304" pitchFamily="18" charset="0"/>
              </a:rPr>
              <a:t>- Đại diện:</a:t>
            </a:r>
          </a:p>
          <a:p>
            <a:pPr algn="just"/>
            <a:r>
              <a:rPr lang="en-US" altLang="en-US" sz="2400" b="0" dirty="0">
                <a:latin typeface="Times New Roman" panose="02020603050405020304" pitchFamily="18" charset="0"/>
                <a:cs typeface="Times New Roman" panose="02020603050405020304" pitchFamily="18" charset="0"/>
                <a:sym typeface="Wingdings" panose="05000000000000000000" pitchFamily="2" charset="2"/>
              </a:rPr>
              <a:t>Mực ống, bạch tuộc, giun đốt, chân đầu v</a:t>
            </a:r>
            <a:r>
              <a:rPr lang="en-US" altLang="en-US" sz="2400" b="0" dirty="0">
                <a:latin typeface="Times New Roman" panose="02020603050405020304" pitchFamily="18" charset="0"/>
                <a:ea typeface="Times New Roman" panose="02020603050405020304" pitchFamily="18" charset="0"/>
                <a:sym typeface="Wingdings" panose="05000000000000000000" pitchFamily="2" charset="2"/>
              </a:rPr>
              <a:t>à</a:t>
            </a:r>
            <a:r>
              <a:rPr lang="en-US" altLang="en-US" sz="2400" b="0" dirty="0">
                <a:latin typeface="Times New Roman" panose="02020603050405020304" pitchFamily="18" charset="0"/>
                <a:cs typeface="Times New Roman" panose="02020603050405020304" pitchFamily="18" charset="0"/>
                <a:sym typeface="Wingdings" panose="05000000000000000000" pitchFamily="2" charset="2"/>
              </a:rPr>
              <a:t> động vật có xương sống</a:t>
            </a:r>
            <a:endParaRPr lang="en-US" altLang="en-US" sz="2400" b="0" dirty="0">
              <a:latin typeface="Times New Roman" panose="02020603050405020304" pitchFamily="18" charset="0"/>
              <a:ea typeface="Times New Roman" panose="02020603050405020304" pitchFamily="18" charset="0"/>
              <a:sym typeface="Wingdings" panose="05000000000000000000" pitchFamily="2" charset="2"/>
            </a:endParaRPr>
          </a:p>
        </p:txBody>
      </p:sp>
      <p:pic>
        <p:nvPicPr>
          <p:cNvPr id="21509" name="Picture 31"/>
          <p:cNvPicPr>
            <a:picLocks noChangeAspect="1"/>
          </p:cNvPicPr>
          <p:nvPr/>
        </p:nvPicPr>
        <p:blipFill>
          <a:blip r:embed="rId3"/>
          <a:stretch>
            <a:fillRect/>
          </a:stretch>
        </p:blipFill>
        <p:spPr>
          <a:xfrm>
            <a:off x="5334000" y="1636713"/>
            <a:ext cx="3713163" cy="3700462"/>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0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01">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0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p:nvPr/>
        </p:nvSpPr>
        <p:spPr>
          <a:xfrm>
            <a:off x="2209800" y="3352800"/>
            <a:ext cx="914400" cy="1143000"/>
          </a:xfrm>
          <a:prstGeom prst="flowChartProcess">
            <a:avLst/>
          </a:prstGeom>
          <a:solidFill>
            <a:schemeClr val="accent1"/>
          </a:solidFill>
          <a:ln w="9525">
            <a:noFill/>
          </a:ln>
        </p:spPr>
        <p:txBody>
          <a:bodyPr wrap="none" anchor="ctr" anchorCtr="0"/>
          <a:lstStyle/>
          <a:p>
            <a:pPr algn="ctr"/>
            <a:endParaRPr lang="en-US" altLang="en-US" sz="800" u="sng" dirty="0">
              <a:solidFill>
                <a:srgbClr val="FFFFCC"/>
              </a:solidFill>
              <a:latin typeface="Arial" panose="020B0604020202020204" pitchFamily="34" charset="0"/>
            </a:endParaRPr>
          </a:p>
          <a:p>
            <a:pPr algn="ctr"/>
            <a:r>
              <a:rPr lang="en-US" altLang="en-US" sz="1600" dirty="0">
                <a:solidFill>
                  <a:srgbClr val="FFFFCC"/>
                </a:solidFill>
                <a:latin typeface="Arial" panose="020B0604020202020204" pitchFamily="34" charset="0"/>
              </a:rPr>
              <a:t>TIM</a:t>
            </a:r>
          </a:p>
        </p:txBody>
      </p:sp>
      <p:sp>
        <p:nvSpPr>
          <p:cNvPr id="22531" name="AutoShape 3"/>
          <p:cNvSpPr/>
          <p:nvPr/>
        </p:nvSpPr>
        <p:spPr>
          <a:xfrm>
            <a:off x="4191000" y="1371600"/>
            <a:ext cx="1066800" cy="228600"/>
          </a:xfrm>
          <a:prstGeom prst="homePlate">
            <a:avLst>
              <a:gd name="adj" fmla="val 0"/>
            </a:avLst>
          </a:prstGeom>
          <a:solidFill>
            <a:schemeClr val="accent1"/>
          </a:solidFill>
          <a:ln w="9525">
            <a:noFill/>
          </a:ln>
        </p:spPr>
        <p:txBody>
          <a:bodyPr wrap="none" anchor="ctr" anchorCtr="0"/>
          <a:lstStyle/>
          <a:p>
            <a:endParaRPr lang="en-US" altLang="en-US" dirty="0">
              <a:latin typeface="Arial" panose="020B0604020202020204" pitchFamily="34" charset="0"/>
            </a:endParaRPr>
          </a:p>
        </p:txBody>
      </p:sp>
      <p:sp>
        <p:nvSpPr>
          <p:cNvPr id="22532" name="AutoShape 4"/>
          <p:cNvSpPr/>
          <p:nvPr/>
        </p:nvSpPr>
        <p:spPr>
          <a:xfrm>
            <a:off x="2590800" y="5638800"/>
            <a:ext cx="2667000" cy="228600"/>
          </a:xfrm>
          <a:prstGeom prst="homePlate">
            <a:avLst>
              <a:gd name="adj" fmla="val 0"/>
            </a:avLst>
          </a:prstGeom>
          <a:solidFill>
            <a:schemeClr val="accent1"/>
          </a:solidFill>
          <a:ln w="9525">
            <a:noFill/>
          </a:ln>
        </p:spPr>
        <p:txBody>
          <a:bodyPr wrap="none" anchor="ctr" anchorCtr="0"/>
          <a:lstStyle/>
          <a:p>
            <a:endParaRPr lang="en-US" altLang="en-US" dirty="0">
              <a:latin typeface="Arial" panose="020B0604020202020204" pitchFamily="34" charset="0"/>
            </a:endParaRPr>
          </a:p>
        </p:txBody>
      </p:sp>
      <p:sp>
        <p:nvSpPr>
          <p:cNvPr id="22533" name="AutoShape 5"/>
          <p:cNvSpPr/>
          <p:nvPr/>
        </p:nvSpPr>
        <p:spPr>
          <a:xfrm rot="5400000">
            <a:off x="4495800" y="1905000"/>
            <a:ext cx="1295400" cy="228600"/>
          </a:xfrm>
          <a:prstGeom prst="homePlate">
            <a:avLst>
              <a:gd name="adj" fmla="val 0"/>
            </a:avLst>
          </a:prstGeom>
          <a:solidFill>
            <a:schemeClr val="accent1"/>
          </a:solidFill>
          <a:ln w="9525">
            <a:noFill/>
          </a:ln>
        </p:spPr>
        <p:txBody>
          <a:bodyPr wrap="none" anchor="ctr" anchorCtr="0"/>
          <a:lstStyle/>
          <a:p>
            <a:endParaRPr lang="en-US" altLang="en-US" dirty="0">
              <a:latin typeface="Arial" panose="020B0604020202020204" pitchFamily="34" charset="0"/>
            </a:endParaRPr>
          </a:p>
        </p:txBody>
      </p:sp>
      <p:sp>
        <p:nvSpPr>
          <p:cNvPr id="22534" name="AutoShape 6"/>
          <p:cNvSpPr/>
          <p:nvPr/>
        </p:nvSpPr>
        <p:spPr>
          <a:xfrm rot="5400000">
            <a:off x="4495800" y="5105400"/>
            <a:ext cx="1295400" cy="228600"/>
          </a:xfrm>
          <a:prstGeom prst="homePlate">
            <a:avLst>
              <a:gd name="adj" fmla="val 0"/>
            </a:avLst>
          </a:prstGeom>
          <a:solidFill>
            <a:schemeClr val="accent1"/>
          </a:solidFill>
          <a:ln w="9525">
            <a:noFill/>
          </a:ln>
        </p:spPr>
        <p:txBody>
          <a:bodyPr wrap="none" anchor="ctr" anchorCtr="0"/>
          <a:lstStyle/>
          <a:p>
            <a:endParaRPr lang="en-US" altLang="en-US" dirty="0">
              <a:latin typeface="Arial" panose="020B0604020202020204" pitchFamily="34" charset="0"/>
            </a:endParaRPr>
          </a:p>
        </p:txBody>
      </p:sp>
      <p:sp>
        <p:nvSpPr>
          <p:cNvPr id="22535" name="AutoShape 7"/>
          <p:cNvSpPr/>
          <p:nvPr/>
        </p:nvSpPr>
        <p:spPr>
          <a:xfrm rot="5400000">
            <a:off x="1943100" y="5067300"/>
            <a:ext cx="1371600" cy="228600"/>
          </a:xfrm>
          <a:prstGeom prst="homePlate">
            <a:avLst>
              <a:gd name="adj" fmla="val 0"/>
            </a:avLst>
          </a:prstGeom>
          <a:solidFill>
            <a:schemeClr val="accent1"/>
          </a:solidFill>
          <a:ln w="9525">
            <a:noFill/>
          </a:ln>
        </p:spPr>
        <p:txBody>
          <a:bodyPr wrap="none" anchor="ctr" anchorCtr="0"/>
          <a:lstStyle/>
          <a:p>
            <a:endParaRPr lang="en-US" altLang="en-US" dirty="0">
              <a:latin typeface="Arial" panose="020B0604020202020204" pitchFamily="34" charset="0"/>
            </a:endParaRPr>
          </a:p>
        </p:txBody>
      </p:sp>
      <p:sp>
        <p:nvSpPr>
          <p:cNvPr id="22536" name="AutoShape 8"/>
          <p:cNvSpPr/>
          <p:nvPr/>
        </p:nvSpPr>
        <p:spPr>
          <a:xfrm rot="5400000">
            <a:off x="1600200" y="2286000"/>
            <a:ext cx="2057400" cy="228600"/>
          </a:xfrm>
          <a:prstGeom prst="homePlate">
            <a:avLst>
              <a:gd name="adj" fmla="val 0"/>
            </a:avLst>
          </a:prstGeom>
          <a:solidFill>
            <a:schemeClr val="accent1"/>
          </a:solidFill>
          <a:ln w="9525">
            <a:noFill/>
          </a:ln>
        </p:spPr>
        <p:txBody>
          <a:bodyPr wrap="none" anchor="ctr" anchorCtr="0"/>
          <a:lstStyle/>
          <a:p>
            <a:endParaRPr lang="en-US" altLang="en-US" dirty="0">
              <a:latin typeface="Arial" panose="020B0604020202020204" pitchFamily="34" charset="0"/>
            </a:endParaRPr>
          </a:p>
        </p:txBody>
      </p:sp>
      <p:sp>
        <p:nvSpPr>
          <p:cNvPr id="22537" name="AutoShape 9"/>
          <p:cNvSpPr/>
          <p:nvPr/>
        </p:nvSpPr>
        <p:spPr>
          <a:xfrm>
            <a:off x="2590800" y="1371600"/>
            <a:ext cx="2667000" cy="228600"/>
          </a:xfrm>
          <a:prstGeom prst="homePlate">
            <a:avLst>
              <a:gd name="adj" fmla="val 0"/>
            </a:avLst>
          </a:prstGeom>
          <a:solidFill>
            <a:schemeClr val="accent1"/>
          </a:solidFill>
          <a:ln w="9525">
            <a:noFill/>
          </a:ln>
        </p:spPr>
        <p:txBody>
          <a:bodyPr wrap="none" anchor="ctr" anchorCtr="0"/>
          <a:lstStyle/>
          <a:p>
            <a:endParaRPr lang="en-US" altLang="en-US" dirty="0">
              <a:latin typeface="Arial" panose="020B0604020202020204" pitchFamily="34" charset="0"/>
            </a:endParaRPr>
          </a:p>
        </p:txBody>
      </p:sp>
      <p:sp>
        <p:nvSpPr>
          <p:cNvPr id="22538" name="Oval 10"/>
          <p:cNvSpPr/>
          <p:nvPr/>
        </p:nvSpPr>
        <p:spPr>
          <a:xfrm>
            <a:off x="4267200" y="2971800"/>
            <a:ext cx="228600" cy="304800"/>
          </a:xfrm>
          <a:prstGeom prst="ellipse">
            <a:avLst/>
          </a:prstGeom>
          <a:solidFill>
            <a:schemeClr val="hlink"/>
          </a:solidFill>
          <a:ln w="9525" cap="flat" cmpd="sng">
            <a:solidFill>
              <a:schemeClr val="hlink"/>
            </a:solidFill>
            <a:prstDash val="solid"/>
            <a:headEnd type="none" w="med" len="med"/>
            <a:tailEnd type="none" w="med" len="med"/>
          </a:ln>
        </p:spPr>
        <p:txBody>
          <a:bodyPr wrap="none" anchor="ctr" anchorCtr="0"/>
          <a:lstStyle/>
          <a:p>
            <a:endParaRPr lang="en-US" altLang="en-US" dirty="0">
              <a:latin typeface="Arial" panose="020B0604020202020204" pitchFamily="34" charset="0"/>
            </a:endParaRPr>
          </a:p>
        </p:txBody>
      </p:sp>
      <p:sp>
        <p:nvSpPr>
          <p:cNvPr id="22539" name="Oval 11"/>
          <p:cNvSpPr/>
          <p:nvPr/>
        </p:nvSpPr>
        <p:spPr>
          <a:xfrm>
            <a:off x="4267200" y="3429000"/>
            <a:ext cx="228600" cy="304800"/>
          </a:xfrm>
          <a:prstGeom prst="ellipse">
            <a:avLst/>
          </a:prstGeom>
          <a:solidFill>
            <a:schemeClr val="hlink"/>
          </a:solidFill>
          <a:ln w="9525" cap="flat" cmpd="sng">
            <a:solidFill>
              <a:schemeClr val="hlink"/>
            </a:solidFill>
            <a:prstDash val="solid"/>
            <a:headEnd type="none" w="med" len="med"/>
            <a:tailEnd type="none" w="med" len="med"/>
          </a:ln>
        </p:spPr>
        <p:txBody>
          <a:bodyPr wrap="none" anchor="ctr" anchorCtr="0"/>
          <a:lstStyle/>
          <a:p>
            <a:endParaRPr lang="en-US" altLang="en-US" dirty="0">
              <a:latin typeface="Arial" panose="020B0604020202020204" pitchFamily="34" charset="0"/>
            </a:endParaRPr>
          </a:p>
        </p:txBody>
      </p:sp>
      <p:sp>
        <p:nvSpPr>
          <p:cNvPr id="22540" name="Oval 12"/>
          <p:cNvSpPr/>
          <p:nvPr/>
        </p:nvSpPr>
        <p:spPr>
          <a:xfrm>
            <a:off x="5105400" y="3810000"/>
            <a:ext cx="228600" cy="304800"/>
          </a:xfrm>
          <a:prstGeom prst="ellipse">
            <a:avLst/>
          </a:prstGeom>
          <a:solidFill>
            <a:schemeClr val="hlink"/>
          </a:solidFill>
          <a:ln w="9525" cap="flat" cmpd="sng">
            <a:solidFill>
              <a:schemeClr val="hlink"/>
            </a:solidFill>
            <a:prstDash val="solid"/>
            <a:headEnd type="none" w="med" len="med"/>
            <a:tailEnd type="none" w="med" len="med"/>
          </a:ln>
        </p:spPr>
        <p:txBody>
          <a:bodyPr wrap="none" anchor="ctr" anchorCtr="0"/>
          <a:lstStyle/>
          <a:p>
            <a:endParaRPr lang="en-US" altLang="en-US" dirty="0">
              <a:latin typeface="Arial" panose="020B0604020202020204" pitchFamily="34" charset="0"/>
            </a:endParaRPr>
          </a:p>
        </p:txBody>
      </p:sp>
      <p:sp>
        <p:nvSpPr>
          <p:cNvPr id="22541" name="Oval 13"/>
          <p:cNvSpPr/>
          <p:nvPr/>
        </p:nvSpPr>
        <p:spPr>
          <a:xfrm>
            <a:off x="5181600" y="3352800"/>
            <a:ext cx="228600" cy="304800"/>
          </a:xfrm>
          <a:prstGeom prst="ellipse">
            <a:avLst/>
          </a:prstGeom>
          <a:solidFill>
            <a:schemeClr val="hlink"/>
          </a:solidFill>
          <a:ln w="9525" cap="flat" cmpd="sng">
            <a:solidFill>
              <a:schemeClr val="hlink"/>
            </a:solidFill>
            <a:prstDash val="solid"/>
            <a:headEnd type="none" w="med" len="med"/>
            <a:tailEnd type="none" w="med" len="med"/>
          </a:ln>
        </p:spPr>
        <p:txBody>
          <a:bodyPr wrap="none" anchor="ctr" anchorCtr="0"/>
          <a:lstStyle/>
          <a:p>
            <a:endParaRPr lang="en-US" altLang="en-US" dirty="0">
              <a:latin typeface="Arial" panose="020B0604020202020204" pitchFamily="34" charset="0"/>
            </a:endParaRPr>
          </a:p>
        </p:txBody>
      </p:sp>
      <p:sp>
        <p:nvSpPr>
          <p:cNvPr id="22542" name="Oval 14"/>
          <p:cNvSpPr/>
          <p:nvPr/>
        </p:nvSpPr>
        <p:spPr>
          <a:xfrm>
            <a:off x="5181600" y="2895600"/>
            <a:ext cx="228600" cy="304800"/>
          </a:xfrm>
          <a:prstGeom prst="ellipse">
            <a:avLst/>
          </a:prstGeom>
          <a:solidFill>
            <a:schemeClr val="hlink"/>
          </a:solidFill>
          <a:ln w="9525" cap="flat" cmpd="sng">
            <a:solidFill>
              <a:schemeClr val="hlink"/>
            </a:solidFill>
            <a:prstDash val="solid"/>
            <a:headEnd type="none" w="med" len="med"/>
            <a:tailEnd type="none" w="med" len="med"/>
          </a:ln>
        </p:spPr>
        <p:txBody>
          <a:bodyPr wrap="none" anchor="ctr" anchorCtr="0"/>
          <a:lstStyle/>
          <a:p>
            <a:endParaRPr lang="en-US" altLang="en-US" dirty="0">
              <a:latin typeface="Arial" panose="020B0604020202020204" pitchFamily="34" charset="0"/>
            </a:endParaRPr>
          </a:p>
        </p:txBody>
      </p:sp>
      <p:sp>
        <p:nvSpPr>
          <p:cNvPr id="22543" name="AutoShape 15"/>
          <p:cNvSpPr/>
          <p:nvPr/>
        </p:nvSpPr>
        <p:spPr>
          <a:xfrm rot="5400000">
            <a:off x="3771900" y="3543300"/>
            <a:ext cx="1905000" cy="152400"/>
          </a:xfrm>
          <a:prstGeom prst="homePlate">
            <a:avLst>
              <a:gd name="adj" fmla="val 0"/>
            </a:avLst>
          </a:prstGeom>
          <a:solidFill>
            <a:schemeClr val="accent1"/>
          </a:solidFill>
          <a:ln w="9525">
            <a:noFill/>
          </a:ln>
        </p:spPr>
        <p:txBody>
          <a:bodyPr wrap="none" anchor="ctr" anchorCtr="0"/>
          <a:lstStyle/>
          <a:p>
            <a:endParaRPr lang="en-US" altLang="en-US" dirty="0">
              <a:latin typeface="Arial" panose="020B0604020202020204" pitchFamily="34" charset="0"/>
            </a:endParaRPr>
          </a:p>
        </p:txBody>
      </p:sp>
      <p:sp>
        <p:nvSpPr>
          <p:cNvPr id="22544" name="AutoShape 16"/>
          <p:cNvSpPr/>
          <p:nvPr/>
        </p:nvSpPr>
        <p:spPr>
          <a:xfrm>
            <a:off x="4724400" y="2667000"/>
            <a:ext cx="838200" cy="152400"/>
          </a:xfrm>
          <a:prstGeom prst="homePlate">
            <a:avLst>
              <a:gd name="adj" fmla="val 0"/>
            </a:avLst>
          </a:prstGeom>
          <a:solidFill>
            <a:schemeClr val="accent1"/>
          </a:solidFill>
          <a:ln w="9525">
            <a:noFill/>
          </a:ln>
        </p:spPr>
        <p:txBody>
          <a:bodyPr wrap="none" anchor="ctr" anchorCtr="0"/>
          <a:lstStyle/>
          <a:p>
            <a:endParaRPr lang="en-US" altLang="en-US" dirty="0">
              <a:latin typeface="Arial" panose="020B0604020202020204" pitchFamily="34" charset="0"/>
            </a:endParaRPr>
          </a:p>
        </p:txBody>
      </p:sp>
      <p:sp>
        <p:nvSpPr>
          <p:cNvPr id="22545" name="AutoShape 17"/>
          <p:cNvSpPr/>
          <p:nvPr/>
        </p:nvSpPr>
        <p:spPr>
          <a:xfrm>
            <a:off x="4724400" y="4419600"/>
            <a:ext cx="838200" cy="152400"/>
          </a:xfrm>
          <a:prstGeom prst="homePlate">
            <a:avLst>
              <a:gd name="adj" fmla="val 0"/>
            </a:avLst>
          </a:prstGeom>
          <a:solidFill>
            <a:schemeClr val="accent1"/>
          </a:solidFill>
          <a:ln w="9525">
            <a:noFill/>
          </a:ln>
        </p:spPr>
        <p:txBody>
          <a:bodyPr wrap="none" anchor="ctr" anchorCtr="0"/>
          <a:lstStyle/>
          <a:p>
            <a:endParaRPr lang="en-US" altLang="en-US" dirty="0">
              <a:latin typeface="Arial" panose="020B0604020202020204" pitchFamily="34" charset="0"/>
            </a:endParaRPr>
          </a:p>
        </p:txBody>
      </p:sp>
      <p:sp>
        <p:nvSpPr>
          <p:cNvPr id="22546" name="AutoShape 18"/>
          <p:cNvSpPr/>
          <p:nvPr/>
        </p:nvSpPr>
        <p:spPr>
          <a:xfrm rot="5400000">
            <a:off x="4610100" y="3543300"/>
            <a:ext cx="1905000" cy="152400"/>
          </a:xfrm>
          <a:prstGeom prst="homePlate">
            <a:avLst>
              <a:gd name="adj" fmla="val 0"/>
            </a:avLst>
          </a:prstGeom>
          <a:solidFill>
            <a:schemeClr val="accent1"/>
          </a:solidFill>
          <a:ln w="9525">
            <a:noFill/>
          </a:ln>
        </p:spPr>
        <p:txBody>
          <a:bodyPr wrap="none" anchor="ctr" anchorCtr="0"/>
          <a:lstStyle/>
          <a:p>
            <a:endParaRPr lang="en-US" altLang="en-US" dirty="0">
              <a:latin typeface="Arial" panose="020B0604020202020204" pitchFamily="34" charset="0"/>
            </a:endParaRPr>
          </a:p>
        </p:txBody>
      </p:sp>
      <p:sp>
        <p:nvSpPr>
          <p:cNvPr id="22547" name="Oval 19"/>
          <p:cNvSpPr/>
          <p:nvPr/>
        </p:nvSpPr>
        <p:spPr>
          <a:xfrm>
            <a:off x="4419600" y="3733800"/>
            <a:ext cx="228600" cy="304800"/>
          </a:xfrm>
          <a:prstGeom prst="ellipse">
            <a:avLst/>
          </a:prstGeom>
          <a:solidFill>
            <a:schemeClr val="hlink"/>
          </a:solidFill>
          <a:ln w="9525" cap="flat" cmpd="sng">
            <a:solidFill>
              <a:schemeClr val="hlink"/>
            </a:solidFill>
            <a:prstDash val="solid"/>
            <a:headEnd type="none" w="med" len="med"/>
            <a:tailEnd type="none" w="med" len="med"/>
          </a:ln>
        </p:spPr>
        <p:txBody>
          <a:bodyPr wrap="none" anchor="ctr" anchorCtr="0"/>
          <a:lstStyle/>
          <a:p>
            <a:endParaRPr lang="en-US" altLang="en-US" dirty="0">
              <a:latin typeface="Arial" panose="020B0604020202020204" pitchFamily="34" charset="0"/>
            </a:endParaRPr>
          </a:p>
        </p:txBody>
      </p:sp>
      <p:sp>
        <p:nvSpPr>
          <p:cNvPr id="22548" name="Oval 20"/>
          <p:cNvSpPr/>
          <p:nvPr/>
        </p:nvSpPr>
        <p:spPr>
          <a:xfrm>
            <a:off x="5715000" y="3048000"/>
            <a:ext cx="228600" cy="304800"/>
          </a:xfrm>
          <a:prstGeom prst="ellipse">
            <a:avLst/>
          </a:prstGeom>
          <a:solidFill>
            <a:schemeClr val="hlink"/>
          </a:solidFill>
          <a:ln w="9525" cap="flat" cmpd="sng">
            <a:solidFill>
              <a:schemeClr val="hlink"/>
            </a:solidFill>
            <a:prstDash val="solid"/>
            <a:headEnd type="none" w="med" len="med"/>
            <a:tailEnd type="none" w="med" len="med"/>
          </a:ln>
        </p:spPr>
        <p:txBody>
          <a:bodyPr wrap="none" anchor="ctr" anchorCtr="0"/>
          <a:lstStyle/>
          <a:p>
            <a:endParaRPr lang="en-US" altLang="en-US" dirty="0">
              <a:latin typeface="Arial" panose="020B0604020202020204" pitchFamily="34" charset="0"/>
            </a:endParaRPr>
          </a:p>
        </p:txBody>
      </p:sp>
      <p:sp>
        <p:nvSpPr>
          <p:cNvPr id="22549" name="Oval 21"/>
          <p:cNvSpPr/>
          <p:nvPr/>
        </p:nvSpPr>
        <p:spPr>
          <a:xfrm>
            <a:off x="5715000" y="3886200"/>
            <a:ext cx="228600" cy="304800"/>
          </a:xfrm>
          <a:prstGeom prst="ellipse">
            <a:avLst/>
          </a:prstGeom>
          <a:solidFill>
            <a:schemeClr val="hlink"/>
          </a:solidFill>
          <a:ln w="9525" cap="flat" cmpd="sng">
            <a:solidFill>
              <a:schemeClr val="hlink"/>
            </a:solidFill>
            <a:prstDash val="solid"/>
            <a:headEnd type="none" w="med" len="med"/>
            <a:tailEnd type="none" w="med" len="med"/>
          </a:ln>
        </p:spPr>
        <p:txBody>
          <a:bodyPr wrap="none" anchor="ctr" anchorCtr="0"/>
          <a:lstStyle/>
          <a:p>
            <a:endParaRPr lang="en-US" altLang="en-US" dirty="0">
              <a:latin typeface="Arial" panose="020B0604020202020204" pitchFamily="34" charset="0"/>
            </a:endParaRPr>
          </a:p>
        </p:txBody>
      </p:sp>
      <p:sp>
        <p:nvSpPr>
          <p:cNvPr id="22550" name="Oval 22"/>
          <p:cNvSpPr/>
          <p:nvPr/>
        </p:nvSpPr>
        <p:spPr>
          <a:xfrm>
            <a:off x="5715000" y="3429000"/>
            <a:ext cx="228600" cy="304800"/>
          </a:xfrm>
          <a:prstGeom prst="ellipse">
            <a:avLst/>
          </a:prstGeom>
          <a:solidFill>
            <a:schemeClr val="hlink"/>
          </a:solidFill>
          <a:ln w="9525" cap="flat" cmpd="sng">
            <a:solidFill>
              <a:schemeClr val="hlink"/>
            </a:solidFill>
            <a:prstDash val="solid"/>
            <a:headEnd type="none" w="med" len="med"/>
            <a:tailEnd type="none" w="med" len="med"/>
          </a:ln>
        </p:spPr>
        <p:txBody>
          <a:bodyPr wrap="none" anchor="ctr" anchorCtr="0"/>
          <a:lstStyle/>
          <a:p>
            <a:endParaRPr lang="en-US" altLang="en-US" dirty="0">
              <a:latin typeface="Arial" panose="020B0604020202020204" pitchFamily="34" charset="0"/>
            </a:endParaRPr>
          </a:p>
        </p:txBody>
      </p:sp>
      <p:sp>
        <p:nvSpPr>
          <p:cNvPr id="22551" name="Oval 23"/>
          <p:cNvSpPr/>
          <p:nvPr/>
        </p:nvSpPr>
        <p:spPr>
          <a:xfrm>
            <a:off x="5181600" y="3962400"/>
            <a:ext cx="228600" cy="304800"/>
          </a:xfrm>
          <a:prstGeom prst="ellipse">
            <a:avLst/>
          </a:prstGeom>
          <a:solidFill>
            <a:schemeClr val="hlink"/>
          </a:solidFill>
          <a:ln w="9525" cap="flat" cmpd="sng">
            <a:solidFill>
              <a:schemeClr val="hlink"/>
            </a:solidFill>
            <a:prstDash val="solid"/>
            <a:headEnd type="none" w="med" len="med"/>
            <a:tailEnd type="none" w="med" len="med"/>
          </a:ln>
        </p:spPr>
        <p:txBody>
          <a:bodyPr wrap="none" anchor="ctr" anchorCtr="0"/>
          <a:lstStyle/>
          <a:p>
            <a:endParaRPr lang="en-US" altLang="en-US" dirty="0">
              <a:latin typeface="Arial" panose="020B0604020202020204" pitchFamily="34" charset="0"/>
            </a:endParaRPr>
          </a:p>
        </p:txBody>
      </p:sp>
      <p:sp>
        <p:nvSpPr>
          <p:cNvPr id="22552" name="AutoShape 24"/>
          <p:cNvSpPr/>
          <p:nvPr/>
        </p:nvSpPr>
        <p:spPr>
          <a:xfrm rot="-10800000" flipV="1">
            <a:off x="4495800" y="5791200"/>
            <a:ext cx="76200" cy="76200"/>
          </a:xfrm>
          <a:prstGeom prst="moon">
            <a:avLst>
              <a:gd name="adj" fmla="val 50000"/>
            </a:avLst>
          </a:prstGeom>
          <a:solidFill>
            <a:schemeClr val="hlink"/>
          </a:solidFill>
          <a:ln w="9525" cap="flat" cmpd="sng">
            <a:solidFill>
              <a:schemeClr val="tx1"/>
            </a:solidFill>
            <a:prstDash val="solid"/>
            <a:miter/>
            <a:headEnd type="none" w="med" len="med"/>
            <a:tailEnd type="none" w="med" len="med"/>
          </a:ln>
        </p:spPr>
        <p:txBody>
          <a:bodyPr wrap="none" anchor="ctr" anchorCtr="0"/>
          <a:lstStyle/>
          <a:p>
            <a:endParaRPr lang="en-US" altLang="en-US" dirty="0">
              <a:latin typeface="Arial" panose="020B0604020202020204" pitchFamily="34" charset="0"/>
            </a:endParaRPr>
          </a:p>
        </p:txBody>
      </p:sp>
      <p:sp>
        <p:nvSpPr>
          <p:cNvPr id="22553" name="AutoShape 25"/>
          <p:cNvSpPr/>
          <p:nvPr/>
        </p:nvSpPr>
        <p:spPr>
          <a:xfrm rot="-10800000" flipV="1">
            <a:off x="4495800" y="5638800"/>
            <a:ext cx="76200" cy="76200"/>
          </a:xfrm>
          <a:prstGeom prst="moon">
            <a:avLst>
              <a:gd name="adj" fmla="val 50000"/>
            </a:avLst>
          </a:prstGeom>
          <a:solidFill>
            <a:schemeClr val="hlink"/>
          </a:solidFill>
          <a:ln w="9525" cap="flat" cmpd="sng">
            <a:solidFill>
              <a:schemeClr val="tx1"/>
            </a:solidFill>
            <a:prstDash val="solid"/>
            <a:miter/>
            <a:headEnd type="none" w="med" len="med"/>
            <a:tailEnd type="none" w="med" len="med"/>
          </a:ln>
        </p:spPr>
        <p:txBody>
          <a:bodyPr wrap="none" anchor="ctr" anchorCtr="0"/>
          <a:lstStyle/>
          <a:p>
            <a:endParaRPr lang="en-US" altLang="en-US" dirty="0">
              <a:latin typeface="Arial" panose="020B0604020202020204" pitchFamily="34" charset="0"/>
            </a:endParaRPr>
          </a:p>
        </p:txBody>
      </p:sp>
      <p:sp>
        <p:nvSpPr>
          <p:cNvPr id="22554" name="AutoShape 26"/>
          <p:cNvSpPr/>
          <p:nvPr/>
        </p:nvSpPr>
        <p:spPr>
          <a:xfrm rot="-10800000" flipV="1">
            <a:off x="3657600" y="5638800"/>
            <a:ext cx="76200" cy="76200"/>
          </a:xfrm>
          <a:prstGeom prst="moon">
            <a:avLst>
              <a:gd name="adj" fmla="val 50000"/>
            </a:avLst>
          </a:prstGeom>
          <a:solidFill>
            <a:schemeClr val="hlink"/>
          </a:solidFill>
          <a:ln w="9525" cap="flat" cmpd="sng">
            <a:solidFill>
              <a:schemeClr val="tx1"/>
            </a:solidFill>
            <a:prstDash val="solid"/>
            <a:miter/>
            <a:headEnd type="none" w="med" len="med"/>
            <a:tailEnd type="none" w="med" len="med"/>
          </a:ln>
        </p:spPr>
        <p:txBody>
          <a:bodyPr wrap="none" anchor="ctr" anchorCtr="0"/>
          <a:lstStyle/>
          <a:p>
            <a:endParaRPr lang="en-US" altLang="en-US" dirty="0">
              <a:latin typeface="Arial" panose="020B0604020202020204" pitchFamily="34" charset="0"/>
            </a:endParaRPr>
          </a:p>
        </p:txBody>
      </p:sp>
      <p:sp>
        <p:nvSpPr>
          <p:cNvPr id="22555" name="AutoShape 27"/>
          <p:cNvSpPr/>
          <p:nvPr/>
        </p:nvSpPr>
        <p:spPr>
          <a:xfrm rot="-10800000" flipV="1">
            <a:off x="3657600" y="5791200"/>
            <a:ext cx="76200" cy="76200"/>
          </a:xfrm>
          <a:prstGeom prst="moon">
            <a:avLst>
              <a:gd name="adj" fmla="val 50000"/>
            </a:avLst>
          </a:prstGeom>
          <a:solidFill>
            <a:schemeClr val="hlink"/>
          </a:solidFill>
          <a:ln w="9525" cap="flat" cmpd="sng">
            <a:solidFill>
              <a:schemeClr val="tx1"/>
            </a:solidFill>
            <a:prstDash val="solid"/>
            <a:miter/>
            <a:headEnd type="none" w="med" len="med"/>
            <a:tailEnd type="none" w="med" len="med"/>
          </a:ln>
        </p:spPr>
        <p:txBody>
          <a:bodyPr wrap="none" anchor="ctr" anchorCtr="0"/>
          <a:lstStyle/>
          <a:p>
            <a:endParaRPr lang="en-US" altLang="en-US" dirty="0">
              <a:latin typeface="Arial" panose="020B0604020202020204" pitchFamily="34" charset="0"/>
            </a:endParaRPr>
          </a:p>
        </p:txBody>
      </p:sp>
      <p:sp>
        <p:nvSpPr>
          <p:cNvPr id="22556" name="Oval 28"/>
          <p:cNvSpPr/>
          <p:nvPr/>
        </p:nvSpPr>
        <p:spPr>
          <a:xfrm>
            <a:off x="4267200" y="2971800"/>
            <a:ext cx="228600" cy="304800"/>
          </a:xfrm>
          <a:prstGeom prst="ellipse">
            <a:avLst/>
          </a:prstGeom>
          <a:solidFill>
            <a:schemeClr val="hlink"/>
          </a:solidFill>
          <a:ln w="9525" cap="flat" cmpd="sng">
            <a:solidFill>
              <a:schemeClr val="hlink"/>
            </a:solidFill>
            <a:prstDash val="solid"/>
            <a:headEnd type="none" w="med" len="med"/>
            <a:tailEnd type="none" w="med" len="med"/>
          </a:ln>
        </p:spPr>
        <p:txBody>
          <a:bodyPr wrap="none" anchor="ctr" anchorCtr="0"/>
          <a:lstStyle/>
          <a:p>
            <a:endParaRPr lang="en-US" altLang="en-US" dirty="0">
              <a:latin typeface="Arial" panose="020B0604020202020204" pitchFamily="34" charset="0"/>
            </a:endParaRPr>
          </a:p>
        </p:txBody>
      </p:sp>
      <p:sp>
        <p:nvSpPr>
          <p:cNvPr id="22557" name="Oval 29"/>
          <p:cNvSpPr/>
          <p:nvPr/>
        </p:nvSpPr>
        <p:spPr>
          <a:xfrm>
            <a:off x="4267200" y="3429000"/>
            <a:ext cx="228600" cy="304800"/>
          </a:xfrm>
          <a:prstGeom prst="ellipse">
            <a:avLst/>
          </a:prstGeom>
          <a:solidFill>
            <a:schemeClr val="hlink"/>
          </a:solidFill>
          <a:ln w="9525" cap="flat" cmpd="sng">
            <a:solidFill>
              <a:schemeClr val="hlink"/>
            </a:solidFill>
            <a:prstDash val="solid"/>
            <a:headEnd type="none" w="med" len="med"/>
            <a:tailEnd type="none" w="med" len="med"/>
          </a:ln>
        </p:spPr>
        <p:txBody>
          <a:bodyPr wrap="none" anchor="ctr" anchorCtr="0"/>
          <a:lstStyle/>
          <a:p>
            <a:endParaRPr lang="en-US" altLang="en-US" dirty="0">
              <a:latin typeface="Arial" panose="020B0604020202020204" pitchFamily="34" charset="0"/>
            </a:endParaRPr>
          </a:p>
        </p:txBody>
      </p:sp>
      <p:sp>
        <p:nvSpPr>
          <p:cNvPr id="22558" name="Oval 30"/>
          <p:cNvSpPr/>
          <p:nvPr/>
        </p:nvSpPr>
        <p:spPr>
          <a:xfrm>
            <a:off x="5105400" y="3810000"/>
            <a:ext cx="228600" cy="304800"/>
          </a:xfrm>
          <a:prstGeom prst="ellipse">
            <a:avLst/>
          </a:prstGeom>
          <a:solidFill>
            <a:schemeClr val="hlink"/>
          </a:solidFill>
          <a:ln w="9525" cap="flat" cmpd="sng">
            <a:solidFill>
              <a:schemeClr val="hlink"/>
            </a:solidFill>
            <a:prstDash val="solid"/>
            <a:headEnd type="none" w="med" len="med"/>
            <a:tailEnd type="none" w="med" len="med"/>
          </a:ln>
        </p:spPr>
        <p:txBody>
          <a:bodyPr wrap="none" anchor="ctr" anchorCtr="0"/>
          <a:lstStyle/>
          <a:p>
            <a:endParaRPr lang="en-US" altLang="en-US" dirty="0">
              <a:latin typeface="Arial" panose="020B0604020202020204" pitchFamily="34" charset="0"/>
            </a:endParaRPr>
          </a:p>
        </p:txBody>
      </p:sp>
      <p:sp>
        <p:nvSpPr>
          <p:cNvPr id="22559" name="Oval 31"/>
          <p:cNvSpPr/>
          <p:nvPr/>
        </p:nvSpPr>
        <p:spPr>
          <a:xfrm>
            <a:off x="5181600" y="3352800"/>
            <a:ext cx="228600" cy="304800"/>
          </a:xfrm>
          <a:prstGeom prst="ellipse">
            <a:avLst/>
          </a:prstGeom>
          <a:solidFill>
            <a:schemeClr val="hlink"/>
          </a:solidFill>
          <a:ln w="9525" cap="flat" cmpd="sng">
            <a:solidFill>
              <a:schemeClr val="hlink"/>
            </a:solidFill>
            <a:prstDash val="solid"/>
            <a:headEnd type="none" w="med" len="med"/>
            <a:tailEnd type="none" w="med" len="med"/>
          </a:ln>
        </p:spPr>
        <p:txBody>
          <a:bodyPr wrap="none" anchor="ctr" anchorCtr="0"/>
          <a:lstStyle/>
          <a:p>
            <a:endParaRPr lang="en-US" altLang="en-US" dirty="0">
              <a:latin typeface="Arial" panose="020B0604020202020204" pitchFamily="34" charset="0"/>
            </a:endParaRPr>
          </a:p>
        </p:txBody>
      </p:sp>
      <p:sp>
        <p:nvSpPr>
          <p:cNvPr id="22560" name="Oval 32"/>
          <p:cNvSpPr/>
          <p:nvPr/>
        </p:nvSpPr>
        <p:spPr>
          <a:xfrm>
            <a:off x="5181600" y="2895600"/>
            <a:ext cx="228600" cy="304800"/>
          </a:xfrm>
          <a:prstGeom prst="ellipse">
            <a:avLst/>
          </a:prstGeom>
          <a:solidFill>
            <a:schemeClr val="hlink"/>
          </a:solidFill>
          <a:ln w="9525" cap="flat" cmpd="sng">
            <a:solidFill>
              <a:schemeClr val="hlink"/>
            </a:solidFill>
            <a:prstDash val="solid"/>
            <a:headEnd type="none" w="med" len="med"/>
            <a:tailEnd type="none" w="med" len="med"/>
          </a:ln>
        </p:spPr>
        <p:txBody>
          <a:bodyPr wrap="none" anchor="ctr" anchorCtr="0"/>
          <a:lstStyle/>
          <a:p>
            <a:endParaRPr lang="en-US" altLang="en-US" dirty="0">
              <a:latin typeface="Arial" panose="020B0604020202020204" pitchFamily="34" charset="0"/>
            </a:endParaRPr>
          </a:p>
        </p:txBody>
      </p:sp>
      <p:sp>
        <p:nvSpPr>
          <p:cNvPr id="22561" name="Oval 33"/>
          <p:cNvSpPr/>
          <p:nvPr/>
        </p:nvSpPr>
        <p:spPr>
          <a:xfrm>
            <a:off x="4419600" y="3733800"/>
            <a:ext cx="228600" cy="304800"/>
          </a:xfrm>
          <a:prstGeom prst="ellipse">
            <a:avLst/>
          </a:prstGeom>
          <a:solidFill>
            <a:schemeClr val="hlink"/>
          </a:solidFill>
          <a:ln w="9525" cap="flat" cmpd="sng">
            <a:solidFill>
              <a:schemeClr val="hlink"/>
            </a:solidFill>
            <a:prstDash val="solid"/>
            <a:headEnd type="none" w="med" len="med"/>
            <a:tailEnd type="none" w="med" len="med"/>
          </a:ln>
        </p:spPr>
        <p:txBody>
          <a:bodyPr wrap="none" anchor="ctr" anchorCtr="0"/>
          <a:lstStyle/>
          <a:p>
            <a:endParaRPr lang="en-US" altLang="en-US" dirty="0">
              <a:latin typeface="Arial" panose="020B0604020202020204" pitchFamily="34" charset="0"/>
            </a:endParaRPr>
          </a:p>
        </p:txBody>
      </p:sp>
      <p:sp>
        <p:nvSpPr>
          <p:cNvPr id="22562" name="Oval 34"/>
          <p:cNvSpPr/>
          <p:nvPr/>
        </p:nvSpPr>
        <p:spPr>
          <a:xfrm>
            <a:off x="5715000" y="3048000"/>
            <a:ext cx="228600" cy="304800"/>
          </a:xfrm>
          <a:prstGeom prst="ellipse">
            <a:avLst/>
          </a:prstGeom>
          <a:solidFill>
            <a:schemeClr val="hlink"/>
          </a:solidFill>
          <a:ln w="9525" cap="flat" cmpd="sng">
            <a:solidFill>
              <a:schemeClr val="hlink"/>
            </a:solidFill>
            <a:prstDash val="solid"/>
            <a:headEnd type="none" w="med" len="med"/>
            <a:tailEnd type="none" w="med" len="med"/>
          </a:ln>
        </p:spPr>
        <p:txBody>
          <a:bodyPr wrap="none" anchor="ctr" anchorCtr="0"/>
          <a:lstStyle/>
          <a:p>
            <a:endParaRPr lang="en-US" altLang="en-US" dirty="0">
              <a:latin typeface="Arial" panose="020B0604020202020204" pitchFamily="34" charset="0"/>
            </a:endParaRPr>
          </a:p>
        </p:txBody>
      </p:sp>
      <p:sp>
        <p:nvSpPr>
          <p:cNvPr id="22563" name="Oval 35"/>
          <p:cNvSpPr/>
          <p:nvPr/>
        </p:nvSpPr>
        <p:spPr>
          <a:xfrm>
            <a:off x="5715000" y="3886200"/>
            <a:ext cx="228600" cy="304800"/>
          </a:xfrm>
          <a:prstGeom prst="ellipse">
            <a:avLst/>
          </a:prstGeom>
          <a:solidFill>
            <a:schemeClr val="hlink"/>
          </a:solidFill>
          <a:ln w="9525" cap="flat" cmpd="sng">
            <a:solidFill>
              <a:schemeClr val="hlink"/>
            </a:solidFill>
            <a:prstDash val="solid"/>
            <a:headEnd type="none" w="med" len="med"/>
            <a:tailEnd type="none" w="med" len="med"/>
          </a:ln>
        </p:spPr>
        <p:txBody>
          <a:bodyPr wrap="none" anchor="ctr" anchorCtr="0"/>
          <a:lstStyle/>
          <a:p>
            <a:endParaRPr lang="en-US" altLang="en-US" dirty="0">
              <a:latin typeface="Arial" panose="020B0604020202020204" pitchFamily="34" charset="0"/>
            </a:endParaRPr>
          </a:p>
        </p:txBody>
      </p:sp>
      <p:sp>
        <p:nvSpPr>
          <p:cNvPr id="22564" name="Oval 36"/>
          <p:cNvSpPr/>
          <p:nvPr/>
        </p:nvSpPr>
        <p:spPr>
          <a:xfrm>
            <a:off x="5715000" y="3429000"/>
            <a:ext cx="228600" cy="304800"/>
          </a:xfrm>
          <a:prstGeom prst="ellipse">
            <a:avLst/>
          </a:prstGeom>
          <a:solidFill>
            <a:schemeClr val="hlink"/>
          </a:solidFill>
          <a:ln w="9525" cap="flat" cmpd="sng">
            <a:solidFill>
              <a:schemeClr val="hlink"/>
            </a:solidFill>
            <a:prstDash val="solid"/>
            <a:headEnd type="none" w="med" len="med"/>
            <a:tailEnd type="none" w="med" len="med"/>
          </a:ln>
        </p:spPr>
        <p:txBody>
          <a:bodyPr wrap="none" anchor="ctr" anchorCtr="0"/>
          <a:lstStyle/>
          <a:p>
            <a:endParaRPr lang="en-US" altLang="en-US" dirty="0">
              <a:latin typeface="Arial" panose="020B0604020202020204" pitchFamily="34" charset="0"/>
            </a:endParaRPr>
          </a:p>
        </p:txBody>
      </p:sp>
      <p:sp>
        <p:nvSpPr>
          <p:cNvPr id="22565" name="Oval 37"/>
          <p:cNvSpPr/>
          <p:nvPr/>
        </p:nvSpPr>
        <p:spPr>
          <a:xfrm>
            <a:off x="5181600" y="3962400"/>
            <a:ext cx="228600" cy="304800"/>
          </a:xfrm>
          <a:prstGeom prst="ellipse">
            <a:avLst/>
          </a:prstGeom>
          <a:solidFill>
            <a:schemeClr val="hlink"/>
          </a:solidFill>
          <a:ln w="9525" cap="flat" cmpd="sng">
            <a:solidFill>
              <a:schemeClr val="hlink"/>
            </a:solidFill>
            <a:prstDash val="solid"/>
            <a:headEnd type="none" w="med" len="med"/>
            <a:tailEnd type="none" w="med" len="med"/>
          </a:ln>
        </p:spPr>
        <p:txBody>
          <a:bodyPr wrap="none" anchor="ctr" anchorCtr="0"/>
          <a:lstStyle/>
          <a:p>
            <a:endParaRPr lang="en-US" altLang="en-US" dirty="0">
              <a:latin typeface="Arial" panose="020B0604020202020204" pitchFamily="34" charset="0"/>
            </a:endParaRPr>
          </a:p>
        </p:txBody>
      </p:sp>
      <p:sp>
        <p:nvSpPr>
          <p:cNvPr id="94246" name="AutoShape 38"/>
          <p:cNvSpPr/>
          <p:nvPr/>
        </p:nvSpPr>
        <p:spPr>
          <a:xfrm>
            <a:off x="2209800" y="3352800"/>
            <a:ext cx="914400" cy="1143000"/>
          </a:xfrm>
          <a:prstGeom prst="flowChartProcess">
            <a:avLst/>
          </a:prstGeom>
          <a:solidFill>
            <a:srgbClr val="FF0000"/>
          </a:solidFill>
          <a:ln w="9525">
            <a:noFill/>
          </a:ln>
        </p:spPr>
        <p:txBody>
          <a:bodyPr wrap="none" anchor="ctr" anchorCtr="0"/>
          <a:lstStyle/>
          <a:p>
            <a:pPr algn="ctr"/>
            <a:endParaRPr lang="en-US" altLang="en-US" sz="800" u="sng" dirty="0">
              <a:solidFill>
                <a:srgbClr val="FFFFCC"/>
              </a:solidFill>
              <a:latin typeface="Arial" panose="020B0604020202020204" pitchFamily="34" charset="0"/>
            </a:endParaRPr>
          </a:p>
          <a:p>
            <a:pPr algn="ctr"/>
            <a:r>
              <a:rPr lang="en-US" altLang="en-US" sz="1600" dirty="0">
                <a:solidFill>
                  <a:srgbClr val="FFFFCC"/>
                </a:solidFill>
                <a:latin typeface="Arial" panose="020B0604020202020204" pitchFamily="34" charset="0"/>
              </a:rPr>
              <a:t>TIM</a:t>
            </a:r>
          </a:p>
        </p:txBody>
      </p:sp>
      <p:sp>
        <p:nvSpPr>
          <p:cNvPr id="22567" name="AutoShape 39"/>
          <p:cNvSpPr/>
          <p:nvPr/>
        </p:nvSpPr>
        <p:spPr>
          <a:xfrm>
            <a:off x="4191000" y="1371600"/>
            <a:ext cx="1066800" cy="228600"/>
          </a:xfrm>
          <a:prstGeom prst="homePlate">
            <a:avLst>
              <a:gd name="adj" fmla="val 0"/>
            </a:avLst>
          </a:prstGeom>
          <a:solidFill>
            <a:schemeClr val="accent1"/>
          </a:solidFill>
          <a:ln w="9525">
            <a:noFill/>
          </a:ln>
        </p:spPr>
        <p:txBody>
          <a:bodyPr wrap="none" anchor="ctr" anchorCtr="0"/>
          <a:lstStyle/>
          <a:p>
            <a:endParaRPr lang="en-US" altLang="en-US" dirty="0">
              <a:latin typeface="Arial" panose="020B0604020202020204" pitchFamily="34" charset="0"/>
            </a:endParaRPr>
          </a:p>
        </p:txBody>
      </p:sp>
      <p:sp>
        <p:nvSpPr>
          <p:cNvPr id="94248" name="AutoShape 40"/>
          <p:cNvSpPr/>
          <p:nvPr/>
        </p:nvSpPr>
        <p:spPr>
          <a:xfrm>
            <a:off x="2590800" y="5638800"/>
            <a:ext cx="2667000" cy="228600"/>
          </a:xfrm>
          <a:prstGeom prst="homePlate">
            <a:avLst>
              <a:gd name="adj" fmla="val 0"/>
            </a:avLst>
          </a:prstGeom>
          <a:solidFill>
            <a:srgbClr val="990000"/>
          </a:solidFill>
          <a:ln w="9525">
            <a:noFill/>
          </a:ln>
        </p:spPr>
        <p:txBody>
          <a:bodyPr wrap="none" anchor="ctr" anchorCtr="0"/>
          <a:lstStyle/>
          <a:p>
            <a:endParaRPr lang="en-US" altLang="en-US" dirty="0">
              <a:latin typeface="Arial" panose="020B0604020202020204" pitchFamily="34" charset="0"/>
            </a:endParaRPr>
          </a:p>
        </p:txBody>
      </p:sp>
      <p:sp>
        <p:nvSpPr>
          <p:cNvPr id="94249" name="AutoShape 41"/>
          <p:cNvSpPr/>
          <p:nvPr/>
        </p:nvSpPr>
        <p:spPr>
          <a:xfrm rot="5400000">
            <a:off x="4495800" y="1905000"/>
            <a:ext cx="1295400" cy="228600"/>
          </a:xfrm>
          <a:prstGeom prst="homePlate">
            <a:avLst>
              <a:gd name="adj" fmla="val 0"/>
            </a:avLst>
          </a:prstGeom>
          <a:solidFill>
            <a:srgbClr val="FF0000"/>
          </a:solidFill>
          <a:ln w="9525">
            <a:noFill/>
          </a:ln>
        </p:spPr>
        <p:txBody>
          <a:bodyPr wrap="none" anchor="ctr" anchorCtr="0"/>
          <a:lstStyle/>
          <a:p>
            <a:endParaRPr lang="en-US" altLang="en-US" dirty="0">
              <a:latin typeface="Arial" panose="020B0604020202020204" pitchFamily="34" charset="0"/>
            </a:endParaRPr>
          </a:p>
        </p:txBody>
      </p:sp>
      <p:sp>
        <p:nvSpPr>
          <p:cNvPr id="94250" name="AutoShape 42"/>
          <p:cNvSpPr/>
          <p:nvPr/>
        </p:nvSpPr>
        <p:spPr>
          <a:xfrm rot="5400000">
            <a:off x="4495800" y="5105400"/>
            <a:ext cx="1295400" cy="228600"/>
          </a:xfrm>
          <a:prstGeom prst="homePlate">
            <a:avLst>
              <a:gd name="adj" fmla="val 0"/>
            </a:avLst>
          </a:prstGeom>
          <a:solidFill>
            <a:srgbClr val="990000"/>
          </a:solidFill>
          <a:ln w="9525">
            <a:noFill/>
          </a:ln>
        </p:spPr>
        <p:txBody>
          <a:bodyPr wrap="none" anchor="ctr" anchorCtr="0"/>
          <a:lstStyle/>
          <a:p>
            <a:endParaRPr lang="en-US" altLang="en-US" dirty="0">
              <a:latin typeface="Arial" panose="020B0604020202020204" pitchFamily="34" charset="0"/>
            </a:endParaRPr>
          </a:p>
        </p:txBody>
      </p:sp>
      <p:sp>
        <p:nvSpPr>
          <p:cNvPr id="94251" name="AutoShape 43"/>
          <p:cNvSpPr/>
          <p:nvPr/>
        </p:nvSpPr>
        <p:spPr>
          <a:xfrm rot="5400000">
            <a:off x="1943100" y="5067300"/>
            <a:ext cx="1371600" cy="228600"/>
          </a:xfrm>
          <a:prstGeom prst="homePlate">
            <a:avLst>
              <a:gd name="adj" fmla="val 0"/>
            </a:avLst>
          </a:prstGeom>
          <a:solidFill>
            <a:srgbClr val="990000"/>
          </a:solidFill>
          <a:ln w="9525">
            <a:noFill/>
          </a:ln>
        </p:spPr>
        <p:txBody>
          <a:bodyPr wrap="none" anchor="ctr" anchorCtr="0"/>
          <a:lstStyle/>
          <a:p>
            <a:endParaRPr lang="en-US" altLang="en-US" dirty="0">
              <a:latin typeface="Arial" panose="020B0604020202020204" pitchFamily="34" charset="0"/>
            </a:endParaRPr>
          </a:p>
        </p:txBody>
      </p:sp>
      <p:sp>
        <p:nvSpPr>
          <p:cNvPr id="94252" name="AutoShape 44"/>
          <p:cNvSpPr/>
          <p:nvPr/>
        </p:nvSpPr>
        <p:spPr>
          <a:xfrm rot="5400000">
            <a:off x="1600200" y="2286000"/>
            <a:ext cx="2057400" cy="228600"/>
          </a:xfrm>
          <a:prstGeom prst="homePlate">
            <a:avLst>
              <a:gd name="adj" fmla="val 0"/>
            </a:avLst>
          </a:prstGeom>
          <a:solidFill>
            <a:srgbClr val="FF0000"/>
          </a:solidFill>
          <a:ln w="9525">
            <a:noFill/>
          </a:ln>
        </p:spPr>
        <p:txBody>
          <a:bodyPr wrap="none" anchor="ctr" anchorCtr="0"/>
          <a:lstStyle/>
          <a:p>
            <a:endParaRPr lang="en-US" altLang="en-US" dirty="0">
              <a:latin typeface="Arial" panose="020B0604020202020204" pitchFamily="34" charset="0"/>
            </a:endParaRPr>
          </a:p>
        </p:txBody>
      </p:sp>
      <p:sp>
        <p:nvSpPr>
          <p:cNvPr id="94253" name="AutoShape 45"/>
          <p:cNvSpPr/>
          <p:nvPr/>
        </p:nvSpPr>
        <p:spPr>
          <a:xfrm>
            <a:off x="2590800" y="1371600"/>
            <a:ext cx="2667000" cy="228600"/>
          </a:xfrm>
          <a:prstGeom prst="homePlate">
            <a:avLst>
              <a:gd name="adj" fmla="val 0"/>
            </a:avLst>
          </a:prstGeom>
          <a:solidFill>
            <a:srgbClr val="FF0000"/>
          </a:solidFill>
          <a:ln w="9525">
            <a:noFill/>
          </a:ln>
        </p:spPr>
        <p:txBody>
          <a:bodyPr wrap="none" anchor="ctr" anchorCtr="0"/>
          <a:lstStyle/>
          <a:p>
            <a:endParaRPr lang="en-US" altLang="en-US" dirty="0">
              <a:latin typeface="Arial" panose="020B0604020202020204" pitchFamily="34" charset="0"/>
            </a:endParaRPr>
          </a:p>
        </p:txBody>
      </p:sp>
      <p:sp>
        <p:nvSpPr>
          <p:cNvPr id="94254" name="AutoShape 46"/>
          <p:cNvSpPr/>
          <p:nvPr/>
        </p:nvSpPr>
        <p:spPr>
          <a:xfrm rot="5400000">
            <a:off x="3771900" y="3543300"/>
            <a:ext cx="1905000" cy="152400"/>
          </a:xfrm>
          <a:prstGeom prst="homePlate">
            <a:avLst>
              <a:gd name="adj" fmla="val 0"/>
            </a:avLst>
          </a:prstGeom>
          <a:solidFill>
            <a:srgbClr val="FF0000"/>
          </a:solidFill>
          <a:ln w="9525">
            <a:noFill/>
          </a:ln>
        </p:spPr>
        <p:txBody>
          <a:bodyPr wrap="none" anchor="ctr" anchorCtr="0"/>
          <a:lstStyle/>
          <a:p>
            <a:endParaRPr lang="en-US" altLang="en-US" dirty="0">
              <a:latin typeface="Arial" panose="020B0604020202020204" pitchFamily="34" charset="0"/>
            </a:endParaRPr>
          </a:p>
        </p:txBody>
      </p:sp>
      <p:sp>
        <p:nvSpPr>
          <p:cNvPr id="94255" name="AutoShape 47"/>
          <p:cNvSpPr/>
          <p:nvPr/>
        </p:nvSpPr>
        <p:spPr>
          <a:xfrm>
            <a:off x="4724400" y="2667000"/>
            <a:ext cx="838200" cy="152400"/>
          </a:xfrm>
          <a:prstGeom prst="homePlate">
            <a:avLst>
              <a:gd name="adj" fmla="val 0"/>
            </a:avLst>
          </a:prstGeom>
          <a:solidFill>
            <a:srgbClr val="FF0000"/>
          </a:solidFill>
          <a:ln w="9525">
            <a:noFill/>
          </a:ln>
        </p:spPr>
        <p:txBody>
          <a:bodyPr wrap="none" anchor="ctr" anchorCtr="0"/>
          <a:lstStyle/>
          <a:p>
            <a:endParaRPr lang="en-US" altLang="en-US" dirty="0">
              <a:latin typeface="Arial" panose="020B0604020202020204" pitchFamily="34" charset="0"/>
            </a:endParaRPr>
          </a:p>
        </p:txBody>
      </p:sp>
      <p:sp>
        <p:nvSpPr>
          <p:cNvPr id="94256" name="AutoShape 48"/>
          <p:cNvSpPr/>
          <p:nvPr/>
        </p:nvSpPr>
        <p:spPr>
          <a:xfrm>
            <a:off x="4724400" y="4419600"/>
            <a:ext cx="838200" cy="152400"/>
          </a:xfrm>
          <a:prstGeom prst="homePlate">
            <a:avLst>
              <a:gd name="adj" fmla="val 0"/>
            </a:avLst>
          </a:prstGeom>
          <a:solidFill>
            <a:srgbClr val="990000"/>
          </a:solidFill>
          <a:ln w="9525">
            <a:noFill/>
          </a:ln>
        </p:spPr>
        <p:txBody>
          <a:bodyPr wrap="none" anchor="ctr" anchorCtr="0"/>
          <a:lstStyle/>
          <a:p>
            <a:endParaRPr lang="en-US" altLang="en-US" dirty="0">
              <a:latin typeface="Arial" panose="020B0604020202020204" pitchFamily="34" charset="0"/>
            </a:endParaRPr>
          </a:p>
        </p:txBody>
      </p:sp>
      <p:sp>
        <p:nvSpPr>
          <p:cNvPr id="94257" name="AutoShape 49"/>
          <p:cNvSpPr/>
          <p:nvPr/>
        </p:nvSpPr>
        <p:spPr>
          <a:xfrm rot="5400000">
            <a:off x="4610100" y="3543300"/>
            <a:ext cx="1905000" cy="152400"/>
          </a:xfrm>
          <a:prstGeom prst="homePlate">
            <a:avLst>
              <a:gd name="adj" fmla="val 0"/>
            </a:avLst>
          </a:prstGeom>
          <a:solidFill>
            <a:srgbClr val="FF0000"/>
          </a:solidFill>
          <a:ln w="9525">
            <a:noFill/>
          </a:ln>
        </p:spPr>
        <p:txBody>
          <a:bodyPr wrap="none" anchor="ctr" anchorCtr="0"/>
          <a:lstStyle/>
          <a:p>
            <a:endParaRPr lang="en-US" altLang="en-US" dirty="0">
              <a:latin typeface="Arial" panose="020B0604020202020204" pitchFamily="34" charset="0"/>
            </a:endParaRPr>
          </a:p>
        </p:txBody>
      </p:sp>
      <p:sp>
        <p:nvSpPr>
          <p:cNvPr id="22578" name="AutoShape 50"/>
          <p:cNvSpPr/>
          <p:nvPr/>
        </p:nvSpPr>
        <p:spPr>
          <a:xfrm rot="-10800000" flipV="1">
            <a:off x="4495800" y="5791200"/>
            <a:ext cx="76200" cy="76200"/>
          </a:xfrm>
          <a:prstGeom prst="moon">
            <a:avLst>
              <a:gd name="adj" fmla="val 50000"/>
            </a:avLst>
          </a:prstGeom>
          <a:solidFill>
            <a:schemeClr val="hlink"/>
          </a:solidFill>
          <a:ln w="9525" cap="flat" cmpd="sng">
            <a:solidFill>
              <a:schemeClr val="tx1"/>
            </a:solidFill>
            <a:prstDash val="solid"/>
            <a:miter/>
            <a:headEnd type="none" w="med" len="med"/>
            <a:tailEnd type="none" w="med" len="med"/>
          </a:ln>
        </p:spPr>
        <p:txBody>
          <a:bodyPr wrap="none" anchor="ctr" anchorCtr="0"/>
          <a:lstStyle/>
          <a:p>
            <a:endParaRPr lang="en-US" altLang="en-US" dirty="0">
              <a:latin typeface="Arial" panose="020B0604020202020204" pitchFamily="34" charset="0"/>
            </a:endParaRPr>
          </a:p>
        </p:txBody>
      </p:sp>
      <p:sp>
        <p:nvSpPr>
          <p:cNvPr id="22579" name="AutoShape 51"/>
          <p:cNvSpPr/>
          <p:nvPr/>
        </p:nvSpPr>
        <p:spPr>
          <a:xfrm rot="-10800000" flipV="1">
            <a:off x="4495800" y="5638800"/>
            <a:ext cx="76200" cy="76200"/>
          </a:xfrm>
          <a:prstGeom prst="moon">
            <a:avLst>
              <a:gd name="adj" fmla="val 50000"/>
            </a:avLst>
          </a:prstGeom>
          <a:solidFill>
            <a:schemeClr val="hlink"/>
          </a:solidFill>
          <a:ln w="9525" cap="flat" cmpd="sng">
            <a:solidFill>
              <a:schemeClr val="tx1"/>
            </a:solidFill>
            <a:prstDash val="solid"/>
            <a:miter/>
            <a:headEnd type="none" w="med" len="med"/>
            <a:tailEnd type="none" w="med" len="med"/>
          </a:ln>
        </p:spPr>
        <p:txBody>
          <a:bodyPr wrap="none" anchor="ctr" anchorCtr="0"/>
          <a:lstStyle/>
          <a:p>
            <a:endParaRPr lang="en-US" altLang="en-US" dirty="0">
              <a:latin typeface="Arial" panose="020B0604020202020204" pitchFamily="34" charset="0"/>
            </a:endParaRPr>
          </a:p>
        </p:txBody>
      </p:sp>
      <p:sp>
        <p:nvSpPr>
          <p:cNvPr id="22580" name="AutoShape 52"/>
          <p:cNvSpPr/>
          <p:nvPr/>
        </p:nvSpPr>
        <p:spPr>
          <a:xfrm rot="-10800000" flipV="1">
            <a:off x="3657600" y="5638800"/>
            <a:ext cx="76200" cy="76200"/>
          </a:xfrm>
          <a:prstGeom prst="moon">
            <a:avLst>
              <a:gd name="adj" fmla="val 50000"/>
            </a:avLst>
          </a:prstGeom>
          <a:solidFill>
            <a:schemeClr val="hlink"/>
          </a:solidFill>
          <a:ln w="9525" cap="flat" cmpd="sng">
            <a:solidFill>
              <a:schemeClr val="tx1"/>
            </a:solidFill>
            <a:prstDash val="solid"/>
            <a:miter/>
            <a:headEnd type="none" w="med" len="med"/>
            <a:tailEnd type="none" w="med" len="med"/>
          </a:ln>
        </p:spPr>
        <p:txBody>
          <a:bodyPr wrap="none" anchor="ctr" anchorCtr="0"/>
          <a:lstStyle/>
          <a:p>
            <a:endParaRPr lang="en-US" altLang="en-US" dirty="0">
              <a:latin typeface="Arial" panose="020B0604020202020204" pitchFamily="34" charset="0"/>
            </a:endParaRPr>
          </a:p>
        </p:txBody>
      </p:sp>
      <p:sp>
        <p:nvSpPr>
          <p:cNvPr id="22581" name="AutoShape 53"/>
          <p:cNvSpPr/>
          <p:nvPr/>
        </p:nvSpPr>
        <p:spPr>
          <a:xfrm rot="-10800000" flipV="1">
            <a:off x="3657600" y="5791200"/>
            <a:ext cx="76200" cy="76200"/>
          </a:xfrm>
          <a:prstGeom prst="moon">
            <a:avLst>
              <a:gd name="adj" fmla="val 50000"/>
            </a:avLst>
          </a:prstGeom>
          <a:solidFill>
            <a:schemeClr val="hlink"/>
          </a:solidFill>
          <a:ln w="9525" cap="flat" cmpd="sng">
            <a:solidFill>
              <a:schemeClr val="tx1"/>
            </a:solidFill>
            <a:prstDash val="solid"/>
            <a:miter/>
            <a:headEnd type="none" w="med" len="med"/>
            <a:tailEnd type="none" w="med" len="med"/>
          </a:ln>
        </p:spPr>
        <p:txBody>
          <a:bodyPr wrap="none" anchor="ctr" anchorCtr="0"/>
          <a:lstStyle/>
          <a:p>
            <a:endParaRPr lang="en-US" altLang="en-US" dirty="0">
              <a:latin typeface="Arial" panose="020B0604020202020204" pitchFamily="34" charset="0"/>
            </a:endParaRPr>
          </a:p>
        </p:txBody>
      </p:sp>
      <p:sp>
        <p:nvSpPr>
          <p:cNvPr id="94262" name="Oval 54"/>
          <p:cNvSpPr/>
          <p:nvPr/>
        </p:nvSpPr>
        <p:spPr>
          <a:xfrm>
            <a:off x="4267200" y="2971800"/>
            <a:ext cx="228600" cy="304800"/>
          </a:xfrm>
          <a:prstGeom prst="ellipse">
            <a:avLst/>
          </a:prstGeom>
          <a:solidFill>
            <a:schemeClr val="hlink"/>
          </a:solidFill>
          <a:ln w="9525" cap="flat" cmpd="sng">
            <a:solidFill>
              <a:schemeClr val="hlink"/>
            </a:solidFill>
            <a:prstDash val="solid"/>
            <a:headEnd type="none" w="med" len="med"/>
            <a:tailEnd type="none" w="med" len="med"/>
          </a:ln>
        </p:spPr>
        <p:txBody>
          <a:bodyPr wrap="none" anchor="ctr" anchorCtr="0"/>
          <a:lstStyle/>
          <a:p>
            <a:endParaRPr lang="en-US" altLang="en-US" dirty="0">
              <a:latin typeface="Arial" panose="020B0604020202020204" pitchFamily="34" charset="0"/>
            </a:endParaRPr>
          </a:p>
        </p:txBody>
      </p:sp>
      <p:sp>
        <p:nvSpPr>
          <p:cNvPr id="94263" name="Oval 55"/>
          <p:cNvSpPr/>
          <p:nvPr/>
        </p:nvSpPr>
        <p:spPr>
          <a:xfrm>
            <a:off x="4267200" y="3429000"/>
            <a:ext cx="228600" cy="304800"/>
          </a:xfrm>
          <a:prstGeom prst="ellipse">
            <a:avLst/>
          </a:prstGeom>
          <a:solidFill>
            <a:schemeClr val="hlink"/>
          </a:solidFill>
          <a:ln w="9525" cap="flat" cmpd="sng">
            <a:solidFill>
              <a:schemeClr val="hlink"/>
            </a:solidFill>
            <a:prstDash val="solid"/>
            <a:headEnd type="none" w="med" len="med"/>
            <a:tailEnd type="none" w="med" len="med"/>
          </a:ln>
        </p:spPr>
        <p:txBody>
          <a:bodyPr wrap="none" anchor="ctr" anchorCtr="0"/>
          <a:lstStyle/>
          <a:p>
            <a:endParaRPr lang="en-US" altLang="en-US" dirty="0">
              <a:latin typeface="Arial" panose="020B0604020202020204" pitchFamily="34" charset="0"/>
            </a:endParaRPr>
          </a:p>
        </p:txBody>
      </p:sp>
      <p:sp>
        <p:nvSpPr>
          <p:cNvPr id="94264" name="Oval 56"/>
          <p:cNvSpPr/>
          <p:nvPr/>
        </p:nvSpPr>
        <p:spPr>
          <a:xfrm>
            <a:off x="5105400" y="3810000"/>
            <a:ext cx="228600" cy="304800"/>
          </a:xfrm>
          <a:prstGeom prst="ellipse">
            <a:avLst/>
          </a:prstGeom>
          <a:solidFill>
            <a:schemeClr val="hlink"/>
          </a:solidFill>
          <a:ln w="9525" cap="flat" cmpd="sng">
            <a:solidFill>
              <a:schemeClr val="hlink"/>
            </a:solidFill>
            <a:prstDash val="solid"/>
            <a:headEnd type="none" w="med" len="med"/>
            <a:tailEnd type="none" w="med" len="med"/>
          </a:ln>
        </p:spPr>
        <p:txBody>
          <a:bodyPr wrap="none" anchor="ctr" anchorCtr="0"/>
          <a:lstStyle/>
          <a:p>
            <a:endParaRPr lang="en-US" altLang="en-US" dirty="0">
              <a:latin typeface="Arial" panose="020B0604020202020204" pitchFamily="34" charset="0"/>
            </a:endParaRPr>
          </a:p>
        </p:txBody>
      </p:sp>
      <p:sp>
        <p:nvSpPr>
          <p:cNvPr id="94265" name="Oval 57"/>
          <p:cNvSpPr/>
          <p:nvPr/>
        </p:nvSpPr>
        <p:spPr>
          <a:xfrm>
            <a:off x="5181600" y="3352800"/>
            <a:ext cx="228600" cy="304800"/>
          </a:xfrm>
          <a:prstGeom prst="ellipse">
            <a:avLst/>
          </a:prstGeom>
          <a:solidFill>
            <a:schemeClr val="hlink"/>
          </a:solidFill>
          <a:ln w="9525" cap="flat" cmpd="sng">
            <a:solidFill>
              <a:schemeClr val="hlink"/>
            </a:solidFill>
            <a:prstDash val="solid"/>
            <a:headEnd type="none" w="med" len="med"/>
            <a:tailEnd type="none" w="med" len="med"/>
          </a:ln>
        </p:spPr>
        <p:txBody>
          <a:bodyPr wrap="none" anchor="ctr" anchorCtr="0"/>
          <a:lstStyle/>
          <a:p>
            <a:endParaRPr lang="en-US" altLang="en-US" dirty="0">
              <a:latin typeface="Arial" panose="020B0604020202020204" pitchFamily="34" charset="0"/>
            </a:endParaRPr>
          </a:p>
        </p:txBody>
      </p:sp>
      <p:sp>
        <p:nvSpPr>
          <p:cNvPr id="94266" name="Oval 58"/>
          <p:cNvSpPr/>
          <p:nvPr/>
        </p:nvSpPr>
        <p:spPr>
          <a:xfrm>
            <a:off x="5181600" y="2895600"/>
            <a:ext cx="228600" cy="304800"/>
          </a:xfrm>
          <a:prstGeom prst="ellipse">
            <a:avLst/>
          </a:prstGeom>
          <a:solidFill>
            <a:schemeClr val="hlink"/>
          </a:solidFill>
          <a:ln w="9525" cap="flat" cmpd="sng">
            <a:solidFill>
              <a:schemeClr val="hlink"/>
            </a:solidFill>
            <a:prstDash val="solid"/>
            <a:headEnd type="none" w="med" len="med"/>
            <a:tailEnd type="none" w="med" len="med"/>
          </a:ln>
        </p:spPr>
        <p:txBody>
          <a:bodyPr wrap="none" anchor="ctr" anchorCtr="0"/>
          <a:lstStyle/>
          <a:p>
            <a:endParaRPr lang="en-US" altLang="en-US" dirty="0">
              <a:latin typeface="Arial" panose="020B0604020202020204" pitchFamily="34" charset="0"/>
            </a:endParaRPr>
          </a:p>
        </p:txBody>
      </p:sp>
      <p:sp>
        <p:nvSpPr>
          <p:cNvPr id="94267" name="Oval 59"/>
          <p:cNvSpPr/>
          <p:nvPr/>
        </p:nvSpPr>
        <p:spPr>
          <a:xfrm>
            <a:off x="4419600" y="3733800"/>
            <a:ext cx="228600" cy="304800"/>
          </a:xfrm>
          <a:prstGeom prst="ellipse">
            <a:avLst/>
          </a:prstGeom>
          <a:solidFill>
            <a:schemeClr val="hlink"/>
          </a:solidFill>
          <a:ln w="9525" cap="flat" cmpd="sng">
            <a:solidFill>
              <a:schemeClr val="hlink"/>
            </a:solidFill>
            <a:prstDash val="solid"/>
            <a:headEnd type="none" w="med" len="med"/>
            <a:tailEnd type="none" w="med" len="med"/>
          </a:ln>
        </p:spPr>
        <p:txBody>
          <a:bodyPr wrap="none" anchor="ctr" anchorCtr="0"/>
          <a:lstStyle/>
          <a:p>
            <a:endParaRPr lang="en-US" altLang="en-US" dirty="0">
              <a:latin typeface="Arial" panose="020B0604020202020204" pitchFamily="34" charset="0"/>
            </a:endParaRPr>
          </a:p>
        </p:txBody>
      </p:sp>
      <p:sp>
        <p:nvSpPr>
          <p:cNvPr id="94268" name="Oval 60"/>
          <p:cNvSpPr/>
          <p:nvPr/>
        </p:nvSpPr>
        <p:spPr>
          <a:xfrm>
            <a:off x="5715000" y="3048000"/>
            <a:ext cx="228600" cy="304800"/>
          </a:xfrm>
          <a:prstGeom prst="ellipse">
            <a:avLst/>
          </a:prstGeom>
          <a:solidFill>
            <a:schemeClr val="hlink"/>
          </a:solidFill>
          <a:ln w="9525" cap="flat" cmpd="sng">
            <a:solidFill>
              <a:schemeClr val="hlink"/>
            </a:solidFill>
            <a:prstDash val="solid"/>
            <a:headEnd type="none" w="med" len="med"/>
            <a:tailEnd type="none" w="med" len="med"/>
          </a:ln>
        </p:spPr>
        <p:txBody>
          <a:bodyPr wrap="none" anchor="ctr" anchorCtr="0"/>
          <a:lstStyle/>
          <a:p>
            <a:endParaRPr lang="en-US" altLang="en-US" dirty="0">
              <a:latin typeface="Arial" panose="020B0604020202020204" pitchFamily="34" charset="0"/>
            </a:endParaRPr>
          </a:p>
        </p:txBody>
      </p:sp>
      <p:sp>
        <p:nvSpPr>
          <p:cNvPr id="94269" name="Oval 61"/>
          <p:cNvSpPr/>
          <p:nvPr/>
        </p:nvSpPr>
        <p:spPr>
          <a:xfrm>
            <a:off x="5715000" y="3886200"/>
            <a:ext cx="228600" cy="304800"/>
          </a:xfrm>
          <a:prstGeom prst="ellipse">
            <a:avLst/>
          </a:prstGeom>
          <a:solidFill>
            <a:schemeClr val="hlink"/>
          </a:solidFill>
          <a:ln w="9525" cap="flat" cmpd="sng">
            <a:solidFill>
              <a:schemeClr val="hlink"/>
            </a:solidFill>
            <a:prstDash val="solid"/>
            <a:headEnd type="none" w="med" len="med"/>
            <a:tailEnd type="none" w="med" len="med"/>
          </a:ln>
        </p:spPr>
        <p:txBody>
          <a:bodyPr wrap="none" anchor="ctr" anchorCtr="0"/>
          <a:lstStyle/>
          <a:p>
            <a:endParaRPr lang="en-US" altLang="en-US" dirty="0">
              <a:latin typeface="Arial" panose="020B0604020202020204" pitchFamily="34" charset="0"/>
            </a:endParaRPr>
          </a:p>
        </p:txBody>
      </p:sp>
      <p:sp>
        <p:nvSpPr>
          <p:cNvPr id="94270" name="Oval 62"/>
          <p:cNvSpPr/>
          <p:nvPr/>
        </p:nvSpPr>
        <p:spPr>
          <a:xfrm>
            <a:off x="5715000" y="3429000"/>
            <a:ext cx="228600" cy="304800"/>
          </a:xfrm>
          <a:prstGeom prst="ellipse">
            <a:avLst/>
          </a:prstGeom>
          <a:solidFill>
            <a:schemeClr val="hlink"/>
          </a:solidFill>
          <a:ln w="9525" cap="flat" cmpd="sng">
            <a:solidFill>
              <a:schemeClr val="hlink"/>
            </a:solidFill>
            <a:prstDash val="solid"/>
            <a:headEnd type="none" w="med" len="med"/>
            <a:tailEnd type="none" w="med" len="med"/>
          </a:ln>
        </p:spPr>
        <p:txBody>
          <a:bodyPr wrap="none" anchor="ctr" anchorCtr="0"/>
          <a:lstStyle/>
          <a:p>
            <a:endParaRPr lang="en-US" altLang="en-US" dirty="0">
              <a:latin typeface="Arial" panose="020B0604020202020204" pitchFamily="34" charset="0"/>
            </a:endParaRPr>
          </a:p>
        </p:txBody>
      </p:sp>
      <p:sp>
        <p:nvSpPr>
          <p:cNvPr id="94271" name="Oval 63"/>
          <p:cNvSpPr/>
          <p:nvPr/>
        </p:nvSpPr>
        <p:spPr>
          <a:xfrm>
            <a:off x="5181600" y="3962400"/>
            <a:ext cx="228600" cy="304800"/>
          </a:xfrm>
          <a:prstGeom prst="ellipse">
            <a:avLst/>
          </a:prstGeom>
          <a:solidFill>
            <a:schemeClr val="hlink"/>
          </a:solidFill>
          <a:ln w="9525" cap="flat" cmpd="sng">
            <a:solidFill>
              <a:schemeClr val="hlink"/>
            </a:solidFill>
            <a:prstDash val="solid"/>
            <a:headEnd type="none" w="med" len="med"/>
            <a:tailEnd type="none" w="med" len="med"/>
          </a:ln>
        </p:spPr>
        <p:txBody>
          <a:bodyPr wrap="none" anchor="ctr" anchorCtr="0"/>
          <a:lstStyle/>
          <a:p>
            <a:endParaRPr lang="en-US" altLang="en-US" dirty="0">
              <a:latin typeface="Arial" panose="020B0604020202020204" pitchFamily="34" charset="0"/>
            </a:endParaRPr>
          </a:p>
        </p:txBody>
      </p:sp>
      <p:sp>
        <p:nvSpPr>
          <p:cNvPr id="22592" name="Text Box 64"/>
          <p:cNvSpPr txBox="1"/>
          <p:nvPr/>
        </p:nvSpPr>
        <p:spPr>
          <a:xfrm>
            <a:off x="5867400" y="5638800"/>
            <a:ext cx="2438400" cy="457200"/>
          </a:xfrm>
          <a:prstGeom prst="rect">
            <a:avLst/>
          </a:prstGeom>
          <a:noFill/>
          <a:ln w="9525">
            <a:noFill/>
          </a:ln>
        </p:spPr>
        <p:txBody>
          <a:bodyPr>
            <a:spAutoFit/>
          </a:bodyPr>
          <a:lstStyle/>
          <a:p>
            <a:pPr>
              <a:spcBef>
                <a:spcPct val="50000"/>
              </a:spcBef>
            </a:pPr>
            <a:r>
              <a:rPr lang="en-US" altLang="en-US" sz="2400" dirty="0">
                <a:solidFill>
                  <a:srgbClr val="0000CC"/>
                </a:solidFill>
                <a:latin typeface="Arial" panose="020B0604020202020204" pitchFamily="34" charset="0"/>
              </a:rPr>
              <a:t>Tĩnh mạch</a:t>
            </a:r>
          </a:p>
        </p:txBody>
      </p:sp>
      <p:sp>
        <p:nvSpPr>
          <p:cNvPr id="22593" name="Text Box 65"/>
          <p:cNvSpPr txBox="1"/>
          <p:nvPr/>
        </p:nvSpPr>
        <p:spPr>
          <a:xfrm>
            <a:off x="5943600" y="1143000"/>
            <a:ext cx="1905000" cy="457200"/>
          </a:xfrm>
          <a:prstGeom prst="rect">
            <a:avLst/>
          </a:prstGeom>
          <a:noFill/>
          <a:ln w="9525">
            <a:noFill/>
          </a:ln>
        </p:spPr>
        <p:txBody>
          <a:bodyPr>
            <a:spAutoFit/>
          </a:bodyPr>
          <a:lstStyle/>
          <a:p>
            <a:pPr>
              <a:spcBef>
                <a:spcPct val="50000"/>
              </a:spcBef>
            </a:pPr>
            <a:r>
              <a:rPr lang="en-US" altLang="en-US" sz="2400" dirty="0">
                <a:solidFill>
                  <a:srgbClr val="0000CC"/>
                </a:solidFill>
                <a:latin typeface="Arial" panose="020B0604020202020204" pitchFamily="34" charset="0"/>
              </a:rPr>
              <a:t>Động mạch</a:t>
            </a:r>
          </a:p>
        </p:txBody>
      </p:sp>
      <p:sp>
        <p:nvSpPr>
          <p:cNvPr id="22594" name="Text Box 66"/>
          <p:cNvSpPr txBox="1"/>
          <p:nvPr/>
        </p:nvSpPr>
        <p:spPr>
          <a:xfrm>
            <a:off x="6781800" y="3733800"/>
            <a:ext cx="914400" cy="1004888"/>
          </a:xfrm>
          <a:prstGeom prst="rect">
            <a:avLst/>
          </a:prstGeom>
          <a:noFill/>
          <a:ln w="9525">
            <a:noFill/>
          </a:ln>
        </p:spPr>
        <p:txBody>
          <a:bodyPr>
            <a:spAutoFit/>
          </a:bodyPr>
          <a:lstStyle/>
          <a:p>
            <a:pPr>
              <a:spcBef>
                <a:spcPct val="50000"/>
              </a:spcBef>
            </a:pPr>
            <a:r>
              <a:rPr lang="en-US" altLang="en-US" sz="2400" dirty="0">
                <a:solidFill>
                  <a:srgbClr val="0000CC"/>
                </a:solidFill>
                <a:latin typeface="Arial" panose="020B0604020202020204" pitchFamily="34" charset="0"/>
              </a:rPr>
              <a:t>Mao </a:t>
            </a:r>
          </a:p>
          <a:p>
            <a:pPr>
              <a:spcBef>
                <a:spcPct val="50000"/>
              </a:spcBef>
            </a:pPr>
            <a:r>
              <a:rPr lang="en-US" altLang="en-US" sz="2400" dirty="0">
                <a:solidFill>
                  <a:srgbClr val="0000CC"/>
                </a:solidFill>
                <a:latin typeface="Arial" panose="020B0604020202020204" pitchFamily="34" charset="0"/>
              </a:rPr>
              <a:t>mạch</a:t>
            </a:r>
          </a:p>
        </p:txBody>
      </p:sp>
      <p:sp>
        <p:nvSpPr>
          <p:cNvPr id="22595" name="Text Box 67"/>
          <p:cNvSpPr txBox="1"/>
          <p:nvPr/>
        </p:nvSpPr>
        <p:spPr>
          <a:xfrm>
            <a:off x="6705600" y="2667000"/>
            <a:ext cx="1143000" cy="457200"/>
          </a:xfrm>
          <a:prstGeom prst="rect">
            <a:avLst/>
          </a:prstGeom>
          <a:noFill/>
          <a:ln w="9525">
            <a:noFill/>
          </a:ln>
        </p:spPr>
        <p:txBody>
          <a:bodyPr>
            <a:spAutoFit/>
          </a:bodyPr>
          <a:lstStyle/>
          <a:p>
            <a:pPr>
              <a:spcBef>
                <a:spcPct val="50000"/>
              </a:spcBef>
            </a:pPr>
            <a:r>
              <a:rPr lang="en-US" altLang="en-US" sz="2400" dirty="0">
                <a:solidFill>
                  <a:srgbClr val="0000CC"/>
                </a:solidFill>
                <a:latin typeface="Arial" panose="020B0604020202020204" pitchFamily="34" charset="0"/>
              </a:rPr>
              <a:t>Tế bào</a:t>
            </a:r>
          </a:p>
        </p:txBody>
      </p:sp>
      <p:sp>
        <p:nvSpPr>
          <p:cNvPr id="22596" name="Line 68"/>
          <p:cNvSpPr/>
          <p:nvPr/>
        </p:nvSpPr>
        <p:spPr>
          <a:xfrm>
            <a:off x="5029200" y="5715000"/>
            <a:ext cx="838200" cy="152400"/>
          </a:xfrm>
          <a:prstGeom prst="line">
            <a:avLst/>
          </a:prstGeom>
          <a:ln w="9525" cap="flat" cmpd="sng">
            <a:solidFill>
              <a:schemeClr val="tx1"/>
            </a:solidFill>
            <a:prstDash val="solid"/>
            <a:headEnd type="none" w="med" len="med"/>
            <a:tailEnd type="triangle" w="med" len="med"/>
          </a:ln>
        </p:spPr>
      </p:sp>
      <p:sp>
        <p:nvSpPr>
          <p:cNvPr id="22597" name="Line 69"/>
          <p:cNvSpPr/>
          <p:nvPr/>
        </p:nvSpPr>
        <p:spPr>
          <a:xfrm flipV="1">
            <a:off x="5867400" y="2895600"/>
            <a:ext cx="838200" cy="304800"/>
          </a:xfrm>
          <a:prstGeom prst="line">
            <a:avLst/>
          </a:prstGeom>
          <a:ln w="9525" cap="flat" cmpd="sng">
            <a:solidFill>
              <a:schemeClr val="tx1"/>
            </a:solidFill>
            <a:prstDash val="solid"/>
            <a:headEnd type="none" w="med" len="med"/>
            <a:tailEnd type="triangle" w="med" len="med"/>
          </a:ln>
        </p:spPr>
      </p:sp>
      <p:sp>
        <p:nvSpPr>
          <p:cNvPr id="22598" name="Line 70"/>
          <p:cNvSpPr/>
          <p:nvPr/>
        </p:nvSpPr>
        <p:spPr>
          <a:xfrm flipV="1">
            <a:off x="5562600" y="4343400"/>
            <a:ext cx="1219200" cy="152400"/>
          </a:xfrm>
          <a:prstGeom prst="line">
            <a:avLst/>
          </a:prstGeom>
          <a:ln w="9525" cap="flat" cmpd="sng">
            <a:solidFill>
              <a:schemeClr val="tx1"/>
            </a:solidFill>
            <a:prstDash val="solid"/>
            <a:headEnd type="none" w="med" len="med"/>
            <a:tailEnd type="triangle" w="med" len="med"/>
          </a:ln>
        </p:spPr>
      </p:sp>
      <p:sp>
        <p:nvSpPr>
          <p:cNvPr id="22599" name="Line 71"/>
          <p:cNvSpPr/>
          <p:nvPr/>
        </p:nvSpPr>
        <p:spPr>
          <a:xfrm flipV="1">
            <a:off x="5105400" y="1371600"/>
            <a:ext cx="838200" cy="152400"/>
          </a:xfrm>
          <a:prstGeom prst="line">
            <a:avLst/>
          </a:prstGeom>
          <a:ln w="9525" cap="flat" cmpd="sng">
            <a:solidFill>
              <a:schemeClr val="tx1"/>
            </a:solidFill>
            <a:prstDash val="solid"/>
            <a:headEnd type="none" w="med" len="med"/>
            <a:tailEnd type="triangle" w="med" len="med"/>
          </a:ln>
        </p:spPr>
      </p:sp>
      <p:sp>
        <p:nvSpPr>
          <p:cNvPr id="94280" name="Rectangle 72"/>
          <p:cNvSpPr/>
          <p:nvPr/>
        </p:nvSpPr>
        <p:spPr>
          <a:xfrm>
            <a:off x="609600" y="914400"/>
            <a:ext cx="7543800" cy="53340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endParaRPr lang="en-US" altLang="en-US" dirty="0">
              <a:latin typeface="Arial" panose="020B0604020202020204" pitchFamily="34" charset="0"/>
            </a:endParaRPr>
          </a:p>
        </p:txBody>
      </p:sp>
      <p:sp>
        <p:nvSpPr>
          <p:cNvPr id="94281" name="AutoShape 73"/>
          <p:cNvSpPr/>
          <p:nvPr/>
        </p:nvSpPr>
        <p:spPr>
          <a:xfrm rot="5400000">
            <a:off x="1333500" y="2324100"/>
            <a:ext cx="2057400" cy="457200"/>
          </a:xfrm>
          <a:prstGeom prst="homePlate">
            <a:avLst>
              <a:gd name="adj" fmla="val 0"/>
            </a:avLst>
          </a:prstGeom>
          <a:solidFill>
            <a:srgbClr val="FF0000"/>
          </a:solidFill>
          <a:ln w="9525">
            <a:noFill/>
          </a:ln>
        </p:spPr>
        <p:txBody>
          <a:bodyPr wrap="none" anchor="ctr" anchorCtr="0"/>
          <a:lstStyle/>
          <a:p>
            <a:endParaRPr lang="en-US" altLang="en-US" dirty="0">
              <a:latin typeface="Arial" panose="020B0604020202020204" pitchFamily="34" charset="0"/>
            </a:endParaRPr>
          </a:p>
        </p:txBody>
      </p:sp>
      <p:sp>
        <p:nvSpPr>
          <p:cNvPr id="94282" name="AutoShape 74"/>
          <p:cNvSpPr/>
          <p:nvPr/>
        </p:nvSpPr>
        <p:spPr>
          <a:xfrm>
            <a:off x="2133600" y="1066800"/>
            <a:ext cx="4267200" cy="457200"/>
          </a:xfrm>
          <a:prstGeom prst="homePlate">
            <a:avLst>
              <a:gd name="adj" fmla="val 0"/>
            </a:avLst>
          </a:prstGeom>
          <a:solidFill>
            <a:srgbClr val="FF0000"/>
          </a:solidFill>
          <a:ln w="9525">
            <a:noFill/>
          </a:ln>
        </p:spPr>
        <p:txBody>
          <a:bodyPr wrap="none" anchor="ctr" anchorCtr="0"/>
          <a:lstStyle/>
          <a:p>
            <a:endParaRPr lang="en-US" altLang="en-US" dirty="0">
              <a:latin typeface="Arial" panose="020B0604020202020204" pitchFamily="34" charset="0"/>
            </a:endParaRPr>
          </a:p>
        </p:txBody>
      </p:sp>
      <p:sp>
        <p:nvSpPr>
          <p:cNvPr id="94283" name="AutoShape 75"/>
          <p:cNvSpPr/>
          <p:nvPr/>
        </p:nvSpPr>
        <p:spPr>
          <a:xfrm>
            <a:off x="2133600" y="5638800"/>
            <a:ext cx="4267200" cy="457200"/>
          </a:xfrm>
          <a:prstGeom prst="homePlate">
            <a:avLst>
              <a:gd name="adj" fmla="val 0"/>
            </a:avLst>
          </a:prstGeom>
          <a:solidFill>
            <a:srgbClr val="990000"/>
          </a:solidFill>
          <a:ln w="9525">
            <a:noFill/>
          </a:ln>
        </p:spPr>
        <p:txBody>
          <a:bodyPr wrap="none" anchor="ctr" anchorCtr="0"/>
          <a:lstStyle/>
          <a:p>
            <a:endParaRPr lang="en-US" altLang="en-US" dirty="0">
              <a:latin typeface="Arial" panose="020B0604020202020204" pitchFamily="34" charset="0"/>
            </a:endParaRPr>
          </a:p>
        </p:txBody>
      </p:sp>
      <p:sp>
        <p:nvSpPr>
          <p:cNvPr id="94284" name="Oval 76"/>
          <p:cNvSpPr/>
          <p:nvPr/>
        </p:nvSpPr>
        <p:spPr>
          <a:xfrm rot="-2801548">
            <a:off x="2667000" y="2286000"/>
            <a:ext cx="609600" cy="762000"/>
          </a:xfrm>
          <a:prstGeom prst="ellipse">
            <a:avLst/>
          </a:prstGeom>
          <a:solidFill>
            <a:schemeClr val="hlink"/>
          </a:solidFill>
          <a:ln w="9525" cap="flat" cmpd="sng">
            <a:solidFill>
              <a:schemeClr val="hlink"/>
            </a:solidFill>
            <a:prstDash val="solid"/>
            <a:headEnd type="none" w="med" len="med"/>
            <a:tailEnd type="none" w="med" len="med"/>
          </a:ln>
        </p:spPr>
        <p:txBody>
          <a:bodyPr wrap="none" anchor="ctr" anchorCtr="0"/>
          <a:lstStyle/>
          <a:p>
            <a:endParaRPr lang="en-US" altLang="en-US" dirty="0">
              <a:latin typeface="Arial" panose="020B0604020202020204" pitchFamily="34" charset="0"/>
            </a:endParaRPr>
          </a:p>
        </p:txBody>
      </p:sp>
      <p:sp>
        <p:nvSpPr>
          <p:cNvPr id="94285" name="AutoShape 77"/>
          <p:cNvSpPr/>
          <p:nvPr/>
        </p:nvSpPr>
        <p:spPr>
          <a:xfrm rot="5400000">
            <a:off x="1333500" y="4381500"/>
            <a:ext cx="2057400" cy="457200"/>
          </a:xfrm>
          <a:prstGeom prst="homePlate">
            <a:avLst>
              <a:gd name="adj" fmla="val 0"/>
            </a:avLst>
          </a:prstGeom>
          <a:solidFill>
            <a:srgbClr val="990000"/>
          </a:solidFill>
          <a:ln w="9525">
            <a:noFill/>
          </a:ln>
        </p:spPr>
        <p:txBody>
          <a:bodyPr wrap="none" anchor="ctr" anchorCtr="0"/>
          <a:lstStyle/>
          <a:p>
            <a:endParaRPr lang="en-US" altLang="en-US" dirty="0">
              <a:latin typeface="Arial" panose="020B0604020202020204" pitchFamily="34" charset="0"/>
            </a:endParaRPr>
          </a:p>
        </p:txBody>
      </p:sp>
      <p:sp>
        <p:nvSpPr>
          <p:cNvPr id="94286" name="AutoShape 78"/>
          <p:cNvSpPr/>
          <p:nvPr/>
        </p:nvSpPr>
        <p:spPr>
          <a:xfrm rot="5400000">
            <a:off x="5219700" y="4457700"/>
            <a:ext cx="1905000" cy="457200"/>
          </a:xfrm>
          <a:prstGeom prst="homePlate">
            <a:avLst>
              <a:gd name="adj" fmla="val 0"/>
            </a:avLst>
          </a:prstGeom>
          <a:solidFill>
            <a:srgbClr val="990000"/>
          </a:solidFill>
          <a:ln w="9525">
            <a:noFill/>
          </a:ln>
        </p:spPr>
        <p:txBody>
          <a:bodyPr wrap="none" anchor="ctr" anchorCtr="0"/>
          <a:lstStyle/>
          <a:p>
            <a:endParaRPr lang="en-US" altLang="en-US" dirty="0">
              <a:latin typeface="Arial" panose="020B0604020202020204" pitchFamily="34" charset="0"/>
            </a:endParaRPr>
          </a:p>
        </p:txBody>
      </p:sp>
      <p:sp>
        <p:nvSpPr>
          <p:cNvPr id="94287" name="Oval 79"/>
          <p:cNvSpPr/>
          <p:nvPr/>
        </p:nvSpPr>
        <p:spPr>
          <a:xfrm rot="2355351">
            <a:off x="1371600" y="1676400"/>
            <a:ext cx="609600" cy="762000"/>
          </a:xfrm>
          <a:prstGeom prst="ellipse">
            <a:avLst/>
          </a:prstGeom>
          <a:solidFill>
            <a:schemeClr val="hlink"/>
          </a:solidFill>
          <a:ln w="9525" cap="flat" cmpd="sng">
            <a:solidFill>
              <a:schemeClr val="hlink"/>
            </a:solidFill>
            <a:prstDash val="solid"/>
            <a:headEnd type="none" w="med" len="med"/>
            <a:tailEnd type="none" w="med" len="med"/>
          </a:ln>
        </p:spPr>
        <p:txBody>
          <a:bodyPr wrap="none" anchor="ctr" anchorCtr="0"/>
          <a:lstStyle/>
          <a:p>
            <a:endParaRPr lang="en-US" altLang="en-US" dirty="0">
              <a:latin typeface="Arial" panose="020B0604020202020204" pitchFamily="34" charset="0"/>
            </a:endParaRPr>
          </a:p>
        </p:txBody>
      </p:sp>
      <p:sp>
        <p:nvSpPr>
          <p:cNvPr id="94288" name="Oval 80"/>
          <p:cNvSpPr/>
          <p:nvPr/>
        </p:nvSpPr>
        <p:spPr>
          <a:xfrm rot="2355351">
            <a:off x="1295400" y="2667000"/>
            <a:ext cx="609600" cy="762000"/>
          </a:xfrm>
          <a:prstGeom prst="ellipse">
            <a:avLst/>
          </a:prstGeom>
          <a:solidFill>
            <a:schemeClr val="hlink"/>
          </a:solidFill>
          <a:ln w="9525" cap="flat" cmpd="sng">
            <a:solidFill>
              <a:schemeClr val="hlink"/>
            </a:solidFill>
            <a:prstDash val="solid"/>
            <a:headEnd type="none" w="med" len="med"/>
            <a:tailEnd type="none" w="med" len="med"/>
          </a:ln>
        </p:spPr>
        <p:txBody>
          <a:bodyPr wrap="none" anchor="ctr" anchorCtr="0"/>
          <a:lstStyle/>
          <a:p>
            <a:endParaRPr lang="en-US" altLang="en-US" dirty="0">
              <a:latin typeface="Arial" panose="020B0604020202020204" pitchFamily="34" charset="0"/>
            </a:endParaRPr>
          </a:p>
        </p:txBody>
      </p:sp>
      <p:sp>
        <p:nvSpPr>
          <p:cNvPr id="94289" name="Oval 81"/>
          <p:cNvSpPr/>
          <p:nvPr/>
        </p:nvSpPr>
        <p:spPr>
          <a:xfrm rot="-2455762">
            <a:off x="6553200" y="2209800"/>
            <a:ext cx="609600" cy="762000"/>
          </a:xfrm>
          <a:prstGeom prst="ellipse">
            <a:avLst/>
          </a:prstGeom>
          <a:solidFill>
            <a:schemeClr val="hlink"/>
          </a:solidFill>
          <a:ln w="9525" cap="flat" cmpd="sng">
            <a:solidFill>
              <a:schemeClr val="hlink"/>
            </a:solidFill>
            <a:prstDash val="solid"/>
            <a:headEnd type="none" w="med" len="med"/>
            <a:tailEnd type="none" w="med" len="med"/>
          </a:ln>
        </p:spPr>
        <p:txBody>
          <a:bodyPr wrap="none" anchor="ctr" anchorCtr="0"/>
          <a:lstStyle/>
          <a:p>
            <a:endParaRPr lang="en-US" altLang="en-US" dirty="0">
              <a:latin typeface="Arial" panose="020B0604020202020204" pitchFamily="34" charset="0"/>
            </a:endParaRPr>
          </a:p>
        </p:txBody>
      </p:sp>
      <p:sp>
        <p:nvSpPr>
          <p:cNvPr id="94290" name="Oval 82"/>
          <p:cNvSpPr/>
          <p:nvPr/>
        </p:nvSpPr>
        <p:spPr>
          <a:xfrm rot="4699590">
            <a:off x="4038600" y="1524000"/>
            <a:ext cx="609600" cy="762000"/>
          </a:xfrm>
          <a:prstGeom prst="ellipse">
            <a:avLst/>
          </a:prstGeom>
          <a:solidFill>
            <a:schemeClr val="hlink"/>
          </a:solidFill>
          <a:ln w="9525" cap="flat" cmpd="sng">
            <a:solidFill>
              <a:schemeClr val="hlink"/>
            </a:solidFill>
            <a:prstDash val="solid"/>
            <a:headEnd type="none" w="med" len="med"/>
            <a:tailEnd type="none" w="med" len="med"/>
          </a:ln>
        </p:spPr>
        <p:txBody>
          <a:bodyPr wrap="none" anchor="ctr" anchorCtr="0"/>
          <a:lstStyle/>
          <a:p>
            <a:endParaRPr lang="en-US" altLang="en-US" dirty="0">
              <a:latin typeface="Arial" panose="020B0604020202020204" pitchFamily="34" charset="0"/>
            </a:endParaRPr>
          </a:p>
        </p:txBody>
      </p:sp>
      <p:sp>
        <p:nvSpPr>
          <p:cNvPr id="94291" name="Oval 83"/>
          <p:cNvSpPr/>
          <p:nvPr/>
        </p:nvSpPr>
        <p:spPr>
          <a:xfrm rot="2355351">
            <a:off x="5105400" y="2743200"/>
            <a:ext cx="609600" cy="762000"/>
          </a:xfrm>
          <a:prstGeom prst="ellipse">
            <a:avLst/>
          </a:prstGeom>
          <a:solidFill>
            <a:schemeClr val="hlink"/>
          </a:solidFill>
          <a:ln w="9525" cap="flat" cmpd="sng">
            <a:solidFill>
              <a:schemeClr val="hlink"/>
            </a:solidFill>
            <a:prstDash val="solid"/>
            <a:headEnd type="none" w="med" len="med"/>
            <a:tailEnd type="none" w="med" len="med"/>
          </a:ln>
        </p:spPr>
        <p:txBody>
          <a:bodyPr wrap="none" anchor="ctr" anchorCtr="0"/>
          <a:lstStyle/>
          <a:p>
            <a:endParaRPr lang="en-US" altLang="en-US" dirty="0">
              <a:latin typeface="Arial" panose="020B0604020202020204" pitchFamily="34" charset="0"/>
            </a:endParaRPr>
          </a:p>
        </p:txBody>
      </p:sp>
      <p:sp>
        <p:nvSpPr>
          <p:cNvPr id="94292" name="Oval 84"/>
          <p:cNvSpPr/>
          <p:nvPr/>
        </p:nvSpPr>
        <p:spPr>
          <a:xfrm rot="2355351">
            <a:off x="5257800" y="1676400"/>
            <a:ext cx="609600" cy="762000"/>
          </a:xfrm>
          <a:prstGeom prst="ellipse">
            <a:avLst/>
          </a:prstGeom>
          <a:solidFill>
            <a:schemeClr val="hlink"/>
          </a:solidFill>
          <a:ln w="9525" cap="flat" cmpd="sng">
            <a:solidFill>
              <a:schemeClr val="hlink"/>
            </a:solidFill>
            <a:prstDash val="solid"/>
            <a:headEnd type="none" w="med" len="med"/>
            <a:tailEnd type="none" w="med" len="med"/>
          </a:ln>
        </p:spPr>
        <p:txBody>
          <a:bodyPr wrap="none" anchor="ctr" anchorCtr="0"/>
          <a:lstStyle/>
          <a:p>
            <a:endParaRPr lang="en-US" altLang="en-US" dirty="0">
              <a:latin typeface="Arial" panose="020B0604020202020204" pitchFamily="34" charset="0"/>
            </a:endParaRPr>
          </a:p>
        </p:txBody>
      </p:sp>
      <p:graphicFrame>
        <p:nvGraphicFramePr>
          <p:cNvPr id="94293" name="Object 85"/>
          <p:cNvGraphicFramePr>
            <a:graphicFrameLocks noChangeAspect="1"/>
          </p:cNvGraphicFramePr>
          <p:nvPr/>
        </p:nvGraphicFramePr>
        <p:xfrm>
          <a:off x="5105400" y="2971800"/>
          <a:ext cx="609600" cy="431800"/>
        </p:xfrm>
        <a:graphic>
          <a:graphicData uri="http://schemas.openxmlformats.org/presentationml/2006/ole">
            <mc:AlternateContent xmlns:mc="http://schemas.openxmlformats.org/markup-compatibility/2006">
              <mc:Choice xmlns:v="urn:schemas-microsoft-com:vml" Requires="v">
                <p:oleObj spid="_x0000_s4111" r:id="rId3" imgW="304800" imgH="215900" progId="Equation.3">
                  <p:embed/>
                </p:oleObj>
              </mc:Choice>
              <mc:Fallback>
                <p:oleObj r:id="rId3" imgW="304800" imgH="215900" progId="Equation.3">
                  <p:embed/>
                  <p:pic>
                    <p:nvPicPr>
                      <p:cNvPr id="0" name="Picture 3076"/>
                      <p:cNvPicPr/>
                      <p:nvPr/>
                    </p:nvPicPr>
                    <p:blipFill>
                      <a:blip r:embed="rId4"/>
                      <a:stretch>
                        <a:fillRect/>
                      </a:stretch>
                    </p:blipFill>
                    <p:spPr>
                      <a:xfrm>
                        <a:off x="5105400" y="2971800"/>
                        <a:ext cx="609600" cy="431800"/>
                      </a:xfrm>
                      <a:prstGeom prst="rect">
                        <a:avLst/>
                      </a:prstGeom>
                      <a:noFill/>
                      <a:ln w="38100">
                        <a:noFill/>
                        <a:miter/>
                      </a:ln>
                    </p:spPr>
                  </p:pic>
                </p:oleObj>
              </mc:Fallback>
            </mc:AlternateContent>
          </a:graphicData>
        </a:graphic>
      </p:graphicFrame>
      <p:graphicFrame>
        <p:nvGraphicFramePr>
          <p:cNvPr id="94294" name="Object 86"/>
          <p:cNvGraphicFramePr>
            <a:graphicFrameLocks noChangeAspect="1"/>
          </p:cNvGraphicFramePr>
          <p:nvPr/>
        </p:nvGraphicFramePr>
        <p:xfrm>
          <a:off x="5257800" y="1828800"/>
          <a:ext cx="609600" cy="431800"/>
        </p:xfrm>
        <a:graphic>
          <a:graphicData uri="http://schemas.openxmlformats.org/presentationml/2006/ole">
            <mc:AlternateContent xmlns:mc="http://schemas.openxmlformats.org/markup-compatibility/2006">
              <mc:Choice xmlns:v="urn:schemas-microsoft-com:vml" Requires="v">
                <p:oleObj spid="_x0000_s4112" r:id="rId5" imgW="304800" imgH="215900" progId="Equation.3">
                  <p:embed/>
                </p:oleObj>
              </mc:Choice>
              <mc:Fallback>
                <p:oleObj r:id="rId5" imgW="304800" imgH="215900" progId="Equation.3">
                  <p:embed/>
                  <p:pic>
                    <p:nvPicPr>
                      <p:cNvPr id="0" name="Picture 3077"/>
                      <p:cNvPicPr/>
                      <p:nvPr/>
                    </p:nvPicPr>
                    <p:blipFill>
                      <a:blip r:embed="rId4"/>
                      <a:stretch>
                        <a:fillRect/>
                      </a:stretch>
                    </p:blipFill>
                    <p:spPr>
                      <a:xfrm>
                        <a:off x="5257800" y="1828800"/>
                        <a:ext cx="609600" cy="431800"/>
                      </a:xfrm>
                      <a:prstGeom prst="rect">
                        <a:avLst/>
                      </a:prstGeom>
                      <a:noFill/>
                      <a:ln w="38100">
                        <a:noFill/>
                        <a:miter/>
                      </a:ln>
                    </p:spPr>
                  </p:pic>
                </p:oleObj>
              </mc:Fallback>
            </mc:AlternateContent>
          </a:graphicData>
        </a:graphic>
      </p:graphicFrame>
      <p:graphicFrame>
        <p:nvGraphicFramePr>
          <p:cNvPr id="94295" name="Object 87"/>
          <p:cNvGraphicFramePr>
            <a:graphicFrameLocks noChangeAspect="1"/>
          </p:cNvGraphicFramePr>
          <p:nvPr/>
        </p:nvGraphicFramePr>
        <p:xfrm>
          <a:off x="4038600" y="1676400"/>
          <a:ext cx="533400" cy="377825"/>
        </p:xfrm>
        <a:graphic>
          <a:graphicData uri="http://schemas.openxmlformats.org/presentationml/2006/ole">
            <mc:AlternateContent xmlns:mc="http://schemas.openxmlformats.org/markup-compatibility/2006">
              <mc:Choice xmlns:v="urn:schemas-microsoft-com:vml" Requires="v">
                <p:oleObj spid="_x0000_s4113" r:id="rId6" imgW="304800" imgH="215900" progId="Equation.3">
                  <p:embed/>
                </p:oleObj>
              </mc:Choice>
              <mc:Fallback>
                <p:oleObj r:id="rId6" imgW="304800" imgH="215900" progId="Equation.3">
                  <p:embed/>
                  <p:pic>
                    <p:nvPicPr>
                      <p:cNvPr id="0" name="Picture 3078"/>
                      <p:cNvPicPr/>
                      <p:nvPr/>
                    </p:nvPicPr>
                    <p:blipFill>
                      <a:blip r:embed="rId4"/>
                      <a:stretch>
                        <a:fillRect/>
                      </a:stretch>
                    </p:blipFill>
                    <p:spPr>
                      <a:xfrm>
                        <a:off x="4038600" y="1676400"/>
                        <a:ext cx="533400" cy="377825"/>
                      </a:xfrm>
                      <a:prstGeom prst="rect">
                        <a:avLst/>
                      </a:prstGeom>
                      <a:noFill/>
                      <a:ln w="38100">
                        <a:noFill/>
                        <a:miter/>
                      </a:ln>
                    </p:spPr>
                  </p:pic>
                </p:oleObj>
              </mc:Fallback>
            </mc:AlternateContent>
          </a:graphicData>
        </a:graphic>
      </p:graphicFrame>
      <p:graphicFrame>
        <p:nvGraphicFramePr>
          <p:cNvPr id="94296" name="Object 88"/>
          <p:cNvGraphicFramePr>
            <a:graphicFrameLocks noChangeAspect="1"/>
          </p:cNvGraphicFramePr>
          <p:nvPr/>
        </p:nvGraphicFramePr>
        <p:xfrm>
          <a:off x="2667000" y="2362200"/>
          <a:ext cx="685800" cy="485775"/>
        </p:xfrm>
        <a:graphic>
          <a:graphicData uri="http://schemas.openxmlformats.org/presentationml/2006/ole">
            <mc:AlternateContent xmlns:mc="http://schemas.openxmlformats.org/markup-compatibility/2006">
              <mc:Choice xmlns:v="urn:schemas-microsoft-com:vml" Requires="v">
                <p:oleObj spid="_x0000_s4114" r:id="rId7" imgW="304800" imgH="215900" progId="Equation.3">
                  <p:embed/>
                </p:oleObj>
              </mc:Choice>
              <mc:Fallback>
                <p:oleObj r:id="rId7" imgW="304800" imgH="215900" progId="Equation.3">
                  <p:embed/>
                  <p:pic>
                    <p:nvPicPr>
                      <p:cNvPr id="0" name="Picture 3075"/>
                      <p:cNvPicPr/>
                      <p:nvPr/>
                    </p:nvPicPr>
                    <p:blipFill>
                      <a:blip r:embed="rId4"/>
                      <a:stretch>
                        <a:fillRect/>
                      </a:stretch>
                    </p:blipFill>
                    <p:spPr>
                      <a:xfrm>
                        <a:off x="2667000" y="2362200"/>
                        <a:ext cx="685800" cy="485775"/>
                      </a:xfrm>
                      <a:prstGeom prst="rect">
                        <a:avLst/>
                      </a:prstGeom>
                      <a:noFill/>
                      <a:ln w="38100">
                        <a:noFill/>
                        <a:miter/>
                      </a:ln>
                    </p:spPr>
                  </p:pic>
                </p:oleObj>
              </mc:Fallback>
            </mc:AlternateContent>
          </a:graphicData>
        </a:graphic>
      </p:graphicFrame>
      <p:graphicFrame>
        <p:nvGraphicFramePr>
          <p:cNvPr id="94297" name="Object 89"/>
          <p:cNvGraphicFramePr>
            <a:graphicFrameLocks noChangeAspect="1"/>
          </p:cNvGraphicFramePr>
          <p:nvPr/>
        </p:nvGraphicFramePr>
        <p:xfrm>
          <a:off x="6629400" y="2362200"/>
          <a:ext cx="609600" cy="431800"/>
        </p:xfrm>
        <a:graphic>
          <a:graphicData uri="http://schemas.openxmlformats.org/presentationml/2006/ole">
            <mc:AlternateContent xmlns:mc="http://schemas.openxmlformats.org/markup-compatibility/2006">
              <mc:Choice xmlns:v="urn:schemas-microsoft-com:vml" Requires="v">
                <p:oleObj spid="_x0000_s4115" r:id="rId8" imgW="304800" imgH="215900" progId="Equation.3">
                  <p:embed/>
                </p:oleObj>
              </mc:Choice>
              <mc:Fallback>
                <p:oleObj r:id="rId8" imgW="304800" imgH="215900" progId="Equation.3">
                  <p:embed/>
                  <p:pic>
                    <p:nvPicPr>
                      <p:cNvPr id="0" name="Picture 3086"/>
                      <p:cNvPicPr/>
                      <p:nvPr/>
                    </p:nvPicPr>
                    <p:blipFill>
                      <a:blip r:embed="rId4"/>
                      <a:stretch>
                        <a:fillRect/>
                      </a:stretch>
                    </p:blipFill>
                    <p:spPr>
                      <a:xfrm>
                        <a:off x="6629400" y="2362200"/>
                        <a:ext cx="609600" cy="431800"/>
                      </a:xfrm>
                      <a:prstGeom prst="rect">
                        <a:avLst/>
                      </a:prstGeom>
                      <a:noFill/>
                      <a:ln w="38100">
                        <a:noFill/>
                        <a:miter/>
                      </a:ln>
                    </p:spPr>
                  </p:pic>
                </p:oleObj>
              </mc:Fallback>
            </mc:AlternateContent>
          </a:graphicData>
        </a:graphic>
      </p:graphicFrame>
      <p:graphicFrame>
        <p:nvGraphicFramePr>
          <p:cNvPr id="94298" name="Object 90"/>
          <p:cNvGraphicFramePr>
            <a:graphicFrameLocks noChangeAspect="1"/>
          </p:cNvGraphicFramePr>
          <p:nvPr/>
        </p:nvGraphicFramePr>
        <p:xfrm>
          <a:off x="1371600" y="1828800"/>
          <a:ext cx="685800" cy="485775"/>
        </p:xfrm>
        <a:graphic>
          <a:graphicData uri="http://schemas.openxmlformats.org/presentationml/2006/ole">
            <mc:AlternateContent xmlns:mc="http://schemas.openxmlformats.org/markup-compatibility/2006">
              <mc:Choice xmlns:v="urn:schemas-microsoft-com:vml" Requires="v">
                <p:oleObj spid="_x0000_s4116" r:id="rId9" imgW="304800" imgH="215900" progId="Equation.3">
                  <p:embed/>
                </p:oleObj>
              </mc:Choice>
              <mc:Fallback>
                <p:oleObj r:id="rId9" imgW="304800" imgH="215900" progId="Equation.3">
                  <p:embed/>
                  <p:pic>
                    <p:nvPicPr>
                      <p:cNvPr id="0" name="Picture 3083"/>
                      <p:cNvPicPr/>
                      <p:nvPr/>
                    </p:nvPicPr>
                    <p:blipFill>
                      <a:blip r:embed="rId4"/>
                      <a:stretch>
                        <a:fillRect/>
                      </a:stretch>
                    </p:blipFill>
                    <p:spPr>
                      <a:xfrm>
                        <a:off x="1371600" y="1828800"/>
                        <a:ext cx="685800" cy="485775"/>
                      </a:xfrm>
                      <a:prstGeom prst="rect">
                        <a:avLst/>
                      </a:prstGeom>
                      <a:noFill/>
                      <a:ln w="38100">
                        <a:noFill/>
                        <a:miter/>
                      </a:ln>
                    </p:spPr>
                  </p:pic>
                </p:oleObj>
              </mc:Fallback>
            </mc:AlternateContent>
          </a:graphicData>
        </a:graphic>
      </p:graphicFrame>
      <p:graphicFrame>
        <p:nvGraphicFramePr>
          <p:cNvPr id="94299" name="Object 91"/>
          <p:cNvGraphicFramePr>
            <a:graphicFrameLocks noChangeAspect="1"/>
          </p:cNvGraphicFramePr>
          <p:nvPr/>
        </p:nvGraphicFramePr>
        <p:xfrm>
          <a:off x="5410200" y="990600"/>
          <a:ext cx="531813" cy="565150"/>
        </p:xfrm>
        <a:graphic>
          <a:graphicData uri="http://schemas.openxmlformats.org/presentationml/2006/ole">
            <mc:AlternateContent xmlns:mc="http://schemas.openxmlformats.org/markup-compatibility/2006">
              <mc:Choice xmlns:v="urn:schemas-microsoft-com:vml" Requires="v">
                <p:oleObj spid="_x0000_s4117" r:id="rId10" imgW="203200" imgH="215900" progId="Equation.3">
                  <p:embed/>
                </p:oleObj>
              </mc:Choice>
              <mc:Fallback>
                <p:oleObj r:id="rId10" imgW="203200" imgH="215900" progId="Equation.3">
                  <p:embed/>
                  <p:pic>
                    <p:nvPicPr>
                      <p:cNvPr id="0" name="Picture 3082"/>
                      <p:cNvPicPr/>
                      <p:nvPr/>
                    </p:nvPicPr>
                    <p:blipFill>
                      <a:blip r:embed="rId11"/>
                      <a:stretch>
                        <a:fillRect/>
                      </a:stretch>
                    </p:blipFill>
                    <p:spPr>
                      <a:xfrm>
                        <a:off x="5410200" y="990600"/>
                        <a:ext cx="531813" cy="565150"/>
                      </a:xfrm>
                      <a:prstGeom prst="rect">
                        <a:avLst/>
                      </a:prstGeom>
                      <a:noFill/>
                      <a:ln w="38100">
                        <a:noFill/>
                        <a:miter/>
                      </a:ln>
                    </p:spPr>
                  </p:pic>
                </p:oleObj>
              </mc:Fallback>
            </mc:AlternateContent>
          </a:graphicData>
        </a:graphic>
      </p:graphicFrame>
      <p:graphicFrame>
        <p:nvGraphicFramePr>
          <p:cNvPr id="94300" name="Object 92"/>
          <p:cNvGraphicFramePr>
            <a:graphicFrameLocks noChangeAspect="1"/>
          </p:cNvGraphicFramePr>
          <p:nvPr/>
        </p:nvGraphicFramePr>
        <p:xfrm>
          <a:off x="1143000" y="2819400"/>
          <a:ext cx="685800" cy="485775"/>
        </p:xfrm>
        <a:graphic>
          <a:graphicData uri="http://schemas.openxmlformats.org/presentationml/2006/ole">
            <mc:AlternateContent xmlns:mc="http://schemas.openxmlformats.org/markup-compatibility/2006">
              <mc:Choice xmlns:v="urn:schemas-microsoft-com:vml" Requires="v">
                <p:oleObj spid="_x0000_s4118" r:id="rId12" imgW="304800" imgH="215900" progId="Equation.3">
                  <p:embed/>
                </p:oleObj>
              </mc:Choice>
              <mc:Fallback>
                <p:oleObj r:id="rId12" imgW="304800" imgH="215900" progId="Equation.3">
                  <p:embed/>
                  <p:pic>
                    <p:nvPicPr>
                      <p:cNvPr id="0" name="Picture 3087"/>
                      <p:cNvPicPr/>
                      <p:nvPr/>
                    </p:nvPicPr>
                    <p:blipFill>
                      <a:blip r:embed="rId4"/>
                      <a:stretch>
                        <a:fillRect/>
                      </a:stretch>
                    </p:blipFill>
                    <p:spPr>
                      <a:xfrm>
                        <a:off x="1143000" y="2819400"/>
                        <a:ext cx="685800" cy="485775"/>
                      </a:xfrm>
                      <a:prstGeom prst="rect">
                        <a:avLst/>
                      </a:prstGeom>
                      <a:noFill/>
                      <a:ln w="38100">
                        <a:noFill/>
                        <a:miter/>
                      </a:ln>
                    </p:spPr>
                  </p:pic>
                </p:oleObj>
              </mc:Fallback>
            </mc:AlternateContent>
          </a:graphicData>
        </a:graphic>
      </p:graphicFrame>
      <p:sp>
        <p:nvSpPr>
          <p:cNvPr id="94301" name="AutoShape 93"/>
          <p:cNvSpPr/>
          <p:nvPr/>
        </p:nvSpPr>
        <p:spPr>
          <a:xfrm rot="5400000">
            <a:off x="5067300" y="2400300"/>
            <a:ext cx="2209800" cy="457200"/>
          </a:xfrm>
          <a:prstGeom prst="homePlate">
            <a:avLst>
              <a:gd name="adj" fmla="val 0"/>
            </a:avLst>
          </a:prstGeom>
          <a:solidFill>
            <a:srgbClr val="FF0000"/>
          </a:solidFill>
          <a:ln w="9525">
            <a:noFill/>
          </a:ln>
        </p:spPr>
        <p:txBody>
          <a:bodyPr wrap="none" anchor="ctr" anchorCtr="0"/>
          <a:lstStyle/>
          <a:p>
            <a:endParaRPr lang="en-US" altLang="en-US" dirty="0">
              <a:latin typeface="Arial" panose="020B0604020202020204" pitchFamily="34" charset="0"/>
            </a:endParaRPr>
          </a:p>
        </p:txBody>
      </p:sp>
      <p:graphicFrame>
        <p:nvGraphicFramePr>
          <p:cNvPr id="94302" name="Object 94"/>
          <p:cNvGraphicFramePr>
            <a:graphicFrameLocks noChangeAspect="1"/>
          </p:cNvGraphicFramePr>
          <p:nvPr/>
        </p:nvGraphicFramePr>
        <p:xfrm>
          <a:off x="3962400" y="990600"/>
          <a:ext cx="531813" cy="565150"/>
        </p:xfrm>
        <a:graphic>
          <a:graphicData uri="http://schemas.openxmlformats.org/presentationml/2006/ole">
            <mc:AlternateContent xmlns:mc="http://schemas.openxmlformats.org/markup-compatibility/2006">
              <mc:Choice xmlns:v="urn:schemas-microsoft-com:vml" Requires="v">
                <p:oleObj spid="_x0000_s4119" r:id="rId13" imgW="203200" imgH="215900" progId="Equation.3">
                  <p:embed/>
                </p:oleObj>
              </mc:Choice>
              <mc:Fallback>
                <p:oleObj r:id="rId13" imgW="203200" imgH="215900" progId="Equation.3">
                  <p:embed/>
                  <p:pic>
                    <p:nvPicPr>
                      <p:cNvPr id="0" name="Picture 3080"/>
                      <p:cNvPicPr/>
                      <p:nvPr/>
                    </p:nvPicPr>
                    <p:blipFill>
                      <a:blip r:embed="rId11"/>
                      <a:stretch>
                        <a:fillRect/>
                      </a:stretch>
                    </p:blipFill>
                    <p:spPr>
                      <a:xfrm>
                        <a:off x="3962400" y="990600"/>
                        <a:ext cx="531813" cy="565150"/>
                      </a:xfrm>
                      <a:prstGeom prst="rect">
                        <a:avLst/>
                      </a:prstGeom>
                      <a:noFill/>
                      <a:ln w="38100">
                        <a:noFill/>
                        <a:miter/>
                      </a:ln>
                    </p:spPr>
                  </p:pic>
                </p:oleObj>
              </mc:Fallback>
            </mc:AlternateContent>
          </a:graphicData>
        </a:graphic>
      </p:graphicFrame>
      <p:graphicFrame>
        <p:nvGraphicFramePr>
          <p:cNvPr id="94303" name="Object 95"/>
          <p:cNvGraphicFramePr>
            <a:graphicFrameLocks noChangeAspect="1"/>
          </p:cNvGraphicFramePr>
          <p:nvPr/>
        </p:nvGraphicFramePr>
        <p:xfrm>
          <a:off x="2133600" y="2819400"/>
          <a:ext cx="531813" cy="565150"/>
        </p:xfrm>
        <a:graphic>
          <a:graphicData uri="http://schemas.openxmlformats.org/presentationml/2006/ole">
            <mc:AlternateContent xmlns:mc="http://schemas.openxmlformats.org/markup-compatibility/2006">
              <mc:Choice xmlns:v="urn:schemas-microsoft-com:vml" Requires="v">
                <p:oleObj spid="_x0000_s4120" r:id="rId14" imgW="203200" imgH="215900" progId="Equation.3">
                  <p:embed/>
                </p:oleObj>
              </mc:Choice>
              <mc:Fallback>
                <p:oleObj r:id="rId14" imgW="203200" imgH="215900" progId="Equation.3">
                  <p:embed/>
                  <p:pic>
                    <p:nvPicPr>
                      <p:cNvPr id="0" name="Picture 3088"/>
                      <p:cNvPicPr/>
                      <p:nvPr/>
                    </p:nvPicPr>
                    <p:blipFill>
                      <a:blip r:embed="rId11"/>
                      <a:stretch>
                        <a:fillRect/>
                      </a:stretch>
                    </p:blipFill>
                    <p:spPr>
                      <a:xfrm>
                        <a:off x="2133600" y="2819400"/>
                        <a:ext cx="531813" cy="565150"/>
                      </a:xfrm>
                      <a:prstGeom prst="rect">
                        <a:avLst/>
                      </a:prstGeom>
                      <a:noFill/>
                      <a:ln w="38100">
                        <a:noFill/>
                        <a:miter/>
                      </a:ln>
                    </p:spPr>
                  </p:pic>
                </p:oleObj>
              </mc:Fallback>
            </mc:AlternateContent>
          </a:graphicData>
        </a:graphic>
      </p:graphicFrame>
      <p:graphicFrame>
        <p:nvGraphicFramePr>
          <p:cNvPr id="94304" name="Object 96"/>
          <p:cNvGraphicFramePr>
            <a:graphicFrameLocks noChangeAspect="1"/>
          </p:cNvGraphicFramePr>
          <p:nvPr/>
        </p:nvGraphicFramePr>
        <p:xfrm>
          <a:off x="2057400" y="1905000"/>
          <a:ext cx="531813" cy="565150"/>
        </p:xfrm>
        <a:graphic>
          <a:graphicData uri="http://schemas.openxmlformats.org/presentationml/2006/ole">
            <mc:AlternateContent xmlns:mc="http://schemas.openxmlformats.org/markup-compatibility/2006">
              <mc:Choice xmlns:v="urn:schemas-microsoft-com:vml" Requires="v">
                <p:oleObj spid="_x0000_s4121" r:id="rId15" imgW="203200" imgH="215900" progId="Equation.3">
                  <p:embed/>
                </p:oleObj>
              </mc:Choice>
              <mc:Fallback>
                <p:oleObj r:id="rId15" imgW="203200" imgH="215900" progId="Equation.3">
                  <p:embed/>
                  <p:pic>
                    <p:nvPicPr>
                      <p:cNvPr id="0" name="Picture 3084"/>
                      <p:cNvPicPr/>
                      <p:nvPr/>
                    </p:nvPicPr>
                    <p:blipFill>
                      <a:blip r:embed="rId11"/>
                      <a:stretch>
                        <a:fillRect/>
                      </a:stretch>
                    </p:blipFill>
                    <p:spPr>
                      <a:xfrm>
                        <a:off x="2057400" y="1905000"/>
                        <a:ext cx="531813" cy="565150"/>
                      </a:xfrm>
                      <a:prstGeom prst="rect">
                        <a:avLst/>
                      </a:prstGeom>
                      <a:noFill/>
                      <a:ln w="38100">
                        <a:noFill/>
                        <a:miter/>
                      </a:ln>
                    </p:spPr>
                  </p:pic>
                </p:oleObj>
              </mc:Fallback>
            </mc:AlternateContent>
          </a:graphicData>
        </a:graphic>
      </p:graphicFrame>
      <p:graphicFrame>
        <p:nvGraphicFramePr>
          <p:cNvPr id="94305" name="Object 97"/>
          <p:cNvGraphicFramePr>
            <a:graphicFrameLocks noChangeAspect="1"/>
          </p:cNvGraphicFramePr>
          <p:nvPr/>
        </p:nvGraphicFramePr>
        <p:xfrm>
          <a:off x="2133600" y="1066800"/>
          <a:ext cx="531813" cy="565150"/>
        </p:xfrm>
        <a:graphic>
          <a:graphicData uri="http://schemas.openxmlformats.org/presentationml/2006/ole">
            <mc:AlternateContent xmlns:mc="http://schemas.openxmlformats.org/markup-compatibility/2006">
              <mc:Choice xmlns:v="urn:schemas-microsoft-com:vml" Requires="v">
                <p:oleObj spid="_x0000_s4122" r:id="rId16" imgW="203200" imgH="215900" progId="Equation.3">
                  <p:embed/>
                </p:oleObj>
              </mc:Choice>
              <mc:Fallback>
                <p:oleObj r:id="rId16" imgW="203200" imgH="215900" progId="Equation.3">
                  <p:embed/>
                  <p:pic>
                    <p:nvPicPr>
                      <p:cNvPr id="0" name="Picture 3085"/>
                      <p:cNvPicPr/>
                      <p:nvPr/>
                    </p:nvPicPr>
                    <p:blipFill>
                      <a:blip r:embed="rId11"/>
                      <a:stretch>
                        <a:fillRect/>
                      </a:stretch>
                    </p:blipFill>
                    <p:spPr>
                      <a:xfrm>
                        <a:off x="2133600" y="1066800"/>
                        <a:ext cx="531813" cy="565150"/>
                      </a:xfrm>
                      <a:prstGeom prst="rect">
                        <a:avLst/>
                      </a:prstGeom>
                      <a:noFill/>
                      <a:ln w="38100">
                        <a:noFill/>
                        <a:miter/>
                      </a:ln>
                    </p:spPr>
                  </p:pic>
                </p:oleObj>
              </mc:Fallback>
            </mc:AlternateContent>
          </a:graphicData>
        </a:graphic>
      </p:graphicFrame>
      <p:graphicFrame>
        <p:nvGraphicFramePr>
          <p:cNvPr id="94306" name="Object 98"/>
          <p:cNvGraphicFramePr>
            <a:graphicFrameLocks noChangeAspect="1"/>
          </p:cNvGraphicFramePr>
          <p:nvPr/>
        </p:nvGraphicFramePr>
        <p:xfrm>
          <a:off x="5943600" y="2971800"/>
          <a:ext cx="531813" cy="565150"/>
        </p:xfrm>
        <a:graphic>
          <a:graphicData uri="http://schemas.openxmlformats.org/presentationml/2006/ole">
            <mc:AlternateContent xmlns:mc="http://schemas.openxmlformats.org/markup-compatibility/2006">
              <mc:Choice xmlns:v="urn:schemas-microsoft-com:vml" Requires="v">
                <p:oleObj spid="_x0000_s4123" r:id="rId17" imgW="203200" imgH="215900" progId="Equation.3">
                  <p:embed/>
                </p:oleObj>
              </mc:Choice>
              <mc:Fallback>
                <p:oleObj r:id="rId17" imgW="203200" imgH="215900" progId="Equation.3">
                  <p:embed/>
                  <p:pic>
                    <p:nvPicPr>
                      <p:cNvPr id="0" name="Picture 3079"/>
                      <p:cNvPicPr/>
                      <p:nvPr/>
                    </p:nvPicPr>
                    <p:blipFill>
                      <a:blip r:embed="rId11"/>
                      <a:stretch>
                        <a:fillRect/>
                      </a:stretch>
                    </p:blipFill>
                    <p:spPr>
                      <a:xfrm>
                        <a:off x="5943600" y="2971800"/>
                        <a:ext cx="531813" cy="565150"/>
                      </a:xfrm>
                      <a:prstGeom prst="rect">
                        <a:avLst/>
                      </a:prstGeom>
                      <a:noFill/>
                      <a:ln w="38100">
                        <a:noFill/>
                        <a:miter/>
                      </a:ln>
                    </p:spPr>
                  </p:pic>
                </p:oleObj>
              </mc:Fallback>
            </mc:AlternateContent>
          </a:graphicData>
        </a:graphic>
      </p:graphicFrame>
      <p:graphicFrame>
        <p:nvGraphicFramePr>
          <p:cNvPr id="94307" name="Object 99"/>
          <p:cNvGraphicFramePr>
            <a:graphicFrameLocks noChangeAspect="1"/>
          </p:cNvGraphicFramePr>
          <p:nvPr/>
        </p:nvGraphicFramePr>
        <p:xfrm>
          <a:off x="5943600" y="1295400"/>
          <a:ext cx="531813" cy="565150"/>
        </p:xfrm>
        <a:graphic>
          <a:graphicData uri="http://schemas.openxmlformats.org/presentationml/2006/ole">
            <mc:AlternateContent xmlns:mc="http://schemas.openxmlformats.org/markup-compatibility/2006">
              <mc:Choice xmlns:v="urn:schemas-microsoft-com:vml" Requires="v">
                <p:oleObj spid="_x0000_s4124" r:id="rId18" imgW="203200" imgH="215900" progId="Equation.3">
                  <p:embed/>
                </p:oleObj>
              </mc:Choice>
              <mc:Fallback>
                <p:oleObj r:id="rId18" imgW="203200" imgH="215900" progId="Equation.3">
                  <p:embed/>
                  <p:pic>
                    <p:nvPicPr>
                      <p:cNvPr id="0" name="Picture 3081"/>
                      <p:cNvPicPr/>
                      <p:nvPr/>
                    </p:nvPicPr>
                    <p:blipFill>
                      <a:blip r:embed="rId11"/>
                      <a:stretch>
                        <a:fillRect/>
                      </a:stretch>
                    </p:blipFill>
                    <p:spPr>
                      <a:xfrm>
                        <a:off x="5943600" y="1295400"/>
                        <a:ext cx="531813" cy="565150"/>
                      </a:xfrm>
                      <a:prstGeom prst="rect">
                        <a:avLst/>
                      </a:prstGeom>
                      <a:noFill/>
                      <a:ln w="38100">
                        <a:noFill/>
                        <a:miter/>
                      </a:ln>
                    </p:spPr>
                  </p:pic>
                </p:oleObj>
              </mc:Fallback>
            </mc:AlternateContent>
          </a:graphicData>
        </a:graphic>
      </p:graphicFrame>
      <p:sp>
        <p:nvSpPr>
          <p:cNvPr id="22628" name="Text Box 100"/>
          <p:cNvSpPr txBox="1"/>
          <p:nvPr/>
        </p:nvSpPr>
        <p:spPr>
          <a:xfrm>
            <a:off x="0" y="0"/>
            <a:ext cx="9144000" cy="588963"/>
          </a:xfrm>
          <a:prstGeom prst="rect">
            <a:avLst/>
          </a:prstGeom>
          <a:solidFill>
            <a:srgbClr val="000080"/>
          </a:solidFill>
          <a:ln w="9525" cap="flat" cmpd="sng">
            <a:solidFill>
              <a:schemeClr val="hlink"/>
            </a:solidFill>
            <a:prstDash val="solid"/>
            <a:miter/>
            <a:headEnd type="none" w="med" len="med"/>
            <a:tailEnd type="none" w="med" len="med"/>
          </a:ln>
        </p:spPr>
        <p:txBody>
          <a:bodyPr>
            <a:spAutoFit/>
          </a:bodyPr>
          <a:lstStyle/>
          <a:p>
            <a:pPr algn="ctr">
              <a:spcBef>
                <a:spcPct val="50000"/>
              </a:spcBef>
            </a:pPr>
            <a:r>
              <a:rPr lang="en-US" altLang="en-US" sz="3200" dirty="0">
                <a:solidFill>
                  <a:srgbClr val="FFFF00"/>
                </a:solidFill>
                <a:latin typeface="Arial" panose="020B0604020202020204" pitchFamily="34" charset="0"/>
              </a:rPr>
              <a:t>Đường đi của máu trong hệ tuần hoàn kín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4246"/>
                                        </p:tgtEl>
                                        <p:attrNameLst>
                                          <p:attrName>style.visibility</p:attrName>
                                        </p:attrNameLst>
                                      </p:cBhvr>
                                      <p:to>
                                        <p:strVal val="visible"/>
                                      </p:to>
                                    </p:set>
                                    <p:animEffect transition="in" filter="fade">
                                      <p:cBhvr>
                                        <p:cTn id="7" dur="500"/>
                                        <p:tgtEl>
                                          <p:spTgt spid="94246"/>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94252"/>
                                        </p:tgtEl>
                                        <p:attrNameLst>
                                          <p:attrName>style.visibility</p:attrName>
                                        </p:attrNameLst>
                                      </p:cBhvr>
                                      <p:to>
                                        <p:strVal val="visible"/>
                                      </p:to>
                                    </p:set>
                                    <p:animEffect transition="in" filter="slide(fromBottom)">
                                      <p:cBhvr>
                                        <p:cTn id="11" dur="500"/>
                                        <p:tgtEl>
                                          <p:spTgt spid="94252"/>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94253"/>
                                        </p:tgtEl>
                                        <p:attrNameLst>
                                          <p:attrName>style.visibility</p:attrName>
                                        </p:attrNameLst>
                                      </p:cBhvr>
                                      <p:to>
                                        <p:strVal val="visible"/>
                                      </p:to>
                                    </p:set>
                                    <p:animEffect transition="in" filter="dissolve">
                                      <p:cBhvr>
                                        <p:cTn id="15" dur="500"/>
                                        <p:tgtEl>
                                          <p:spTgt spid="94253"/>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94249"/>
                                        </p:tgtEl>
                                        <p:attrNameLst>
                                          <p:attrName>style.visibility</p:attrName>
                                        </p:attrNameLst>
                                      </p:cBhvr>
                                      <p:to>
                                        <p:strVal val="visible"/>
                                      </p:to>
                                    </p:set>
                                    <p:animEffect transition="in" filter="strips(downLeft)">
                                      <p:cBhvr>
                                        <p:cTn id="19" dur="500"/>
                                        <p:tgtEl>
                                          <p:spTgt spid="94249"/>
                                        </p:tgtEl>
                                      </p:cBhvr>
                                    </p:animEffect>
                                  </p:childTnLst>
                                </p:cTn>
                              </p:par>
                            </p:childTnLst>
                          </p:cTn>
                        </p:par>
                        <p:par>
                          <p:cTn id="20" fill="hold">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94255"/>
                                        </p:tgtEl>
                                        <p:attrNameLst>
                                          <p:attrName>style.visibility</p:attrName>
                                        </p:attrNameLst>
                                      </p:cBhvr>
                                      <p:to>
                                        <p:strVal val="visible"/>
                                      </p:to>
                                    </p:set>
                                    <p:animEffect transition="in" filter="strips(downLeft)">
                                      <p:cBhvr>
                                        <p:cTn id="23" dur="500"/>
                                        <p:tgtEl>
                                          <p:spTgt spid="94255"/>
                                        </p:tgtEl>
                                      </p:cBhvr>
                                    </p:animEffect>
                                  </p:childTnLst>
                                </p:cTn>
                              </p:par>
                            </p:childTnLst>
                          </p:cTn>
                        </p:par>
                        <p:par>
                          <p:cTn id="24" fill="hold">
                            <p:stCondLst>
                              <p:cond delay="2500"/>
                            </p:stCondLst>
                            <p:childTnLst>
                              <p:par>
                                <p:cTn id="25" presetID="18" presetClass="entr" presetSubtype="12" fill="hold" grpId="0" nodeType="afterEffect">
                                  <p:stCondLst>
                                    <p:cond delay="0"/>
                                  </p:stCondLst>
                                  <p:childTnLst>
                                    <p:set>
                                      <p:cBhvr>
                                        <p:cTn id="26" dur="1" fill="hold">
                                          <p:stCondLst>
                                            <p:cond delay="0"/>
                                          </p:stCondLst>
                                        </p:cTn>
                                        <p:tgtEl>
                                          <p:spTgt spid="94257"/>
                                        </p:tgtEl>
                                        <p:attrNameLst>
                                          <p:attrName>style.visibility</p:attrName>
                                        </p:attrNameLst>
                                      </p:cBhvr>
                                      <p:to>
                                        <p:strVal val="visible"/>
                                      </p:to>
                                    </p:set>
                                    <p:animEffect transition="in" filter="strips(downLeft)">
                                      <p:cBhvr>
                                        <p:cTn id="27" dur="500"/>
                                        <p:tgtEl>
                                          <p:spTgt spid="94257"/>
                                        </p:tgtEl>
                                      </p:cBhvr>
                                    </p:animEffect>
                                  </p:childTnLst>
                                </p:cTn>
                              </p:par>
                            </p:childTnLst>
                          </p:cTn>
                        </p:par>
                        <p:par>
                          <p:cTn id="28" fill="hold">
                            <p:stCondLst>
                              <p:cond delay="3000"/>
                            </p:stCondLst>
                            <p:childTnLst>
                              <p:par>
                                <p:cTn id="29" presetID="18" presetClass="entr" presetSubtype="12" fill="hold" grpId="0" nodeType="afterEffect">
                                  <p:stCondLst>
                                    <p:cond delay="0"/>
                                  </p:stCondLst>
                                  <p:childTnLst>
                                    <p:set>
                                      <p:cBhvr>
                                        <p:cTn id="30" dur="1" fill="hold">
                                          <p:stCondLst>
                                            <p:cond delay="0"/>
                                          </p:stCondLst>
                                        </p:cTn>
                                        <p:tgtEl>
                                          <p:spTgt spid="94254"/>
                                        </p:tgtEl>
                                        <p:attrNameLst>
                                          <p:attrName>style.visibility</p:attrName>
                                        </p:attrNameLst>
                                      </p:cBhvr>
                                      <p:to>
                                        <p:strVal val="visible"/>
                                      </p:to>
                                    </p:set>
                                    <p:animEffect transition="in" filter="strips(downLeft)">
                                      <p:cBhvr>
                                        <p:cTn id="31" dur="500"/>
                                        <p:tgtEl>
                                          <p:spTgt spid="94254"/>
                                        </p:tgtEl>
                                      </p:cBhvr>
                                    </p:animEffect>
                                  </p:childTnLst>
                                </p:cTn>
                              </p:par>
                            </p:childTnLst>
                          </p:cTn>
                        </p:par>
                        <p:par>
                          <p:cTn id="32" fill="hold">
                            <p:stCondLst>
                              <p:cond delay="3500"/>
                            </p:stCondLst>
                            <p:childTnLst>
                              <p:par>
                                <p:cTn id="33" presetID="22" presetClass="emph" presetSubtype="0" fill="hold" grpId="0" nodeType="afterEffect">
                                  <p:stCondLst>
                                    <p:cond delay="0"/>
                                  </p:stCondLst>
                                  <p:childTnLst>
                                    <p:animClr clrSpc="hsl" dir="cw">
                                      <p:cBhvr override="childStyle">
                                        <p:cTn id="34" dur="500" fill="hold"/>
                                        <p:tgtEl>
                                          <p:spTgt spid="94262"/>
                                        </p:tgtEl>
                                        <p:attrNameLst>
                                          <p:attrName>style.color</p:attrName>
                                        </p:attrNameLst>
                                      </p:cBhvr>
                                      <p:by>
                                        <p:hsl h="-7200000" s="0" l="0"/>
                                      </p:by>
                                    </p:animClr>
                                    <p:animClr clrSpc="hsl" dir="cw">
                                      <p:cBhvr>
                                        <p:cTn id="35" dur="500" fill="hold"/>
                                        <p:tgtEl>
                                          <p:spTgt spid="94262"/>
                                        </p:tgtEl>
                                        <p:attrNameLst>
                                          <p:attrName>fillcolor</p:attrName>
                                        </p:attrNameLst>
                                      </p:cBhvr>
                                      <p:by>
                                        <p:hsl h="-7200000" s="0" l="0"/>
                                      </p:by>
                                    </p:animClr>
                                    <p:animClr clrSpc="hsl" dir="cw">
                                      <p:cBhvr>
                                        <p:cTn id="36" dur="500" fill="hold"/>
                                        <p:tgtEl>
                                          <p:spTgt spid="94262"/>
                                        </p:tgtEl>
                                        <p:attrNameLst>
                                          <p:attrName>stroke.color</p:attrName>
                                        </p:attrNameLst>
                                      </p:cBhvr>
                                      <p:by>
                                        <p:hsl h="-7200000" s="0" l="0"/>
                                      </p:by>
                                    </p:animClr>
                                    <p:set>
                                      <p:cBhvr>
                                        <p:cTn id="37" dur="500" fill="hold"/>
                                        <p:tgtEl>
                                          <p:spTgt spid="94262"/>
                                        </p:tgtEl>
                                        <p:attrNameLst>
                                          <p:attrName>fill.type</p:attrName>
                                        </p:attrNameLst>
                                      </p:cBhvr>
                                      <p:to>
                                        <p:strVal val="solid"/>
                                      </p:to>
                                    </p:set>
                                  </p:childTnLst>
                                </p:cTn>
                              </p:par>
                            </p:childTnLst>
                          </p:cTn>
                        </p:par>
                        <p:par>
                          <p:cTn id="38" fill="hold">
                            <p:stCondLst>
                              <p:cond delay="4000"/>
                            </p:stCondLst>
                            <p:childTnLst>
                              <p:par>
                                <p:cTn id="39" presetID="22" presetClass="emph" presetSubtype="0" fill="hold" grpId="0" nodeType="afterEffect">
                                  <p:stCondLst>
                                    <p:cond delay="0"/>
                                  </p:stCondLst>
                                  <p:childTnLst>
                                    <p:animClr clrSpc="hsl" dir="cw">
                                      <p:cBhvr override="childStyle">
                                        <p:cTn id="40" dur="500" fill="hold"/>
                                        <p:tgtEl>
                                          <p:spTgt spid="94263"/>
                                        </p:tgtEl>
                                        <p:attrNameLst>
                                          <p:attrName>style.color</p:attrName>
                                        </p:attrNameLst>
                                      </p:cBhvr>
                                      <p:by>
                                        <p:hsl h="-7200000" s="0" l="0"/>
                                      </p:by>
                                    </p:animClr>
                                    <p:animClr clrSpc="hsl" dir="cw">
                                      <p:cBhvr>
                                        <p:cTn id="41" dur="500" fill="hold"/>
                                        <p:tgtEl>
                                          <p:spTgt spid="94263"/>
                                        </p:tgtEl>
                                        <p:attrNameLst>
                                          <p:attrName>fillcolor</p:attrName>
                                        </p:attrNameLst>
                                      </p:cBhvr>
                                      <p:by>
                                        <p:hsl h="-7200000" s="0" l="0"/>
                                      </p:by>
                                    </p:animClr>
                                    <p:animClr clrSpc="hsl" dir="cw">
                                      <p:cBhvr>
                                        <p:cTn id="42" dur="500" fill="hold"/>
                                        <p:tgtEl>
                                          <p:spTgt spid="94263"/>
                                        </p:tgtEl>
                                        <p:attrNameLst>
                                          <p:attrName>stroke.color</p:attrName>
                                        </p:attrNameLst>
                                      </p:cBhvr>
                                      <p:by>
                                        <p:hsl h="-7200000" s="0" l="0"/>
                                      </p:by>
                                    </p:animClr>
                                    <p:set>
                                      <p:cBhvr>
                                        <p:cTn id="43" dur="500" fill="hold"/>
                                        <p:tgtEl>
                                          <p:spTgt spid="94263"/>
                                        </p:tgtEl>
                                        <p:attrNameLst>
                                          <p:attrName>fill.type</p:attrName>
                                        </p:attrNameLst>
                                      </p:cBhvr>
                                      <p:to>
                                        <p:strVal val="solid"/>
                                      </p:to>
                                    </p:set>
                                  </p:childTnLst>
                                </p:cTn>
                              </p:par>
                            </p:childTnLst>
                          </p:cTn>
                        </p:par>
                        <p:par>
                          <p:cTn id="44" fill="hold">
                            <p:stCondLst>
                              <p:cond delay="4500"/>
                            </p:stCondLst>
                            <p:childTnLst>
                              <p:par>
                                <p:cTn id="45" presetID="22" presetClass="emph" presetSubtype="0" fill="hold" grpId="0" nodeType="afterEffect">
                                  <p:stCondLst>
                                    <p:cond delay="0"/>
                                  </p:stCondLst>
                                  <p:childTnLst>
                                    <p:animClr clrSpc="hsl" dir="cw">
                                      <p:cBhvr override="childStyle">
                                        <p:cTn id="46" dur="500" fill="hold"/>
                                        <p:tgtEl>
                                          <p:spTgt spid="94264"/>
                                        </p:tgtEl>
                                        <p:attrNameLst>
                                          <p:attrName>style.color</p:attrName>
                                        </p:attrNameLst>
                                      </p:cBhvr>
                                      <p:by>
                                        <p:hsl h="-7200000" s="0" l="0"/>
                                      </p:by>
                                    </p:animClr>
                                    <p:animClr clrSpc="hsl" dir="cw">
                                      <p:cBhvr>
                                        <p:cTn id="47" dur="500" fill="hold"/>
                                        <p:tgtEl>
                                          <p:spTgt spid="94264"/>
                                        </p:tgtEl>
                                        <p:attrNameLst>
                                          <p:attrName>fillcolor</p:attrName>
                                        </p:attrNameLst>
                                      </p:cBhvr>
                                      <p:by>
                                        <p:hsl h="-7200000" s="0" l="0"/>
                                      </p:by>
                                    </p:animClr>
                                    <p:animClr clrSpc="hsl" dir="cw">
                                      <p:cBhvr>
                                        <p:cTn id="48" dur="500" fill="hold"/>
                                        <p:tgtEl>
                                          <p:spTgt spid="94264"/>
                                        </p:tgtEl>
                                        <p:attrNameLst>
                                          <p:attrName>stroke.color</p:attrName>
                                        </p:attrNameLst>
                                      </p:cBhvr>
                                      <p:by>
                                        <p:hsl h="-7200000" s="0" l="0"/>
                                      </p:by>
                                    </p:animClr>
                                    <p:set>
                                      <p:cBhvr>
                                        <p:cTn id="49" dur="500" fill="hold"/>
                                        <p:tgtEl>
                                          <p:spTgt spid="94264"/>
                                        </p:tgtEl>
                                        <p:attrNameLst>
                                          <p:attrName>fill.type</p:attrName>
                                        </p:attrNameLst>
                                      </p:cBhvr>
                                      <p:to>
                                        <p:strVal val="solid"/>
                                      </p:to>
                                    </p:set>
                                  </p:childTnLst>
                                </p:cTn>
                              </p:par>
                            </p:childTnLst>
                          </p:cTn>
                        </p:par>
                        <p:par>
                          <p:cTn id="50" fill="hold">
                            <p:stCondLst>
                              <p:cond delay="5000"/>
                            </p:stCondLst>
                            <p:childTnLst>
                              <p:par>
                                <p:cTn id="51" presetID="22" presetClass="emph" presetSubtype="0" fill="hold" grpId="0" nodeType="afterEffect">
                                  <p:stCondLst>
                                    <p:cond delay="0"/>
                                  </p:stCondLst>
                                  <p:childTnLst>
                                    <p:animClr clrSpc="hsl" dir="cw">
                                      <p:cBhvr override="childStyle">
                                        <p:cTn id="52" dur="500" fill="hold"/>
                                        <p:tgtEl>
                                          <p:spTgt spid="94265"/>
                                        </p:tgtEl>
                                        <p:attrNameLst>
                                          <p:attrName>style.color</p:attrName>
                                        </p:attrNameLst>
                                      </p:cBhvr>
                                      <p:by>
                                        <p:hsl h="-7200000" s="0" l="0"/>
                                      </p:by>
                                    </p:animClr>
                                    <p:animClr clrSpc="hsl" dir="cw">
                                      <p:cBhvr>
                                        <p:cTn id="53" dur="500" fill="hold"/>
                                        <p:tgtEl>
                                          <p:spTgt spid="94265"/>
                                        </p:tgtEl>
                                        <p:attrNameLst>
                                          <p:attrName>fillcolor</p:attrName>
                                        </p:attrNameLst>
                                      </p:cBhvr>
                                      <p:by>
                                        <p:hsl h="-7200000" s="0" l="0"/>
                                      </p:by>
                                    </p:animClr>
                                    <p:animClr clrSpc="hsl" dir="cw">
                                      <p:cBhvr>
                                        <p:cTn id="54" dur="500" fill="hold"/>
                                        <p:tgtEl>
                                          <p:spTgt spid="94265"/>
                                        </p:tgtEl>
                                        <p:attrNameLst>
                                          <p:attrName>stroke.color</p:attrName>
                                        </p:attrNameLst>
                                      </p:cBhvr>
                                      <p:by>
                                        <p:hsl h="-7200000" s="0" l="0"/>
                                      </p:by>
                                    </p:animClr>
                                    <p:set>
                                      <p:cBhvr>
                                        <p:cTn id="55" dur="500" fill="hold"/>
                                        <p:tgtEl>
                                          <p:spTgt spid="94265"/>
                                        </p:tgtEl>
                                        <p:attrNameLst>
                                          <p:attrName>fill.type</p:attrName>
                                        </p:attrNameLst>
                                      </p:cBhvr>
                                      <p:to>
                                        <p:strVal val="solid"/>
                                      </p:to>
                                    </p:set>
                                  </p:childTnLst>
                                </p:cTn>
                              </p:par>
                            </p:childTnLst>
                          </p:cTn>
                        </p:par>
                        <p:par>
                          <p:cTn id="56" fill="hold">
                            <p:stCondLst>
                              <p:cond delay="5500"/>
                            </p:stCondLst>
                            <p:childTnLst>
                              <p:par>
                                <p:cTn id="57" presetID="22" presetClass="emph" presetSubtype="0" fill="hold" grpId="0" nodeType="afterEffect">
                                  <p:stCondLst>
                                    <p:cond delay="0"/>
                                  </p:stCondLst>
                                  <p:childTnLst>
                                    <p:animClr clrSpc="hsl" dir="cw">
                                      <p:cBhvr override="childStyle">
                                        <p:cTn id="58" dur="500" fill="hold"/>
                                        <p:tgtEl>
                                          <p:spTgt spid="94266"/>
                                        </p:tgtEl>
                                        <p:attrNameLst>
                                          <p:attrName>style.color</p:attrName>
                                        </p:attrNameLst>
                                      </p:cBhvr>
                                      <p:by>
                                        <p:hsl h="-7200000" s="0" l="0"/>
                                      </p:by>
                                    </p:animClr>
                                    <p:animClr clrSpc="hsl" dir="cw">
                                      <p:cBhvr>
                                        <p:cTn id="59" dur="500" fill="hold"/>
                                        <p:tgtEl>
                                          <p:spTgt spid="94266"/>
                                        </p:tgtEl>
                                        <p:attrNameLst>
                                          <p:attrName>fillcolor</p:attrName>
                                        </p:attrNameLst>
                                      </p:cBhvr>
                                      <p:by>
                                        <p:hsl h="-7200000" s="0" l="0"/>
                                      </p:by>
                                    </p:animClr>
                                    <p:animClr clrSpc="hsl" dir="cw">
                                      <p:cBhvr>
                                        <p:cTn id="60" dur="500" fill="hold"/>
                                        <p:tgtEl>
                                          <p:spTgt spid="94266"/>
                                        </p:tgtEl>
                                        <p:attrNameLst>
                                          <p:attrName>stroke.color</p:attrName>
                                        </p:attrNameLst>
                                      </p:cBhvr>
                                      <p:by>
                                        <p:hsl h="-7200000" s="0" l="0"/>
                                      </p:by>
                                    </p:animClr>
                                    <p:set>
                                      <p:cBhvr>
                                        <p:cTn id="61" dur="500" fill="hold"/>
                                        <p:tgtEl>
                                          <p:spTgt spid="94266"/>
                                        </p:tgtEl>
                                        <p:attrNameLst>
                                          <p:attrName>fill.type</p:attrName>
                                        </p:attrNameLst>
                                      </p:cBhvr>
                                      <p:to>
                                        <p:strVal val="solid"/>
                                      </p:to>
                                    </p:set>
                                  </p:childTnLst>
                                </p:cTn>
                              </p:par>
                            </p:childTnLst>
                          </p:cTn>
                        </p:par>
                        <p:par>
                          <p:cTn id="62" fill="hold">
                            <p:stCondLst>
                              <p:cond delay="6000"/>
                            </p:stCondLst>
                            <p:childTnLst>
                              <p:par>
                                <p:cTn id="63" presetID="22" presetClass="emph" presetSubtype="0" fill="hold" grpId="0" nodeType="afterEffect">
                                  <p:stCondLst>
                                    <p:cond delay="0"/>
                                  </p:stCondLst>
                                  <p:childTnLst>
                                    <p:animClr clrSpc="hsl" dir="cw">
                                      <p:cBhvr override="childStyle">
                                        <p:cTn id="64" dur="500" fill="hold"/>
                                        <p:tgtEl>
                                          <p:spTgt spid="94267"/>
                                        </p:tgtEl>
                                        <p:attrNameLst>
                                          <p:attrName>style.color</p:attrName>
                                        </p:attrNameLst>
                                      </p:cBhvr>
                                      <p:by>
                                        <p:hsl h="-7200000" s="0" l="0"/>
                                      </p:by>
                                    </p:animClr>
                                    <p:animClr clrSpc="hsl" dir="cw">
                                      <p:cBhvr>
                                        <p:cTn id="65" dur="500" fill="hold"/>
                                        <p:tgtEl>
                                          <p:spTgt spid="94267"/>
                                        </p:tgtEl>
                                        <p:attrNameLst>
                                          <p:attrName>fillcolor</p:attrName>
                                        </p:attrNameLst>
                                      </p:cBhvr>
                                      <p:by>
                                        <p:hsl h="-7200000" s="0" l="0"/>
                                      </p:by>
                                    </p:animClr>
                                    <p:animClr clrSpc="hsl" dir="cw">
                                      <p:cBhvr>
                                        <p:cTn id="66" dur="500" fill="hold"/>
                                        <p:tgtEl>
                                          <p:spTgt spid="94267"/>
                                        </p:tgtEl>
                                        <p:attrNameLst>
                                          <p:attrName>stroke.color</p:attrName>
                                        </p:attrNameLst>
                                      </p:cBhvr>
                                      <p:by>
                                        <p:hsl h="-7200000" s="0" l="0"/>
                                      </p:by>
                                    </p:animClr>
                                    <p:set>
                                      <p:cBhvr>
                                        <p:cTn id="67" dur="500" fill="hold"/>
                                        <p:tgtEl>
                                          <p:spTgt spid="94267"/>
                                        </p:tgtEl>
                                        <p:attrNameLst>
                                          <p:attrName>fill.type</p:attrName>
                                        </p:attrNameLst>
                                      </p:cBhvr>
                                      <p:to>
                                        <p:strVal val="solid"/>
                                      </p:to>
                                    </p:set>
                                  </p:childTnLst>
                                </p:cTn>
                              </p:par>
                            </p:childTnLst>
                          </p:cTn>
                        </p:par>
                        <p:par>
                          <p:cTn id="68" fill="hold">
                            <p:stCondLst>
                              <p:cond delay="6500"/>
                            </p:stCondLst>
                            <p:childTnLst>
                              <p:par>
                                <p:cTn id="69" presetID="22" presetClass="emph" presetSubtype="0" fill="hold" grpId="0" nodeType="afterEffect">
                                  <p:stCondLst>
                                    <p:cond delay="0"/>
                                  </p:stCondLst>
                                  <p:childTnLst>
                                    <p:animClr clrSpc="hsl" dir="cw">
                                      <p:cBhvr override="childStyle">
                                        <p:cTn id="70" dur="500" fill="hold"/>
                                        <p:tgtEl>
                                          <p:spTgt spid="94268"/>
                                        </p:tgtEl>
                                        <p:attrNameLst>
                                          <p:attrName>style.color</p:attrName>
                                        </p:attrNameLst>
                                      </p:cBhvr>
                                      <p:by>
                                        <p:hsl h="-7200000" s="0" l="0"/>
                                      </p:by>
                                    </p:animClr>
                                    <p:animClr clrSpc="hsl" dir="cw">
                                      <p:cBhvr>
                                        <p:cTn id="71" dur="500" fill="hold"/>
                                        <p:tgtEl>
                                          <p:spTgt spid="94268"/>
                                        </p:tgtEl>
                                        <p:attrNameLst>
                                          <p:attrName>fillcolor</p:attrName>
                                        </p:attrNameLst>
                                      </p:cBhvr>
                                      <p:by>
                                        <p:hsl h="-7200000" s="0" l="0"/>
                                      </p:by>
                                    </p:animClr>
                                    <p:animClr clrSpc="hsl" dir="cw">
                                      <p:cBhvr>
                                        <p:cTn id="72" dur="500" fill="hold"/>
                                        <p:tgtEl>
                                          <p:spTgt spid="94268"/>
                                        </p:tgtEl>
                                        <p:attrNameLst>
                                          <p:attrName>stroke.color</p:attrName>
                                        </p:attrNameLst>
                                      </p:cBhvr>
                                      <p:by>
                                        <p:hsl h="-7200000" s="0" l="0"/>
                                      </p:by>
                                    </p:animClr>
                                    <p:set>
                                      <p:cBhvr>
                                        <p:cTn id="73" dur="500" fill="hold"/>
                                        <p:tgtEl>
                                          <p:spTgt spid="94268"/>
                                        </p:tgtEl>
                                        <p:attrNameLst>
                                          <p:attrName>fill.type</p:attrName>
                                        </p:attrNameLst>
                                      </p:cBhvr>
                                      <p:to>
                                        <p:strVal val="solid"/>
                                      </p:to>
                                    </p:set>
                                  </p:childTnLst>
                                </p:cTn>
                              </p:par>
                            </p:childTnLst>
                          </p:cTn>
                        </p:par>
                        <p:par>
                          <p:cTn id="74" fill="hold">
                            <p:stCondLst>
                              <p:cond delay="7000"/>
                            </p:stCondLst>
                            <p:childTnLst>
                              <p:par>
                                <p:cTn id="75" presetID="22" presetClass="emph" presetSubtype="0" fill="hold" grpId="0" nodeType="afterEffect">
                                  <p:stCondLst>
                                    <p:cond delay="0"/>
                                  </p:stCondLst>
                                  <p:childTnLst>
                                    <p:animClr clrSpc="hsl" dir="cw">
                                      <p:cBhvr override="childStyle">
                                        <p:cTn id="76" dur="500" fill="hold"/>
                                        <p:tgtEl>
                                          <p:spTgt spid="94269"/>
                                        </p:tgtEl>
                                        <p:attrNameLst>
                                          <p:attrName>style.color</p:attrName>
                                        </p:attrNameLst>
                                      </p:cBhvr>
                                      <p:by>
                                        <p:hsl h="-7200000" s="0" l="0"/>
                                      </p:by>
                                    </p:animClr>
                                    <p:animClr clrSpc="hsl" dir="cw">
                                      <p:cBhvr>
                                        <p:cTn id="77" dur="500" fill="hold"/>
                                        <p:tgtEl>
                                          <p:spTgt spid="94269"/>
                                        </p:tgtEl>
                                        <p:attrNameLst>
                                          <p:attrName>fillcolor</p:attrName>
                                        </p:attrNameLst>
                                      </p:cBhvr>
                                      <p:by>
                                        <p:hsl h="-7200000" s="0" l="0"/>
                                      </p:by>
                                    </p:animClr>
                                    <p:animClr clrSpc="hsl" dir="cw">
                                      <p:cBhvr>
                                        <p:cTn id="78" dur="500" fill="hold"/>
                                        <p:tgtEl>
                                          <p:spTgt spid="94269"/>
                                        </p:tgtEl>
                                        <p:attrNameLst>
                                          <p:attrName>stroke.color</p:attrName>
                                        </p:attrNameLst>
                                      </p:cBhvr>
                                      <p:by>
                                        <p:hsl h="-7200000" s="0" l="0"/>
                                      </p:by>
                                    </p:animClr>
                                    <p:set>
                                      <p:cBhvr>
                                        <p:cTn id="79" dur="500" fill="hold"/>
                                        <p:tgtEl>
                                          <p:spTgt spid="94269"/>
                                        </p:tgtEl>
                                        <p:attrNameLst>
                                          <p:attrName>fill.type</p:attrName>
                                        </p:attrNameLst>
                                      </p:cBhvr>
                                      <p:to>
                                        <p:strVal val="solid"/>
                                      </p:to>
                                    </p:set>
                                  </p:childTnLst>
                                </p:cTn>
                              </p:par>
                            </p:childTnLst>
                          </p:cTn>
                        </p:par>
                        <p:par>
                          <p:cTn id="80" fill="hold">
                            <p:stCondLst>
                              <p:cond delay="7500"/>
                            </p:stCondLst>
                            <p:childTnLst>
                              <p:par>
                                <p:cTn id="81" presetID="22" presetClass="emph" presetSubtype="0" fill="hold" grpId="0" nodeType="afterEffect">
                                  <p:stCondLst>
                                    <p:cond delay="0"/>
                                  </p:stCondLst>
                                  <p:childTnLst>
                                    <p:animClr clrSpc="hsl" dir="cw">
                                      <p:cBhvr override="childStyle">
                                        <p:cTn id="82" dur="500" fill="hold"/>
                                        <p:tgtEl>
                                          <p:spTgt spid="94270"/>
                                        </p:tgtEl>
                                        <p:attrNameLst>
                                          <p:attrName>style.color</p:attrName>
                                        </p:attrNameLst>
                                      </p:cBhvr>
                                      <p:by>
                                        <p:hsl h="-7200000" s="0" l="0"/>
                                      </p:by>
                                    </p:animClr>
                                    <p:animClr clrSpc="hsl" dir="cw">
                                      <p:cBhvr>
                                        <p:cTn id="83" dur="500" fill="hold"/>
                                        <p:tgtEl>
                                          <p:spTgt spid="94270"/>
                                        </p:tgtEl>
                                        <p:attrNameLst>
                                          <p:attrName>fillcolor</p:attrName>
                                        </p:attrNameLst>
                                      </p:cBhvr>
                                      <p:by>
                                        <p:hsl h="-7200000" s="0" l="0"/>
                                      </p:by>
                                    </p:animClr>
                                    <p:animClr clrSpc="hsl" dir="cw">
                                      <p:cBhvr>
                                        <p:cTn id="84" dur="500" fill="hold"/>
                                        <p:tgtEl>
                                          <p:spTgt spid="94270"/>
                                        </p:tgtEl>
                                        <p:attrNameLst>
                                          <p:attrName>stroke.color</p:attrName>
                                        </p:attrNameLst>
                                      </p:cBhvr>
                                      <p:by>
                                        <p:hsl h="-7200000" s="0" l="0"/>
                                      </p:by>
                                    </p:animClr>
                                    <p:set>
                                      <p:cBhvr>
                                        <p:cTn id="85" dur="500" fill="hold"/>
                                        <p:tgtEl>
                                          <p:spTgt spid="94270"/>
                                        </p:tgtEl>
                                        <p:attrNameLst>
                                          <p:attrName>fill.type</p:attrName>
                                        </p:attrNameLst>
                                      </p:cBhvr>
                                      <p:to>
                                        <p:strVal val="solid"/>
                                      </p:to>
                                    </p:set>
                                  </p:childTnLst>
                                </p:cTn>
                              </p:par>
                            </p:childTnLst>
                          </p:cTn>
                        </p:par>
                        <p:par>
                          <p:cTn id="86" fill="hold">
                            <p:stCondLst>
                              <p:cond delay="8000"/>
                            </p:stCondLst>
                            <p:childTnLst>
                              <p:par>
                                <p:cTn id="87" presetID="22" presetClass="emph" presetSubtype="0" fill="hold" grpId="0" nodeType="afterEffect">
                                  <p:stCondLst>
                                    <p:cond delay="0"/>
                                  </p:stCondLst>
                                  <p:childTnLst>
                                    <p:animClr clrSpc="hsl" dir="cw">
                                      <p:cBhvr override="childStyle">
                                        <p:cTn id="88" dur="500" fill="hold"/>
                                        <p:tgtEl>
                                          <p:spTgt spid="94271"/>
                                        </p:tgtEl>
                                        <p:attrNameLst>
                                          <p:attrName>style.color</p:attrName>
                                        </p:attrNameLst>
                                      </p:cBhvr>
                                      <p:by>
                                        <p:hsl h="-7200000" s="0" l="0"/>
                                      </p:by>
                                    </p:animClr>
                                    <p:animClr clrSpc="hsl" dir="cw">
                                      <p:cBhvr>
                                        <p:cTn id="89" dur="500" fill="hold"/>
                                        <p:tgtEl>
                                          <p:spTgt spid="94271"/>
                                        </p:tgtEl>
                                        <p:attrNameLst>
                                          <p:attrName>fillcolor</p:attrName>
                                        </p:attrNameLst>
                                      </p:cBhvr>
                                      <p:by>
                                        <p:hsl h="-7200000" s="0" l="0"/>
                                      </p:by>
                                    </p:animClr>
                                    <p:animClr clrSpc="hsl" dir="cw">
                                      <p:cBhvr>
                                        <p:cTn id="90" dur="500" fill="hold"/>
                                        <p:tgtEl>
                                          <p:spTgt spid="94271"/>
                                        </p:tgtEl>
                                        <p:attrNameLst>
                                          <p:attrName>stroke.color</p:attrName>
                                        </p:attrNameLst>
                                      </p:cBhvr>
                                      <p:by>
                                        <p:hsl h="-7200000" s="0" l="0"/>
                                      </p:by>
                                    </p:animClr>
                                    <p:set>
                                      <p:cBhvr>
                                        <p:cTn id="91" dur="500" fill="hold"/>
                                        <p:tgtEl>
                                          <p:spTgt spid="94271"/>
                                        </p:tgtEl>
                                        <p:attrNameLst>
                                          <p:attrName>fill.type</p:attrName>
                                        </p:attrNameLst>
                                      </p:cBhvr>
                                      <p:to>
                                        <p:strVal val="solid"/>
                                      </p:to>
                                    </p:set>
                                  </p:childTnLst>
                                </p:cTn>
                              </p:par>
                            </p:childTnLst>
                          </p:cTn>
                        </p:par>
                        <p:par>
                          <p:cTn id="92" fill="hold">
                            <p:stCondLst>
                              <p:cond delay="8500"/>
                            </p:stCondLst>
                            <p:childTnLst>
                              <p:par>
                                <p:cTn id="93" presetID="16" presetClass="entr" presetSubtype="26" fill="hold" grpId="0" nodeType="afterEffect">
                                  <p:stCondLst>
                                    <p:cond delay="0"/>
                                  </p:stCondLst>
                                  <p:childTnLst>
                                    <p:set>
                                      <p:cBhvr>
                                        <p:cTn id="94" dur="1" fill="hold">
                                          <p:stCondLst>
                                            <p:cond delay="0"/>
                                          </p:stCondLst>
                                        </p:cTn>
                                        <p:tgtEl>
                                          <p:spTgt spid="94280"/>
                                        </p:tgtEl>
                                        <p:attrNameLst>
                                          <p:attrName>style.visibility</p:attrName>
                                        </p:attrNameLst>
                                      </p:cBhvr>
                                      <p:to>
                                        <p:strVal val="visible"/>
                                      </p:to>
                                    </p:set>
                                    <p:animEffect transition="in" filter="barn(inHorizontal)">
                                      <p:cBhvr>
                                        <p:cTn id="95" dur="500"/>
                                        <p:tgtEl>
                                          <p:spTgt spid="94280"/>
                                        </p:tgtEl>
                                      </p:cBhvr>
                                    </p:animEffect>
                                  </p:childTnLst>
                                </p:cTn>
                              </p:par>
                            </p:childTnLst>
                          </p:cTn>
                        </p:par>
                        <p:par>
                          <p:cTn id="96" fill="hold">
                            <p:stCondLst>
                              <p:cond delay="9000"/>
                            </p:stCondLst>
                            <p:childTnLst>
                              <p:par>
                                <p:cTn id="97" presetID="10" presetClass="entr" presetSubtype="0" fill="hold" grpId="0" nodeType="afterEffect">
                                  <p:stCondLst>
                                    <p:cond delay="0"/>
                                  </p:stCondLst>
                                  <p:childTnLst>
                                    <p:set>
                                      <p:cBhvr>
                                        <p:cTn id="98" dur="1" fill="hold">
                                          <p:stCondLst>
                                            <p:cond delay="0"/>
                                          </p:stCondLst>
                                        </p:cTn>
                                        <p:tgtEl>
                                          <p:spTgt spid="94288"/>
                                        </p:tgtEl>
                                        <p:attrNameLst>
                                          <p:attrName>style.visibility</p:attrName>
                                        </p:attrNameLst>
                                      </p:cBhvr>
                                      <p:to>
                                        <p:strVal val="visible"/>
                                      </p:to>
                                    </p:set>
                                    <p:animEffect transition="in" filter="fade">
                                      <p:cBhvr>
                                        <p:cTn id="99" dur="500"/>
                                        <p:tgtEl>
                                          <p:spTgt spid="94288"/>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94287"/>
                                        </p:tgtEl>
                                        <p:attrNameLst>
                                          <p:attrName>style.visibility</p:attrName>
                                        </p:attrNameLst>
                                      </p:cBhvr>
                                      <p:to>
                                        <p:strVal val="visible"/>
                                      </p:to>
                                    </p:set>
                                    <p:animEffect transition="in" filter="fade">
                                      <p:cBhvr>
                                        <p:cTn id="102" dur="500"/>
                                        <p:tgtEl>
                                          <p:spTgt spid="94287"/>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94284"/>
                                        </p:tgtEl>
                                        <p:attrNameLst>
                                          <p:attrName>style.visibility</p:attrName>
                                        </p:attrNameLst>
                                      </p:cBhvr>
                                      <p:to>
                                        <p:strVal val="visible"/>
                                      </p:to>
                                    </p:set>
                                    <p:animEffect transition="in" filter="fade">
                                      <p:cBhvr>
                                        <p:cTn id="105" dur="500"/>
                                        <p:tgtEl>
                                          <p:spTgt spid="94284"/>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94290"/>
                                        </p:tgtEl>
                                        <p:attrNameLst>
                                          <p:attrName>style.visibility</p:attrName>
                                        </p:attrNameLst>
                                      </p:cBhvr>
                                      <p:to>
                                        <p:strVal val="visible"/>
                                      </p:to>
                                    </p:set>
                                    <p:animEffect transition="in" filter="fade">
                                      <p:cBhvr>
                                        <p:cTn id="108" dur="500"/>
                                        <p:tgtEl>
                                          <p:spTgt spid="94290"/>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94292"/>
                                        </p:tgtEl>
                                        <p:attrNameLst>
                                          <p:attrName>style.visibility</p:attrName>
                                        </p:attrNameLst>
                                      </p:cBhvr>
                                      <p:to>
                                        <p:strVal val="visible"/>
                                      </p:to>
                                    </p:set>
                                    <p:animEffect transition="in" filter="fade">
                                      <p:cBhvr>
                                        <p:cTn id="111" dur="500"/>
                                        <p:tgtEl>
                                          <p:spTgt spid="9429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94289"/>
                                        </p:tgtEl>
                                        <p:attrNameLst>
                                          <p:attrName>style.visibility</p:attrName>
                                        </p:attrNameLst>
                                      </p:cBhvr>
                                      <p:to>
                                        <p:strVal val="visible"/>
                                      </p:to>
                                    </p:set>
                                    <p:animEffect transition="in" filter="fade">
                                      <p:cBhvr>
                                        <p:cTn id="114" dur="500"/>
                                        <p:tgtEl>
                                          <p:spTgt spid="94289"/>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94291"/>
                                        </p:tgtEl>
                                        <p:attrNameLst>
                                          <p:attrName>style.visibility</p:attrName>
                                        </p:attrNameLst>
                                      </p:cBhvr>
                                      <p:to>
                                        <p:strVal val="visible"/>
                                      </p:to>
                                    </p:set>
                                    <p:animEffect transition="in" filter="fade">
                                      <p:cBhvr>
                                        <p:cTn id="117" dur="500"/>
                                        <p:tgtEl>
                                          <p:spTgt spid="94291"/>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94281"/>
                                        </p:tgtEl>
                                        <p:attrNameLst>
                                          <p:attrName>style.visibility</p:attrName>
                                        </p:attrNameLst>
                                      </p:cBhvr>
                                      <p:to>
                                        <p:strVal val="visible"/>
                                      </p:to>
                                    </p:set>
                                    <p:animEffect transition="in" filter="fade">
                                      <p:cBhvr>
                                        <p:cTn id="120" dur="500"/>
                                        <p:tgtEl>
                                          <p:spTgt spid="94281"/>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94282"/>
                                        </p:tgtEl>
                                        <p:attrNameLst>
                                          <p:attrName>style.visibility</p:attrName>
                                        </p:attrNameLst>
                                      </p:cBhvr>
                                      <p:to>
                                        <p:strVal val="visible"/>
                                      </p:to>
                                    </p:set>
                                    <p:animEffect transition="in" filter="fade">
                                      <p:cBhvr>
                                        <p:cTn id="123" dur="500"/>
                                        <p:tgtEl>
                                          <p:spTgt spid="94282"/>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94301"/>
                                        </p:tgtEl>
                                        <p:attrNameLst>
                                          <p:attrName>style.visibility</p:attrName>
                                        </p:attrNameLst>
                                      </p:cBhvr>
                                      <p:to>
                                        <p:strVal val="visible"/>
                                      </p:to>
                                    </p:set>
                                    <p:animEffect transition="in" filter="fade">
                                      <p:cBhvr>
                                        <p:cTn id="126" dur="500"/>
                                        <p:tgtEl>
                                          <p:spTgt spid="94301"/>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94286"/>
                                        </p:tgtEl>
                                        <p:attrNameLst>
                                          <p:attrName>style.visibility</p:attrName>
                                        </p:attrNameLst>
                                      </p:cBhvr>
                                      <p:to>
                                        <p:strVal val="visible"/>
                                      </p:to>
                                    </p:set>
                                    <p:animEffect transition="in" filter="fade">
                                      <p:cBhvr>
                                        <p:cTn id="129" dur="500"/>
                                        <p:tgtEl>
                                          <p:spTgt spid="94286"/>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94283"/>
                                        </p:tgtEl>
                                        <p:attrNameLst>
                                          <p:attrName>style.visibility</p:attrName>
                                        </p:attrNameLst>
                                      </p:cBhvr>
                                      <p:to>
                                        <p:strVal val="visible"/>
                                      </p:to>
                                    </p:set>
                                    <p:animEffect transition="in" filter="fade">
                                      <p:cBhvr>
                                        <p:cTn id="132" dur="500"/>
                                        <p:tgtEl>
                                          <p:spTgt spid="94283"/>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94285"/>
                                        </p:tgtEl>
                                        <p:attrNameLst>
                                          <p:attrName>style.visibility</p:attrName>
                                        </p:attrNameLst>
                                      </p:cBhvr>
                                      <p:to>
                                        <p:strVal val="visible"/>
                                      </p:to>
                                    </p:set>
                                    <p:animEffect transition="in" filter="fade">
                                      <p:cBhvr>
                                        <p:cTn id="135" dur="500"/>
                                        <p:tgtEl>
                                          <p:spTgt spid="94285"/>
                                        </p:tgtEl>
                                      </p:cBhvr>
                                    </p:animEffect>
                                  </p:childTnLst>
                                </p:cTn>
                              </p:par>
                            </p:childTnLst>
                          </p:cTn>
                        </p:par>
                        <p:par>
                          <p:cTn id="136" fill="hold">
                            <p:stCondLst>
                              <p:cond delay="9500"/>
                            </p:stCondLst>
                            <p:childTnLst>
                              <p:par>
                                <p:cTn id="137" presetID="47" presetClass="entr" presetSubtype="0" fill="hold" nodeType="afterEffect">
                                  <p:stCondLst>
                                    <p:cond delay="0"/>
                                  </p:stCondLst>
                                  <p:childTnLst>
                                    <p:set>
                                      <p:cBhvr>
                                        <p:cTn id="138" dur="1" fill="hold">
                                          <p:stCondLst>
                                            <p:cond delay="0"/>
                                          </p:stCondLst>
                                        </p:cTn>
                                        <p:tgtEl>
                                          <p:spTgt spid="94306"/>
                                        </p:tgtEl>
                                        <p:attrNameLst>
                                          <p:attrName>style.visibility</p:attrName>
                                        </p:attrNameLst>
                                      </p:cBhvr>
                                      <p:to>
                                        <p:strVal val="visible"/>
                                      </p:to>
                                    </p:set>
                                    <p:animEffect transition="in" filter="fade">
                                      <p:cBhvr>
                                        <p:cTn id="139" dur="500"/>
                                        <p:tgtEl>
                                          <p:spTgt spid="94306"/>
                                        </p:tgtEl>
                                      </p:cBhvr>
                                    </p:animEffect>
                                    <p:anim calcmode="lin" valueType="num">
                                      <p:cBhvr>
                                        <p:cTn id="140" dur="500" fill="hold"/>
                                        <p:tgtEl>
                                          <p:spTgt spid="94306"/>
                                        </p:tgtEl>
                                        <p:attrNameLst>
                                          <p:attrName>ppt_x</p:attrName>
                                        </p:attrNameLst>
                                      </p:cBhvr>
                                      <p:tavLst>
                                        <p:tav tm="0">
                                          <p:val>
                                            <p:strVal val="#ppt_x"/>
                                          </p:val>
                                        </p:tav>
                                        <p:tav tm="100000">
                                          <p:val>
                                            <p:strVal val="#ppt_x"/>
                                          </p:val>
                                        </p:tav>
                                      </p:tavLst>
                                    </p:anim>
                                    <p:anim calcmode="lin" valueType="num">
                                      <p:cBhvr>
                                        <p:cTn id="141" dur="500" fill="hold"/>
                                        <p:tgtEl>
                                          <p:spTgt spid="94306"/>
                                        </p:tgtEl>
                                        <p:attrNameLst>
                                          <p:attrName>ppt_y</p:attrName>
                                        </p:attrNameLst>
                                      </p:cBhvr>
                                      <p:tavLst>
                                        <p:tav tm="0">
                                          <p:val>
                                            <p:strVal val="#ppt_y-.1"/>
                                          </p:val>
                                        </p:tav>
                                        <p:tav tm="100000">
                                          <p:val>
                                            <p:strVal val="#ppt_y"/>
                                          </p:val>
                                        </p:tav>
                                      </p:tavLst>
                                    </p:anim>
                                  </p:childTnLst>
                                </p:cTn>
                              </p:par>
                              <p:par>
                                <p:cTn id="142" presetID="47" presetClass="entr" presetSubtype="0" fill="hold" nodeType="withEffect">
                                  <p:stCondLst>
                                    <p:cond delay="0"/>
                                  </p:stCondLst>
                                  <p:childTnLst>
                                    <p:set>
                                      <p:cBhvr>
                                        <p:cTn id="143" dur="1" fill="hold">
                                          <p:stCondLst>
                                            <p:cond delay="0"/>
                                          </p:stCondLst>
                                        </p:cTn>
                                        <p:tgtEl>
                                          <p:spTgt spid="94307"/>
                                        </p:tgtEl>
                                        <p:attrNameLst>
                                          <p:attrName>style.visibility</p:attrName>
                                        </p:attrNameLst>
                                      </p:cBhvr>
                                      <p:to>
                                        <p:strVal val="visible"/>
                                      </p:to>
                                    </p:set>
                                    <p:animEffect transition="in" filter="fade">
                                      <p:cBhvr>
                                        <p:cTn id="144" dur="500"/>
                                        <p:tgtEl>
                                          <p:spTgt spid="94307"/>
                                        </p:tgtEl>
                                      </p:cBhvr>
                                    </p:animEffect>
                                    <p:anim calcmode="lin" valueType="num">
                                      <p:cBhvr>
                                        <p:cTn id="145" dur="500" fill="hold"/>
                                        <p:tgtEl>
                                          <p:spTgt spid="94307"/>
                                        </p:tgtEl>
                                        <p:attrNameLst>
                                          <p:attrName>ppt_x</p:attrName>
                                        </p:attrNameLst>
                                      </p:cBhvr>
                                      <p:tavLst>
                                        <p:tav tm="0">
                                          <p:val>
                                            <p:strVal val="#ppt_x"/>
                                          </p:val>
                                        </p:tav>
                                        <p:tav tm="100000">
                                          <p:val>
                                            <p:strVal val="#ppt_x"/>
                                          </p:val>
                                        </p:tav>
                                      </p:tavLst>
                                    </p:anim>
                                    <p:anim calcmode="lin" valueType="num">
                                      <p:cBhvr>
                                        <p:cTn id="146" dur="500" fill="hold"/>
                                        <p:tgtEl>
                                          <p:spTgt spid="94307"/>
                                        </p:tgtEl>
                                        <p:attrNameLst>
                                          <p:attrName>ppt_y</p:attrName>
                                        </p:attrNameLst>
                                      </p:cBhvr>
                                      <p:tavLst>
                                        <p:tav tm="0">
                                          <p:val>
                                            <p:strVal val="#ppt_y-.1"/>
                                          </p:val>
                                        </p:tav>
                                        <p:tav tm="100000">
                                          <p:val>
                                            <p:strVal val="#ppt_y"/>
                                          </p:val>
                                        </p:tav>
                                      </p:tavLst>
                                    </p:anim>
                                  </p:childTnLst>
                                </p:cTn>
                              </p:par>
                              <p:par>
                                <p:cTn id="147" presetID="47" presetClass="entr" presetSubtype="0" fill="hold" nodeType="withEffect">
                                  <p:stCondLst>
                                    <p:cond delay="0"/>
                                  </p:stCondLst>
                                  <p:childTnLst>
                                    <p:set>
                                      <p:cBhvr>
                                        <p:cTn id="148" dur="1" fill="hold">
                                          <p:stCondLst>
                                            <p:cond delay="0"/>
                                          </p:stCondLst>
                                        </p:cTn>
                                        <p:tgtEl>
                                          <p:spTgt spid="94299"/>
                                        </p:tgtEl>
                                        <p:attrNameLst>
                                          <p:attrName>style.visibility</p:attrName>
                                        </p:attrNameLst>
                                      </p:cBhvr>
                                      <p:to>
                                        <p:strVal val="visible"/>
                                      </p:to>
                                    </p:set>
                                    <p:animEffect transition="in" filter="fade">
                                      <p:cBhvr>
                                        <p:cTn id="149" dur="500"/>
                                        <p:tgtEl>
                                          <p:spTgt spid="94299"/>
                                        </p:tgtEl>
                                      </p:cBhvr>
                                    </p:animEffect>
                                    <p:anim calcmode="lin" valueType="num">
                                      <p:cBhvr>
                                        <p:cTn id="150" dur="500" fill="hold"/>
                                        <p:tgtEl>
                                          <p:spTgt spid="94299"/>
                                        </p:tgtEl>
                                        <p:attrNameLst>
                                          <p:attrName>ppt_x</p:attrName>
                                        </p:attrNameLst>
                                      </p:cBhvr>
                                      <p:tavLst>
                                        <p:tav tm="0">
                                          <p:val>
                                            <p:strVal val="#ppt_x"/>
                                          </p:val>
                                        </p:tav>
                                        <p:tav tm="100000">
                                          <p:val>
                                            <p:strVal val="#ppt_x"/>
                                          </p:val>
                                        </p:tav>
                                      </p:tavLst>
                                    </p:anim>
                                    <p:anim calcmode="lin" valueType="num">
                                      <p:cBhvr>
                                        <p:cTn id="151" dur="500" fill="hold"/>
                                        <p:tgtEl>
                                          <p:spTgt spid="94299"/>
                                        </p:tgtEl>
                                        <p:attrNameLst>
                                          <p:attrName>ppt_y</p:attrName>
                                        </p:attrNameLst>
                                      </p:cBhvr>
                                      <p:tavLst>
                                        <p:tav tm="0">
                                          <p:val>
                                            <p:strVal val="#ppt_y-.1"/>
                                          </p:val>
                                        </p:tav>
                                        <p:tav tm="100000">
                                          <p:val>
                                            <p:strVal val="#ppt_y"/>
                                          </p:val>
                                        </p:tav>
                                      </p:tavLst>
                                    </p:anim>
                                  </p:childTnLst>
                                </p:cTn>
                              </p:par>
                              <p:par>
                                <p:cTn id="152" presetID="47" presetClass="entr" presetSubtype="0" fill="hold" nodeType="withEffect">
                                  <p:stCondLst>
                                    <p:cond delay="0"/>
                                  </p:stCondLst>
                                  <p:childTnLst>
                                    <p:set>
                                      <p:cBhvr>
                                        <p:cTn id="153" dur="1" fill="hold">
                                          <p:stCondLst>
                                            <p:cond delay="0"/>
                                          </p:stCondLst>
                                        </p:cTn>
                                        <p:tgtEl>
                                          <p:spTgt spid="94302"/>
                                        </p:tgtEl>
                                        <p:attrNameLst>
                                          <p:attrName>style.visibility</p:attrName>
                                        </p:attrNameLst>
                                      </p:cBhvr>
                                      <p:to>
                                        <p:strVal val="visible"/>
                                      </p:to>
                                    </p:set>
                                    <p:animEffect transition="in" filter="fade">
                                      <p:cBhvr>
                                        <p:cTn id="154" dur="500"/>
                                        <p:tgtEl>
                                          <p:spTgt spid="94302"/>
                                        </p:tgtEl>
                                      </p:cBhvr>
                                    </p:animEffect>
                                    <p:anim calcmode="lin" valueType="num">
                                      <p:cBhvr>
                                        <p:cTn id="155" dur="500" fill="hold"/>
                                        <p:tgtEl>
                                          <p:spTgt spid="94302"/>
                                        </p:tgtEl>
                                        <p:attrNameLst>
                                          <p:attrName>ppt_x</p:attrName>
                                        </p:attrNameLst>
                                      </p:cBhvr>
                                      <p:tavLst>
                                        <p:tav tm="0">
                                          <p:val>
                                            <p:strVal val="#ppt_x"/>
                                          </p:val>
                                        </p:tav>
                                        <p:tav tm="100000">
                                          <p:val>
                                            <p:strVal val="#ppt_x"/>
                                          </p:val>
                                        </p:tav>
                                      </p:tavLst>
                                    </p:anim>
                                    <p:anim calcmode="lin" valueType="num">
                                      <p:cBhvr>
                                        <p:cTn id="156" dur="500" fill="hold"/>
                                        <p:tgtEl>
                                          <p:spTgt spid="94302"/>
                                        </p:tgtEl>
                                        <p:attrNameLst>
                                          <p:attrName>ppt_y</p:attrName>
                                        </p:attrNameLst>
                                      </p:cBhvr>
                                      <p:tavLst>
                                        <p:tav tm="0">
                                          <p:val>
                                            <p:strVal val="#ppt_y-.1"/>
                                          </p:val>
                                        </p:tav>
                                        <p:tav tm="100000">
                                          <p:val>
                                            <p:strVal val="#ppt_y"/>
                                          </p:val>
                                        </p:tav>
                                      </p:tavLst>
                                    </p:anim>
                                  </p:childTnLst>
                                </p:cTn>
                              </p:par>
                              <p:par>
                                <p:cTn id="157" presetID="47" presetClass="entr" presetSubtype="0" fill="hold" nodeType="withEffect">
                                  <p:stCondLst>
                                    <p:cond delay="0"/>
                                  </p:stCondLst>
                                  <p:childTnLst>
                                    <p:set>
                                      <p:cBhvr>
                                        <p:cTn id="158" dur="1" fill="hold">
                                          <p:stCondLst>
                                            <p:cond delay="0"/>
                                          </p:stCondLst>
                                        </p:cTn>
                                        <p:tgtEl>
                                          <p:spTgt spid="94305"/>
                                        </p:tgtEl>
                                        <p:attrNameLst>
                                          <p:attrName>style.visibility</p:attrName>
                                        </p:attrNameLst>
                                      </p:cBhvr>
                                      <p:to>
                                        <p:strVal val="visible"/>
                                      </p:to>
                                    </p:set>
                                    <p:animEffect transition="in" filter="fade">
                                      <p:cBhvr>
                                        <p:cTn id="159" dur="500"/>
                                        <p:tgtEl>
                                          <p:spTgt spid="94305"/>
                                        </p:tgtEl>
                                      </p:cBhvr>
                                    </p:animEffect>
                                    <p:anim calcmode="lin" valueType="num">
                                      <p:cBhvr>
                                        <p:cTn id="160" dur="500" fill="hold"/>
                                        <p:tgtEl>
                                          <p:spTgt spid="94305"/>
                                        </p:tgtEl>
                                        <p:attrNameLst>
                                          <p:attrName>ppt_x</p:attrName>
                                        </p:attrNameLst>
                                      </p:cBhvr>
                                      <p:tavLst>
                                        <p:tav tm="0">
                                          <p:val>
                                            <p:strVal val="#ppt_x"/>
                                          </p:val>
                                        </p:tav>
                                        <p:tav tm="100000">
                                          <p:val>
                                            <p:strVal val="#ppt_x"/>
                                          </p:val>
                                        </p:tav>
                                      </p:tavLst>
                                    </p:anim>
                                    <p:anim calcmode="lin" valueType="num">
                                      <p:cBhvr>
                                        <p:cTn id="161" dur="500" fill="hold"/>
                                        <p:tgtEl>
                                          <p:spTgt spid="94305"/>
                                        </p:tgtEl>
                                        <p:attrNameLst>
                                          <p:attrName>ppt_y</p:attrName>
                                        </p:attrNameLst>
                                      </p:cBhvr>
                                      <p:tavLst>
                                        <p:tav tm="0">
                                          <p:val>
                                            <p:strVal val="#ppt_y-.1"/>
                                          </p:val>
                                        </p:tav>
                                        <p:tav tm="100000">
                                          <p:val>
                                            <p:strVal val="#ppt_y"/>
                                          </p:val>
                                        </p:tav>
                                      </p:tavLst>
                                    </p:anim>
                                  </p:childTnLst>
                                </p:cTn>
                              </p:par>
                              <p:par>
                                <p:cTn id="162" presetID="47" presetClass="entr" presetSubtype="0" fill="hold" nodeType="withEffect">
                                  <p:stCondLst>
                                    <p:cond delay="0"/>
                                  </p:stCondLst>
                                  <p:childTnLst>
                                    <p:set>
                                      <p:cBhvr>
                                        <p:cTn id="163" dur="1" fill="hold">
                                          <p:stCondLst>
                                            <p:cond delay="0"/>
                                          </p:stCondLst>
                                        </p:cTn>
                                        <p:tgtEl>
                                          <p:spTgt spid="94304"/>
                                        </p:tgtEl>
                                        <p:attrNameLst>
                                          <p:attrName>style.visibility</p:attrName>
                                        </p:attrNameLst>
                                      </p:cBhvr>
                                      <p:to>
                                        <p:strVal val="visible"/>
                                      </p:to>
                                    </p:set>
                                    <p:animEffect transition="in" filter="fade">
                                      <p:cBhvr>
                                        <p:cTn id="164" dur="500"/>
                                        <p:tgtEl>
                                          <p:spTgt spid="94304"/>
                                        </p:tgtEl>
                                      </p:cBhvr>
                                    </p:animEffect>
                                    <p:anim calcmode="lin" valueType="num">
                                      <p:cBhvr>
                                        <p:cTn id="165" dur="500" fill="hold"/>
                                        <p:tgtEl>
                                          <p:spTgt spid="94304"/>
                                        </p:tgtEl>
                                        <p:attrNameLst>
                                          <p:attrName>ppt_x</p:attrName>
                                        </p:attrNameLst>
                                      </p:cBhvr>
                                      <p:tavLst>
                                        <p:tav tm="0">
                                          <p:val>
                                            <p:strVal val="#ppt_x"/>
                                          </p:val>
                                        </p:tav>
                                        <p:tav tm="100000">
                                          <p:val>
                                            <p:strVal val="#ppt_x"/>
                                          </p:val>
                                        </p:tav>
                                      </p:tavLst>
                                    </p:anim>
                                    <p:anim calcmode="lin" valueType="num">
                                      <p:cBhvr>
                                        <p:cTn id="166" dur="500" fill="hold"/>
                                        <p:tgtEl>
                                          <p:spTgt spid="94304"/>
                                        </p:tgtEl>
                                        <p:attrNameLst>
                                          <p:attrName>ppt_y</p:attrName>
                                        </p:attrNameLst>
                                      </p:cBhvr>
                                      <p:tavLst>
                                        <p:tav tm="0">
                                          <p:val>
                                            <p:strVal val="#ppt_y-.1"/>
                                          </p:val>
                                        </p:tav>
                                        <p:tav tm="100000">
                                          <p:val>
                                            <p:strVal val="#ppt_y"/>
                                          </p:val>
                                        </p:tav>
                                      </p:tavLst>
                                    </p:anim>
                                  </p:childTnLst>
                                </p:cTn>
                              </p:par>
                              <p:par>
                                <p:cTn id="167" presetID="47" presetClass="entr" presetSubtype="0" fill="hold" nodeType="withEffect">
                                  <p:stCondLst>
                                    <p:cond delay="0"/>
                                  </p:stCondLst>
                                  <p:childTnLst>
                                    <p:set>
                                      <p:cBhvr>
                                        <p:cTn id="168" dur="1" fill="hold">
                                          <p:stCondLst>
                                            <p:cond delay="0"/>
                                          </p:stCondLst>
                                        </p:cTn>
                                        <p:tgtEl>
                                          <p:spTgt spid="94303"/>
                                        </p:tgtEl>
                                        <p:attrNameLst>
                                          <p:attrName>style.visibility</p:attrName>
                                        </p:attrNameLst>
                                      </p:cBhvr>
                                      <p:to>
                                        <p:strVal val="visible"/>
                                      </p:to>
                                    </p:set>
                                    <p:animEffect transition="in" filter="fade">
                                      <p:cBhvr>
                                        <p:cTn id="169" dur="500"/>
                                        <p:tgtEl>
                                          <p:spTgt spid="94303"/>
                                        </p:tgtEl>
                                      </p:cBhvr>
                                    </p:animEffect>
                                    <p:anim calcmode="lin" valueType="num">
                                      <p:cBhvr>
                                        <p:cTn id="170" dur="500" fill="hold"/>
                                        <p:tgtEl>
                                          <p:spTgt spid="94303"/>
                                        </p:tgtEl>
                                        <p:attrNameLst>
                                          <p:attrName>ppt_x</p:attrName>
                                        </p:attrNameLst>
                                      </p:cBhvr>
                                      <p:tavLst>
                                        <p:tav tm="0">
                                          <p:val>
                                            <p:strVal val="#ppt_x"/>
                                          </p:val>
                                        </p:tav>
                                        <p:tav tm="100000">
                                          <p:val>
                                            <p:strVal val="#ppt_x"/>
                                          </p:val>
                                        </p:tav>
                                      </p:tavLst>
                                    </p:anim>
                                    <p:anim calcmode="lin" valueType="num">
                                      <p:cBhvr>
                                        <p:cTn id="171" dur="500" fill="hold"/>
                                        <p:tgtEl>
                                          <p:spTgt spid="94303"/>
                                        </p:tgtEl>
                                        <p:attrNameLst>
                                          <p:attrName>ppt_y</p:attrName>
                                        </p:attrNameLst>
                                      </p:cBhvr>
                                      <p:tavLst>
                                        <p:tav tm="0">
                                          <p:val>
                                            <p:strVal val="#ppt_y-.1"/>
                                          </p:val>
                                        </p:tav>
                                        <p:tav tm="100000">
                                          <p:val>
                                            <p:strVal val="#ppt_y"/>
                                          </p:val>
                                        </p:tav>
                                      </p:tavLst>
                                    </p:anim>
                                  </p:childTnLst>
                                </p:cTn>
                              </p:par>
                            </p:childTnLst>
                          </p:cTn>
                        </p:par>
                        <p:par>
                          <p:cTn id="172" fill="hold">
                            <p:stCondLst>
                              <p:cond delay="10000"/>
                            </p:stCondLst>
                            <p:childTnLst>
                              <p:par>
                                <p:cTn id="173" presetID="42" presetClass="path" presetSubtype="0" accel="50000" decel="50000" fill="hold" nodeType="afterEffect">
                                  <p:stCondLst>
                                    <p:cond delay="0"/>
                                  </p:stCondLst>
                                  <p:childTnLst>
                                    <p:animMotion origin="layout" path="M 2.77778E-7 1.56069E-6 L -0.09566 -0.01896 " pathEditMode="relative" rAng="0" ptsTypes="AA">
                                      <p:cBhvr>
                                        <p:cTn id="174" dur="1000" fill="hold"/>
                                        <p:tgtEl>
                                          <p:spTgt spid="94306"/>
                                        </p:tgtEl>
                                        <p:attrNameLst>
                                          <p:attrName>ppt_x</p:attrName>
                                          <p:attrName>ppt_y</p:attrName>
                                        </p:attrNameLst>
                                      </p:cBhvr>
                                      <p:rCtr x="-4800" y="-900"/>
                                    </p:animMotion>
                                  </p:childTnLst>
                                </p:cTn>
                              </p:par>
                              <p:par>
                                <p:cTn id="175" presetID="42" presetClass="path" presetSubtype="0" accel="50000" decel="50000" fill="hold" nodeType="withEffect">
                                  <p:stCondLst>
                                    <p:cond delay="0"/>
                                  </p:stCondLst>
                                  <p:childTnLst>
                                    <p:animMotion origin="layout" path="M 3.33333E-6 0.0111 L 0.08767 0.15861 " pathEditMode="relative" rAng="0" ptsTypes="AA">
                                      <p:cBhvr>
                                        <p:cTn id="176" dur="1000" fill="hold"/>
                                        <p:tgtEl>
                                          <p:spTgt spid="94307"/>
                                        </p:tgtEl>
                                        <p:attrNameLst>
                                          <p:attrName>ppt_x</p:attrName>
                                          <p:attrName>ppt_y</p:attrName>
                                        </p:attrNameLst>
                                      </p:cBhvr>
                                      <p:rCtr x="4400" y="7400"/>
                                    </p:animMotion>
                                  </p:childTnLst>
                                </p:cTn>
                              </p:par>
                              <p:par>
                                <p:cTn id="177" presetID="42" presetClass="path" presetSubtype="0" accel="50000" decel="50000" fill="hold" nodeType="withEffect">
                                  <p:stCondLst>
                                    <p:cond delay="0"/>
                                  </p:stCondLst>
                                  <p:childTnLst>
                                    <p:animMotion origin="layout" path="M 3.61111E-6 -3.52601E-6 L -0.01233 0.12532 " pathEditMode="relative" rAng="0" ptsTypes="AA">
                                      <p:cBhvr>
                                        <p:cTn id="178" dur="1000" fill="hold"/>
                                        <p:tgtEl>
                                          <p:spTgt spid="94299"/>
                                        </p:tgtEl>
                                        <p:attrNameLst>
                                          <p:attrName>ppt_x</p:attrName>
                                          <p:attrName>ppt_y</p:attrName>
                                        </p:attrNameLst>
                                      </p:cBhvr>
                                      <p:rCtr x="-600" y="6300"/>
                                    </p:animMotion>
                                  </p:childTnLst>
                                </p:cTn>
                              </p:par>
                              <p:par>
                                <p:cTn id="179" presetID="42" presetClass="path" presetSubtype="0" accel="50000" decel="50000" fill="hold" nodeType="withEffect">
                                  <p:stCondLst>
                                    <p:cond delay="0"/>
                                  </p:stCondLst>
                                  <p:childTnLst>
                                    <p:animMotion origin="layout" path="M -3.05556E-6 -3.52601E-6 L 0.00434 0.09203 " pathEditMode="relative" rAng="0" ptsTypes="AA">
                                      <p:cBhvr>
                                        <p:cTn id="180" dur="1000" fill="hold"/>
                                        <p:tgtEl>
                                          <p:spTgt spid="94302"/>
                                        </p:tgtEl>
                                        <p:attrNameLst>
                                          <p:attrName>ppt_x</p:attrName>
                                          <p:attrName>ppt_y</p:attrName>
                                        </p:attrNameLst>
                                      </p:cBhvr>
                                      <p:rCtr x="200" y="4600"/>
                                    </p:animMotion>
                                  </p:childTnLst>
                                </p:cTn>
                              </p:par>
                              <p:par>
                                <p:cTn id="181" presetID="42" presetClass="path" presetSubtype="0" accel="50000" decel="50000" fill="hold" nodeType="withEffect">
                                  <p:stCondLst>
                                    <p:cond delay="0"/>
                                  </p:stCondLst>
                                  <p:childTnLst>
                                    <p:animMotion origin="layout" path="M -3.05556E-6 -1.79191E-6 L -0.08732 0.11422 " pathEditMode="relative" rAng="0" ptsTypes="AA">
                                      <p:cBhvr>
                                        <p:cTn id="182" dur="1000" fill="hold"/>
                                        <p:tgtEl>
                                          <p:spTgt spid="94305"/>
                                        </p:tgtEl>
                                        <p:attrNameLst>
                                          <p:attrName>ppt_x</p:attrName>
                                          <p:attrName>ppt_y</p:attrName>
                                        </p:attrNameLst>
                                      </p:cBhvr>
                                      <p:rCtr x="-4400" y="5700"/>
                                    </p:animMotion>
                                  </p:childTnLst>
                                </p:cTn>
                              </p:par>
                              <p:par>
                                <p:cTn id="183" presetID="42" presetClass="path" presetSubtype="0" accel="50000" decel="50000" fill="hold" nodeType="withEffect">
                                  <p:stCondLst>
                                    <p:cond delay="0"/>
                                  </p:stCondLst>
                                  <p:childTnLst>
                                    <p:animMotion origin="layout" path="M 2.77778E-7 -2.71676E-6 L 0.08767 0.08093 " pathEditMode="relative" rAng="0" ptsTypes="AA">
                                      <p:cBhvr>
                                        <p:cTn id="184" dur="1000" fill="hold"/>
                                        <p:tgtEl>
                                          <p:spTgt spid="94304"/>
                                        </p:tgtEl>
                                        <p:attrNameLst>
                                          <p:attrName>ppt_x</p:attrName>
                                          <p:attrName>ppt_y</p:attrName>
                                        </p:attrNameLst>
                                      </p:cBhvr>
                                      <p:rCtr x="4400" y="4000"/>
                                    </p:animMotion>
                                  </p:childTnLst>
                                </p:cTn>
                              </p:par>
                              <p:par>
                                <p:cTn id="185" presetID="42" presetClass="path" presetSubtype="0" accel="50000" decel="50000" fill="hold" nodeType="withEffect">
                                  <p:stCondLst>
                                    <p:cond delay="0"/>
                                  </p:stCondLst>
                                  <p:childTnLst>
                                    <p:animMotion origin="layout" path="M -3.05556E-6 -1.90751E-6 L -0.10399 -0.00786 " pathEditMode="relative" rAng="0" ptsTypes="AA">
                                      <p:cBhvr>
                                        <p:cTn id="186" dur="1000" fill="hold"/>
                                        <p:tgtEl>
                                          <p:spTgt spid="94303"/>
                                        </p:tgtEl>
                                        <p:attrNameLst>
                                          <p:attrName>ppt_x</p:attrName>
                                          <p:attrName>ppt_y</p:attrName>
                                        </p:attrNameLst>
                                      </p:cBhvr>
                                      <p:rCtr x="-5200" y="-400"/>
                                    </p:animMotion>
                                  </p:childTnLst>
                                </p:cTn>
                              </p:par>
                            </p:childTnLst>
                          </p:cTn>
                        </p:par>
                        <p:par>
                          <p:cTn id="187" fill="hold">
                            <p:stCondLst>
                              <p:cond delay="11000"/>
                            </p:stCondLst>
                            <p:childTnLst>
                              <p:par>
                                <p:cTn id="188" presetID="17" presetClass="exit" presetSubtype="10" fill="hold" nodeType="afterEffect">
                                  <p:stCondLst>
                                    <p:cond delay="0"/>
                                  </p:stCondLst>
                                  <p:childTnLst>
                                    <p:anim calcmode="lin" valueType="num">
                                      <p:cBhvr>
                                        <p:cTn id="189" dur="500"/>
                                        <p:tgtEl>
                                          <p:spTgt spid="94306"/>
                                        </p:tgtEl>
                                        <p:attrNameLst>
                                          <p:attrName>ppt_w</p:attrName>
                                        </p:attrNameLst>
                                      </p:cBhvr>
                                      <p:tavLst>
                                        <p:tav tm="0">
                                          <p:val>
                                            <p:strVal val="ppt_w"/>
                                          </p:val>
                                        </p:tav>
                                        <p:tav tm="100000">
                                          <p:val>
                                            <p:fltVal val="0"/>
                                          </p:val>
                                        </p:tav>
                                      </p:tavLst>
                                    </p:anim>
                                    <p:anim calcmode="lin" valueType="num">
                                      <p:cBhvr>
                                        <p:cTn id="190" dur="500"/>
                                        <p:tgtEl>
                                          <p:spTgt spid="94306"/>
                                        </p:tgtEl>
                                        <p:attrNameLst>
                                          <p:attrName>ppt_h</p:attrName>
                                        </p:attrNameLst>
                                      </p:cBhvr>
                                      <p:tavLst>
                                        <p:tav tm="0">
                                          <p:val>
                                            <p:strVal val="ppt_h"/>
                                          </p:val>
                                        </p:tav>
                                        <p:tav tm="100000">
                                          <p:val>
                                            <p:strVal val="ppt_h"/>
                                          </p:val>
                                        </p:tav>
                                      </p:tavLst>
                                    </p:anim>
                                    <p:set>
                                      <p:cBhvr>
                                        <p:cTn id="191" dur="1" fill="hold">
                                          <p:stCondLst>
                                            <p:cond delay="499"/>
                                          </p:stCondLst>
                                        </p:cTn>
                                        <p:tgtEl>
                                          <p:spTgt spid="94306"/>
                                        </p:tgtEl>
                                        <p:attrNameLst>
                                          <p:attrName>style.visibility</p:attrName>
                                        </p:attrNameLst>
                                      </p:cBhvr>
                                      <p:to>
                                        <p:strVal val="hidden"/>
                                      </p:to>
                                    </p:set>
                                  </p:childTnLst>
                                </p:cTn>
                              </p:par>
                              <p:par>
                                <p:cTn id="192" presetID="17" presetClass="exit" presetSubtype="10" fill="hold" nodeType="withEffect">
                                  <p:stCondLst>
                                    <p:cond delay="0"/>
                                  </p:stCondLst>
                                  <p:childTnLst>
                                    <p:anim calcmode="lin" valueType="num">
                                      <p:cBhvr>
                                        <p:cTn id="193" dur="500"/>
                                        <p:tgtEl>
                                          <p:spTgt spid="94307"/>
                                        </p:tgtEl>
                                        <p:attrNameLst>
                                          <p:attrName>ppt_w</p:attrName>
                                        </p:attrNameLst>
                                      </p:cBhvr>
                                      <p:tavLst>
                                        <p:tav tm="0">
                                          <p:val>
                                            <p:strVal val="ppt_w"/>
                                          </p:val>
                                        </p:tav>
                                        <p:tav tm="100000">
                                          <p:val>
                                            <p:fltVal val="0"/>
                                          </p:val>
                                        </p:tav>
                                      </p:tavLst>
                                    </p:anim>
                                    <p:anim calcmode="lin" valueType="num">
                                      <p:cBhvr>
                                        <p:cTn id="194" dur="500"/>
                                        <p:tgtEl>
                                          <p:spTgt spid="94307"/>
                                        </p:tgtEl>
                                        <p:attrNameLst>
                                          <p:attrName>ppt_h</p:attrName>
                                        </p:attrNameLst>
                                      </p:cBhvr>
                                      <p:tavLst>
                                        <p:tav tm="0">
                                          <p:val>
                                            <p:strVal val="ppt_h"/>
                                          </p:val>
                                        </p:tav>
                                        <p:tav tm="100000">
                                          <p:val>
                                            <p:strVal val="ppt_h"/>
                                          </p:val>
                                        </p:tav>
                                      </p:tavLst>
                                    </p:anim>
                                    <p:set>
                                      <p:cBhvr>
                                        <p:cTn id="195" dur="1" fill="hold">
                                          <p:stCondLst>
                                            <p:cond delay="499"/>
                                          </p:stCondLst>
                                        </p:cTn>
                                        <p:tgtEl>
                                          <p:spTgt spid="94307"/>
                                        </p:tgtEl>
                                        <p:attrNameLst>
                                          <p:attrName>style.visibility</p:attrName>
                                        </p:attrNameLst>
                                      </p:cBhvr>
                                      <p:to>
                                        <p:strVal val="hidden"/>
                                      </p:to>
                                    </p:set>
                                  </p:childTnLst>
                                </p:cTn>
                              </p:par>
                              <p:par>
                                <p:cTn id="196" presetID="17" presetClass="exit" presetSubtype="10" fill="hold" nodeType="withEffect">
                                  <p:stCondLst>
                                    <p:cond delay="0"/>
                                  </p:stCondLst>
                                  <p:childTnLst>
                                    <p:anim calcmode="lin" valueType="num">
                                      <p:cBhvr>
                                        <p:cTn id="197" dur="500"/>
                                        <p:tgtEl>
                                          <p:spTgt spid="94299"/>
                                        </p:tgtEl>
                                        <p:attrNameLst>
                                          <p:attrName>ppt_w</p:attrName>
                                        </p:attrNameLst>
                                      </p:cBhvr>
                                      <p:tavLst>
                                        <p:tav tm="0">
                                          <p:val>
                                            <p:strVal val="ppt_w"/>
                                          </p:val>
                                        </p:tav>
                                        <p:tav tm="100000">
                                          <p:val>
                                            <p:fltVal val="0"/>
                                          </p:val>
                                        </p:tav>
                                      </p:tavLst>
                                    </p:anim>
                                    <p:anim calcmode="lin" valueType="num">
                                      <p:cBhvr>
                                        <p:cTn id="198" dur="500"/>
                                        <p:tgtEl>
                                          <p:spTgt spid="94299"/>
                                        </p:tgtEl>
                                        <p:attrNameLst>
                                          <p:attrName>ppt_h</p:attrName>
                                        </p:attrNameLst>
                                      </p:cBhvr>
                                      <p:tavLst>
                                        <p:tav tm="0">
                                          <p:val>
                                            <p:strVal val="ppt_h"/>
                                          </p:val>
                                        </p:tav>
                                        <p:tav tm="100000">
                                          <p:val>
                                            <p:strVal val="ppt_h"/>
                                          </p:val>
                                        </p:tav>
                                      </p:tavLst>
                                    </p:anim>
                                    <p:set>
                                      <p:cBhvr>
                                        <p:cTn id="199" dur="1" fill="hold">
                                          <p:stCondLst>
                                            <p:cond delay="499"/>
                                          </p:stCondLst>
                                        </p:cTn>
                                        <p:tgtEl>
                                          <p:spTgt spid="94299"/>
                                        </p:tgtEl>
                                        <p:attrNameLst>
                                          <p:attrName>style.visibility</p:attrName>
                                        </p:attrNameLst>
                                      </p:cBhvr>
                                      <p:to>
                                        <p:strVal val="hidden"/>
                                      </p:to>
                                    </p:set>
                                  </p:childTnLst>
                                </p:cTn>
                              </p:par>
                              <p:par>
                                <p:cTn id="200" presetID="17" presetClass="exit" presetSubtype="10" fill="hold" nodeType="withEffect">
                                  <p:stCondLst>
                                    <p:cond delay="0"/>
                                  </p:stCondLst>
                                  <p:childTnLst>
                                    <p:anim calcmode="lin" valueType="num">
                                      <p:cBhvr>
                                        <p:cTn id="201" dur="500"/>
                                        <p:tgtEl>
                                          <p:spTgt spid="94302"/>
                                        </p:tgtEl>
                                        <p:attrNameLst>
                                          <p:attrName>ppt_w</p:attrName>
                                        </p:attrNameLst>
                                      </p:cBhvr>
                                      <p:tavLst>
                                        <p:tav tm="0">
                                          <p:val>
                                            <p:strVal val="ppt_w"/>
                                          </p:val>
                                        </p:tav>
                                        <p:tav tm="100000">
                                          <p:val>
                                            <p:fltVal val="0"/>
                                          </p:val>
                                        </p:tav>
                                      </p:tavLst>
                                    </p:anim>
                                    <p:anim calcmode="lin" valueType="num">
                                      <p:cBhvr>
                                        <p:cTn id="202" dur="500"/>
                                        <p:tgtEl>
                                          <p:spTgt spid="94302"/>
                                        </p:tgtEl>
                                        <p:attrNameLst>
                                          <p:attrName>ppt_h</p:attrName>
                                        </p:attrNameLst>
                                      </p:cBhvr>
                                      <p:tavLst>
                                        <p:tav tm="0">
                                          <p:val>
                                            <p:strVal val="ppt_h"/>
                                          </p:val>
                                        </p:tav>
                                        <p:tav tm="100000">
                                          <p:val>
                                            <p:strVal val="ppt_h"/>
                                          </p:val>
                                        </p:tav>
                                      </p:tavLst>
                                    </p:anim>
                                    <p:set>
                                      <p:cBhvr>
                                        <p:cTn id="203" dur="1" fill="hold">
                                          <p:stCondLst>
                                            <p:cond delay="499"/>
                                          </p:stCondLst>
                                        </p:cTn>
                                        <p:tgtEl>
                                          <p:spTgt spid="94302"/>
                                        </p:tgtEl>
                                        <p:attrNameLst>
                                          <p:attrName>style.visibility</p:attrName>
                                        </p:attrNameLst>
                                      </p:cBhvr>
                                      <p:to>
                                        <p:strVal val="hidden"/>
                                      </p:to>
                                    </p:set>
                                  </p:childTnLst>
                                </p:cTn>
                              </p:par>
                              <p:par>
                                <p:cTn id="204" presetID="17" presetClass="exit" presetSubtype="10" fill="hold" nodeType="withEffect">
                                  <p:stCondLst>
                                    <p:cond delay="0"/>
                                  </p:stCondLst>
                                  <p:childTnLst>
                                    <p:anim calcmode="lin" valueType="num">
                                      <p:cBhvr>
                                        <p:cTn id="205" dur="500"/>
                                        <p:tgtEl>
                                          <p:spTgt spid="94305"/>
                                        </p:tgtEl>
                                        <p:attrNameLst>
                                          <p:attrName>ppt_w</p:attrName>
                                        </p:attrNameLst>
                                      </p:cBhvr>
                                      <p:tavLst>
                                        <p:tav tm="0">
                                          <p:val>
                                            <p:strVal val="ppt_w"/>
                                          </p:val>
                                        </p:tav>
                                        <p:tav tm="100000">
                                          <p:val>
                                            <p:fltVal val="0"/>
                                          </p:val>
                                        </p:tav>
                                      </p:tavLst>
                                    </p:anim>
                                    <p:anim calcmode="lin" valueType="num">
                                      <p:cBhvr>
                                        <p:cTn id="206" dur="500"/>
                                        <p:tgtEl>
                                          <p:spTgt spid="94305"/>
                                        </p:tgtEl>
                                        <p:attrNameLst>
                                          <p:attrName>ppt_h</p:attrName>
                                        </p:attrNameLst>
                                      </p:cBhvr>
                                      <p:tavLst>
                                        <p:tav tm="0">
                                          <p:val>
                                            <p:strVal val="ppt_h"/>
                                          </p:val>
                                        </p:tav>
                                        <p:tav tm="100000">
                                          <p:val>
                                            <p:strVal val="ppt_h"/>
                                          </p:val>
                                        </p:tav>
                                      </p:tavLst>
                                    </p:anim>
                                    <p:set>
                                      <p:cBhvr>
                                        <p:cTn id="207" dur="1" fill="hold">
                                          <p:stCondLst>
                                            <p:cond delay="499"/>
                                          </p:stCondLst>
                                        </p:cTn>
                                        <p:tgtEl>
                                          <p:spTgt spid="94305"/>
                                        </p:tgtEl>
                                        <p:attrNameLst>
                                          <p:attrName>style.visibility</p:attrName>
                                        </p:attrNameLst>
                                      </p:cBhvr>
                                      <p:to>
                                        <p:strVal val="hidden"/>
                                      </p:to>
                                    </p:set>
                                  </p:childTnLst>
                                </p:cTn>
                              </p:par>
                              <p:par>
                                <p:cTn id="208" presetID="17" presetClass="exit" presetSubtype="10" fill="hold" nodeType="withEffect">
                                  <p:stCondLst>
                                    <p:cond delay="0"/>
                                  </p:stCondLst>
                                  <p:childTnLst>
                                    <p:anim calcmode="lin" valueType="num">
                                      <p:cBhvr>
                                        <p:cTn id="209" dur="500"/>
                                        <p:tgtEl>
                                          <p:spTgt spid="94304"/>
                                        </p:tgtEl>
                                        <p:attrNameLst>
                                          <p:attrName>ppt_w</p:attrName>
                                        </p:attrNameLst>
                                      </p:cBhvr>
                                      <p:tavLst>
                                        <p:tav tm="0">
                                          <p:val>
                                            <p:strVal val="ppt_w"/>
                                          </p:val>
                                        </p:tav>
                                        <p:tav tm="100000">
                                          <p:val>
                                            <p:fltVal val="0"/>
                                          </p:val>
                                        </p:tav>
                                      </p:tavLst>
                                    </p:anim>
                                    <p:anim calcmode="lin" valueType="num">
                                      <p:cBhvr>
                                        <p:cTn id="210" dur="500"/>
                                        <p:tgtEl>
                                          <p:spTgt spid="94304"/>
                                        </p:tgtEl>
                                        <p:attrNameLst>
                                          <p:attrName>ppt_h</p:attrName>
                                        </p:attrNameLst>
                                      </p:cBhvr>
                                      <p:tavLst>
                                        <p:tav tm="0">
                                          <p:val>
                                            <p:strVal val="ppt_h"/>
                                          </p:val>
                                        </p:tav>
                                        <p:tav tm="100000">
                                          <p:val>
                                            <p:strVal val="ppt_h"/>
                                          </p:val>
                                        </p:tav>
                                      </p:tavLst>
                                    </p:anim>
                                    <p:set>
                                      <p:cBhvr>
                                        <p:cTn id="211" dur="1" fill="hold">
                                          <p:stCondLst>
                                            <p:cond delay="499"/>
                                          </p:stCondLst>
                                        </p:cTn>
                                        <p:tgtEl>
                                          <p:spTgt spid="94304"/>
                                        </p:tgtEl>
                                        <p:attrNameLst>
                                          <p:attrName>style.visibility</p:attrName>
                                        </p:attrNameLst>
                                      </p:cBhvr>
                                      <p:to>
                                        <p:strVal val="hidden"/>
                                      </p:to>
                                    </p:set>
                                  </p:childTnLst>
                                </p:cTn>
                              </p:par>
                              <p:par>
                                <p:cTn id="212" presetID="17" presetClass="exit" presetSubtype="10" fill="hold" nodeType="withEffect">
                                  <p:stCondLst>
                                    <p:cond delay="0"/>
                                  </p:stCondLst>
                                  <p:childTnLst>
                                    <p:anim calcmode="lin" valueType="num">
                                      <p:cBhvr>
                                        <p:cTn id="213" dur="500"/>
                                        <p:tgtEl>
                                          <p:spTgt spid="94303"/>
                                        </p:tgtEl>
                                        <p:attrNameLst>
                                          <p:attrName>ppt_w</p:attrName>
                                        </p:attrNameLst>
                                      </p:cBhvr>
                                      <p:tavLst>
                                        <p:tav tm="0">
                                          <p:val>
                                            <p:strVal val="ppt_w"/>
                                          </p:val>
                                        </p:tav>
                                        <p:tav tm="100000">
                                          <p:val>
                                            <p:fltVal val="0"/>
                                          </p:val>
                                        </p:tav>
                                      </p:tavLst>
                                    </p:anim>
                                    <p:anim calcmode="lin" valueType="num">
                                      <p:cBhvr>
                                        <p:cTn id="214" dur="500"/>
                                        <p:tgtEl>
                                          <p:spTgt spid="94303"/>
                                        </p:tgtEl>
                                        <p:attrNameLst>
                                          <p:attrName>ppt_h</p:attrName>
                                        </p:attrNameLst>
                                      </p:cBhvr>
                                      <p:tavLst>
                                        <p:tav tm="0">
                                          <p:val>
                                            <p:strVal val="ppt_h"/>
                                          </p:val>
                                        </p:tav>
                                        <p:tav tm="100000">
                                          <p:val>
                                            <p:strVal val="ppt_h"/>
                                          </p:val>
                                        </p:tav>
                                      </p:tavLst>
                                    </p:anim>
                                    <p:set>
                                      <p:cBhvr>
                                        <p:cTn id="215" dur="1" fill="hold">
                                          <p:stCondLst>
                                            <p:cond delay="499"/>
                                          </p:stCondLst>
                                        </p:cTn>
                                        <p:tgtEl>
                                          <p:spTgt spid="94303"/>
                                        </p:tgtEl>
                                        <p:attrNameLst>
                                          <p:attrName>style.visibility</p:attrName>
                                        </p:attrNameLst>
                                      </p:cBhvr>
                                      <p:to>
                                        <p:strVal val="hidden"/>
                                      </p:to>
                                    </p:set>
                                  </p:childTnLst>
                                </p:cTn>
                              </p:par>
                            </p:childTnLst>
                          </p:cTn>
                        </p:par>
                        <p:par>
                          <p:cTn id="216" fill="hold">
                            <p:stCondLst>
                              <p:cond delay="11500"/>
                            </p:stCondLst>
                            <p:childTnLst>
                              <p:par>
                                <p:cTn id="217" presetID="16" presetClass="entr" presetSubtype="26" fill="hold" nodeType="afterEffect">
                                  <p:stCondLst>
                                    <p:cond delay="0"/>
                                  </p:stCondLst>
                                  <p:childTnLst>
                                    <p:set>
                                      <p:cBhvr>
                                        <p:cTn id="218" dur="1" fill="hold">
                                          <p:stCondLst>
                                            <p:cond delay="0"/>
                                          </p:stCondLst>
                                        </p:cTn>
                                        <p:tgtEl>
                                          <p:spTgt spid="94297"/>
                                        </p:tgtEl>
                                        <p:attrNameLst>
                                          <p:attrName>style.visibility</p:attrName>
                                        </p:attrNameLst>
                                      </p:cBhvr>
                                      <p:to>
                                        <p:strVal val="visible"/>
                                      </p:to>
                                    </p:set>
                                    <p:animEffect transition="in" filter="barn(inHorizontal)">
                                      <p:cBhvr>
                                        <p:cTn id="219" dur="500"/>
                                        <p:tgtEl>
                                          <p:spTgt spid="94297"/>
                                        </p:tgtEl>
                                      </p:cBhvr>
                                    </p:animEffect>
                                  </p:childTnLst>
                                </p:cTn>
                              </p:par>
                              <p:par>
                                <p:cTn id="220" presetID="16" presetClass="entr" presetSubtype="26" fill="hold" nodeType="withEffect">
                                  <p:stCondLst>
                                    <p:cond delay="0"/>
                                  </p:stCondLst>
                                  <p:childTnLst>
                                    <p:set>
                                      <p:cBhvr>
                                        <p:cTn id="221" dur="1" fill="hold">
                                          <p:stCondLst>
                                            <p:cond delay="0"/>
                                          </p:stCondLst>
                                        </p:cTn>
                                        <p:tgtEl>
                                          <p:spTgt spid="94293"/>
                                        </p:tgtEl>
                                        <p:attrNameLst>
                                          <p:attrName>style.visibility</p:attrName>
                                        </p:attrNameLst>
                                      </p:cBhvr>
                                      <p:to>
                                        <p:strVal val="visible"/>
                                      </p:to>
                                    </p:set>
                                    <p:animEffect transition="in" filter="barn(inHorizontal)">
                                      <p:cBhvr>
                                        <p:cTn id="222" dur="500"/>
                                        <p:tgtEl>
                                          <p:spTgt spid="94293"/>
                                        </p:tgtEl>
                                      </p:cBhvr>
                                    </p:animEffect>
                                  </p:childTnLst>
                                </p:cTn>
                              </p:par>
                              <p:par>
                                <p:cTn id="223" presetID="16" presetClass="entr" presetSubtype="26" fill="hold" nodeType="withEffect">
                                  <p:stCondLst>
                                    <p:cond delay="0"/>
                                  </p:stCondLst>
                                  <p:childTnLst>
                                    <p:set>
                                      <p:cBhvr>
                                        <p:cTn id="224" dur="1" fill="hold">
                                          <p:stCondLst>
                                            <p:cond delay="0"/>
                                          </p:stCondLst>
                                        </p:cTn>
                                        <p:tgtEl>
                                          <p:spTgt spid="94294"/>
                                        </p:tgtEl>
                                        <p:attrNameLst>
                                          <p:attrName>style.visibility</p:attrName>
                                        </p:attrNameLst>
                                      </p:cBhvr>
                                      <p:to>
                                        <p:strVal val="visible"/>
                                      </p:to>
                                    </p:set>
                                    <p:animEffect transition="in" filter="barn(inHorizontal)">
                                      <p:cBhvr>
                                        <p:cTn id="225" dur="500"/>
                                        <p:tgtEl>
                                          <p:spTgt spid="94294"/>
                                        </p:tgtEl>
                                      </p:cBhvr>
                                    </p:animEffect>
                                  </p:childTnLst>
                                </p:cTn>
                              </p:par>
                              <p:par>
                                <p:cTn id="226" presetID="16" presetClass="entr" presetSubtype="26" fill="hold" nodeType="withEffect">
                                  <p:stCondLst>
                                    <p:cond delay="0"/>
                                  </p:stCondLst>
                                  <p:childTnLst>
                                    <p:set>
                                      <p:cBhvr>
                                        <p:cTn id="227" dur="1" fill="hold">
                                          <p:stCondLst>
                                            <p:cond delay="0"/>
                                          </p:stCondLst>
                                        </p:cTn>
                                        <p:tgtEl>
                                          <p:spTgt spid="94295"/>
                                        </p:tgtEl>
                                        <p:attrNameLst>
                                          <p:attrName>style.visibility</p:attrName>
                                        </p:attrNameLst>
                                      </p:cBhvr>
                                      <p:to>
                                        <p:strVal val="visible"/>
                                      </p:to>
                                    </p:set>
                                    <p:animEffect transition="in" filter="barn(inHorizontal)">
                                      <p:cBhvr>
                                        <p:cTn id="228" dur="500"/>
                                        <p:tgtEl>
                                          <p:spTgt spid="94295"/>
                                        </p:tgtEl>
                                      </p:cBhvr>
                                    </p:animEffect>
                                  </p:childTnLst>
                                </p:cTn>
                              </p:par>
                              <p:par>
                                <p:cTn id="229" presetID="16" presetClass="entr" presetSubtype="26" fill="hold" nodeType="withEffect">
                                  <p:stCondLst>
                                    <p:cond delay="0"/>
                                  </p:stCondLst>
                                  <p:childTnLst>
                                    <p:set>
                                      <p:cBhvr>
                                        <p:cTn id="230" dur="1" fill="hold">
                                          <p:stCondLst>
                                            <p:cond delay="0"/>
                                          </p:stCondLst>
                                        </p:cTn>
                                        <p:tgtEl>
                                          <p:spTgt spid="94296"/>
                                        </p:tgtEl>
                                        <p:attrNameLst>
                                          <p:attrName>style.visibility</p:attrName>
                                        </p:attrNameLst>
                                      </p:cBhvr>
                                      <p:to>
                                        <p:strVal val="visible"/>
                                      </p:to>
                                    </p:set>
                                    <p:animEffect transition="in" filter="barn(inHorizontal)">
                                      <p:cBhvr>
                                        <p:cTn id="231" dur="500"/>
                                        <p:tgtEl>
                                          <p:spTgt spid="94296"/>
                                        </p:tgtEl>
                                      </p:cBhvr>
                                    </p:animEffect>
                                  </p:childTnLst>
                                </p:cTn>
                              </p:par>
                              <p:par>
                                <p:cTn id="232" presetID="16" presetClass="entr" presetSubtype="26" fill="hold" nodeType="withEffect">
                                  <p:stCondLst>
                                    <p:cond delay="0"/>
                                  </p:stCondLst>
                                  <p:childTnLst>
                                    <p:set>
                                      <p:cBhvr>
                                        <p:cTn id="233" dur="1" fill="hold">
                                          <p:stCondLst>
                                            <p:cond delay="0"/>
                                          </p:stCondLst>
                                        </p:cTn>
                                        <p:tgtEl>
                                          <p:spTgt spid="94300"/>
                                        </p:tgtEl>
                                        <p:attrNameLst>
                                          <p:attrName>style.visibility</p:attrName>
                                        </p:attrNameLst>
                                      </p:cBhvr>
                                      <p:to>
                                        <p:strVal val="visible"/>
                                      </p:to>
                                    </p:set>
                                    <p:animEffect transition="in" filter="barn(inHorizontal)">
                                      <p:cBhvr>
                                        <p:cTn id="234" dur="500"/>
                                        <p:tgtEl>
                                          <p:spTgt spid="94300"/>
                                        </p:tgtEl>
                                      </p:cBhvr>
                                    </p:animEffect>
                                  </p:childTnLst>
                                </p:cTn>
                              </p:par>
                              <p:par>
                                <p:cTn id="235" presetID="16" presetClass="entr" presetSubtype="26" fill="hold" nodeType="withEffect">
                                  <p:stCondLst>
                                    <p:cond delay="0"/>
                                  </p:stCondLst>
                                  <p:childTnLst>
                                    <p:set>
                                      <p:cBhvr>
                                        <p:cTn id="236" dur="1" fill="hold">
                                          <p:stCondLst>
                                            <p:cond delay="0"/>
                                          </p:stCondLst>
                                        </p:cTn>
                                        <p:tgtEl>
                                          <p:spTgt spid="94298"/>
                                        </p:tgtEl>
                                        <p:attrNameLst>
                                          <p:attrName>style.visibility</p:attrName>
                                        </p:attrNameLst>
                                      </p:cBhvr>
                                      <p:to>
                                        <p:strVal val="visible"/>
                                      </p:to>
                                    </p:set>
                                    <p:animEffect transition="in" filter="barn(inHorizontal)">
                                      <p:cBhvr>
                                        <p:cTn id="237" dur="500"/>
                                        <p:tgtEl>
                                          <p:spTgt spid="94298"/>
                                        </p:tgtEl>
                                      </p:cBhvr>
                                    </p:animEffect>
                                  </p:childTnLst>
                                </p:cTn>
                              </p:par>
                            </p:childTnLst>
                          </p:cTn>
                        </p:par>
                        <p:par>
                          <p:cTn id="238" fill="hold">
                            <p:stCondLst>
                              <p:cond delay="12000"/>
                            </p:stCondLst>
                            <p:childTnLst>
                              <p:par>
                                <p:cTn id="239" presetID="42" presetClass="path" presetSubtype="0" accel="50000" decel="50000" fill="hold" nodeType="afterEffect">
                                  <p:stCondLst>
                                    <p:cond delay="0"/>
                                  </p:stCondLst>
                                  <p:childTnLst>
                                    <p:animMotion origin="layout" path="M -3.33333E-6 2.42775E-6 L -0.09166 0.38844 " pathEditMode="relative" rAng="0" ptsTypes="AA">
                                      <p:cBhvr>
                                        <p:cTn id="240" dur="1000" fill="hold"/>
                                        <p:tgtEl>
                                          <p:spTgt spid="94297"/>
                                        </p:tgtEl>
                                        <p:attrNameLst>
                                          <p:attrName>ppt_x</p:attrName>
                                          <p:attrName>ppt_y</p:attrName>
                                        </p:attrNameLst>
                                      </p:cBhvr>
                                      <p:rCtr x="-4600" y="19400"/>
                                    </p:animMotion>
                                  </p:childTnLst>
                                </p:cTn>
                              </p:par>
                              <p:par>
                                <p:cTn id="241" presetID="42" presetClass="path" presetSubtype="0" accel="50000" decel="50000" fill="hold" nodeType="withEffect">
                                  <p:stCondLst>
                                    <p:cond delay="0"/>
                                  </p:stCondLst>
                                  <p:childTnLst>
                                    <p:animMotion origin="layout" path="M 1.11022E-16 1.09827E-6 L 0.09167 0.24416 " pathEditMode="relative" rAng="0" ptsTypes="AA">
                                      <p:cBhvr>
                                        <p:cTn id="242" dur="1000" fill="hold"/>
                                        <p:tgtEl>
                                          <p:spTgt spid="94293"/>
                                        </p:tgtEl>
                                        <p:attrNameLst>
                                          <p:attrName>ppt_x</p:attrName>
                                          <p:attrName>ppt_y</p:attrName>
                                        </p:attrNameLst>
                                      </p:cBhvr>
                                      <p:rCtr x="4600" y="12200"/>
                                    </p:animMotion>
                                  </p:childTnLst>
                                </p:cTn>
                              </p:par>
                              <p:par>
                                <p:cTn id="243" presetID="42" presetClass="path" presetSubtype="0" accel="50000" decel="50000" fill="hold" nodeType="withEffect">
                                  <p:stCondLst>
                                    <p:cond delay="0"/>
                                  </p:stCondLst>
                                  <p:childTnLst>
                                    <p:animMotion origin="layout" path="M 1.11022E-16 -1.44509E-6 L 0.06667 0.28856 " pathEditMode="relative" rAng="0" ptsTypes="AA">
                                      <p:cBhvr>
                                        <p:cTn id="244" dur="1000" fill="hold"/>
                                        <p:tgtEl>
                                          <p:spTgt spid="94294"/>
                                        </p:tgtEl>
                                        <p:attrNameLst>
                                          <p:attrName>ppt_x</p:attrName>
                                          <p:attrName>ppt_y</p:attrName>
                                        </p:attrNameLst>
                                      </p:cBhvr>
                                      <p:rCtr x="3300" y="14400"/>
                                    </p:animMotion>
                                  </p:childTnLst>
                                </p:cTn>
                              </p:par>
                              <p:par>
                                <p:cTn id="245" presetID="42" presetClass="path" presetSubtype="0" accel="50000" decel="50000" fill="hold" nodeType="withEffect">
                                  <p:stCondLst>
                                    <p:cond delay="0"/>
                                  </p:stCondLst>
                                  <p:childTnLst>
                                    <p:animMotion origin="layout" path="M -3.33333E-6 3.3526E-6 L -3.33333E-6 0.57711 " pathEditMode="relative" rAng="0" ptsTypes="AA">
                                      <p:cBhvr>
                                        <p:cTn id="246" dur="1000" fill="hold"/>
                                        <p:tgtEl>
                                          <p:spTgt spid="94295"/>
                                        </p:tgtEl>
                                        <p:attrNameLst>
                                          <p:attrName>ppt_x</p:attrName>
                                          <p:attrName>ppt_y</p:attrName>
                                        </p:attrNameLst>
                                      </p:cBhvr>
                                      <p:rCtr x="0" y="28900"/>
                                    </p:animMotion>
                                  </p:childTnLst>
                                </p:cTn>
                              </p:par>
                              <p:par>
                                <p:cTn id="247" presetID="42" presetClass="path" presetSubtype="0" accel="50000" decel="50000" fill="hold" nodeType="withEffect">
                                  <p:stCondLst>
                                    <p:cond delay="0"/>
                                  </p:stCondLst>
                                  <p:childTnLst>
                                    <p:animMotion origin="layout" path="M -0.00417 0.02011 L -0.1 0.1956 " pathEditMode="relative" rAng="0" ptsTypes="AA">
                                      <p:cBhvr>
                                        <p:cTn id="248" dur="1000" fill="hold"/>
                                        <p:tgtEl>
                                          <p:spTgt spid="94296"/>
                                        </p:tgtEl>
                                        <p:attrNameLst>
                                          <p:attrName>ppt_x</p:attrName>
                                          <p:attrName>ppt_y</p:attrName>
                                        </p:attrNameLst>
                                      </p:cBhvr>
                                      <p:rCtr x="-4800" y="8800"/>
                                    </p:animMotion>
                                  </p:childTnLst>
                                </p:cTn>
                              </p:par>
                              <p:par>
                                <p:cTn id="249" presetID="42" presetClass="path" presetSubtype="0" accel="50000" decel="50000" fill="hold" nodeType="withEffect">
                                  <p:stCondLst>
                                    <p:cond delay="0"/>
                                  </p:stCondLst>
                                  <p:childTnLst>
                                    <p:animMotion origin="layout" path="M -0.00416 -0.00208 L 0.09167 0.36208 " pathEditMode="relative" rAng="0" ptsTypes="AA">
                                      <p:cBhvr>
                                        <p:cTn id="250" dur="1000" fill="hold"/>
                                        <p:tgtEl>
                                          <p:spTgt spid="94300"/>
                                        </p:tgtEl>
                                        <p:attrNameLst>
                                          <p:attrName>ppt_x</p:attrName>
                                          <p:attrName>ppt_y</p:attrName>
                                        </p:attrNameLst>
                                      </p:cBhvr>
                                      <p:rCtr x="4800" y="18200"/>
                                    </p:animMotion>
                                  </p:childTnLst>
                                </p:cTn>
                              </p:par>
                              <p:par>
                                <p:cTn id="251" presetID="42" presetClass="path" presetSubtype="0" accel="50000" decel="50000" fill="hold" nodeType="withEffect">
                                  <p:stCondLst>
                                    <p:cond delay="0"/>
                                  </p:stCondLst>
                                  <p:childTnLst>
                                    <p:animMotion origin="layout" path="M 3.33333E-6 -1.44509E-6 L 0.08333 0.35515 " pathEditMode="relative" rAng="0" ptsTypes="AA">
                                      <p:cBhvr>
                                        <p:cTn id="252" dur="1000" fill="hold"/>
                                        <p:tgtEl>
                                          <p:spTgt spid="94298"/>
                                        </p:tgtEl>
                                        <p:attrNameLst>
                                          <p:attrName>ppt_x</p:attrName>
                                          <p:attrName>ppt_y</p:attrName>
                                        </p:attrNameLst>
                                      </p:cBhvr>
                                      <p:rCtr x="4200" y="17800"/>
                                    </p:animMotion>
                                  </p:childTnLst>
                                </p:cTn>
                              </p:par>
                            </p:childTnLst>
                          </p:cTn>
                        </p:par>
                        <p:par>
                          <p:cTn id="253" fill="hold">
                            <p:stCondLst>
                              <p:cond delay="13000"/>
                            </p:stCondLst>
                            <p:childTnLst>
                              <p:par>
                                <p:cTn id="254" presetID="21" presetClass="exit" presetSubtype="4" fill="hold" nodeType="afterEffect">
                                  <p:stCondLst>
                                    <p:cond delay="0"/>
                                  </p:stCondLst>
                                  <p:childTnLst>
                                    <p:animEffect transition="out" filter="wheel(4)">
                                      <p:cBhvr>
                                        <p:cTn id="255" dur="500"/>
                                        <p:tgtEl>
                                          <p:spTgt spid="94297"/>
                                        </p:tgtEl>
                                      </p:cBhvr>
                                    </p:animEffect>
                                    <p:set>
                                      <p:cBhvr>
                                        <p:cTn id="256" dur="1" fill="hold">
                                          <p:stCondLst>
                                            <p:cond delay="499"/>
                                          </p:stCondLst>
                                        </p:cTn>
                                        <p:tgtEl>
                                          <p:spTgt spid="94297"/>
                                        </p:tgtEl>
                                        <p:attrNameLst>
                                          <p:attrName>style.visibility</p:attrName>
                                        </p:attrNameLst>
                                      </p:cBhvr>
                                      <p:to>
                                        <p:strVal val="hidden"/>
                                      </p:to>
                                    </p:set>
                                  </p:childTnLst>
                                </p:cTn>
                              </p:par>
                              <p:par>
                                <p:cTn id="257" presetID="21" presetClass="exit" presetSubtype="4" fill="hold" nodeType="withEffect">
                                  <p:stCondLst>
                                    <p:cond delay="0"/>
                                  </p:stCondLst>
                                  <p:childTnLst>
                                    <p:animEffect transition="out" filter="wheel(4)">
                                      <p:cBhvr>
                                        <p:cTn id="258" dur="500"/>
                                        <p:tgtEl>
                                          <p:spTgt spid="94293"/>
                                        </p:tgtEl>
                                      </p:cBhvr>
                                    </p:animEffect>
                                    <p:set>
                                      <p:cBhvr>
                                        <p:cTn id="259" dur="1" fill="hold">
                                          <p:stCondLst>
                                            <p:cond delay="499"/>
                                          </p:stCondLst>
                                        </p:cTn>
                                        <p:tgtEl>
                                          <p:spTgt spid="94293"/>
                                        </p:tgtEl>
                                        <p:attrNameLst>
                                          <p:attrName>style.visibility</p:attrName>
                                        </p:attrNameLst>
                                      </p:cBhvr>
                                      <p:to>
                                        <p:strVal val="hidden"/>
                                      </p:to>
                                    </p:set>
                                  </p:childTnLst>
                                </p:cTn>
                              </p:par>
                              <p:par>
                                <p:cTn id="260" presetID="21" presetClass="exit" presetSubtype="4" fill="hold" nodeType="withEffect">
                                  <p:stCondLst>
                                    <p:cond delay="0"/>
                                  </p:stCondLst>
                                  <p:childTnLst>
                                    <p:animEffect transition="out" filter="wheel(4)">
                                      <p:cBhvr>
                                        <p:cTn id="261" dur="500"/>
                                        <p:tgtEl>
                                          <p:spTgt spid="94294"/>
                                        </p:tgtEl>
                                      </p:cBhvr>
                                    </p:animEffect>
                                    <p:set>
                                      <p:cBhvr>
                                        <p:cTn id="262" dur="1" fill="hold">
                                          <p:stCondLst>
                                            <p:cond delay="499"/>
                                          </p:stCondLst>
                                        </p:cTn>
                                        <p:tgtEl>
                                          <p:spTgt spid="94294"/>
                                        </p:tgtEl>
                                        <p:attrNameLst>
                                          <p:attrName>style.visibility</p:attrName>
                                        </p:attrNameLst>
                                      </p:cBhvr>
                                      <p:to>
                                        <p:strVal val="hidden"/>
                                      </p:to>
                                    </p:set>
                                  </p:childTnLst>
                                </p:cTn>
                              </p:par>
                              <p:par>
                                <p:cTn id="263" presetID="21" presetClass="exit" presetSubtype="4" fill="hold" nodeType="withEffect">
                                  <p:stCondLst>
                                    <p:cond delay="0"/>
                                  </p:stCondLst>
                                  <p:childTnLst>
                                    <p:animEffect transition="out" filter="wheel(4)">
                                      <p:cBhvr>
                                        <p:cTn id="264" dur="500"/>
                                        <p:tgtEl>
                                          <p:spTgt spid="94295"/>
                                        </p:tgtEl>
                                      </p:cBhvr>
                                    </p:animEffect>
                                    <p:set>
                                      <p:cBhvr>
                                        <p:cTn id="265" dur="1" fill="hold">
                                          <p:stCondLst>
                                            <p:cond delay="499"/>
                                          </p:stCondLst>
                                        </p:cTn>
                                        <p:tgtEl>
                                          <p:spTgt spid="94295"/>
                                        </p:tgtEl>
                                        <p:attrNameLst>
                                          <p:attrName>style.visibility</p:attrName>
                                        </p:attrNameLst>
                                      </p:cBhvr>
                                      <p:to>
                                        <p:strVal val="hidden"/>
                                      </p:to>
                                    </p:set>
                                  </p:childTnLst>
                                </p:cTn>
                              </p:par>
                              <p:par>
                                <p:cTn id="266" presetID="21" presetClass="exit" presetSubtype="4" fill="hold" nodeType="withEffect">
                                  <p:stCondLst>
                                    <p:cond delay="0"/>
                                  </p:stCondLst>
                                  <p:childTnLst>
                                    <p:animEffect transition="out" filter="wheel(4)">
                                      <p:cBhvr>
                                        <p:cTn id="267" dur="500"/>
                                        <p:tgtEl>
                                          <p:spTgt spid="94296"/>
                                        </p:tgtEl>
                                      </p:cBhvr>
                                    </p:animEffect>
                                    <p:set>
                                      <p:cBhvr>
                                        <p:cTn id="268" dur="1" fill="hold">
                                          <p:stCondLst>
                                            <p:cond delay="499"/>
                                          </p:stCondLst>
                                        </p:cTn>
                                        <p:tgtEl>
                                          <p:spTgt spid="94296"/>
                                        </p:tgtEl>
                                        <p:attrNameLst>
                                          <p:attrName>style.visibility</p:attrName>
                                        </p:attrNameLst>
                                      </p:cBhvr>
                                      <p:to>
                                        <p:strVal val="hidden"/>
                                      </p:to>
                                    </p:set>
                                  </p:childTnLst>
                                </p:cTn>
                              </p:par>
                              <p:par>
                                <p:cTn id="269" presetID="21" presetClass="exit" presetSubtype="4" fill="hold" nodeType="withEffect">
                                  <p:stCondLst>
                                    <p:cond delay="0"/>
                                  </p:stCondLst>
                                  <p:childTnLst>
                                    <p:animEffect transition="out" filter="wheel(4)">
                                      <p:cBhvr>
                                        <p:cTn id="270" dur="500"/>
                                        <p:tgtEl>
                                          <p:spTgt spid="94300"/>
                                        </p:tgtEl>
                                      </p:cBhvr>
                                    </p:animEffect>
                                    <p:set>
                                      <p:cBhvr>
                                        <p:cTn id="271" dur="1" fill="hold">
                                          <p:stCondLst>
                                            <p:cond delay="499"/>
                                          </p:stCondLst>
                                        </p:cTn>
                                        <p:tgtEl>
                                          <p:spTgt spid="94300"/>
                                        </p:tgtEl>
                                        <p:attrNameLst>
                                          <p:attrName>style.visibility</p:attrName>
                                        </p:attrNameLst>
                                      </p:cBhvr>
                                      <p:to>
                                        <p:strVal val="hidden"/>
                                      </p:to>
                                    </p:set>
                                  </p:childTnLst>
                                </p:cTn>
                              </p:par>
                              <p:par>
                                <p:cTn id="272" presetID="21" presetClass="exit" presetSubtype="4" fill="hold" nodeType="withEffect">
                                  <p:stCondLst>
                                    <p:cond delay="0"/>
                                  </p:stCondLst>
                                  <p:childTnLst>
                                    <p:animEffect transition="out" filter="wheel(4)">
                                      <p:cBhvr>
                                        <p:cTn id="273" dur="500"/>
                                        <p:tgtEl>
                                          <p:spTgt spid="94298"/>
                                        </p:tgtEl>
                                      </p:cBhvr>
                                    </p:animEffect>
                                    <p:set>
                                      <p:cBhvr>
                                        <p:cTn id="274" dur="1" fill="hold">
                                          <p:stCondLst>
                                            <p:cond delay="499"/>
                                          </p:stCondLst>
                                        </p:cTn>
                                        <p:tgtEl>
                                          <p:spTgt spid="94298"/>
                                        </p:tgtEl>
                                        <p:attrNameLst>
                                          <p:attrName>style.visibility</p:attrName>
                                        </p:attrNameLst>
                                      </p:cBhvr>
                                      <p:to>
                                        <p:strVal val="hidden"/>
                                      </p:to>
                                    </p:set>
                                  </p:childTnLst>
                                </p:cTn>
                              </p:par>
                            </p:childTnLst>
                          </p:cTn>
                        </p:par>
                        <p:par>
                          <p:cTn id="275" fill="hold">
                            <p:stCondLst>
                              <p:cond delay="13500"/>
                            </p:stCondLst>
                            <p:childTnLst>
                              <p:par>
                                <p:cTn id="276" presetID="55" presetClass="exit" presetSubtype="0" fill="hold" grpId="1" nodeType="afterEffect">
                                  <p:stCondLst>
                                    <p:cond delay="0"/>
                                  </p:stCondLst>
                                  <p:childTnLst>
                                    <p:anim calcmode="lin" valueType="num">
                                      <p:cBhvr>
                                        <p:cTn id="277" dur="500"/>
                                        <p:tgtEl>
                                          <p:spTgt spid="94288"/>
                                        </p:tgtEl>
                                        <p:attrNameLst>
                                          <p:attrName>ppt_w</p:attrName>
                                        </p:attrNameLst>
                                      </p:cBhvr>
                                      <p:tavLst>
                                        <p:tav tm="0">
                                          <p:val>
                                            <p:strVal val="ppt_w"/>
                                          </p:val>
                                        </p:tav>
                                        <p:tav tm="100000">
                                          <p:val>
                                            <p:strVal val="ppt_w*0.70"/>
                                          </p:val>
                                        </p:tav>
                                      </p:tavLst>
                                    </p:anim>
                                    <p:anim calcmode="lin" valueType="num">
                                      <p:cBhvr>
                                        <p:cTn id="278" dur="500"/>
                                        <p:tgtEl>
                                          <p:spTgt spid="94288"/>
                                        </p:tgtEl>
                                        <p:attrNameLst>
                                          <p:attrName>ppt_h</p:attrName>
                                        </p:attrNameLst>
                                      </p:cBhvr>
                                      <p:tavLst>
                                        <p:tav tm="0">
                                          <p:val>
                                            <p:strVal val="ppt_h"/>
                                          </p:val>
                                        </p:tav>
                                        <p:tav tm="100000">
                                          <p:val>
                                            <p:strVal val="ppt_h"/>
                                          </p:val>
                                        </p:tav>
                                      </p:tavLst>
                                    </p:anim>
                                    <p:animEffect transition="out" filter="fade">
                                      <p:cBhvr>
                                        <p:cTn id="279" dur="500"/>
                                        <p:tgtEl>
                                          <p:spTgt spid="94288"/>
                                        </p:tgtEl>
                                      </p:cBhvr>
                                    </p:animEffect>
                                    <p:set>
                                      <p:cBhvr>
                                        <p:cTn id="280" dur="1" fill="hold">
                                          <p:stCondLst>
                                            <p:cond delay="499"/>
                                          </p:stCondLst>
                                        </p:cTn>
                                        <p:tgtEl>
                                          <p:spTgt spid="94288"/>
                                        </p:tgtEl>
                                        <p:attrNameLst>
                                          <p:attrName>style.visibility</p:attrName>
                                        </p:attrNameLst>
                                      </p:cBhvr>
                                      <p:to>
                                        <p:strVal val="hidden"/>
                                      </p:to>
                                    </p:set>
                                  </p:childTnLst>
                                </p:cTn>
                              </p:par>
                              <p:par>
                                <p:cTn id="281" presetID="55" presetClass="exit" presetSubtype="0" fill="hold" grpId="1" nodeType="withEffect">
                                  <p:stCondLst>
                                    <p:cond delay="0"/>
                                  </p:stCondLst>
                                  <p:childTnLst>
                                    <p:anim calcmode="lin" valueType="num">
                                      <p:cBhvr>
                                        <p:cTn id="282" dur="500"/>
                                        <p:tgtEl>
                                          <p:spTgt spid="94287"/>
                                        </p:tgtEl>
                                        <p:attrNameLst>
                                          <p:attrName>ppt_w</p:attrName>
                                        </p:attrNameLst>
                                      </p:cBhvr>
                                      <p:tavLst>
                                        <p:tav tm="0">
                                          <p:val>
                                            <p:strVal val="ppt_w"/>
                                          </p:val>
                                        </p:tav>
                                        <p:tav tm="100000">
                                          <p:val>
                                            <p:strVal val="ppt_w*0.70"/>
                                          </p:val>
                                        </p:tav>
                                      </p:tavLst>
                                    </p:anim>
                                    <p:anim calcmode="lin" valueType="num">
                                      <p:cBhvr>
                                        <p:cTn id="283" dur="500"/>
                                        <p:tgtEl>
                                          <p:spTgt spid="94287"/>
                                        </p:tgtEl>
                                        <p:attrNameLst>
                                          <p:attrName>ppt_h</p:attrName>
                                        </p:attrNameLst>
                                      </p:cBhvr>
                                      <p:tavLst>
                                        <p:tav tm="0">
                                          <p:val>
                                            <p:strVal val="ppt_h"/>
                                          </p:val>
                                        </p:tav>
                                        <p:tav tm="100000">
                                          <p:val>
                                            <p:strVal val="ppt_h"/>
                                          </p:val>
                                        </p:tav>
                                      </p:tavLst>
                                    </p:anim>
                                    <p:animEffect transition="out" filter="fade">
                                      <p:cBhvr>
                                        <p:cTn id="284" dur="500"/>
                                        <p:tgtEl>
                                          <p:spTgt spid="94287"/>
                                        </p:tgtEl>
                                      </p:cBhvr>
                                    </p:animEffect>
                                    <p:set>
                                      <p:cBhvr>
                                        <p:cTn id="285" dur="1" fill="hold">
                                          <p:stCondLst>
                                            <p:cond delay="499"/>
                                          </p:stCondLst>
                                        </p:cTn>
                                        <p:tgtEl>
                                          <p:spTgt spid="94287"/>
                                        </p:tgtEl>
                                        <p:attrNameLst>
                                          <p:attrName>style.visibility</p:attrName>
                                        </p:attrNameLst>
                                      </p:cBhvr>
                                      <p:to>
                                        <p:strVal val="hidden"/>
                                      </p:to>
                                    </p:set>
                                  </p:childTnLst>
                                </p:cTn>
                              </p:par>
                              <p:par>
                                <p:cTn id="286" presetID="55" presetClass="exit" presetSubtype="0" fill="hold" grpId="1" nodeType="withEffect">
                                  <p:stCondLst>
                                    <p:cond delay="0"/>
                                  </p:stCondLst>
                                  <p:childTnLst>
                                    <p:anim calcmode="lin" valueType="num">
                                      <p:cBhvr>
                                        <p:cTn id="287" dur="500"/>
                                        <p:tgtEl>
                                          <p:spTgt spid="94284"/>
                                        </p:tgtEl>
                                        <p:attrNameLst>
                                          <p:attrName>ppt_w</p:attrName>
                                        </p:attrNameLst>
                                      </p:cBhvr>
                                      <p:tavLst>
                                        <p:tav tm="0">
                                          <p:val>
                                            <p:strVal val="ppt_w"/>
                                          </p:val>
                                        </p:tav>
                                        <p:tav tm="100000">
                                          <p:val>
                                            <p:strVal val="ppt_w*0.70"/>
                                          </p:val>
                                        </p:tav>
                                      </p:tavLst>
                                    </p:anim>
                                    <p:anim calcmode="lin" valueType="num">
                                      <p:cBhvr>
                                        <p:cTn id="288" dur="500"/>
                                        <p:tgtEl>
                                          <p:spTgt spid="94284"/>
                                        </p:tgtEl>
                                        <p:attrNameLst>
                                          <p:attrName>ppt_h</p:attrName>
                                        </p:attrNameLst>
                                      </p:cBhvr>
                                      <p:tavLst>
                                        <p:tav tm="0">
                                          <p:val>
                                            <p:strVal val="ppt_h"/>
                                          </p:val>
                                        </p:tav>
                                        <p:tav tm="100000">
                                          <p:val>
                                            <p:strVal val="ppt_h"/>
                                          </p:val>
                                        </p:tav>
                                      </p:tavLst>
                                    </p:anim>
                                    <p:animEffect transition="out" filter="fade">
                                      <p:cBhvr>
                                        <p:cTn id="289" dur="500"/>
                                        <p:tgtEl>
                                          <p:spTgt spid="94284"/>
                                        </p:tgtEl>
                                      </p:cBhvr>
                                    </p:animEffect>
                                    <p:set>
                                      <p:cBhvr>
                                        <p:cTn id="290" dur="1" fill="hold">
                                          <p:stCondLst>
                                            <p:cond delay="499"/>
                                          </p:stCondLst>
                                        </p:cTn>
                                        <p:tgtEl>
                                          <p:spTgt spid="94284"/>
                                        </p:tgtEl>
                                        <p:attrNameLst>
                                          <p:attrName>style.visibility</p:attrName>
                                        </p:attrNameLst>
                                      </p:cBhvr>
                                      <p:to>
                                        <p:strVal val="hidden"/>
                                      </p:to>
                                    </p:set>
                                  </p:childTnLst>
                                </p:cTn>
                              </p:par>
                              <p:par>
                                <p:cTn id="291" presetID="55" presetClass="exit" presetSubtype="0" fill="hold" grpId="1" nodeType="withEffect">
                                  <p:stCondLst>
                                    <p:cond delay="0"/>
                                  </p:stCondLst>
                                  <p:childTnLst>
                                    <p:anim calcmode="lin" valueType="num">
                                      <p:cBhvr>
                                        <p:cTn id="292" dur="500"/>
                                        <p:tgtEl>
                                          <p:spTgt spid="94290"/>
                                        </p:tgtEl>
                                        <p:attrNameLst>
                                          <p:attrName>ppt_w</p:attrName>
                                        </p:attrNameLst>
                                      </p:cBhvr>
                                      <p:tavLst>
                                        <p:tav tm="0">
                                          <p:val>
                                            <p:strVal val="ppt_w"/>
                                          </p:val>
                                        </p:tav>
                                        <p:tav tm="100000">
                                          <p:val>
                                            <p:strVal val="ppt_w*0.70"/>
                                          </p:val>
                                        </p:tav>
                                      </p:tavLst>
                                    </p:anim>
                                    <p:anim calcmode="lin" valueType="num">
                                      <p:cBhvr>
                                        <p:cTn id="293" dur="500"/>
                                        <p:tgtEl>
                                          <p:spTgt spid="94290"/>
                                        </p:tgtEl>
                                        <p:attrNameLst>
                                          <p:attrName>ppt_h</p:attrName>
                                        </p:attrNameLst>
                                      </p:cBhvr>
                                      <p:tavLst>
                                        <p:tav tm="0">
                                          <p:val>
                                            <p:strVal val="ppt_h"/>
                                          </p:val>
                                        </p:tav>
                                        <p:tav tm="100000">
                                          <p:val>
                                            <p:strVal val="ppt_h"/>
                                          </p:val>
                                        </p:tav>
                                      </p:tavLst>
                                    </p:anim>
                                    <p:animEffect transition="out" filter="fade">
                                      <p:cBhvr>
                                        <p:cTn id="294" dur="500"/>
                                        <p:tgtEl>
                                          <p:spTgt spid="94290"/>
                                        </p:tgtEl>
                                      </p:cBhvr>
                                    </p:animEffect>
                                    <p:set>
                                      <p:cBhvr>
                                        <p:cTn id="295" dur="1" fill="hold">
                                          <p:stCondLst>
                                            <p:cond delay="499"/>
                                          </p:stCondLst>
                                        </p:cTn>
                                        <p:tgtEl>
                                          <p:spTgt spid="94290"/>
                                        </p:tgtEl>
                                        <p:attrNameLst>
                                          <p:attrName>style.visibility</p:attrName>
                                        </p:attrNameLst>
                                      </p:cBhvr>
                                      <p:to>
                                        <p:strVal val="hidden"/>
                                      </p:to>
                                    </p:set>
                                  </p:childTnLst>
                                </p:cTn>
                              </p:par>
                              <p:par>
                                <p:cTn id="296" presetID="55" presetClass="exit" presetSubtype="0" fill="hold" grpId="1" nodeType="withEffect">
                                  <p:stCondLst>
                                    <p:cond delay="0"/>
                                  </p:stCondLst>
                                  <p:childTnLst>
                                    <p:anim calcmode="lin" valueType="num">
                                      <p:cBhvr>
                                        <p:cTn id="297" dur="500"/>
                                        <p:tgtEl>
                                          <p:spTgt spid="94292"/>
                                        </p:tgtEl>
                                        <p:attrNameLst>
                                          <p:attrName>ppt_w</p:attrName>
                                        </p:attrNameLst>
                                      </p:cBhvr>
                                      <p:tavLst>
                                        <p:tav tm="0">
                                          <p:val>
                                            <p:strVal val="ppt_w"/>
                                          </p:val>
                                        </p:tav>
                                        <p:tav tm="100000">
                                          <p:val>
                                            <p:strVal val="ppt_w*0.70"/>
                                          </p:val>
                                        </p:tav>
                                      </p:tavLst>
                                    </p:anim>
                                    <p:anim calcmode="lin" valueType="num">
                                      <p:cBhvr>
                                        <p:cTn id="298" dur="500"/>
                                        <p:tgtEl>
                                          <p:spTgt spid="94292"/>
                                        </p:tgtEl>
                                        <p:attrNameLst>
                                          <p:attrName>ppt_h</p:attrName>
                                        </p:attrNameLst>
                                      </p:cBhvr>
                                      <p:tavLst>
                                        <p:tav tm="0">
                                          <p:val>
                                            <p:strVal val="ppt_h"/>
                                          </p:val>
                                        </p:tav>
                                        <p:tav tm="100000">
                                          <p:val>
                                            <p:strVal val="ppt_h"/>
                                          </p:val>
                                        </p:tav>
                                      </p:tavLst>
                                    </p:anim>
                                    <p:animEffect transition="out" filter="fade">
                                      <p:cBhvr>
                                        <p:cTn id="299" dur="500"/>
                                        <p:tgtEl>
                                          <p:spTgt spid="94292"/>
                                        </p:tgtEl>
                                      </p:cBhvr>
                                    </p:animEffect>
                                    <p:set>
                                      <p:cBhvr>
                                        <p:cTn id="300" dur="1" fill="hold">
                                          <p:stCondLst>
                                            <p:cond delay="499"/>
                                          </p:stCondLst>
                                        </p:cTn>
                                        <p:tgtEl>
                                          <p:spTgt spid="94292"/>
                                        </p:tgtEl>
                                        <p:attrNameLst>
                                          <p:attrName>style.visibility</p:attrName>
                                        </p:attrNameLst>
                                      </p:cBhvr>
                                      <p:to>
                                        <p:strVal val="hidden"/>
                                      </p:to>
                                    </p:set>
                                  </p:childTnLst>
                                </p:cTn>
                              </p:par>
                              <p:par>
                                <p:cTn id="301" presetID="55" presetClass="exit" presetSubtype="0" fill="hold" grpId="1" nodeType="withEffect">
                                  <p:stCondLst>
                                    <p:cond delay="0"/>
                                  </p:stCondLst>
                                  <p:childTnLst>
                                    <p:anim calcmode="lin" valueType="num">
                                      <p:cBhvr>
                                        <p:cTn id="302" dur="500"/>
                                        <p:tgtEl>
                                          <p:spTgt spid="94289"/>
                                        </p:tgtEl>
                                        <p:attrNameLst>
                                          <p:attrName>ppt_w</p:attrName>
                                        </p:attrNameLst>
                                      </p:cBhvr>
                                      <p:tavLst>
                                        <p:tav tm="0">
                                          <p:val>
                                            <p:strVal val="ppt_w"/>
                                          </p:val>
                                        </p:tav>
                                        <p:tav tm="100000">
                                          <p:val>
                                            <p:strVal val="ppt_w*0.70"/>
                                          </p:val>
                                        </p:tav>
                                      </p:tavLst>
                                    </p:anim>
                                    <p:anim calcmode="lin" valueType="num">
                                      <p:cBhvr>
                                        <p:cTn id="303" dur="500"/>
                                        <p:tgtEl>
                                          <p:spTgt spid="94289"/>
                                        </p:tgtEl>
                                        <p:attrNameLst>
                                          <p:attrName>ppt_h</p:attrName>
                                        </p:attrNameLst>
                                      </p:cBhvr>
                                      <p:tavLst>
                                        <p:tav tm="0">
                                          <p:val>
                                            <p:strVal val="ppt_h"/>
                                          </p:val>
                                        </p:tav>
                                        <p:tav tm="100000">
                                          <p:val>
                                            <p:strVal val="ppt_h"/>
                                          </p:val>
                                        </p:tav>
                                      </p:tavLst>
                                    </p:anim>
                                    <p:animEffect transition="out" filter="fade">
                                      <p:cBhvr>
                                        <p:cTn id="304" dur="500"/>
                                        <p:tgtEl>
                                          <p:spTgt spid="94289"/>
                                        </p:tgtEl>
                                      </p:cBhvr>
                                    </p:animEffect>
                                    <p:set>
                                      <p:cBhvr>
                                        <p:cTn id="305" dur="1" fill="hold">
                                          <p:stCondLst>
                                            <p:cond delay="499"/>
                                          </p:stCondLst>
                                        </p:cTn>
                                        <p:tgtEl>
                                          <p:spTgt spid="94289"/>
                                        </p:tgtEl>
                                        <p:attrNameLst>
                                          <p:attrName>style.visibility</p:attrName>
                                        </p:attrNameLst>
                                      </p:cBhvr>
                                      <p:to>
                                        <p:strVal val="hidden"/>
                                      </p:to>
                                    </p:set>
                                  </p:childTnLst>
                                </p:cTn>
                              </p:par>
                              <p:par>
                                <p:cTn id="306" presetID="55" presetClass="exit" presetSubtype="0" fill="hold" grpId="1" nodeType="withEffect">
                                  <p:stCondLst>
                                    <p:cond delay="0"/>
                                  </p:stCondLst>
                                  <p:childTnLst>
                                    <p:anim calcmode="lin" valueType="num">
                                      <p:cBhvr>
                                        <p:cTn id="307" dur="500"/>
                                        <p:tgtEl>
                                          <p:spTgt spid="94291"/>
                                        </p:tgtEl>
                                        <p:attrNameLst>
                                          <p:attrName>ppt_w</p:attrName>
                                        </p:attrNameLst>
                                      </p:cBhvr>
                                      <p:tavLst>
                                        <p:tav tm="0">
                                          <p:val>
                                            <p:strVal val="ppt_w"/>
                                          </p:val>
                                        </p:tav>
                                        <p:tav tm="100000">
                                          <p:val>
                                            <p:strVal val="ppt_w*0.70"/>
                                          </p:val>
                                        </p:tav>
                                      </p:tavLst>
                                    </p:anim>
                                    <p:anim calcmode="lin" valueType="num">
                                      <p:cBhvr>
                                        <p:cTn id="308" dur="500"/>
                                        <p:tgtEl>
                                          <p:spTgt spid="94291"/>
                                        </p:tgtEl>
                                        <p:attrNameLst>
                                          <p:attrName>ppt_h</p:attrName>
                                        </p:attrNameLst>
                                      </p:cBhvr>
                                      <p:tavLst>
                                        <p:tav tm="0">
                                          <p:val>
                                            <p:strVal val="ppt_h"/>
                                          </p:val>
                                        </p:tav>
                                        <p:tav tm="100000">
                                          <p:val>
                                            <p:strVal val="ppt_h"/>
                                          </p:val>
                                        </p:tav>
                                      </p:tavLst>
                                    </p:anim>
                                    <p:animEffect transition="out" filter="fade">
                                      <p:cBhvr>
                                        <p:cTn id="309" dur="500"/>
                                        <p:tgtEl>
                                          <p:spTgt spid="94291"/>
                                        </p:tgtEl>
                                      </p:cBhvr>
                                    </p:animEffect>
                                    <p:set>
                                      <p:cBhvr>
                                        <p:cTn id="310" dur="1" fill="hold">
                                          <p:stCondLst>
                                            <p:cond delay="499"/>
                                          </p:stCondLst>
                                        </p:cTn>
                                        <p:tgtEl>
                                          <p:spTgt spid="94291"/>
                                        </p:tgtEl>
                                        <p:attrNameLst>
                                          <p:attrName>style.visibility</p:attrName>
                                        </p:attrNameLst>
                                      </p:cBhvr>
                                      <p:to>
                                        <p:strVal val="hidden"/>
                                      </p:to>
                                    </p:set>
                                  </p:childTnLst>
                                </p:cTn>
                              </p:par>
                              <p:par>
                                <p:cTn id="311" presetID="55" presetClass="exit" presetSubtype="0" fill="hold" grpId="1" nodeType="withEffect">
                                  <p:stCondLst>
                                    <p:cond delay="0"/>
                                  </p:stCondLst>
                                  <p:childTnLst>
                                    <p:anim calcmode="lin" valueType="num">
                                      <p:cBhvr>
                                        <p:cTn id="312" dur="500"/>
                                        <p:tgtEl>
                                          <p:spTgt spid="94281"/>
                                        </p:tgtEl>
                                        <p:attrNameLst>
                                          <p:attrName>ppt_w</p:attrName>
                                        </p:attrNameLst>
                                      </p:cBhvr>
                                      <p:tavLst>
                                        <p:tav tm="0">
                                          <p:val>
                                            <p:strVal val="ppt_w"/>
                                          </p:val>
                                        </p:tav>
                                        <p:tav tm="100000">
                                          <p:val>
                                            <p:strVal val="ppt_w*0.70"/>
                                          </p:val>
                                        </p:tav>
                                      </p:tavLst>
                                    </p:anim>
                                    <p:anim calcmode="lin" valueType="num">
                                      <p:cBhvr>
                                        <p:cTn id="313" dur="500"/>
                                        <p:tgtEl>
                                          <p:spTgt spid="94281"/>
                                        </p:tgtEl>
                                        <p:attrNameLst>
                                          <p:attrName>ppt_h</p:attrName>
                                        </p:attrNameLst>
                                      </p:cBhvr>
                                      <p:tavLst>
                                        <p:tav tm="0">
                                          <p:val>
                                            <p:strVal val="ppt_h"/>
                                          </p:val>
                                        </p:tav>
                                        <p:tav tm="100000">
                                          <p:val>
                                            <p:strVal val="ppt_h"/>
                                          </p:val>
                                        </p:tav>
                                      </p:tavLst>
                                    </p:anim>
                                    <p:animEffect transition="out" filter="fade">
                                      <p:cBhvr>
                                        <p:cTn id="314" dur="500"/>
                                        <p:tgtEl>
                                          <p:spTgt spid="94281"/>
                                        </p:tgtEl>
                                      </p:cBhvr>
                                    </p:animEffect>
                                    <p:set>
                                      <p:cBhvr>
                                        <p:cTn id="315" dur="1" fill="hold">
                                          <p:stCondLst>
                                            <p:cond delay="499"/>
                                          </p:stCondLst>
                                        </p:cTn>
                                        <p:tgtEl>
                                          <p:spTgt spid="94281"/>
                                        </p:tgtEl>
                                        <p:attrNameLst>
                                          <p:attrName>style.visibility</p:attrName>
                                        </p:attrNameLst>
                                      </p:cBhvr>
                                      <p:to>
                                        <p:strVal val="hidden"/>
                                      </p:to>
                                    </p:set>
                                  </p:childTnLst>
                                </p:cTn>
                              </p:par>
                              <p:par>
                                <p:cTn id="316" presetID="55" presetClass="exit" presetSubtype="0" fill="hold" grpId="1" nodeType="withEffect">
                                  <p:stCondLst>
                                    <p:cond delay="0"/>
                                  </p:stCondLst>
                                  <p:childTnLst>
                                    <p:anim calcmode="lin" valueType="num">
                                      <p:cBhvr>
                                        <p:cTn id="317" dur="500"/>
                                        <p:tgtEl>
                                          <p:spTgt spid="94282"/>
                                        </p:tgtEl>
                                        <p:attrNameLst>
                                          <p:attrName>ppt_w</p:attrName>
                                        </p:attrNameLst>
                                      </p:cBhvr>
                                      <p:tavLst>
                                        <p:tav tm="0">
                                          <p:val>
                                            <p:strVal val="ppt_w"/>
                                          </p:val>
                                        </p:tav>
                                        <p:tav tm="100000">
                                          <p:val>
                                            <p:strVal val="ppt_w*0.70"/>
                                          </p:val>
                                        </p:tav>
                                      </p:tavLst>
                                    </p:anim>
                                    <p:anim calcmode="lin" valueType="num">
                                      <p:cBhvr>
                                        <p:cTn id="318" dur="500"/>
                                        <p:tgtEl>
                                          <p:spTgt spid="94282"/>
                                        </p:tgtEl>
                                        <p:attrNameLst>
                                          <p:attrName>ppt_h</p:attrName>
                                        </p:attrNameLst>
                                      </p:cBhvr>
                                      <p:tavLst>
                                        <p:tav tm="0">
                                          <p:val>
                                            <p:strVal val="ppt_h"/>
                                          </p:val>
                                        </p:tav>
                                        <p:tav tm="100000">
                                          <p:val>
                                            <p:strVal val="ppt_h"/>
                                          </p:val>
                                        </p:tav>
                                      </p:tavLst>
                                    </p:anim>
                                    <p:animEffect transition="out" filter="fade">
                                      <p:cBhvr>
                                        <p:cTn id="319" dur="500"/>
                                        <p:tgtEl>
                                          <p:spTgt spid="94282"/>
                                        </p:tgtEl>
                                      </p:cBhvr>
                                    </p:animEffect>
                                    <p:set>
                                      <p:cBhvr>
                                        <p:cTn id="320" dur="1" fill="hold">
                                          <p:stCondLst>
                                            <p:cond delay="499"/>
                                          </p:stCondLst>
                                        </p:cTn>
                                        <p:tgtEl>
                                          <p:spTgt spid="94282"/>
                                        </p:tgtEl>
                                        <p:attrNameLst>
                                          <p:attrName>style.visibility</p:attrName>
                                        </p:attrNameLst>
                                      </p:cBhvr>
                                      <p:to>
                                        <p:strVal val="hidden"/>
                                      </p:to>
                                    </p:set>
                                  </p:childTnLst>
                                </p:cTn>
                              </p:par>
                              <p:par>
                                <p:cTn id="321" presetID="55" presetClass="exit" presetSubtype="0" fill="hold" grpId="1" nodeType="withEffect">
                                  <p:stCondLst>
                                    <p:cond delay="0"/>
                                  </p:stCondLst>
                                  <p:childTnLst>
                                    <p:anim calcmode="lin" valueType="num">
                                      <p:cBhvr>
                                        <p:cTn id="322" dur="500"/>
                                        <p:tgtEl>
                                          <p:spTgt spid="94301"/>
                                        </p:tgtEl>
                                        <p:attrNameLst>
                                          <p:attrName>ppt_w</p:attrName>
                                        </p:attrNameLst>
                                      </p:cBhvr>
                                      <p:tavLst>
                                        <p:tav tm="0">
                                          <p:val>
                                            <p:strVal val="ppt_w"/>
                                          </p:val>
                                        </p:tav>
                                        <p:tav tm="100000">
                                          <p:val>
                                            <p:strVal val="ppt_w*0.70"/>
                                          </p:val>
                                        </p:tav>
                                      </p:tavLst>
                                    </p:anim>
                                    <p:anim calcmode="lin" valueType="num">
                                      <p:cBhvr>
                                        <p:cTn id="323" dur="500"/>
                                        <p:tgtEl>
                                          <p:spTgt spid="94301"/>
                                        </p:tgtEl>
                                        <p:attrNameLst>
                                          <p:attrName>ppt_h</p:attrName>
                                        </p:attrNameLst>
                                      </p:cBhvr>
                                      <p:tavLst>
                                        <p:tav tm="0">
                                          <p:val>
                                            <p:strVal val="ppt_h"/>
                                          </p:val>
                                        </p:tav>
                                        <p:tav tm="100000">
                                          <p:val>
                                            <p:strVal val="ppt_h"/>
                                          </p:val>
                                        </p:tav>
                                      </p:tavLst>
                                    </p:anim>
                                    <p:animEffect transition="out" filter="fade">
                                      <p:cBhvr>
                                        <p:cTn id="324" dur="500"/>
                                        <p:tgtEl>
                                          <p:spTgt spid="94301"/>
                                        </p:tgtEl>
                                      </p:cBhvr>
                                    </p:animEffect>
                                    <p:set>
                                      <p:cBhvr>
                                        <p:cTn id="325" dur="1" fill="hold">
                                          <p:stCondLst>
                                            <p:cond delay="499"/>
                                          </p:stCondLst>
                                        </p:cTn>
                                        <p:tgtEl>
                                          <p:spTgt spid="94301"/>
                                        </p:tgtEl>
                                        <p:attrNameLst>
                                          <p:attrName>style.visibility</p:attrName>
                                        </p:attrNameLst>
                                      </p:cBhvr>
                                      <p:to>
                                        <p:strVal val="hidden"/>
                                      </p:to>
                                    </p:set>
                                  </p:childTnLst>
                                </p:cTn>
                              </p:par>
                              <p:par>
                                <p:cTn id="326" presetID="55" presetClass="exit" presetSubtype="0" fill="hold" grpId="1" nodeType="withEffect">
                                  <p:stCondLst>
                                    <p:cond delay="0"/>
                                  </p:stCondLst>
                                  <p:childTnLst>
                                    <p:anim calcmode="lin" valueType="num">
                                      <p:cBhvr>
                                        <p:cTn id="327" dur="500"/>
                                        <p:tgtEl>
                                          <p:spTgt spid="94286"/>
                                        </p:tgtEl>
                                        <p:attrNameLst>
                                          <p:attrName>ppt_w</p:attrName>
                                        </p:attrNameLst>
                                      </p:cBhvr>
                                      <p:tavLst>
                                        <p:tav tm="0">
                                          <p:val>
                                            <p:strVal val="ppt_w"/>
                                          </p:val>
                                        </p:tav>
                                        <p:tav tm="100000">
                                          <p:val>
                                            <p:strVal val="ppt_w*0.70"/>
                                          </p:val>
                                        </p:tav>
                                      </p:tavLst>
                                    </p:anim>
                                    <p:anim calcmode="lin" valueType="num">
                                      <p:cBhvr>
                                        <p:cTn id="328" dur="500"/>
                                        <p:tgtEl>
                                          <p:spTgt spid="94286"/>
                                        </p:tgtEl>
                                        <p:attrNameLst>
                                          <p:attrName>ppt_h</p:attrName>
                                        </p:attrNameLst>
                                      </p:cBhvr>
                                      <p:tavLst>
                                        <p:tav tm="0">
                                          <p:val>
                                            <p:strVal val="ppt_h"/>
                                          </p:val>
                                        </p:tav>
                                        <p:tav tm="100000">
                                          <p:val>
                                            <p:strVal val="ppt_h"/>
                                          </p:val>
                                        </p:tav>
                                      </p:tavLst>
                                    </p:anim>
                                    <p:animEffect transition="out" filter="fade">
                                      <p:cBhvr>
                                        <p:cTn id="329" dur="500"/>
                                        <p:tgtEl>
                                          <p:spTgt spid="94286"/>
                                        </p:tgtEl>
                                      </p:cBhvr>
                                    </p:animEffect>
                                    <p:set>
                                      <p:cBhvr>
                                        <p:cTn id="330" dur="1" fill="hold">
                                          <p:stCondLst>
                                            <p:cond delay="499"/>
                                          </p:stCondLst>
                                        </p:cTn>
                                        <p:tgtEl>
                                          <p:spTgt spid="94286"/>
                                        </p:tgtEl>
                                        <p:attrNameLst>
                                          <p:attrName>style.visibility</p:attrName>
                                        </p:attrNameLst>
                                      </p:cBhvr>
                                      <p:to>
                                        <p:strVal val="hidden"/>
                                      </p:to>
                                    </p:set>
                                  </p:childTnLst>
                                </p:cTn>
                              </p:par>
                              <p:par>
                                <p:cTn id="331" presetID="55" presetClass="exit" presetSubtype="0" fill="hold" grpId="1" nodeType="withEffect">
                                  <p:stCondLst>
                                    <p:cond delay="0"/>
                                  </p:stCondLst>
                                  <p:childTnLst>
                                    <p:anim calcmode="lin" valueType="num">
                                      <p:cBhvr>
                                        <p:cTn id="332" dur="500"/>
                                        <p:tgtEl>
                                          <p:spTgt spid="94283"/>
                                        </p:tgtEl>
                                        <p:attrNameLst>
                                          <p:attrName>ppt_w</p:attrName>
                                        </p:attrNameLst>
                                      </p:cBhvr>
                                      <p:tavLst>
                                        <p:tav tm="0">
                                          <p:val>
                                            <p:strVal val="ppt_w"/>
                                          </p:val>
                                        </p:tav>
                                        <p:tav tm="100000">
                                          <p:val>
                                            <p:strVal val="ppt_w*0.70"/>
                                          </p:val>
                                        </p:tav>
                                      </p:tavLst>
                                    </p:anim>
                                    <p:anim calcmode="lin" valueType="num">
                                      <p:cBhvr>
                                        <p:cTn id="333" dur="500"/>
                                        <p:tgtEl>
                                          <p:spTgt spid="94283"/>
                                        </p:tgtEl>
                                        <p:attrNameLst>
                                          <p:attrName>ppt_h</p:attrName>
                                        </p:attrNameLst>
                                      </p:cBhvr>
                                      <p:tavLst>
                                        <p:tav tm="0">
                                          <p:val>
                                            <p:strVal val="ppt_h"/>
                                          </p:val>
                                        </p:tav>
                                        <p:tav tm="100000">
                                          <p:val>
                                            <p:strVal val="ppt_h"/>
                                          </p:val>
                                        </p:tav>
                                      </p:tavLst>
                                    </p:anim>
                                    <p:animEffect transition="out" filter="fade">
                                      <p:cBhvr>
                                        <p:cTn id="334" dur="500"/>
                                        <p:tgtEl>
                                          <p:spTgt spid="94283"/>
                                        </p:tgtEl>
                                      </p:cBhvr>
                                    </p:animEffect>
                                    <p:set>
                                      <p:cBhvr>
                                        <p:cTn id="335" dur="1" fill="hold">
                                          <p:stCondLst>
                                            <p:cond delay="499"/>
                                          </p:stCondLst>
                                        </p:cTn>
                                        <p:tgtEl>
                                          <p:spTgt spid="94283"/>
                                        </p:tgtEl>
                                        <p:attrNameLst>
                                          <p:attrName>style.visibility</p:attrName>
                                        </p:attrNameLst>
                                      </p:cBhvr>
                                      <p:to>
                                        <p:strVal val="hidden"/>
                                      </p:to>
                                    </p:set>
                                  </p:childTnLst>
                                </p:cTn>
                              </p:par>
                              <p:par>
                                <p:cTn id="336" presetID="55" presetClass="exit" presetSubtype="0" fill="hold" grpId="1" nodeType="withEffect">
                                  <p:stCondLst>
                                    <p:cond delay="0"/>
                                  </p:stCondLst>
                                  <p:childTnLst>
                                    <p:anim calcmode="lin" valueType="num">
                                      <p:cBhvr>
                                        <p:cTn id="337" dur="500"/>
                                        <p:tgtEl>
                                          <p:spTgt spid="94285"/>
                                        </p:tgtEl>
                                        <p:attrNameLst>
                                          <p:attrName>ppt_w</p:attrName>
                                        </p:attrNameLst>
                                      </p:cBhvr>
                                      <p:tavLst>
                                        <p:tav tm="0">
                                          <p:val>
                                            <p:strVal val="ppt_w"/>
                                          </p:val>
                                        </p:tav>
                                        <p:tav tm="100000">
                                          <p:val>
                                            <p:strVal val="ppt_w*0.70"/>
                                          </p:val>
                                        </p:tav>
                                      </p:tavLst>
                                    </p:anim>
                                    <p:anim calcmode="lin" valueType="num">
                                      <p:cBhvr>
                                        <p:cTn id="338" dur="500"/>
                                        <p:tgtEl>
                                          <p:spTgt spid="94285"/>
                                        </p:tgtEl>
                                        <p:attrNameLst>
                                          <p:attrName>ppt_h</p:attrName>
                                        </p:attrNameLst>
                                      </p:cBhvr>
                                      <p:tavLst>
                                        <p:tav tm="0">
                                          <p:val>
                                            <p:strVal val="ppt_h"/>
                                          </p:val>
                                        </p:tav>
                                        <p:tav tm="100000">
                                          <p:val>
                                            <p:strVal val="ppt_h"/>
                                          </p:val>
                                        </p:tav>
                                      </p:tavLst>
                                    </p:anim>
                                    <p:animEffect transition="out" filter="fade">
                                      <p:cBhvr>
                                        <p:cTn id="339" dur="500"/>
                                        <p:tgtEl>
                                          <p:spTgt spid="94285"/>
                                        </p:tgtEl>
                                      </p:cBhvr>
                                    </p:animEffect>
                                    <p:set>
                                      <p:cBhvr>
                                        <p:cTn id="340" dur="1" fill="hold">
                                          <p:stCondLst>
                                            <p:cond delay="499"/>
                                          </p:stCondLst>
                                        </p:cTn>
                                        <p:tgtEl>
                                          <p:spTgt spid="94285"/>
                                        </p:tgtEl>
                                        <p:attrNameLst>
                                          <p:attrName>style.visibility</p:attrName>
                                        </p:attrNameLst>
                                      </p:cBhvr>
                                      <p:to>
                                        <p:strVal val="hidden"/>
                                      </p:to>
                                    </p:set>
                                  </p:childTnLst>
                                </p:cTn>
                              </p:par>
                            </p:childTnLst>
                          </p:cTn>
                        </p:par>
                        <p:par>
                          <p:cTn id="341" fill="hold">
                            <p:stCondLst>
                              <p:cond delay="14000"/>
                            </p:stCondLst>
                            <p:childTnLst>
                              <p:par>
                                <p:cTn id="342" presetID="42" presetClass="exit" presetSubtype="0" fill="hold" grpId="1" nodeType="afterEffect">
                                  <p:stCondLst>
                                    <p:cond delay="0"/>
                                  </p:stCondLst>
                                  <p:childTnLst>
                                    <p:animEffect transition="out" filter="fade">
                                      <p:cBhvr>
                                        <p:cTn id="343" dur="500"/>
                                        <p:tgtEl>
                                          <p:spTgt spid="94280"/>
                                        </p:tgtEl>
                                      </p:cBhvr>
                                    </p:animEffect>
                                    <p:anim calcmode="lin" valueType="num">
                                      <p:cBhvr>
                                        <p:cTn id="344" dur="500"/>
                                        <p:tgtEl>
                                          <p:spTgt spid="94280"/>
                                        </p:tgtEl>
                                        <p:attrNameLst>
                                          <p:attrName>ppt_x</p:attrName>
                                        </p:attrNameLst>
                                      </p:cBhvr>
                                      <p:tavLst>
                                        <p:tav tm="0">
                                          <p:val>
                                            <p:strVal val="ppt_x"/>
                                          </p:val>
                                        </p:tav>
                                        <p:tav tm="100000">
                                          <p:val>
                                            <p:strVal val="ppt_x"/>
                                          </p:val>
                                        </p:tav>
                                      </p:tavLst>
                                    </p:anim>
                                    <p:anim calcmode="lin" valueType="num">
                                      <p:cBhvr>
                                        <p:cTn id="345" dur="500"/>
                                        <p:tgtEl>
                                          <p:spTgt spid="94280"/>
                                        </p:tgtEl>
                                        <p:attrNameLst>
                                          <p:attrName>ppt_y</p:attrName>
                                        </p:attrNameLst>
                                      </p:cBhvr>
                                      <p:tavLst>
                                        <p:tav tm="0">
                                          <p:val>
                                            <p:strVal val="ppt_y"/>
                                          </p:val>
                                        </p:tav>
                                        <p:tav tm="100000">
                                          <p:val>
                                            <p:strVal val="ppt_y+.1"/>
                                          </p:val>
                                        </p:tav>
                                      </p:tavLst>
                                    </p:anim>
                                    <p:set>
                                      <p:cBhvr>
                                        <p:cTn id="346" dur="1" fill="hold">
                                          <p:stCondLst>
                                            <p:cond delay="499"/>
                                          </p:stCondLst>
                                        </p:cTn>
                                        <p:tgtEl>
                                          <p:spTgt spid="94280"/>
                                        </p:tgtEl>
                                        <p:attrNameLst>
                                          <p:attrName>style.visibility</p:attrName>
                                        </p:attrNameLst>
                                      </p:cBhvr>
                                      <p:to>
                                        <p:strVal val="hidden"/>
                                      </p:to>
                                    </p:set>
                                  </p:childTnLst>
                                </p:cTn>
                              </p:par>
                            </p:childTnLst>
                          </p:cTn>
                        </p:par>
                        <p:par>
                          <p:cTn id="347" fill="hold">
                            <p:stCondLst>
                              <p:cond delay="14500"/>
                            </p:stCondLst>
                            <p:childTnLst>
                              <p:par>
                                <p:cTn id="348" presetID="18" presetClass="entr" presetSubtype="12" fill="hold" grpId="0" nodeType="afterEffect">
                                  <p:stCondLst>
                                    <p:cond delay="0"/>
                                  </p:stCondLst>
                                  <p:childTnLst>
                                    <p:set>
                                      <p:cBhvr>
                                        <p:cTn id="349" dur="1" fill="hold">
                                          <p:stCondLst>
                                            <p:cond delay="0"/>
                                          </p:stCondLst>
                                        </p:cTn>
                                        <p:tgtEl>
                                          <p:spTgt spid="94256"/>
                                        </p:tgtEl>
                                        <p:attrNameLst>
                                          <p:attrName>style.visibility</p:attrName>
                                        </p:attrNameLst>
                                      </p:cBhvr>
                                      <p:to>
                                        <p:strVal val="visible"/>
                                      </p:to>
                                    </p:set>
                                    <p:animEffect transition="in" filter="strips(downLeft)">
                                      <p:cBhvr>
                                        <p:cTn id="350" dur="500"/>
                                        <p:tgtEl>
                                          <p:spTgt spid="94256"/>
                                        </p:tgtEl>
                                      </p:cBhvr>
                                    </p:animEffect>
                                  </p:childTnLst>
                                </p:cTn>
                              </p:par>
                            </p:childTnLst>
                          </p:cTn>
                        </p:par>
                        <p:par>
                          <p:cTn id="351" fill="hold">
                            <p:stCondLst>
                              <p:cond delay="15000"/>
                            </p:stCondLst>
                            <p:childTnLst>
                              <p:par>
                                <p:cTn id="352" presetID="18" presetClass="entr" presetSubtype="12" fill="hold" grpId="0" nodeType="afterEffect">
                                  <p:stCondLst>
                                    <p:cond delay="0"/>
                                  </p:stCondLst>
                                  <p:childTnLst>
                                    <p:set>
                                      <p:cBhvr>
                                        <p:cTn id="353" dur="1" fill="hold">
                                          <p:stCondLst>
                                            <p:cond delay="0"/>
                                          </p:stCondLst>
                                        </p:cTn>
                                        <p:tgtEl>
                                          <p:spTgt spid="94250"/>
                                        </p:tgtEl>
                                        <p:attrNameLst>
                                          <p:attrName>style.visibility</p:attrName>
                                        </p:attrNameLst>
                                      </p:cBhvr>
                                      <p:to>
                                        <p:strVal val="visible"/>
                                      </p:to>
                                    </p:set>
                                    <p:animEffect transition="in" filter="strips(downLeft)">
                                      <p:cBhvr>
                                        <p:cTn id="354" dur="500"/>
                                        <p:tgtEl>
                                          <p:spTgt spid="94250"/>
                                        </p:tgtEl>
                                      </p:cBhvr>
                                    </p:animEffect>
                                  </p:childTnLst>
                                </p:cTn>
                              </p:par>
                            </p:childTnLst>
                          </p:cTn>
                        </p:par>
                        <p:par>
                          <p:cTn id="355" fill="hold">
                            <p:stCondLst>
                              <p:cond delay="15500"/>
                            </p:stCondLst>
                            <p:childTnLst>
                              <p:par>
                                <p:cTn id="356" presetID="18" presetClass="entr" presetSubtype="12" fill="hold" grpId="0" nodeType="afterEffect">
                                  <p:stCondLst>
                                    <p:cond delay="0"/>
                                  </p:stCondLst>
                                  <p:childTnLst>
                                    <p:set>
                                      <p:cBhvr>
                                        <p:cTn id="357" dur="1" fill="hold">
                                          <p:stCondLst>
                                            <p:cond delay="0"/>
                                          </p:stCondLst>
                                        </p:cTn>
                                        <p:tgtEl>
                                          <p:spTgt spid="94248"/>
                                        </p:tgtEl>
                                        <p:attrNameLst>
                                          <p:attrName>style.visibility</p:attrName>
                                        </p:attrNameLst>
                                      </p:cBhvr>
                                      <p:to>
                                        <p:strVal val="visible"/>
                                      </p:to>
                                    </p:set>
                                    <p:animEffect transition="in" filter="strips(downLeft)">
                                      <p:cBhvr>
                                        <p:cTn id="358" dur="500"/>
                                        <p:tgtEl>
                                          <p:spTgt spid="94248"/>
                                        </p:tgtEl>
                                      </p:cBhvr>
                                    </p:animEffect>
                                  </p:childTnLst>
                                </p:cTn>
                              </p:par>
                            </p:childTnLst>
                          </p:cTn>
                        </p:par>
                        <p:par>
                          <p:cTn id="359" fill="hold">
                            <p:stCondLst>
                              <p:cond delay="16000"/>
                            </p:stCondLst>
                            <p:childTnLst>
                              <p:par>
                                <p:cTn id="360" presetID="12" presetClass="entr" presetSubtype="4" fill="hold" grpId="0" nodeType="afterEffect">
                                  <p:stCondLst>
                                    <p:cond delay="0"/>
                                  </p:stCondLst>
                                  <p:childTnLst>
                                    <p:set>
                                      <p:cBhvr>
                                        <p:cTn id="361" dur="1" fill="hold">
                                          <p:stCondLst>
                                            <p:cond delay="0"/>
                                          </p:stCondLst>
                                        </p:cTn>
                                        <p:tgtEl>
                                          <p:spTgt spid="94251"/>
                                        </p:tgtEl>
                                        <p:attrNameLst>
                                          <p:attrName>style.visibility</p:attrName>
                                        </p:attrNameLst>
                                      </p:cBhvr>
                                      <p:to>
                                        <p:strVal val="visible"/>
                                      </p:to>
                                    </p:set>
                                    <p:animEffect transition="in" filter="slide(fromBottom)">
                                      <p:cBhvr>
                                        <p:cTn id="362" dur="500"/>
                                        <p:tgtEl>
                                          <p:spTgt spid="94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46" grpId="0" animBg="1"/>
      <p:bldP spid="94248" grpId="0" animBg="1"/>
      <p:bldP spid="94249" grpId="0" animBg="1"/>
      <p:bldP spid="94250" grpId="0" animBg="1"/>
      <p:bldP spid="94251" grpId="0" animBg="1"/>
      <p:bldP spid="94252" grpId="0" animBg="1"/>
      <p:bldP spid="94253" grpId="0" animBg="1"/>
      <p:bldP spid="94254" grpId="0" animBg="1"/>
      <p:bldP spid="94255" grpId="0" animBg="1"/>
      <p:bldP spid="94256" grpId="0" animBg="1"/>
      <p:bldP spid="94257" grpId="0" animBg="1"/>
      <p:bldP spid="94262" grpId="0" animBg="1"/>
      <p:bldP spid="94263" grpId="0" animBg="1"/>
      <p:bldP spid="94264" grpId="0" animBg="1"/>
      <p:bldP spid="94265" grpId="0" animBg="1"/>
      <p:bldP spid="94266" grpId="0" animBg="1"/>
      <p:bldP spid="94267" grpId="0" animBg="1"/>
      <p:bldP spid="94268" grpId="0" animBg="1"/>
      <p:bldP spid="94269" grpId="0" animBg="1"/>
      <p:bldP spid="94270" grpId="0" animBg="1"/>
      <p:bldP spid="94271" grpId="0" animBg="1"/>
      <p:bldP spid="94280" grpId="0" animBg="1"/>
      <p:bldP spid="94280" grpId="1" animBg="1"/>
      <p:bldP spid="94281" grpId="0" animBg="1"/>
      <p:bldP spid="94281" grpId="1" animBg="1"/>
      <p:bldP spid="94282" grpId="0" animBg="1"/>
      <p:bldP spid="94282" grpId="1" animBg="1"/>
      <p:bldP spid="94283" grpId="0" animBg="1"/>
      <p:bldP spid="94283" grpId="1" animBg="1"/>
      <p:bldP spid="94284" grpId="0" animBg="1"/>
      <p:bldP spid="94284" grpId="1" animBg="1"/>
      <p:bldP spid="94285" grpId="0" animBg="1"/>
      <p:bldP spid="94285" grpId="1" animBg="1"/>
      <p:bldP spid="94286" grpId="0" animBg="1"/>
      <p:bldP spid="94286" grpId="1" animBg="1"/>
      <p:bldP spid="94287" grpId="0" animBg="1"/>
      <p:bldP spid="94287" grpId="1" animBg="1"/>
      <p:bldP spid="94288" grpId="0" animBg="1"/>
      <p:bldP spid="94288" grpId="1" animBg="1"/>
      <p:bldP spid="94289" grpId="0" animBg="1"/>
      <p:bldP spid="94289" grpId="1" animBg="1"/>
      <p:bldP spid="94290" grpId="0" animBg="1"/>
      <p:bldP spid="94290" grpId="1" animBg="1"/>
      <p:bldP spid="94291" grpId="0" animBg="1"/>
      <p:bldP spid="94291" grpId="1" animBg="1"/>
      <p:bldP spid="94292" grpId="0" animBg="1"/>
      <p:bldP spid="94292" grpId="1" animBg="1"/>
      <p:bldP spid="94301" grpId="0" animBg="1"/>
      <p:bldP spid="94301"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4" name="Table Placeholder 23553"/>
          <p:cNvGraphicFramePr>
            <a:graphicFrameLocks noGrp="1"/>
          </p:cNvGraphicFramePr>
          <p:nvPr>
            <p:ph type="tbl" idx="1"/>
          </p:nvPr>
        </p:nvGraphicFramePr>
        <p:xfrm>
          <a:off x="228600" y="152400"/>
          <a:ext cx="8610600" cy="5814061"/>
        </p:xfrm>
        <a:graphic>
          <a:graphicData uri="http://schemas.openxmlformats.org/drawingml/2006/table">
            <a:tbl>
              <a:tblPr/>
              <a:tblGrid>
                <a:gridCol w="1219200"/>
                <a:gridCol w="3435350"/>
                <a:gridCol w="3956050"/>
              </a:tblGrid>
              <a:tr h="798513">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eaLnBrk="1" hangingPunct="1">
                        <a:spcBef>
                          <a:spcPct val="20000"/>
                        </a:spcBef>
                        <a:buNone/>
                      </a:pPr>
                      <a:endParaRPr lang="en-US" sz="2800" b="0" dirty="0">
                        <a:solidFill>
                          <a:srgbClr val="CC3300"/>
                        </a:solidFill>
                        <a:latin typeface="Times New Roman" panose="02020603050405020304" pitchFamily="18"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dirty="0">
                          <a:solidFill>
                            <a:srgbClr val="CC3300"/>
                          </a:solidFill>
                          <a:latin typeface="Times New Roman" panose="02020603050405020304" pitchFamily="18" charset="0"/>
                        </a:rPr>
                        <a:t>Hệ tuần hoàn hở</a:t>
                      </a:r>
                      <a:endParaRPr lang="en-US" sz="2000" dirty="0">
                        <a:solidFill>
                          <a:srgbClr val="CC3300"/>
                        </a:solidFill>
                        <a:latin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dirty="0">
                          <a:solidFill>
                            <a:srgbClr val="CC3300"/>
                          </a:solidFill>
                          <a:latin typeface="Times New Roman" panose="02020603050405020304" pitchFamily="18" charset="0"/>
                        </a:rPr>
                        <a:t>Hệ tuần hoàn kín</a:t>
                      </a:r>
                      <a:endParaRPr lang="en-US" sz="2000" dirty="0">
                        <a:solidFill>
                          <a:srgbClr val="CC3300"/>
                        </a:solidFill>
                        <a:latin typeface="Times New Roman" panose="02020603050405020304" pitchFamily="18"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891540">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b="0" dirty="0">
                          <a:solidFill>
                            <a:srgbClr val="CC00FF"/>
                          </a:solidFill>
                          <a:latin typeface=".VnTime" pitchFamily="34" charset="0"/>
                        </a:rPr>
                        <a:t>Đại diện</a:t>
                      </a:r>
                      <a:endParaRPr lang="en-US" sz="2000" b="0" dirty="0">
                        <a:solidFill>
                          <a:srgbClr val="CC00FF"/>
                        </a:solidFill>
                        <a:latin typeface=".VnTime" pitchFamily="34"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spcBef>
                          <a:spcPct val="50000"/>
                        </a:spcBef>
                        <a:buFont typeface="Wingdings" panose="05000000000000000000" pitchFamily="2" charset="2"/>
                        <a:buChar char="F"/>
                      </a:pPr>
                      <a:endParaRPr sz="2000" b="0" dirty="0">
                        <a:solidFill>
                          <a:schemeClr val="accent2"/>
                        </a:solidFill>
                        <a:latin typeface="Crystal Radio Kit" pitchFamily="2" charset="0"/>
                        <a:sym typeface="Wingdings" panose="05000000000000000000" pitchFamily="2" charset="2"/>
                      </a:endParaRPr>
                    </a:p>
                    <a:p>
                      <a:pPr lvl="0" eaLnBrk="1" hangingPunct="1">
                        <a:spcBef>
                          <a:spcPct val="20000"/>
                        </a:spcBef>
                        <a:buNone/>
                      </a:pPr>
                      <a:endParaRPr lang="en-US" sz="2000" b="0" dirty="0">
                        <a:solidFill>
                          <a:schemeClr val="accent2"/>
                        </a:solidFill>
                        <a:latin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eaLnBrk="1" hangingPunct="1">
                        <a:spcBef>
                          <a:spcPct val="20000"/>
                        </a:spcBef>
                        <a:buNone/>
                      </a:pPr>
                      <a:endParaRPr lang="en-US" sz="2000" b="0" dirty="0">
                        <a:solidFill>
                          <a:schemeClr val="accent2"/>
                        </a:solidFill>
                        <a:latin typeface="Crystal Radio Kit" pitchFamily="2"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83565">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b="0" dirty="0">
                          <a:solidFill>
                            <a:srgbClr val="CC00FF"/>
                          </a:solidFill>
                          <a:latin typeface="Times New Roman" panose="02020603050405020304" pitchFamily="18" charset="0"/>
                        </a:rPr>
                        <a:t>Cấu tạo</a:t>
                      </a:r>
                      <a:endParaRPr lang="en-US" sz="2000" b="0" dirty="0">
                        <a:solidFill>
                          <a:srgbClr val="CC00FF"/>
                        </a:solidFill>
                        <a:latin typeface="Times New Roman" panose="02020603050405020304" pitchFamily="18"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eaLnBrk="1" hangingPunct="1">
                        <a:spcBef>
                          <a:spcPct val="20000"/>
                        </a:spcBef>
                        <a:buNone/>
                      </a:pPr>
                      <a:endParaRPr lang="en-US" sz="2400" b="0" dirty="0">
                        <a:solidFill>
                          <a:schemeClr val="accent2"/>
                        </a:solidFill>
                        <a:latin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eaLnBrk="1" hangingPunct="1">
                        <a:spcBef>
                          <a:spcPct val="20000"/>
                        </a:spcBef>
                        <a:buNone/>
                      </a:pPr>
                      <a:endParaRPr lang="en-US" sz="2400" b="0" dirty="0">
                        <a:solidFill>
                          <a:schemeClr val="accent2"/>
                        </a:solidFill>
                        <a:latin typeface="Times New Roman" panose="02020603050405020304" pitchFamily="18"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395730">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b="0" dirty="0">
                          <a:solidFill>
                            <a:srgbClr val="CC00FF"/>
                          </a:solidFill>
                          <a:latin typeface="Times New Roman" panose="02020603050405020304" pitchFamily="18" charset="0"/>
                        </a:rPr>
                        <a:t>Đường đi của máu (bắt đầu từ tim)</a:t>
                      </a:r>
                      <a:endParaRPr lang="en-US" sz="2000" b="0" dirty="0">
                        <a:solidFill>
                          <a:srgbClr val="CC00FF"/>
                        </a:solidFill>
                        <a:latin typeface="Times New Roman" panose="02020603050405020304" pitchFamily="18"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eaLnBrk="1" hangingPunct="1">
                        <a:spcBef>
                          <a:spcPct val="20000"/>
                        </a:spcBef>
                        <a:buNone/>
                      </a:pPr>
                      <a:endParaRPr lang="en-US" sz="2800" b="0" dirty="0">
                        <a:solidFill>
                          <a:schemeClr val="accent2"/>
                        </a:solidFill>
                        <a:latin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eaLnBrk="1" hangingPunct="1">
                        <a:spcBef>
                          <a:spcPct val="20000"/>
                        </a:spcBef>
                        <a:buNone/>
                      </a:pPr>
                      <a:endParaRPr lang="en-US" sz="2800" b="0" dirty="0">
                        <a:solidFill>
                          <a:schemeClr val="accent2"/>
                        </a:solidFill>
                        <a:latin typeface="Times New Roman" panose="02020603050405020304" pitchFamily="18"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2144713">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endParaRPr sz="2000" b="0" dirty="0">
                        <a:solidFill>
                          <a:srgbClr val="CC00FF"/>
                        </a:solidFill>
                        <a:latin typeface="Times New Roman" panose="02020603050405020304" pitchFamily="18" charset="0"/>
                      </a:endParaRPr>
                    </a:p>
                    <a:p>
                      <a:pPr lvl="0" algn="ctr" eaLnBrk="1" hangingPunct="1">
                        <a:spcBef>
                          <a:spcPct val="20000"/>
                        </a:spcBef>
                        <a:buNone/>
                      </a:pPr>
                      <a:endParaRPr sz="2000" b="0" dirty="0">
                        <a:solidFill>
                          <a:srgbClr val="CC00FF"/>
                        </a:solidFill>
                        <a:latin typeface="Times New Roman" panose="02020603050405020304" pitchFamily="18" charset="0"/>
                      </a:endParaRPr>
                    </a:p>
                    <a:p>
                      <a:pPr lvl="0" algn="ctr" eaLnBrk="1" hangingPunct="1">
                        <a:spcBef>
                          <a:spcPct val="20000"/>
                        </a:spcBef>
                        <a:buNone/>
                      </a:pPr>
                      <a:r>
                        <a:rPr sz="2000" b="0" dirty="0">
                          <a:solidFill>
                            <a:srgbClr val="CC00FF"/>
                          </a:solidFill>
                          <a:latin typeface="Times New Roman" panose="02020603050405020304" pitchFamily="18" charset="0"/>
                        </a:rPr>
                        <a:t>Đặc điểm</a:t>
                      </a:r>
                      <a:endParaRPr lang="en-US" sz="2000" b="0" dirty="0">
                        <a:solidFill>
                          <a:srgbClr val="CC00FF"/>
                        </a:solidFill>
                        <a:latin typeface="Times New Roman" panose="02020603050405020304" pitchFamily="18"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eaLnBrk="1" hangingPunct="1">
                        <a:spcBef>
                          <a:spcPct val="20000"/>
                        </a:spcBef>
                        <a:buNone/>
                      </a:pPr>
                      <a:endParaRPr lang="en-US" sz="2800" b="0" dirty="0">
                        <a:solidFill>
                          <a:schemeClr val="accent2"/>
                        </a:solidFill>
                        <a:latin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eaLnBrk="1" hangingPunct="1">
                        <a:spcBef>
                          <a:spcPct val="20000"/>
                        </a:spcBef>
                        <a:buNone/>
                      </a:pPr>
                      <a:endParaRPr lang="en-US" sz="2800" b="0" dirty="0">
                        <a:solidFill>
                          <a:schemeClr val="accent2"/>
                        </a:solidFill>
                        <a:latin typeface="Times New Roman" panose="02020603050405020304" pitchFamily="18"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grpSp>
        <p:nvGrpSpPr>
          <p:cNvPr id="23580" name="Group 28"/>
          <p:cNvGrpSpPr/>
          <p:nvPr/>
        </p:nvGrpSpPr>
        <p:grpSpPr>
          <a:xfrm>
            <a:off x="1368425" y="2727325"/>
            <a:ext cx="3727450" cy="976313"/>
            <a:chOff x="1632" y="2928"/>
            <a:chExt cx="2160" cy="519"/>
          </a:xfrm>
        </p:grpSpPr>
        <p:sp>
          <p:nvSpPr>
            <p:cNvPr id="23596" name="Text Box 29"/>
            <p:cNvSpPr txBox="1"/>
            <p:nvPr/>
          </p:nvSpPr>
          <p:spPr>
            <a:xfrm>
              <a:off x="1632" y="2928"/>
              <a:ext cx="2160" cy="344"/>
            </a:xfrm>
            <a:prstGeom prst="rect">
              <a:avLst/>
            </a:prstGeom>
            <a:noFill/>
            <a:ln w="9525">
              <a:noFill/>
            </a:ln>
          </p:spPr>
          <p:txBody>
            <a:bodyPr>
              <a:spAutoFit/>
            </a:bodyPr>
            <a:lstStyle/>
            <a:p>
              <a:r>
                <a:rPr lang="en-US" altLang="en-US" dirty="0">
                  <a:latin typeface="Arial" panose="020B0604020202020204" pitchFamily="34" charset="0"/>
                </a:rPr>
                <a:t>Tim       ĐM         Khoang cơ thể</a:t>
              </a:r>
            </a:p>
            <a:p>
              <a:r>
                <a:rPr lang="en-US" altLang="en-US" dirty="0">
                  <a:latin typeface="Arial" panose="020B0604020202020204" pitchFamily="34" charset="0"/>
                </a:rPr>
                <a:t>    		</a:t>
              </a:r>
            </a:p>
          </p:txBody>
        </p:sp>
        <p:sp>
          <p:nvSpPr>
            <p:cNvPr id="23597" name="Line 30"/>
            <p:cNvSpPr/>
            <p:nvPr/>
          </p:nvSpPr>
          <p:spPr>
            <a:xfrm>
              <a:off x="2003" y="3072"/>
              <a:ext cx="205" cy="0"/>
            </a:xfrm>
            <a:prstGeom prst="line">
              <a:avLst/>
            </a:prstGeom>
            <a:ln w="9525" cap="flat" cmpd="sng">
              <a:solidFill>
                <a:schemeClr val="tx1"/>
              </a:solidFill>
              <a:prstDash val="solid"/>
              <a:headEnd type="none" w="med" len="med"/>
              <a:tailEnd type="triangle" w="med" len="med"/>
            </a:ln>
          </p:spPr>
        </p:sp>
        <p:sp>
          <p:nvSpPr>
            <p:cNvPr id="23598" name="Line 31"/>
            <p:cNvSpPr/>
            <p:nvPr/>
          </p:nvSpPr>
          <p:spPr>
            <a:xfrm>
              <a:off x="2496" y="3072"/>
              <a:ext cx="240" cy="0"/>
            </a:xfrm>
            <a:prstGeom prst="line">
              <a:avLst/>
            </a:prstGeom>
            <a:ln w="9525" cap="flat" cmpd="sng">
              <a:solidFill>
                <a:schemeClr val="tx1"/>
              </a:solidFill>
              <a:prstDash val="solid"/>
              <a:headEnd type="none" w="med" len="med"/>
              <a:tailEnd type="triangle" w="med" len="med"/>
            </a:ln>
          </p:spPr>
        </p:sp>
        <p:sp>
          <p:nvSpPr>
            <p:cNvPr id="23599" name="Line 32"/>
            <p:cNvSpPr/>
            <p:nvPr/>
          </p:nvSpPr>
          <p:spPr>
            <a:xfrm flipH="1">
              <a:off x="3456" y="3168"/>
              <a:ext cx="0" cy="192"/>
            </a:xfrm>
            <a:prstGeom prst="line">
              <a:avLst/>
            </a:prstGeom>
            <a:ln w="9525" cap="flat" cmpd="sng">
              <a:solidFill>
                <a:schemeClr val="tx1"/>
              </a:solidFill>
              <a:prstDash val="solid"/>
              <a:headEnd type="none" w="med" len="med"/>
              <a:tailEnd type="triangle" w="med" len="med"/>
            </a:ln>
          </p:spPr>
        </p:sp>
        <p:grpSp>
          <p:nvGrpSpPr>
            <p:cNvPr id="23600" name="Group 33"/>
            <p:cNvGrpSpPr/>
            <p:nvPr/>
          </p:nvGrpSpPr>
          <p:grpSpPr>
            <a:xfrm>
              <a:off x="1772" y="3107"/>
              <a:ext cx="1488" cy="340"/>
              <a:chOff x="1772" y="3107"/>
              <a:chExt cx="1488" cy="340"/>
            </a:xfrm>
          </p:grpSpPr>
          <p:sp>
            <p:nvSpPr>
              <p:cNvPr id="23601" name="Line 34"/>
              <p:cNvSpPr/>
              <p:nvPr/>
            </p:nvSpPr>
            <p:spPr>
              <a:xfrm flipH="1">
                <a:off x="1772" y="3447"/>
                <a:ext cx="1488" cy="0"/>
              </a:xfrm>
              <a:prstGeom prst="line">
                <a:avLst/>
              </a:prstGeom>
              <a:ln w="9525" cap="flat" cmpd="sng">
                <a:solidFill>
                  <a:schemeClr val="tx1"/>
                </a:solidFill>
                <a:prstDash val="solid"/>
                <a:headEnd type="none" w="med" len="med"/>
                <a:tailEnd type="none" w="med" len="med"/>
              </a:ln>
            </p:spPr>
          </p:sp>
          <p:sp>
            <p:nvSpPr>
              <p:cNvPr id="23602" name="Line 35"/>
              <p:cNvSpPr/>
              <p:nvPr/>
            </p:nvSpPr>
            <p:spPr>
              <a:xfrm flipV="1">
                <a:off x="1776" y="3107"/>
                <a:ext cx="0" cy="336"/>
              </a:xfrm>
              <a:prstGeom prst="line">
                <a:avLst/>
              </a:prstGeom>
              <a:ln w="9525" cap="flat" cmpd="sng">
                <a:solidFill>
                  <a:schemeClr val="tx1"/>
                </a:solidFill>
                <a:prstDash val="solid"/>
                <a:headEnd type="none" w="med" len="med"/>
                <a:tailEnd type="triangle" w="med" len="med"/>
              </a:ln>
            </p:spPr>
          </p:sp>
        </p:grpSp>
      </p:grpSp>
      <p:grpSp>
        <p:nvGrpSpPr>
          <p:cNvPr id="23581" name="Group 36"/>
          <p:cNvGrpSpPr/>
          <p:nvPr/>
        </p:nvGrpSpPr>
        <p:grpSpPr>
          <a:xfrm>
            <a:off x="5207000" y="2713038"/>
            <a:ext cx="3429000" cy="922338"/>
            <a:chOff x="3648" y="2928"/>
            <a:chExt cx="2160" cy="581"/>
          </a:xfrm>
        </p:grpSpPr>
        <p:sp>
          <p:nvSpPr>
            <p:cNvPr id="23589" name="Text Box 37"/>
            <p:cNvSpPr txBox="1"/>
            <p:nvPr/>
          </p:nvSpPr>
          <p:spPr>
            <a:xfrm>
              <a:off x="3648" y="2928"/>
              <a:ext cx="2160" cy="581"/>
            </a:xfrm>
            <a:prstGeom prst="rect">
              <a:avLst/>
            </a:prstGeom>
            <a:noFill/>
            <a:ln w="9525">
              <a:noFill/>
            </a:ln>
          </p:spPr>
          <p:txBody>
            <a:bodyPr>
              <a:spAutoFit/>
            </a:bodyPr>
            <a:lstStyle/>
            <a:p>
              <a:r>
                <a:rPr lang="vi-VN" altLang="en-US" dirty="0">
                  <a:latin typeface="Times New Roman" panose="02020603050405020304" pitchFamily="18" charset="0"/>
                  <a:cs typeface="Times New Roman" panose="02020603050405020304" pitchFamily="18" charset="0"/>
                </a:rPr>
                <a:t>Tim</a:t>
              </a:r>
              <a:r>
                <a:rPr lang="en-US" altLang="en-US" dirty="0">
                  <a:latin typeface="Times New Roman" panose="02020603050405020304" pitchFamily="18" charset="0"/>
                  <a:cs typeface="Times New Roman" panose="02020603050405020304" pitchFamily="18" charset="0"/>
                </a:rPr>
                <a:t>            ĐM              </a:t>
              </a:r>
              <a:r>
                <a:rPr lang="vi-VN" altLang="en-US" dirty="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MM</a:t>
              </a:r>
            </a:p>
            <a:p>
              <a:endParaRPr lang="en-US" altLang="en-US" dirty="0">
                <a:latin typeface="Times New Roman" panose="02020603050405020304" pitchFamily="18" charset="0"/>
                <a:cs typeface="Times New Roman" panose="02020603050405020304" pitchFamily="18" charset="0"/>
              </a:endParaRPr>
            </a:p>
            <a:p>
              <a:r>
                <a:rPr lang="en-US" altLang="en-US" dirty="0">
                  <a:latin typeface="Times New Roman" panose="02020603050405020304" pitchFamily="18" charset="0"/>
                  <a:cs typeface="Times New Roman" panose="02020603050405020304" pitchFamily="18" charset="0"/>
                </a:rPr>
                <a:t>    		            TM</a:t>
              </a:r>
            </a:p>
          </p:txBody>
        </p:sp>
        <p:sp>
          <p:nvSpPr>
            <p:cNvPr id="23590" name="Line 38"/>
            <p:cNvSpPr/>
            <p:nvPr/>
          </p:nvSpPr>
          <p:spPr>
            <a:xfrm>
              <a:off x="4067" y="3072"/>
              <a:ext cx="301" cy="0"/>
            </a:xfrm>
            <a:prstGeom prst="line">
              <a:avLst/>
            </a:prstGeom>
            <a:ln w="9525" cap="flat" cmpd="sng">
              <a:solidFill>
                <a:schemeClr val="tx1"/>
              </a:solidFill>
              <a:prstDash val="solid"/>
              <a:headEnd type="none" w="med" len="med"/>
              <a:tailEnd type="triangle" w="med" len="med"/>
            </a:ln>
          </p:spPr>
        </p:sp>
        <p:sp>
          <p:nvSpPr>
            <p:cNvPr id="23591" name="Line 39"/>
            <p:cNvSpPr/>
            <p:nvPr/>
          </p:nvSpPr>
          <p:spPr>
            <a:xfrm>
              <a:off x="4752" y="3059"/>
              <a:ext cx="481" cy="13"/>
            </a:xfrm>
            <a:prstGeom prst="line">
              <a:avLst/>
            </a:prstGeom>
            <a:ln w="9525" cap="flat" cmpd="sng">
              <a:solidFill>
                <a:schemeClr val="tx1"/>
              </a:solidFill>
              <a:prstDash val="solid"/>
              <a:headEnd type="none" w="med" len="med"/>
              <a:tailEnd type="triangle" w="med" len="med"/>
            </a:ln>
          </p:spPr>
        </p:sp>
        <p:sp>
          <p:nvSpPr>
            <p:cNvPr id="23592" name="Line 40"/>
            <p:cNvSpPr/>
            <p:nvPr/>
          </p:nvSpPr>
          <p:spPr>
            <a:xfrm flipH="1">
              <a:off x="5472" y="3120"/>
              <a:ext cx="0" cy="192"/>
            </a:xfrm>
            <a:prstGeom prst="line">
              <a:avLst/>
            </a:prstGeom>
            <a:ln w="9525" cap="flat" cmpd="sng">
              <a:solidFill>
                <a:schemeClr val="tx1"/>
              </a:solidFill>
              <a:prstDash val="solid"/>
              <a:headEnd type="none" w="med" len="med"/>
              <a:tailEnd type="triangle" w="med" len="med"/>
            </a:ln>
          </p:spPr>
        </p:sp>
        <p:grpSp>
          <p:nvGrpSpPr>
            <p:cNvPr id="23593" name="Group 41"/>
            <p:cNvGrpSpPr/>
            <p:nvPr/>
          </p:nvGrpSpPr>
          <p:grpSpPr>
            <a:xfrm>
              <a:off x="3788" y="3107"/>
              <a:ext cx="1488" cy="336"/>
              <a:chOff x="1724" y="3107"/>
              <a:chExt cx="1488" cy="336"/>
            </a:xfrm>
          </p:grpSpPr>
          <p:sp>
            <p:nvSpPr>
              <p:cNvPr id="23594" name="Line 42"/>
              <p:cNvSpPr/>
              <p:nvPr/>
            </p:nvSpPr>
            <p:spPr>
              <a:xfrm flipH="1">
                <a:off x="1724" y="3412"/>
                <a:ext cx="1488" cy="0"/>
              </a:xfrm>
              <a:prstGeom prst="line">
                <a:avLst/>
              </a:prstGeom>
              <a:ln w="9525" cap="flat" cmpd="sng">
                <a:solidFill>
                  <a:schemeClr val="tx1"/>
                </a:solidFill>
                <a:prstDash val="solid"/>
                <a:headEnd type="none" w="med" len="med"/>
                <a:tailEnd type="none" w="med" len="med"/>
              </a:ln>
            </p:spPr>
          </p:sp>
          <p:sp>
            <p:nvSpPr>
              <p:cNvPr id="23595" name="Line 43"/>
              <p:cNvSpPr/>
              <p:nvPr/>
            </p:nvSpPr>
            <p:spPr>
              <a:xfrm flipV="1">
                <a:off x="1728" y="3107"/>
                <a:ext cx="0" cy="336"/>
              </a:xfrm>
              <a:prstGeom prst="line">
                <a:avLst/>
              </a:prstGeom>
              <a:ln w="9525" cap="flat" cmpd="sng">
                <a:solidFill>
                  <a:schemeClr val="tx1"/>
                </a:solidFill>
                <a:prstDash val="solid"/>
                <a:headEnd type="none" w="med" len="med"/>
                <a:tailEnd type="triangle" w="med" len="med"/>
              </a:ln>
            </p:spPr>
          </p:sp>
        </p:grpSp>
      </p:grpSp>
      <p:sp>
        <p:nvSpPr>
          <p:cNvPr id="23582" name="Text Box 44"/>
          <p:cNvSpPr txBox="1"/>
          <p:nvPr/>
        </p:nvSpPr>
        <p:spPr>
          <a:xfrm>
            <a:off x="1479550" y="1036638"/>
            <a:ext cx="3505200" cy="646112"/>
          </a:xfrm>
          <a:prstGeom prst="rect">
            <a:avLst/>
          </a:prstGeom>
          <a:noFill/>
          <a:ln w="9525">
            <a:noFill/>
          </a:ln>
        </p:spPr>
        <p:txBody>
          <a:bodyPr>
            <a:spAutoFit/>
          </a:bodyPr>
          <a:lstStyle/>
          <a:p>
            <a:r>
              <a:rPr lang="en-US" altLang="en-US" dirty="0">
                <a:latin typeface="Arial" panose="020B0604020202020204" pitchFamily="34" charset="0"/>
                <a:sym typeface="Wingdings" panose="05000000000000000000" pitchFamily="2" charset="2"/>
              </a:rPr>
              <a:t>Đa số động vật thân mềm và Chân khớp</a:t>
            </a:r>
          </a:p>
        </p:txBody>
      </p:sp>
      <p:sp>
        <p:nvSpPr>
          <p:cNvPr id="23583" name="Text Box 45"/>
          <p:cNvSpPr txBox="1"/>
          <p:nvPr/>
        </p:nvSpPr>
        <p:spPr>
          <a:xfrm>
            <a:off x="4908550" y="915988"/>
            <a:ext cx="3962400" cy="922337"/>
          </a:xfrm>
          <a:prstGeom prst="rect">
            <a:avLst/>
          </a:prstGeom>
          <a:noFill/>
          <a:ln w="9525">
            <a:noFill/>
          </a:ln>
        </p:spPr>
        <p:txBody>
          <a:bodyPr>
            <a:spAutoFit/>
          </a:bodyPr>
          <a:lstStyle/>
          <a:p>
            <a:r>
              <a:rPr lang="en-US" altLang="en-US" dirty="0">
                <a:latin typeface=".VnTime" pitchFamily="34" charset="0"/>
                <a:sym typeface="Wingdings" panose="05000000000000000000" pitchFamily="2" charset="2"/>
              </a:rPr>
              <a:t>Mực</a:t>
            </a:r>
            <a:r>
              <a:rPr lang="en-US" altLang="en-US" dirty="0">
                <a:latin typeface="Arial" panose="020B0604020202020204" pitchFamily="34" charset="0"/>
                <a:sym typeface="Wingdings" panose="05000000000000000000" pitchFamily="2" charset="2"/>
              </a:rPr>
              <a:t> ống, bạch tuộc, giun đốt, chân đầu và động vật có xương sống</a:t>
            </a:r>
          </a:p>
        </p:txBody>
      </p:sp>
      <p:sp>
        <p:nvSpPr>
          <p:cNvPr id="23584" name="Text Box 46"/>
          <p:cNvSpPr txBox="1"/>
          <p:nvPr/>
        </p:nvSpPr>
        <p:spPr>
          <a:xfrm>
            <a:off x="5137150" y="2027238"/>
            <a:ext cx="3352800" cy="369887"/>
          </a:xfrm>
          <a:prstGeom prst="rect">
            <a:avLst/>
          </a:prstGeom>
          <a:noFill/>
          <a:ln w="9525">
            <a:noFill/>
          </a:ln>
        </p:spPr>
        <p:txBody>
          <a:bodyPr>
            <a:spAutoFit/>
          </a:bodyPr>
          <a:lstStyle/>
          <a:p>
            <a:r>
              <a:rPr lang="en-US" altLang="en-US" dirty="0">
                <a:latin typeface="Arial" panose="020B0604020202020204" pitchFamily="34" charset="0"/>
                <a:sym typeface="Wingdings" panose="05000000000000000000" pitchFamily="2" charset="2"/>
              </a:rPr>
              <a:t>Có mao mạch</a:t>
            </a:r>
          </a:p>
        </p:txBody>
      </p:sp>
      <p:sp>
        <p:nvSpPr>
          <p:cNvPr id="23585" name="Text Box 47"/>
          <p:cNvSpPr txBox="1"/>
          <p:nvPr/>
        </p:nvSpPr>
        <p:spPr>
          <a:xfrm>
            <a:off x="1631950" y="2103438"/>
            <a:ext cx="3352800" cy="369887"/>
          </a:xfrm>
          <a:prstGeom prst="rect">
            <a:avLst/>
          </a:prstGeom>
          <a:noFill/>
          <a:ln w="9525">
            <a:noFill/>
          </a:ln>
        </p:spPr>
        <p:txBody>
          <a:bodyPr>
            <a:spAutoFit/>
          </a:bodyPr>
          <a:lstStyle/>
          <a:p>
            <a:r>
              <a:rPr lang="en-US" altLang="en-US" dirty="0">
                <a:latin typeface="Arial" panose="020B0604020202020204" pitchFamily="34" charset="0"/>
                <a:sym typeface="Wingdings" panose="05000000000000000000" pitchFamily="2" charset="2"/>
              </a:rPr>
              <a:t>Không có mao mạch</a:t>
            </a:r>
          </a:p>
        </p:txBody>
      </p:sp>
      <p:sp>
        <p:nvSpPr>
          <p:cNvPr id="23586" name="Text Box 53"/>
          <p:cNvSpPr txBox="1"/>
          <p:nvPr/>
        </p:nvSpPr>
        <p:spPr>
          <a:xfrm>
            <a:off x="4191000" y="3429000"/>
            <a:ext cx="815975" cy="396875"/>
          </a:xfrm>
          <a:prstGeom prst="rect">
            <a:avLst/>
          </a:prstGeom>
          <a:noFill/>
          <a:ln w="9525">
            <a:noFill/>
          </a:ln>
        </p:spPr>
        <p:txBody>
          <a:bodyPr>
            <a:spAutoFit/>
          </a:bodyPr>
          <a:lstStyle/>
          <a:p>
            <a:pPr>
              <a:spcBef>
                <a:spcPct val="50000"/>
              </a:spcBef>
            </a:pPr>
            <a:r>
              <a:rPr lang="en-US" altLang="en-US" sz="2000" dirty="0">
                <a:latin typeface="Arial" panose="020B0604020202020204" pitchFamily="34" charset="0"/>
              </a:rPr>
              <a:t>TM</a:t>
            </a:r>
          </a:p>
        </p:txBody>
      </p:sp>
      <p:sp>
        <p:nvSpPr>
          <p:cNvPr id="23587" name="Text Box 61"/>
          <p:cNvSpPr txBox="1"/>
          <p:nvPr/>
        </p:nvSpPr>
        <p:spPr>
          <a:xfrm>
            <a:off x="1555750" y="3994150"/>
            <a:ext cx="3429000" cy="1476375"/>
          </a:xfrm>
          <a:prstGeom prst="rect">
            <a:avLst/>
          </a:prstGeom>
          <a:noFill/>
          <a:ln w="9525">
            <a:noFill/>
          </a:ln>
        </p:spPr>
        <p:txBody>
          <a:bodyPr>
            <a:spAutoFit/>
          </a:bodyPr>
          <a:lstStyle/>
          <a:p>
            <a:pPr>
              <a:buFont typeface="Wingdings" panose="05000000000000000000" pitchFamily="2" charset="2"/>
              <a:buChar char="v"/>
            </a:pPr>
            <a:r>
              <a:rPr lang="en-US" altLang="en-US" dirty="0">
                <a:latin typeface="Arial" panose="020B0604020202020204" pitchFamily="34" charset="0"/>
                <a:sym typeface="Wingdings" panose="05000000000000000000" pitchFamily="2" charset="2"/>
              </a:rPr>
              <a:t>  Hệ tuần hoàn hở có 1 đoạn máu đi ra khỏi mạch máu và trộn lẫn với dịch mô.</a:t>
            </a:r>
          </a:p>
          <a:p>
            <a:pPr>
              <a:buFont typeface="Wingdings" panose="05000000000000000000" pitchFamily="2" charset="2"/>
              <a:buChar char="v"/>
            </a:pPr>
            <a:r>
              <a:rPr lang="en-US" altLang="en-US" dirty="0">
                <a:latin typeface="Arial" panose="020B0604020202020204" pitchFamily="34" charset="0"/>
              </a:rPr>
              <a:t>  Máu chảy dưới áp lực t</a:t>
            </a:r>
            <a:r>
              <a:rPr lang="en-US" altLang="en-US" dirty="0">
                <a:latin typeface="Arial" panose="020B0604020202020204" pitchFamily="34" charset="0"/>
                <a:sym typeface="Wingdings" panose="05000000000000000000" pitchFamily="2" charset="2"/>
              </a:rPr>
              <a:t>hấp và chảy chậm</a:t>
            </a:r>
          </a:p>
        </p:txBody>
      </p:sp>
      <p:sp>
        <p:nvSpPr>
          <p:cNvPr id="23588" name="Text Box 68"/>
          <p:cNvSpPr txBox="1"/>
          <p:nvPr/>
        </p:nvSpPr>
        <p:spPr>
          <a:xfrm>
            <a:off x="4984750" y="4070350"/>
            <a:ext cx="3810000" cy="1200150"/>
          </a:xfrm>
          <a:prstGeom prst="rect">
            <a:avLst/>
          </a:prstGeom>
          <a:noFill/>
          <a:ln w="9525">
            <a:noFill/>
          </a:ln>
        </p:spPr>
        <p:txBody>
          <a:bodyPr>
            <a:spAutoFit/>
          </a:bodyPr>
          <a:lstStyle/>
          <a:p>
            <a:pPr>
              <a:buFont typeface="Wingdings" panose="05000000000000000000" pitchFamily="2" charset="2"/>
              <a:buChar char="v"/>
            </a:pPr>
            <a:r>
              <a:rPr lang="en-US" altLang="en-US" dirty="0">
                <a:latin typeface="Arial" panose="020B0604020202020204" pitchFamily="34" charset="0"/>
                <a:sym typeface="Wingdings" panose="05000000000000000000" pitchFamily="2" charset="2"/>
              </a:rPr>
              <a:t>  Hệ tuần hoàn kín có  máu lưu thông liên tục trong mạch kín</a:t>
            </a:r>
          </a:p>
          <a:p>
            <a:pPr>
              <a:buFont typeface="Wingdings" panose="05000000000000000000" pitchFamily="2" charset="2"/>
              <a:buChar char="v"/>
            </a:pPr>
            <a:r>
              <a:rPr lang="en-US" altLang="en-US" dirty="0">
                <a:latin typeface="Arial" panose="020B0604020202020204" pitchFamily="34" charset="0"/>
              </a:rPr>
              <a:t>  Máu chảy dưới áp lực cao hoặc trung bình</a:t>
            </a:r>
            <a:r>
              <a:rPr lang="en-US" altLang="en-US" dirty="0">
                <a:latin typeface="Arial" panose="020B0604020202020204" pitchFamily="34" charset="0"/>
                <a:sym typeface="Wingdings" panose="05000000000000000000" pitchFamily="2" charset="2"/>
              </a:rPr>
              <a:t> và chảy nhanh</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p:nvPr/>
        </p:nvSpPr>
        <p:spPr>
          <a:xfrm>
            <a:off x="1187450" y="188913"/>
            <a:ext cx="6624638" cy="2519362"/>
          </a:xfrm>
          <a:prstGeom prst="cloudCallout">
            <a:avLst>
              <a:gd name="adj1" fmla="val -46991"/>
              <a:gd name="adj2" fmla="val 104495"/>
            </a:avLst>
          </a:prstGeom>
          <a:solidFill>
            <a:srgbClr val="92D050"/>
          </a:solidFill>
          <a:ln w="9525" cap="flat" cmpd="sng">
            <a:solidFill>
              <a:schemeClr val="tx1"/>
            </a:solidFill>
            <a:prstDash val="solid"/>
            <a:headEnd type="none" w="med" len="med"/>
            <a:tailEnd type="none" w="med" len="med"/>
          </a:ln>
        </p:spPr>
        <p:txBody>
          <a:bodyPr/>
          <a:lstStyle/>
          <a:p>
            <a:pPr algn="ctr"/>
            <a:r>
              <a:rPr lang="en-US" altLang="en-US" sz="3200" dirty="0">
                <a:solidFill>
                  <a:schemeClr val="accent2"/>
                </a:solidFill>
                <a:latin typeface="Arial" panose="020B0604020202020204" pitchFamily="34" charset="0"/>
              </a:rPr>
              <a:t>Cho biết ưu điểm của hệ tuần hoàn kín so với hệ tuần hoàn hở?</a:t>
            </a:r>
          </a:p>
        </p:txBody>
      </p:sp>
      <p:sp>
        <p:nvSpPr>
          <p:cNvPr id="22535" name="Text Box 7"/>
          <p:cNvSpPr txBox="1"/>
          <p:nvPr/>
        </p:nvSpPr>
        <p:spPr>
          <a:xfrm>
            <a:off x="304800" y="2895600"/>
            <a:ext cx="8610600" cy="2892425"/>
          </a:xfrm>
          <a:prstGeom prst="rect">
            <a:avLst/>
          </a:prstGeom>
          <a:noFill/>
          <a:ln w="9525">
            <a:noFill/>
          </a:ln>
        </p:spPr>
        <p:txBody>
          <a:bodyPr>
            <a:spAutoFit/>
          </a:bodyPr>
          <a:lstStyle/>
          <a:p>
            <a:pPr>
              <a:spcBef>
                <a:spcPct val="50000"/>
              </a:spcBef>
              <a:buFont typeface="Wingdings" panose="05000000000000000000" pitchFamily="2" charset="2"/>
              <a:buChar char="F"/>
            </a:pPr>
            <a:r>
              <a:rPr lang="en-US" altLang="en-US" sz="2800" dirty="0">
                <a:latin typeface="Arial" panose="020B0604020202020204" pitchFamily="34" charset="0"/>
              </a:rPr>
              <a:t> </a:t>
            </a:r>
            <a:r>
              <a:rPr lang="en-US" altLang="en-US" sz="2800" dirty="0">
                <a:latin typeface=".VnTime" pitchFamily="34" charset="0"/>
              </a:rPr>
              <a:t> </a:t>
            </a:r>
            <a:r>
              <a:rPr lang="en-US" altLang="en-US" sz="2800" dirty="0">
                <a:latin typeface="Arial" panose="020B0604020202020204" pitchFamily="34" charset="0"/>
              </a:rPr>
              <a:t>Trong hệ tuần hoàn kín, máu chảy trong động mạch dưới áp lực cao hoặc trung bình. Tốc độ máu chảy nhanh, máu đi được xa, đến các cơ quan nhanh </a:t>
            </a:r>
          </a:p>
          <a:p>
            <a:pPr>
              <a:spcBef>
                <a:spcPct val="50000"/>
              </a:spcBef>
              <a:buFont typeface="Wingdings" panose="05000000000000000000" pitchFamily="2" charset="2"/>
            </a:pPr>
            <a:r>
              <a:rPr lang="en-US" altLang="en-US" sz="2800" dirty="0">
                <a:latin typeface="Arial" panose="020B0604020202020204" pitchFamily="34" charset="0"/>
                <a:sym typeface="Wingdings" panose="05000000000000000000" pitchFamily="2" charset="2"/>
              </a:rPr>
              <a:t> đáp ứng tốt hơn nhu cầu trao đổi khí và trao đổi chất của cơ thể.</a:t>
            </a:r>
            <a:endParaRPr lang="en-US" altLang="en-US" sz="2800" dirty="0">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p:cTn id="7" dur="1000" fill="hold"/>
                                        <p:tgtEl>
                                          <p:spTgt spid="2253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2530"/>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2530"/>
                                        </p:tgtEl>
                                        <p:attrNameLst>
                                          <p:attrName>ppt_y</p:attrName>
                                        </p:attrNameLst>
                                      </p:cBhvr>
                                      <p:tavLst>
                                        <p:tav tm="0">
                                          <p:val>
                                            <p:strVal val="#ppt_y"/>
                                          </p:val>
                                        </p:tav>
                                        <p:tav tm="100000">
                                          <p:val>
                                            <p:strVal val="#ppt_y"/>
                                          </p:val>
                                        </p:tav>
                                      </p:tavLst>
                                    </p:anim>
                                    <p:animEffect transition="in" filter="fade">
                                      <p:cBhvr>
                                        <p:cTn id="10" dur="1000"/>
                                        <p:tgtEl>
                                          <p:spTgt spid="22530"/>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2535"/>
                                        </p:tgtEl>
                                        <p:attrNameLst>
                                          <p:attrName>style.visibility</p:attrName>
                                        </p:attrNameLst>
                                      </p:cBhvr>
                                      <p:to>
                                        <p:strVal val="visible"/>
                                      </p:to>
                                    </p:set>
                                    <p:anim calcmode="lin" valueType="num">
                                      <p:cBhvr additive="base">
                                        <p:cTn id="15" dur="500" fill="hold"/>
                                        <p:tgtEl>
                                          <p:spTgt spid="22535"/>
                                        </p:tgtEl>
                                        <p:attrNameLst>
                                          <p:attrName>ppt_x</p:attrName>
                                        </p:attrNameLst>
                                      </p:cBhvr>
                                      <p:tavLst>
                                        <p:tav tm="0">
                                          <p:val>
                                            <p:strVal val="#ppt_x"/>
                                          </p:val>
                                        </p:tav>
                                        <p:tav tm="100000">
                                          <p:val>
                                            <p:strVal val="#ppt_x"/>
                                          </p:val>
                                        </p:tav>
                                      </p:tavLst>
                                    </p:anim>
                                    <p:anim calcmode="lin" valueType="num">
                                      <p:cBhvr additive="base">
                                        <p:cTn id="16" dur="500" fill="hold"/>
                                        <p:tgtEl>
                                          <p:spTgt spid="225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nimBg="1"/>
      <p:bldP spid="2253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640" y="0"/>
            <a:ext cx="9103360" cy="829945"/>
          </a:xfrm>
          <a:prstGeom prst="rect">
            <a:avLst/>
          </a:prstGeom>
          <a:noFill/>
          <a:ln w="9525">
            <a:noFill/>
          </a:ln>
        </p:spPr>
        <p:txBody>
          <a:bodyPr wrap="square">
            <a:spAutoFit/>
          </a:bodyPr>
          <a:lstStyle/>
          <a:p>
            <a:r>
              <a:rPr lang="en-US" altLang="en-US" sz="2400" dirty="0">
                <a:solidFill>
                  <a:srgbClr val="C00000"/>
                </a:solidFill>
                <a:latin typeface="Arial" panose="020B0604020202020204" pitchFamily="34" charset="0"/>
              </a:rPr>
              <a:t>- Dựa vào số vòng tuần hoàn người ta chia hệ tuần hoàn kín ra làm mấy loại?</a:t>
            </a:r>
          </a:p>
        </p:txBody>
      </p:sp>
      <p:sp>
        <p:nvSpPr>
          <p:cNvPr id="7" name="TextBox 6"/>
          <p:cNvSpPr txBox="1"/>
          <p:nvPr/>
        </p:nvSpPr>
        <p:spPr>
          <a:xfrm>
            <a:off x="762000" y="685800"/>
            <a:ext cx="5486400" cy="923925"/>
          </a:xfrm>
          <a:prstGeom prst="rect">
            <a:avLst/>
          </a:prstGeom>
          <a:noFill/>
          <a:ln w="9525">
            <a:noFill/>
          </a:ln>
        </p:spPr>
        <p:txBody>
          <a:bodyPr>
            <a:spAutoFit/>
          </a:bodyPr>
          <a:lstStyle/>
          <a:p>
            <a:r>
              <a:rPr lang="en-US" altLang="en-US" dirty="0">
                <a:solidFill>
                  <a:srgbClr val="FF0000"/>
                </a:solidFill>
                <a:latin typeface="Arial" panose="020B0604020202020204" pitchFamily="34" charset="0"/>
              </a:rPr>
              <a:t>Hệ tuần hoàn kín chia làm 2 loại:</a:t>
            </a:r>
          </a:p>
          <a:p>
            <a:r>
              <a:rPr lang="en-US" altLang="en-US" dirty="0">
                <a:solidFill>
                  <a:srgbClr val="FF0000"/>
                </a:solidFill>
                <a:latin typeface="Arial" panose="020B0604020202020204" pitchFamily="34" charset="0"/>
              </a:rPr>
              <a:t>    - Hệ tuần hoàn đơn</a:t>
            </a:r>
          </a:p>
          <a:p>
            <a:r>
              <a:rPr lang="en-US" altLang="en-US" dirty="0">
                <a:solidFill>
                  <a:srgbClr val="FF0000"/>
                </a:solidFill>
                <a:latin typeface="Arial" panose="020B0604020202020204" pitchFamily="34" charset="0"/>
              </a:rPr>
              <a:t>    - Hệ tuần hoàn kép</a:t>
            </a:r>
          </a:p>
        </p:txBody>
      </p:sp>
      <p:sp>
        <p:nvSpPr>
          <p:cNvPr id="9" name="Text Box 10"/>
          <p:cNvSpPr txBox="1"/>
          <p:nvPr/>
        </p:nvSpPr>
        <p:spPr>
          <a:xfrm>
            <a:off x="457200" y="5222875"/>
            <a:ext cx="3733800" cy="400050"/>
          </a:xfrm>
          <a:prstGeom prst="rect">
            <a:avLst/>
          </a:prstGeom>
          <a:noFill/>
          <a:ln w="9525">
            <a:noFill/>
          </a:ln>
        </p:spPr>
        <p:txBody>
          <a:bodyPr>
            <a:spAutoFit/>
          </a:bodyPr>
          <a:lstStyle/>
          <a:p>
            <a:pPr algn="ctr">
              <a:spcBef>
                <a:spcPct val="50000"/>
              </a:spcBef>
            </a:pPr>
            <a:r>
              <a:rPr lang="en-US" altLang="en-US" sz="2000" dirty="0">
                <a:latin typeface="Arial" panose="020B0604020202020204" pitchFamily="34" charset="0"/>
              </a:rPr>
              <a:t>HỆ TUẦN HOÀN ĐƠN</a:t>
            </a:r>
          </a:p>
        </p:txBody>
      </p:sp>
      <p:sp>
        <p:nvSpPr>
          <p:cNvPr id="10" name="Text Box 11"/>
          <p:cNvSpPr txBox="1"/>
          <p:nvPr/>
        </p:nvSpPr>
        <p:spPr>
          <a:xfrm>
            <a:off x="4686300" y="5230813"/>
            <a:ext cx="3581400" cy="400050"/>
          </a:xfrm>
          <a:prstGeom prst="rect">
            <a:avLst/>
          </a:prstGeom>
          <a:noFill/>
          <a:ln w="9525">
            <a:noFill/>
          </a:ln>
        </p:spPr>
        <p:txBody>
          <a:bodyPr>
            <a:spAutoFit/>
          </a:bodyPr>
          <a:lstStyle/>
          <a:p>
            <a:pPr algn="ctr">
              <a:spcBef>
                <a:spcPct val="50000"/>
              </a:spcBef>
            </a:pPr>
            <a:r>
              <a:rPr lang="en-US" altLang="en-US" sz="2000" dirty="0">
                <a:latin typeface="Arial" panose="020B0604020202020204" pitchFamily="34" charset="0"/>
              </a:rPr>
              <a:t>HỆ TUẦN HOÀN KÉP</a:t>
            </a:r>
          </a:p>
        </p:txBody>
      </p:sp>
      <p:pic>
        <p:nvPicPr>
          <p:cNvPr id="22535" name="Picture 7"/>
          <p:cNvPicPr>
            <a:picLocks noChangeAspect="1"/>
          </p:cNvPicPr>
          <p:nvPr/>
        </p:nvPicPr>
        <p:blipFill>
          <a:blip r:embed="rId2"/>
          <a:stretch>
            <a:fillRect/>
          </a:stretch>
        </p:blipFill>
        <p:spPr>
          <a:xfrm>
            <a:off x="762000" y="1065213"/>
            <a:ext cx="3867150" cy="4011612"/>
          </a:xfrm>
          <a:prstGeom prst="rect">
            <a:avLst/>
          </a:prstGeom>
          <a:noFill/>
          <a:ln w="9525">
            <a:noFill/>
          </a:ln>
        </p:spPr>
      </p:pic>
      <p:pic>
        <p:nvPicPr>
          <p:cNvPr id="22536" name="Picture 8"/>
          <p:cNvPicPr>
            <a:picLocks noChangeAspect="1"/>
          </p:cNvPicPr>
          <p:nvPr/>
        </p:nvPicPr>
        <p:blipFill>
          <a:blip r:embed="rId3"/>
          <a:stretch>
            <a:fillRect/>
          </a:stretch>
        </p:blipFill>
        <p:spPr>
          <a:xfrm>
            <a:off x="4560888" y="904875"/>
            <a:ext cx="3821112" cy="41719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xit" presetSubtype="21" fill="hold" grpId="1" nodeType="clickEffect">
                                  <p:stCondLst>
                                    <p:cond delay="0"/>
                                  </p:stCondLst>
                                  <p:childTnLst>
                                    <p:animEffect transition="out" filter="barn(inVertical)">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par>
                          <p:cTn id="16" fill="hold">
                            <p:stCondLst>
                              <p:cond delay="500"/>
                            </p:stCondLst>
                            <p:childTnLst>
                              <p:par>
                                <p:cTn id="17" presetID="42" presetClass="exit" presetSubtype="0" fill="hold" grpId="1" nodeType="afterEffect">
                                  <p:stCondLst>
                                    <p:cond delay="0"/>
                                  </p:stCondLst>
                                  <p:childTnLst>
                                    <p:animEffect transition="out" filter="fade">
                                      <p:cBhvr>
                                        <p:cTn id="18" dur="1000"/>
                                        <p:tgtEl>
                                          <p:spTgt spid="7"/>
                                        </p:tgtEl>
                                      </p:cBhvr>
                                    </p:animEffect>
                                    <p:anim calcmode="lin" valueType="num">
                                      <p:cBhvr>
                                        <p:cTn id="19" dur="1000"/>
                                        <p:tgtEl>
                                          <p:spTgt spid="7"/>
                                        </p:tgtEl>
                                        <p:attrNameLst>
                                          <p:attrName>ppt_x</p:attrName>
                                        </p:attrNameLst>
                                      </p:cBhvr>
                                      <p:tavLst>
                                        <p:tav tm="0">
                                          <p:val>
                                            <p:strVal val="ppt_x"/>
                                          </p:val>
                                        </p:tav>
                                        <p:tav tm="100000">
                                          <p:val>
                                            <p:strVal val="ppt_x"/>
                                          </p:val>
                                        </p:tav>
                                      </p:tavLst>
                                    </p:anim>
                                    <p:anim calcmode="lin" valueType="num">
                                      <p:cBhvr>
                                        <p:cTn id="20" dur="1000"/>
                                        <p:tgtEl>
                                          <p:spTgt spid="7"/>
                                        </p:tgtEl>
                                        <p:attrNameLst>
                                          <p:attrName>ppt_y</p:attrName>
                                        </p:attrNameLst>
                                      </p:cBhvr>
                                      <p:tavLst>
                                        <p:tav tm="0">
                                          <p:val>
                                            <p:strVal val="ppt_y"/>
                                          </p:val>
                                        </p:tav>
                                        <p:tav tm="100000">
                                          <p:val>
                                            <p:strVal val="ppt_y+.1"/>
                                          </p:val>
                                        </p:tav>
                                      </p:tavLst>
                                    </p:anim>
                                    <p:set>
                                      <p:cBhvr>
                                        <p:cTn id="21" dur="1" fill="hold">
                                          <p:stCondLst>
                                            <p:cond delay="999"/>
                                          </p:stCondLst>
                                        </p:cTn>
                                        <p:tgtEl>
                                          <p:spTgt spid="7"/>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253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253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p:bldP spid="7" grpId="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Oval 7"/>
          <p:cNvSpPr/>
          <p:nvPr/>
        </p:nvSpPr>
        <p:spPr>
          <a:xfrm>
            <a:off x="8229600" y="5943600"/>
            <a:ext cx="914400" cy="914400"/>
          </a:xfrm>
          <a:prstGeom prst="ellipse">
            <a:avLst/>
          </a:prstGeom>
          <a:solidFill>
            <a:schemeClr val="bg1"/>
          </a:solidFill>
          <a:ln w="9525">
            <a:noFill/>
          </a:ln>
        </p:spPr>
        <p:txBody>
          <a:bodyPr wrap="none" anchor="ctr" anchorCtr="0"/>
          <a:lstStyle/>
          <a:p>
            <a:endParaRPr lang="en-GB" altLang="en-US" dirty="0">
              <a:latin typeface="Arial" panose="020B0604020202020204" pitchFamily="34" charset="0"/>
            </a:endParaRPr>
          </a:p>
        </p:txBody>
      </p:sp>
      <p:sp>
        <p:nvSpPr>
          <p:cNvPr id="1032" name="Oval 8">
            <a:hlinkClick r:id="" action="ppaction://noaction"/>
          </p:cNvPr>
          <p:cNvSpPr/>
          <p:nvPr/>
        </p:nvSpPr>
        <p:spPr>
          <a:xfrm>
            <a:off x="8229600" y="5943600"/>
            <a:ext cx="914400" cy="914400"/>
          </a:xfrm>
          <a:prstGeom prst="ellipse">
            <a:avLst/>
          </a:prstGeom>
          <a:solidFill>
            <a:schemeClr val="bg1"/>
          </a:solidFill>
          <a:ln w="9525">
            <a:noFill/>
          </a:ln>
        </p:spPr>
        <p:txBody>
          <a:bodyPr wrap="none" anchor="ctr" anchorCtr="0"/>
          <a:lstStyle/>
          <a:p>
            <a:endParaRPr lang="en-GB" altLang="en-US" dirty="0">
              <a:latin typeface="Arial" panose="020B0604020202020204" pitchFamily="34" charset="0"/>
            </a:endParaRPr>
          </a:p>
        </p:txBody>
      </p:sp>
      <p:pic>
        <p:nvPicPr>
          <p:cNvPr id="1025" name="FOfficeDoc1"/>
          <p:cNvPicPr>
            <a:picLocks noChangeAspect="1"/>
          </p:cNvPicPr>
          <p:nvPr/>
        </p:nvPicPr>
        <p:blipFill>
          <a:blip r:embed="rId2"/>
          <a:stretch>
            <a:fillRect/>
          </a:stretch>
        </p:blipFill>
        <p:spPr>
          <a:xfrm>
            <a:off x="0" y="0"/>
            <a:ext cx="3124200" cy="3733800"/>
          </a:xfrm>
          <a:prstGeom prst="rect">
            <a:avLst/>
          </a:prstGeom>
          <a:noFill/>
          <a:ln w="9525">
            <a:noFill/>
          </a:ln>
        </p:spPr>
      </p:pic>
      <p:pic>
        <p:nvPicPr>
          <p:cNvPr id="1026" name="Control 3"/>
          <p:cNvPicPr>
            <a:picLocks noChangeAspect="1"/>
          </p:cNvPicPr>
          <p:nvPr/>
        </p:nvPicPr>
        <p:blipFill>
          <a:blip r:embed="rId3"/>
          <a:stretch>
            <a:fillRect/>
          </a:stretch>
        </p:blipFill>
        <p:spPr>
          <a:xfrm>
            <a:off x="2971800" y="0"/>
            <a:ext cx="3352800" cy="2743200"/>
          </a:xfrm>
          <a:prstGeom prst="rect">
            <a:avLst/>
          </a:prstGeom>
          <a:noFill/>
          <a:ln w="9525">
            <a:noFill/>
          </a:ln>
        </p:spPr>
      </p:pic>
      <p:pic>
        <p:nvPicPr>
          <p:cNvPr id="1027" name="FOfficeDoc2"/>
          <p:cNvPicPr>
            <a:picLocks noChangeAspect="1"/>
          </p:cNvPicPr>
          <p:nvPr/>
        </p:nvPicPr>
        <p:blipFill>
          <a:blip r:embed="rId4"/>
          <a:stretch>
            <a:fillRect/>
          </a:stretch>
        </p:blipFill>
        <p:spPr>
          <a:xfrm>
            <a:off x="5867400" y="228600"/>
            <a:ext cx="2971800" cy="2743200"/>
          </a:xfrm>
          <a:prstGeom prst="rect">
            <a:avLst/>
          </a:prstGeom>
          <a:noFill/>
          <a:ln w="9525">
            <a:noFill/>
          </a:ln>
        </p:spPr>
      </p:pic>
      <p:pic>
        <p:nvPicPr>
          <p:cNvPr id="1028" name="Control 5"/>
          <p:cNvPicPr>
            <a:picLocks noChangeAspect="1"/>
          </p:cNvPicPr>
          <p:nvPr/>
        </p:nvPicPr>
        <p:blipFill>
          <a:blip r:embed="rId5"/>
          <a:stretch>
            <a:fillRect/>
          </a:stretch>
        </p:blipFill>
        <p:spPr>
          <a:xfrm>
            <a:off x="3048000" y="2895600"/>
            <a:ext cx="5791200" cy="3962400"/>
          </a:xfrm>
          <a:prstGeom prst="rect">
            <a:avLst/>
          </a:prstGeom>
          <a:noFill/>
          <a:ln w="9525">
            <a:noFill/>
          </a:ln>
        </p:spPr>
      </p:pic>
      <p:pic>
        <p:nvPicPr>
          <p:cNvPr id="1029" name="Control 6"/>
          <p:cNvPicPr>
            <a:picLocks noChangeAspect="1"/>
          </p:cNvPicPr>
          <p:nvPr/>
        </p:nvPicPr>
        <p:blipFill>
          <a:blip r:embed="rId6"/>
          <a:stretch>
            <a:fillRect/>
          </a:stretch>
        </p:blipFill>
        <p:spPr>
          <a:xfrm>
            <a:off x="0" y="3338513"/>
            <a:ext cx="5029200" cy="3519487"/>
          </a:xfrm>
          <a:prstGeom prst="rect">
            <a:avLst/>
          </a:prstGeom>
          <a:noFill/>
          <a:ln w="9525">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8738" y="76200"/>
            <a:ext cx="9144000" cy="1143000"/>
          </a:xfrm>
          <a:noFill/>
          <a:ln>
            <a:noFill/>
          </a:ln>
          <a:effectLst/>
          <a:sp3d prstMaterial="plastic"/>
        </p:spPr>
        <p:txBody>
          <a:bodyPr vert="horz"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 typeface="Wingdings" panose="05000000000000000000" pitchFamily="2" charset="2"/>
              <a:buChar char="Ø"/>
              <a:defRPr/>
            </a:pPr>
            <a:r>
              <a:rPr kumimoji="0" lang="en-US" sz="2400" b="1" i="0" u="sng" strike="noStrike" kern="1200" cap="none" spc="0" normalizeH="0" baseline="0" noProof="0" dirty="0">
                <a:ln>
                  <a:noFill/>
                </a:ln>
                <a:solidFill>
                  <a:srgbClr val="FF0066"/>
                </a:solidFill>
                <a:effectLst>
                  <a:outerShdw blurRad="38100" dist="38100" dir="2700000" algn="tl">
                    <a:srgbClr val="C0C0C0"/>
                  </a:outerShdw>
                </a:effectLst>
                <a:uLnTx/>
                <a:uFillTx/>
                <a:latin typeface="Times New Roman" panose="02020603050405020304" pitchFamily="18" charset="0"/>
                <a:ea typeface="+mj-ea"/>
                <a:cs typeface="+mj-cs"/>
                <a:hlinkClick r:id=""/>
              </a:rPr>
              <a:t> </a:t>
            </a:r>
            <a:r>
              <a:rPr kumimoji="0" lang="en-US" sz="2400" b="1" i="0" u="sng" strike="noStrike" kern="1200" cap="none" spc="0" normalizeH="0" baseline="0" noProof="0" dirty="0" smtClean="0">
                <a:ln>
                  <a:noFill/>
                </a:ln>
                <a:solidFill>
                  <a:srgbClr val="FF0066"/>
                </a:solidFill>
                <a:effectLst>
                  <a:outerShdw blurRad="38100" dist="38100" dir="2700000" algn="tl">
                    <a:srgbClr val="C0C0C0"/>
                  </a:outerShdw>
                </a:effectLst>
                <a:uLnTx/>
                <a:uFillTx/>
                <a:latin typeface="Times New Roman" panose="02020603050405020304" pitchFamily="18" charset="0"/>
                <a:ea typeface="+mj-ea"/>
                <a:cs typeface="+mj-cs"/>
                <a:hlinkClick r:id=""/>
              </a:rPr>
              <a:t>HOÀN THÀNH PHIẾU HỌC TẬP SAU:</a:t>
            </a:r>
            <a:endParaRPr kumimoji="0" lang="en-US" sz="2400" b="1" i="0" u="sng" strike="noStrike" kern="1200" cap="none" spc="0" normalizeH="0" baseline="0" noProof="0" dirty="0">
              <a:ln>
                <a:noFill/>
              </a:ln>
              <a:solidFill>
                <a:srgbClr val="FF0066"/>
              </a:solidFill>
              <a:effectLst>
                <a:outerShdw blurRad="38100" dist="38100" dir="2700000" algn="tl">
                  <a:srgbClr val="C0C0C0"/>
                </a:outerShdw>
              </a:effectLst>
              <a:uLnTx/>
              <a:uFillTx/>
              <a:latin typeface=".VnTime" pitchFamily="34" charset="0"/>
              <a:ea typeface="+mj-ea"/>
              <a:cs typeface="+mj-cs"/>
              <a:hlinkClick r:id=""/>
            </a:endParaRPr>
          </a:p>
        </p:txBody>
      </p:sp>
      <p:graphicFrame>
        <p:nvGraphicFramePr>
          <p:cNvPr id="26627" name="Table 26626"/>
          <p:cNvGraphicFramePr/>
          <p:nvPr/>
        </p:nvGraphicFramePr>
        <p:xfrm>
          <a:off x="0" y="4114800"/>
          <a:ext cx="9144000" cy="2590800"/>
        </p:xfrm>
        <a:graphic>
          <a:graphicData uri="http://schemas.openxmlformats.org/drawingml/2006/table">
            <a:tbl>
              <a:tblPr/>
              <a:tblGrid>
                <a:gridCol w="4267200"/>
                <a:gridCol w="2417763"/>
                <a:gridCol w="2459037"/>
              </a:tblGrid>
              <a:tr h="396875">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ctr" eaLnBrk="1" hangingPunct="1">
                        <a:buNone/>
                      </a:pPr>
                      <a:r>
                        <a:rPr sz="2000" dirty="0">
                          <a:solidFill>
                            <a:srgbClr val="3F2DC5"/>
                          </a:solidFill>
                          <a:latin typeface="Lucida Sans Unicode" panose="020B0602030504020204" pitchFamily="34" charset="0"/>
                        </a:rPr>
                        <a:t>Nội dung</a:t>
                      </a:r>
                      <a:endParaRPr lang="en-US" sz="2000" dirty="0">
                        <a:solidFill>
                          <a:srgbClr val="3F2DC5"/>
                        </a:solidFill>
                        <a:latin typeface="Lucida Sans Unicode" panose="020B0602030504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ctr" eaLnBrk="1" hangingPunct="1">
                        <a:buNone/>
                      </a:pPr>
                      <a:r>
                        <a:rPr sz="2000" dirty="0">
                          <a:solidFill>
                            <a:srgbClr val="3F2DC5"/>
                          </a:solidFill>
                          <a:latin typeface="Lucida Sans Unicode" panose="020B0602030504020204" pitchFamily="34" charset="0"/>
                        </a:rPr>
                        <a:t>Hệ tuần hoàn đơn</a:t>
                      </a:r>
                      <a:endParaRPr lang="en-US" sz="2000" dirty="0">
                        <a:solidFill>
                          <a:srgbClr val="3F2DC5"/>
                        </a:solidFill>
                        <a:latin typeface="Lucida Sans Unicode" panose="020B0602030504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ctr" eaLnBrk="1" hangingPunct="1">
                        <a:buNone/>
                      </a:pPr>
                      <a:r>
                        <a:rPr sz="2000" dirty="0">
                          <a:solidFill>
                            <a:srgbClr val="3F2DC5"/>
                          </a:solidFill>
                          <a:latin typeface="Lucida Sans Unicode" panose="020B0602030504020204" pitchFamily="34" charset="0"/>
                        </a:rPr>
                        <a:t>Hệ tuần hoàn kép</a:t>
                      </a:r>
                      <a:endParaRPr lang="en-US" sz="2000" dirty="0">
                        <a:solidFill>
                          <a:srgbClr val="3F2DC5"/>
                        </a:solidFill>
                        <a:latin typeface="Lucida Sans Unicode" panose="020B0602030504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395288">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eaLnBrk="1" hangingPunct="1">
                        <a:buNone/>
                      </a:pPr>
                      <a:r>
                        <a:rPr sz="2000" b="0" dirty="0">
                          <a:solidFill>
                            <a:srgbClr val="3F2DC5"/>
                          </a:solidFill>
                          <a:latin typeface="Lucida Sans Unicode" panose="020B0602030504020204" pitchFamily="34" charset="0"/>
                        </a:rPr>
                        <a:t> Đại diện</a:t>
                      </a:r>
                      <a:endParaRPr lang="en-US" sz="2000" b="0" dirty="0">
                        <a:solidFill>
                          <a:srgbClr val="3F2DC5"/>
                        </a:solidFill>
                        <a:latin typeface="Lucida Sans Unicode" panose="020B0602030504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eaLnBrk="1" hangingPunct="1">
                        <a:buNone/>
                      </a:pPr>
                      <a:endParaRPr lang="en-US" sz="2000" b="0" dirty="0">
                        <a:solidFill>
                          <a:srgbClr val="3F2DC5"/>
                        </a:solidFill>
                        <a:latin typeface="Lucida Sans Unicode" panose="020B0602030504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eaLnBrk="1" hangingPunct="1">
                        <a:buNone/>
                      </a:pPr>
                      <a:endParaRPr lang="en-US" sz="2000" b="0" dirty="0">
                        <a:solidFill>
                          <a:srgbClr val="3F2DC5"/>
                        </a:solidFill>
                        <a:latin typeface="Lucida Sans Unicode" panose="020B0602030504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396875">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eaLnBrk="1" hangingPunct="1">
                        <a:buNone/>
                      </a:pPr>
                      <a:r>
                        <a:rPr sz="2000" b="0" dirty="0">
                          <a:solidFill>
                            <a:srgbClr val="3F2DC5"/>
                          </a:solidFill>
                          <a:latin typeface="Lucida Sans Unicode" panose="020B0602030504020204" pitchFamily="34" charset="0"/>
                        </a:rPr>
                        <a:t>Cấu tạo tim</a:t>
                      </a:r>
                      <a:endParaRPr lang="en-US" sz="2000" b="0" dirty="0">
                        <a:solidFill>
                          <a:srgbClr val="3F2DC5"/>
                        </a:solidFill>
                        <a:latin typeface="Lucida Sans Unicode" panose="020B0602030504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eaLnBrk="1" hangingPunct="1">
                        <a:buNone/>
                      </a:pPr>
                      <a:endParaRPr lang="en-US" sz="2000" b="0" dirty="0">
                        <a:solidFill>
                          <a:srgbClr val="3F2DC5"/>
                        </a:solidFill>
                        <a:latin typeface="Lucida Sans Unicode" panose="020B0602030504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eaLnBrk="1" hangingPunct="1">
                        <a:buNone/>
                      </a:pPr>
                      <a:endParaRPr lang="en-US" sz="2000" b="0" dirty="0">
                        <a:solidFill>
                          <a:srgbClr val="3F2DC5"/>
                        </a:solidFill>
                        <a:latin typeface="Lucida Sans Unicode" panose="020B0602030504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395287">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eaLnBrk="1" hangingPunct="1">
                        <a:buNone/>
                      </a:pPr>
                      <a:r>
                        <a:rPr sz="2000" b="0" dirty="0">
                          <a:solidFill>
                            <a:srgbClr val="3F2DC5"/>
                          </a:solidFill>
                          <a:latin typeface="Lucida Sans Unicode" panose="020B0602030504020204" pitchFamily="34" charset="0"/>
                        </a:rPr>
                        <a:t>Số vòng tuần hoàn</a:t>
                      </a:r>
                      <a:endParaRPr lang="en-US" sz="2000" b="0" dirty="0">
                        <a:solidFill>
                          <a:srgbClr val="3F2DC5"/>
                        </a:solidFill>
                        <a:latin typeface="Lucida Sans Unicode" panose="020B0602030504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eaLnBrk="1" hangingPunct="1">
                        <a:buNone/>
                      </a:pPr>
                      <a:endParaRPr lang="en-US" sz="2000" b="0" dirty="0">
                        <a:solidFill>
                          <a:srgbClr val="3F2DC5"/>
                        </a:solidFill>
                        <a:latin typeface="Lucida Sans Unicode" panose="020B0602030504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eaLnBrk="1" hangingPunct="1">
                        <a:buNone/>
                      </a:pPr>
                      <a:endParaRPr lang="en-US" sz="2000" b="0" dirty="0">
                        <a:solidFill>
                          <a:srgbClr val="3F2DC5"/>
                        </a:solidFill>
                        <a:latin typeface="Lucida Sans Unicode" panose="020B0602030504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1006475">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eaLnBrk="1" hangingPunct="1">
                        <a:buNone/>
                      </a:pPr>
                      <a:r>
                        <a:rPr sz="2000" b="0" dirty="0">
                          <a:solidFill>
                            <a:srgbClr val="3F2DC5"/>
                          </a:solidFill>
                          <a:latin typeface="Lucida Sans Unicode" panose="020B0602030504020204" pitchFamily="34" charset="0"/>
                        </a:rPr>
                        <a:t>Áp lực của máu chảy trong động mạch</a:t>
                      </a:r>
                    </a:p>
                    <a:p>
                      <a:pPr lvl="0" eaLnBrk="1" hangingPunct="1">
                        <a:buNone/>
                      </a:pPr>
                      <a:endParaRPr lang="en-US" sz="2000" b="0" dirty="0">
                        <a:solidFill>
                          <a:srgbClr val="3F2DC5"/>
                        </a:solidFill>
                        <a:latin typeface="Lucida Sans Unicode" panose="020B0602030504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eaLnBrk="1" hangingPunct="1">
                        <a:buNone/>
                      </a:pPr>
                      <a:endParaRPr lang="en-US" sz="2000" b="0" dirty="0">
                        <a:solidFill>
                          <a:srgbClr val="3F2DC5"/>
                        </a:solidFill>
                        <a:latin typeface="Lucida Sans Unicode" panose="020B0602030504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eaLnBrk="1" hangingPunct="1">
                        <a:buNone/>
                      </a:pPr>
                      <a:endParaRPr lang="en-US" sz="2000" b="0" dirty="0">
                        <a:solidFill>
                          <a:srgbClr val="3F2DC5"/>
                        </a:solidFill>
                        <a:latin typeface="Lucida Sans Unicode" panose="020B0602030504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bl>
          </a:graphicData>
        </a:graphic>
      </p:graphicFrame>
      <p:pic>
        <p:nvPicPr>
          <p:cNvPr id="26653" name="Picture 37"/>
          <p:cNvPicPr>
            <a:picLocks noChangeAspect="1"/>
          </p:cNvPicPr>
          <p:nvPr/>
        </p:nvPicPr>
        <p:blipFill>
          <a:blip r:embed="rId2"/>
          <a:stretch>
            <a:fillRect/>
          </a:stretch>
        </p:blipFill>
        <p:spPr>
          <a:xfrm>
            <a:off x="1600200" y="838200"/>
            <a:ext cx="5791200" cy="3124200"/>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8738" y="76200"/>
            <a:ext cx="9144000" cy="1143000"/>
          </a:xfrm>
          <a:noFill/>
          <a:ln>
            <a:noFill/>
          </a:ln>
          <a:effectLst/>
          <a:sp3d prstMaterial="plastic"/>
        </p:spPr>
        <p:txBody>
          <a:bodyPr vert="horz"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 typeface="Wingdings" panose="05000000000000000000" pitchFamily="2" charset="2"/>
              <a:buChar char="Ø"/>
              <a:defRPr/>
            </a:pPr>
            <a:r>
              <a:rPr kumimoji="0" lang="en-US" sz="2400" b="1" i="0" u="sng" strike="noStrike" kern="1200" cap="none" spc="0" normalizeH="0" baseline="0" noProof="0" dirty="0">
                <a:ln>
                  <a:noFill/>
                </a:ln>
                <a:solidFill>
                  <a:srgbClr val="FF0066"/>
                </a:solidFill>
                <a:effectLst>
                  <a:outerShdw blurRad="38100" dist="38100" dir="2700000" algn="tl">
                    <a:srgbClr val="C0C0C0"/>
                  </a:outerShdw>
                </a:effectLst>
                <a:uLnTx/>
                <a:uFillTx/>
                <a:latin typeface="Times New Roman" panose="02020603050405020304" pitchFamily="18" charset="0"/>
                <a:ea typeface="+mj-ea"/>
                <a:cs typeface="+mj-cs"/>
                <a:hlinkClick r:id=""/>
              </a:rPr>
              <a:t> </a:t>
            </a:r>
            <a:r>
              <a:rPr kumimoji="0" lang="en-US" sz="2400" b="1" i="0" u="sng" strike="noStrike" kern="1200" cap="none" spc="0" normalizeH="0" baseline="0" noProof="0" dirty="0" smtClean="0">
                <a:ln>
                  <a:noFill/>
                </a:ln>
                <a:solidFill>
                  <a:srgbClr val="FF0066"/>
                </a:solidFill>
                <a:effectLst>
                  <a:outerShdw blurRad="38100" dist="38100" dir="2700000" algn="tl">
                    <a:srgbClr val="C0C0C0"/>
                  </a:outerShdw>
                </a:effectLst>
                <a:uLnTx/>
                <a:uFillTx/>
                <a:latin typeface="Times New Roman" panose="02020603050405020304" pitchFamily="18" charset="0"/>
                <a:ea typeface="+mj-ea"/>
                <a:cs typeface="+mj-cs"/>
                <a:hlinkClick r:id=""/>
              </a:rPr>
              <a:t>HOÀN THÀNH PHIẾU HỌC TẬP SAU:</a:t>
            </a:r>
            <a:endParaRPr kumimoji="0" lang="en-US" sz="2400" b="1" i="0" u="sng" strike="noStrike" kern="1200" cap="none" spc="0" normalizeH="0" baseline="0" noProof="0" dirty="0">
              <a:ln>
                <a:noFill/>
              </a:ln>
              <a:solidFill>
                <a:srgbClr val="FF0066"/>
              </a:solidFill>
              <a:effectLst>
                <a:outerShdw blurRad="38100" dist="38100" dir="2700000" algn="tl">
                  <a:srgbClr val="C0C0C0"/>
                </a:outerShdw>
              </a:effectLst>
              <a:uLnTx/>
              <a:uFillTx/>
              <a:latin typeface=".VnTime" pitchFamily="34" charset="0"/>
              <a:ea typeface="+mj-ea"/>
              <a:cs typeface="+mj-cs"/>
              <a:hlinkClick r:id=""/>
            </a:endParaRPr>
          </a:p>
        </p:txBody>
      </p:sp>
      <p:graphicFrame>
        <p:nvGraphicFramePr>
          <p:cNvPr id="27651" name="Table Placeholder 27650"/>
          <p:cNvGraphicFramePr>
            <a:graphicFrameLocks noGrp="1"/>
          </p:cNvGraphicFramePr>
          <p:nvPr>
            <p:ph type="tbl" idx="1"/>
          </p:nvPr>
        </p:nvGraphicFramePr>
        <p:xfrm>
          <a:off x="277813" y="804863"/>
          <a:ext cx="8458200" cy="5499100"/>
        </p:xfrm>
        <a:graphic>
          <a:graphicData uri="http://schemas.openxmlformats.org/drawingml/2006/table">
            <a:tbl>
              <a:tblPr/>
              <a:tblGrid>
                <a:gridCol w="1981200"/>
                <a:gridCol w="3297238"/>
                <a:gridCol w="3179762"/>
              </a:tblGrid>
              <a:tr h="685800">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dirty="0">
                          <a:solidFill>
                            <a:schemeClr val="accent2"/>
                          </a:solidFill>
                          <a:latin typeface="Arial" panose="020B0604020202020204" pitchFamily="34" charset="0"/>
                        </a:rPr>
                        <a:t>Nội dung</a:t>
                      </a:r>
                      <a:endParaRPr lang="en-US" sz="2000" dirty="0">
                        <a:solidFill>
                          <a:schemeClr val="accent2"/>
                        </a:solidFill>
                        <a:latin typeface="Arial" panose="020B0604020202020204" pitchFamily="34" charset="0"/>
                      </a:endParaRPr>
                    </a:p>
                  </a:txBody>
                  <a:tcPr marT="45724" marB="45724">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400" dirty="0">
                          <a:solidFill>
                            <a:srgbClr val="CC3300"/>
                          </a:solidFill>
                          <a:latin typeface="Times New Roman" panose="02020603050405020304" pitchFamily="18" charset="0"/>
                        </a:rPr>
                        <a:t>Hệ tuần hoàn đơn</a:t>
                      </a:r>
                      <a:endParaRPr lang="en-US" sz="2400" dirty="0">
                        <a:solidFill>
                          <a:srgbClr val="CC3300"/>
                        </a:solidFill>
                        <a:latin typeface=".VnTime" pitchFamily="34" charset="0"/>
                      </a:endParaRPr>
                    </a:p>
                  </a:txBody>
                  <a:tcPr marT="45724" marB="4572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400" dirty="0">
                          <a:solidFill>
                            <a:srgbClr val="CC3300"/>
                          </a:solidFill>
                          <a:latin typeface="Times New Roman" panose="02020603050405020304" pitchFamily="18" charset="0"/>
                        </a:rPr>
                        <a:t>Hệ tuần hoàn kép</a:t>
                      </a:r>
                      <a:endParaRPr lang="en-US" sz="2400" dirty="0">
                        <a:solidFill>
                          <a:srgbClr val="CC3300"/>
                        </a:solidFill>
                        <a:latin typeface=".VnTime" pitchFamily="34" charset="0"/>
                      </a:endParaRPr>
                    </a:p>
                  </a:txBody>
                  <a:tcPr marT="45724" marB="45724">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141413">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dirty="0">
                          <a:solidFill>
                            <a:srgbClr val="CC0099"/>
                          </a:solidFill>
                          <a:latin typeface="Times New Roman" panose="02020603050405020304" pitchFamily="18" charset="0"/>
                        </a:rPr>
                        <a:t>   </a:t>
                      </a:r>
                    </a:p>
                    <a:p>
                      <a:pPr lvl="0" algn="ctr" eaLnBrk="1" hangingPunct="1">
                        <a:spcBef>
                          <a:spcPct val="20000"/>
                        </a:spcBef>
                        <a:buNone/>
                      </a:pPr>
                      <a:r>
                        <a:rPr sz="2400" dirty="0">
                          <a:solidFill>
                            <a:srgbClr val="CC0099"/>
                          </a:solidFill>
                          <a:latin typeface="Times New Roman" panose="02020603050405020304" pitchFamily="18" charset="0"/>
                        </a:rPr>
                        <a:t>   Đại diện</a:t>
                      </a:r>
                      <a:endParaRPr lang="en-US" sz="2400" dirty="0">
                        <a:solidFill>
                          <a:srgbClr val="CC0099"/>
                        </a:solidFill>
                        <a:latin typeface="Times New Roman" panose="02020603050405020304" pitchFamily="18" charset="0"/>
                      </a:endParaRPr>
                    </a:p>
                  </a:txBody>
                  <a:tcPr marT="45724" marB="45724">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ctr">
                        <a:buNone/>
                      </a:pPr>
                      <a:endParaRPr lang="en-US" sz="2000" dirty="0">
                        <a:solidFill>
                          <a:schemeClr val="accent2"/>
                        </a:solidFill>
                        <a:latin typeface=".VnTime" pitchFamily="34" charset="0"/>
                      </a:endParaRPr>
                    </a:p>
                  </a:txBody>
                  <a:tcPr marT="45724" marB="4572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endParaRPr lang="en-US" sz="2000" b="0" dirty="0">
                        <a:solidFill>
                          <a:schemeClr val="accent2"/>
                        </a:solidFill>
                        <a:latin typeface=".VnTime" pitchFamily="34" charset="0"/>
                      </a:endParaRPr>
                    </a:p>
                  </a:txBody>
                  <a:tcPr marT="45724" marB="45724">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720725">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400" dirty="0">
                          <a:solidFill>
                            <a:srgbClr val="CC0099"/>
                          </a:solidFill>
                          <a:latin typeface="Times New Roman" panose="02020603050405020304" pitchFamily="18" charset="0"/>
                        </a:rPr>
                        <a:t>Cấu tạo tim</a:t>
                      </a:r>
                      <a:endParaRPr lang="en-US" sz="2400" dirty="0">
                        <a:solidFill>
                          <a:srgbClr val="CC0099"/>
                        </a:solidFill>
                        <a:latin typeface="Times New Roman" panose="02020603050405020304" pitchFamily="18" charset="0"/>
                      </a:endParaRPr>
                    </a:p>
                  </a:txBody>
                  <a:tcPr marT="45724" marB="45724">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endParaRPr lang="en-US" sz="2000" dirty="0">
                        <a:solidFill>
                          <a:schemeClr val="accent2"/>
                        </a:solidFill>
                        <a:latin typeface="Times New Roman" panose="02020603050405020304" pitchFamily="18" charset="0"/>
                      </a:endParaRPr>
                    </a:p>
                  </a:txBody>
                  <a:tcPr marT="45724" marB="4572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endParaRPr lang="en-US" sz="2000" b="0" dirty="0">
                        <a:solidFill>
                          <a:schemeClr val="accent2"/>
                        </a:solidFill>
                        <a:latin typeface=".VnTime" pitchFamily="34" charset="0"/>
                      </a:endParaRPr>
                    </a:p>
                  </a:txBody>
                  <a:tcPr marT="45724" marB="45724">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957262">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400" dirty="0">
                          <a:solidFill>
                            <a:srgbClr val="CC0099"/>
                          </a:solidFill>
                          <a:latin typeface="Times New Roman" panose="02020603050405020304" pitchFamily="18" charset="0"/>
                        </a:rPr>
                        <a:t>Số vòng tuần hoàn</a:t>
                      </a:r>
                      <a:endParaRPr lang="en-US" sz="2400" dirty="0">
                        <a:solidFill>
                          <a:srgbClr val="CC0099"/>
                        </a:solidFill>
                        <a:latin typeface="Times New Roman" panose="02020603050405020304" pitchFamily="18" charset="0"/>
                      </a:endParaRPr>
                    </a:p>
                  </a:txBody>
                  <a:tcPr marT="45724" marB="45724">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endParaRPr lang="en-US" sz="2000" b="0" dirty="0">
                        <a:solidFill>
                          <a:schemeClr val="accent2"/>
                        </a:solidFill>
                        <a:latin typeface=".VnTime" pitchFamily="34" charset="0"/>
                      </a:endParaRPr>
                    </a:p>
                  </a:txBody>
                  <a:tcPr marT="45724" marB="4572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endParaRPr lang="en-US" sz="2000" b="0" dirty="0">
                        <a:solidFill>
                          <a:schemeClr val="accent2"/>
                        </a:solidFill>
                        <a:latin typeface=".VnTime" pitchFamily="34" charset="0"/>
                      </a:endParaRPr>
                    </a:p>
                  </a:txBody>
                  <a:tcPr marT="45724" marB="45724">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993900">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400" dirty="0">
                          <a:solidFill>
                            <a:srgbClr val="CC0099"/>
                          </a:solidFill>
                          <a:latin typeface="Times New Roman" panose="02020603050405020304" pitchFamily="18" charset="0"/>
                        </a:rPr>
                        <a:t>Áp lực của máu chảy trong động mạch</a:t>
                      </a:r>
                    </a:p>
                    <a:p>
                      <a:pPr lvl="0" algn="ctr" eaLnBrk="1" hangingPunct="1">
                        <a:spcBef>
                          <a:spcPct val="20000"/>
                        </a:spcBef>
                        <a:buNone/>
                      </a:pPr>
                      <a:endParaRPr lang="en-US" sz="2000" dirty="0">
                        <a:solidFill>
                          <a:srgbClr val="CC0099"/>
                        </a:solidFill>
                        <a:latin typeface="Times New Roman" panose="02020603050405020304" pitchFamily="18" charset="0"/>
                      </a:endParaRPr>
                    </a:p>
                  </a:txBody>
                  <a:tcPr marT="45724" marB="45724">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endParaRPr lang="en-US" sz="2000" b="0" dirty="0">
                        <a:solidFill>
                          <a:schemeClr val="accent2"/>
                        </a:solidFill>
                        <a:latin typeface=".VnTime" pitchFamily="34" charset="0"/>
                      </a:endParaRPr>
                    </a:p>
                  </a:txBody>
                  <a:tcPr marT="45724" marB="4572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endParaRPr lang="en-US" sz="2000" dirty="0">
                        <a:solidFill>
                          <a:schemeClr val="accent2"/>
                        </a:solidFill>
                        <a:latin typeface=".VnTime" pitchFamily="34" charset="0"/>
                      </a:endParaRPr>
                    </a:p>
                  </a:txBody>
                  <a:tcPr marT="45724" marB="45724">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19534" name="Text Box 78"/>
          <p:cNvSpPr txBox="1"/>
          <p:nvPr/>
        </p:nvSpPr>
        <p:spPr>
          <a:xfrm>
            <a:off x="2438400" y="1857375"/>
            <a:ext cx="546100" cy="430213"/>
          </a:xfrm>
          <a:prstGeom prst="rect">
            <a:avLst/>
          </a:prstGeom>
          <a:noFill/>
          <a:ln w="9525">
            <a:noFill/>
          </a:ln>
        </p:spPr>
        <p:txBody>
          <a:bodyPr wrap="none">
            <a:spAutoFit/>
          </a:bodyPr>
          <a:lstStyle/>
          <a:p>
            <a:r>
              <a:rPr lang="en-US" altLang="en-US" sz="2200" dirty="0">
                <a:latin typeface="Arial" panose="020B0604020202020204" pitchFamily="34" charset="0"/>
              </a:rPr>
              <a:t>Cá</a:t>
            </a:r>
            <a:endParaRPr lang="en-US" altLang="en-US" sz="2200" dirty="0">
              <a:latin typeface=".VnTime" pitchFamily="34" charset="0"/>
            </a:endParaRPr>
          </a:p>
        </p:txBody>
      </p:sp>
      <p:sp>
        <p:nvSpPr>
          <p:cNvPr id="19535" name="Text Box 79"/>
          <p:cNvSpPr txBox="1"/>
          <p:nvPr/>
        </p:nvSpPr>
        <p:spPr>
          <a:xfrm>
            <a:off x="5562600" y="1590675"/>
            <a:ext cx="3200400" cy="739775"/>
          </a:xfrm>
          <a:prstGeom prst="rect">
            <a:avLst/>
          </a:prstGeom>
          <a:noFill/>
          <a:ln w="9525">
            <a:noFill/>
          </a:ln>
        </p:spPr>
        <p:txBody>
          <a:bodyPr>
            <a:spAutoFit/>
          </a:bodyPr>
          <a:lstStyle/>
          <a:p>
            <a:r>
              <a:rPr lang="en-US" altLang="en-US" sz="2100" dirty="0">
                <a:latin typeface="Arial" panose="020B0604020202020204" pitchFamily="34" charset="0"/>
              </a:rPr>
              <a:t>ĐV có phổi như lưỡng cư, bò sát, chim và thú</a:t>
            </a:r>
          </a:p>
        </p:txBody>
      </p:sp>
      <p:sp>
        <p:nvSpPr>
          <p:cNvPr id="19540" name="Text Box 84"/>
          <p:cNvSpPr txBox="1"/>
          <p:nvPr/>
        </p:nvSpPr>
        <p:spPr>
          <a:xfrm>
            <a:off x="5562600" y="2830513"/>
            <a:ext cx="2705100" cy="430212"/>
          </a:xfrm>
          <a:prstGeom prst="rect">
            <a:avLst/>
          </a:prstGeom>
          <a:noFill/>
          <a:ln w="9525">
            <a:noFill/>
          </a:ln>
        </p:spPr>
        <p:txBody>
          <a:bodyPr>
            <a:spAutoFit/>
          </a:bodyPr>
          <a:lstStyle/>
          <a:p>
            <a:pPr>
              <a:spcBef>
                <a:spcPct val="20000"/>
              </a:spcBef>
            </a:pPr>
            <a:r>
              <a:rPr lang="en-US" altLang="en-US" sz="2200" dirty="0">
                <a:latin typeface=".VnTime" pitchFamily="34" charset="0"/>
              </a:rPr>
              <a:t>3 </a:t>
            </a:r>
            <a:r>
              <a:rPr lang="en-US" altLang="en-US" sz="2200" dirty="0">
                <a:latin typeface="Arial" panose="020B0604020202020204" pitchFamily="34" charset="0"/>
              </a:rPr>
              <a:t>hoặc 4 ngăn</a:t>
            </a:r>
            <a:endParaRPr lang="en-US" altLang="en-US" sz="2200" dirty="0">
              <a:latin typeface=".VnTime" pitchFamily="34" charset="0"/>
            </a:endParaRPr>
          </a:p>
        </p:txBody>
      </p:sp>
      <p:sp>
        <p:nvSpPr>
          <p:cNvPr id="19541" name="Text Box 85"/>
          <p:cNvSpPr txBox="1"/>
          <p:nvPr/>
        </p:nvSpPr>
        <p:spPr>
          <a:xfrm>
            <a:off x="5562600" y="4724400"/>
            <a:ext cx="2743200" cy="769938"/>
          </a:xfrm>
          <a:prstGeom prst="rect">
            <a:avLst/>
          </a:prstGeom>
          <a:noFill/>
          <a:ln w="9525">
            <a:noFill/>
          </a:ln>
        </p:spPr>
        <p:txBody>
          <a:bodyPr>
            <a:spAutoFit/>
          </a:bodyPr>
          <a:lstStyle/>
          <a:p>
            <a:pPr>
              <a:spcBef>
                <a:spcPct val="20000"/>
              </a:spcBef>
            </a:pPr>
            <a:r>
              <a:rPr lang="en-US" altLang="en-US" dirty="0">
                <a:latin typeface="Arial" panose="020B0604020202020204" pitchFamily="34" charset="0"/>
              </a:rPr>
              <a:t> </a:t>
            </a:r>
            <a:r>
              <a:rPr lang="en-US" altLang="en-US" sz="2200" dirty="0">
                <a:latin typeface="Arial" panose="020B0604020202020204" pitchFamily="34" charset="0"/>
              </a:rPr>
              <a:t>Máu chảy dưới áp lực cao</a:t>
            </a:r>
            <a:endParaRPr lang="en-US" altLang="en-US" sz="2200" dirty="0">
              <a:latin typeface=".VnTime" pitchFamily="34" charset="0"/>
            </a:endParaRPr>
          </a:p>
        </p:txBody>
      </p:sp>
      <p:sp>
        <p:nvSpPr>
          <p:cNvPr id="19542" name="Text Box 86">
            <a:hlinkClick r:id="rId2" action="ppaction://hlinksldjump"/>
          </p:cNvPr>
          <p:cNvSpPr txBox="1"/>
          <p:nvPr/>
        </p:nvSpPr>
        <p:spPr>
          <a:xfrm>
            <a:off x="2438400" y="4724400"/>
            <a:ext cx="3124200" cy="769938"/>
          </a:xfrm>
          <a:prstGeom prst="rect">
            <a:avLst/>
          </a:prstGeom>
          <a:noFill/>
          <a:ln w="9525">
            <a:noFill/>
          </a:ln>
        </p:spPr>
        <p:txBody>
          <a:bodyPr>
            <a:spAutoFit/>
          </a:bodyPr>
          <a:lstStyle/>
          <a:p>
            <a:pPr>
              <a:spcBef>
                <a:spcPct val="20000"/>
              </a:spcBef>
            </a:pPr>
            <a:r>
              <a:rPr lang="en-US" altLang="en-US" sz="2200" dirty="0">
                <a:latin typeface="Arial" panose="020B0604020202020204" pitchFamily="34" charset="0"/>
              </a:rPr>
              <a:t> Máu chảy dưới áp lực trung bình</a:t>
            </a:r>
            <a:endParaRPr lang="en-US" altLang="en-US" sz="2200" dirty="0">
              <a:latin typeface=".VnTime" pitchFamily="34" charset="0"/>
            </a:endParaRPr>
          </a:p>
        </p:txBody>
      </p:sp>
      <p:sp>
        <p:nvSpPr>
          <p:cNvPr id="19592" name="Text Box 136"/>
          <p:cNvSpPr txBox="1"/>
          <p:nvPr/>
        </p:nvSpPr>
        <p:spPr>
          <a:xfrm>
            <a:off x="2438400" y="2865438"/>
            <a:ext cx="1552575" cy="430212"/>
          </a:xfrm>
          <a:prstGeom prst="rect">
            <a:avLst/>
          </a:prstGeom>
          <a:noFill/>
          <a:ln w="9525">
            <a:noFill/>
          </a:ln>
        </p:spPr>
        <p:txBody>
          <a:bodyPr wrap="none">
            <a:spAutoFit/>
          </a:bodyPr>
          <a:lstStyle/>
          <a:p>
            <a:r>
              <a:rPr lang="en-US" altLang="en-US" sz="2200" dirty="0">
                <a:latin typeface="Arial" panose="020B0604020202020204" pitchFamily="34" charset="0"/>
              </a:rPr>
              <a:t>Có 2 ngăn</a:t>
            </a:r>
          </a:p>
        </p:txBody>
      </p:sp>
      <p:sp>
        <p:nvSpPr>
          <p:cNvPr id="19598" name="Text Box 142">
            <a:hlinkClick r:id="rId2" action="ppaction://hlinksldjump"/>
          </p:cNvPr>
          <p:cNvSpPr txBox="1"/>
          <p:nvPr/>
        </p:nvSpPr>
        <p:spPr>
          <a:xfrm>
            <a:off x="2438400" y="3587750"/>
            <a:ext cx="1905000" cy="430213"/>
          </a:xfrm>
          <a:prstGeom prst="rect">
            <a:avLst/>
          </a:prstGeom>
          <a:noFill/>
          <a:ln w="9525">
            <a:noFill/>
          </a:ln>
        </p:spPr>
        <p:txBody>
          <a:bodyPr>
            <a:spAutoFit/>
          </a:bodyPr>
          <a:lstStyle/>
          <a:p>
            <a:pPr>
              <a:spcBef>
                <a:spcPct val="20000"/>
              </a:spcBef>
            </a:pPr>
            <a:r>
              <a:rPr lang="en-US" altLang="en-US" sz="2200" dirty="0">
                <a:latin typeface="Arial" panose="020B0604020202020204" pitchFamily="34" charset="0"/>
              </a:rPr>
              <a:t>1 vòng</a:t>
            </a:r>
            <a:endParaRPr lang="en-US" altLang="en-US" sz="2200" dirty="0">
              <a:latin typeface=".VnTime" pitchFamily="34" charset="0"/>
            </a:endParaRPr>
          </a:p>
        </p:txBody>
      </p:sp>
      <p:sp>
        <p:nvSpPr>
          <p:cNvPr id="19599" name="Text Box 143">
            <a:hlinkClick r:id="rId2" action="ppaction://hlinksldjump"/>
          </p:cNvPr>
          <p:cNvSpPr txBox="1"/>
          <p:nvPr/>
        </p:nvSpPr>
        <p:spPr>
          <a:xfrm>
            <a:off x="5562600" y="3587750"/>
            <a:ext cx="1905000" cy="430213"/>
          </a:xfrm>
          <a:prstGeom prst="rect">
            <a:avLst/>
          </a:prstGeom>
          <a:noFill/>
          <a:ln w="9525">
            <a:noFill/>
          </a:ln>
        </p:spPr>
        <p:txBody>
          <a:bodyPr>
            <a:spAutoFit/>
          </a:bodyPr>
          <a:lstStyle/>
          <a:p>
            <a:pPr>
              <a:spcBef>
                <a:spcPct val="20000"/>
              </a:spcBef>
            </a:pPr>
            <a:r>
              <a:rPr lang="en-US" altLang="en-US" sz="2200" dirty="0">
                <a:latin typeface="Arial" panose="020B0604020202020204" pitchFamily="34" charset="0"/>
              </a:rPr>
              <a:t>2  vòng</a:t>
            </a:r>
            <a:endParaRPr lang="en-US" altLang="en-US" sz="2200" dirty="0">
              <a:latin typeface=".VnTime"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76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5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5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59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5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59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59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19542"/>
                                        </p:tgtEl>
                                        <p:attrNameLst>
                                          <p:attrName>style.visibility</p:attrName>
                                        </p:attrNameLst>
                                      </p:cBhvr>
                                      <p:to>
                                        <p:strVal val="visible"/>
                                      </p:to>
                                    </p:set>
                                    <p:animEffect transition="in" filter="box(in)">
                                      <p:cBhvr>
                                        <p:cTn id="35" dur="500"/>
                                        <p:tgtEl>
                                          <p:spTgt spid="19542"/>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19541"/>
                                        </p:tgtEl>
                                        <p:attrNameLst>
                                          <p:attrName>style.visibility</p:attrName>
                                        </p:attrNameLst>
                                      </p:cBhvr>
                                      <p:to>
                                        <p:strVal val="visible"/>
                                      </p:to>
                                    </p:set>
                                    <p:animEffect transition="in" filter="box(in)">
                                      <p:cBhvr>
                                        <p:cTn id="40" dur="500"/>
                                        <p:tgtEl>
                                          <p:spTgt spid="195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34" grpId="0"/>
      <p:bldP spid="19535" grpId="0"/>
      <p:bldP spid="19540" grpId="0"/>
      <p:bldP spid="19541" grpId="0"/>
      <p:bldP spid="19542" grpId="0"/>
      <p:bldP spid="19592" grpId="0"/>
      <p:bldP spid="19598" grpId="0"/>
      <p:bldP spid="1959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Litebulb"/>
          <p:cNvSpPr>
            <a:spLocks noEditPoints="1"/>
          </p:cNvSpPr>
          <p:nvPr/>
        </p:nvSpPr>
        <p:spPr>
          <a:xfrm>
            <a:off x="2743200" y="2743200"/>
            <a:ext cx="762000" cy="990600"/>
          </a:xfrm>
          <a:custGeom>
            <a:avLst/>
            <a:gdLst>
              <a:gd name="txL" fmla="*/ 3556 w 21600"/>
              <a:gd name="txT" fmla="*/ 2188 h 21600"/>
              <a:gd name="txR" fmla="*/ 18277 w 21600"/>
              <a:gd name="txB" fmla="*/ 9282 h 21600"/>
            </a:gdLst>
            <a:ahLst/>
            <a:cxnLst>
              <a:cxn ang="0">
                <a:pos x="2147483647" y="0"/>
              </a:cxn>
              <a:cxn ang="0">
                <a:pos x="2147483647" y="2147483647"/>
              </a:cxn>
              <a:cxn ang="0">
                <a:pos x="0" y="2147483647"/>
              </a:cxn>
              <a:cxn ang="0">
                <a:pos x="2147483647" y="2147483647"/>
              </a:cxn>
            </a:cxnLst>
            <a:rect l="txL" t="txT" r="txR" b="txB"/>
            <a:pathLst>
              <a:path w="21600" h="2160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chemeClr val="accent1">
              <a:alpha val="100000"/>
            </a:schemeClr>
          </a:solidFill>
          <a:ln w="57150">
            <a:noFill/>
          </a:ln>
        </p:spPr>
        <p:txBody>
          <a:bodyPr/>
          <a:lstStyle/>
          <a:p>
            <a:endParaRPr lang="en-US"/>
          </a:p>
        </p:txBody>
      </p:sp>
      <p:sp>
        <p:nvSpPr>
          <p:cNvPr id="28675" name="Litebulb"/>
          <p:cNvSpPr>
            <a:spLocks noEditPoints="1"/>
          </p:cNvSpPr>
          <p:nvPr/>
        </p:nvSpPr>
        <p:spPr>
          <a:xfrm rot="10800000">
            <a:off x="2819400" y="3429000"/>
            <a:ext cx="623888" cy="862013"/>
          </a:xfrm>
          <a:custGeom>
            <a:avLst/>
            <a:gdLst>
              <a:gd name="txL" fmla="*/ 3556 w 21600"/>
              <a:gd name="txT" fmla="*/ 2188 h 21600"/>
              <a:gd name="txR" fmla="*/ 18277 w 21600"/>
              <a:gd name="txB" fmla="*/ 9282 h 21600"/>
            </a:gdLst>
            <a:ahLst/>
            <a:cxnLst>
              <a:cxn ang="0">
                <a:pos x="2147483647" y="0"/>
              </a:cxn>
              <a:cxn ang="0">
                <a:pos x="2147483647" y="2147483647"/>
              </a:cxn>
              <a:cxn ang="0">
                <a:pos x="0" y="2147483647"/>
              </a:cxn>
              <a:cxn ang="0">
                <a:pos x="2147483647" y="2147483647"/>
              </a:cxn>
            </a:cxnLst>
            <a:rect l="txL" t="txT" r="txR" b="txB"/>
            <a:pathLst>
              <a:path w="21600" h="2160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chemeClr val="accent1">
              <a:alpha val="100000"/>
            </a:schemeClr>
          </a:solidFill>
          <a:ln w="57150">
            <a:noFill/>
          </a:ln>
        </p:spPr>
        <p:txBody>
          <a:bodyPr/>
          <a:lstStyle/>
          <a:p>
            <a:endParaRPr lang="en-US"/>
          </a:p>
        </p:txBody>
      </p:sp>
      <p:sp>
        <p:nvSpPr>
          <p:cNvPr id="26628" name="Litebulb"/>
          <p:cNvSpPr>
            <a:spLocks noEditPoints="1"/>
          </p:cNvSpPr>
          <p:nvPr/>
        </p:nvSpPr>
        <p:spPr>
          <a:xfrm>
            <a:off x="2743200" y="2743200"/>
            <a:ext cx="762000" cy="990600"/>
          </a:xfrm>
          <a:custGeom>
            <a:avLst/>
            <a:gdLst>
              <a:gd name="txL" fmla="*/ 3556 w 21600"/>
              <a:gd name="txT" fmla="*/ 2188 h 21600"/>
              <a:gd name="txR" fmla="*/ 18277 w 21600"/>
              <a:gd name="txB" fmla="*/ 9282 h 21600"/>
            </a:gdLst>
            <a:ahLst/>
            <a:cxnLst>
              <a:cxn ang="0">
                <a:pos x="2147483647" y="0"/>
              </a:cxn>
              <a:cxn ang="0">
                <a:pos x="2147483647" y="2147483647"/>
              </a:cxn>
              <a:cxn ang="0">
                <a:pos x="0" y="2147483647"/>
              </a:cxn>
              <a:cxn ang="0">
                <a:pos x="2147483647" y="2147483647"/>
              </a:cxn>
            </a:cxnLst>
            <a:rect l="txL" t="txT" r="txR" b="txB"/>
            <a:pathLst>
              <a:path w="21600" h="2160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800000">
              <a:alpha val="100000"/>
            </a:srgbClr>
          </a:solidFill>
          <a:ln w="57150">
            <a:noFill/>
          </a:ln>
        </p:spPr>
        <p:txBody>
          <a:bodyPr/>
          <a:lstStyle/>
          <a:p>
            <a:endParaRPr lang="en-US"/>
          </a:p>
        </p:txBody>
      </p:sp>
      <p:sp>
        <p:nvSpPr>
          <p:cNvPr id="26629" name="Litebulb"/>
          <p:cNvSpPr>
            <a:spLocks noEditPoints="1"/>
          </p:cNvSpPr>
          <p:nvPr/>
        </p:nvSpPr>
        <p:spPr>
          <a:xfrm rot="10800000">
            <a:off x="2819400" y="3429000"/>
            <a:ext cx="623888" cy="862013"/>
          </a:xfrm>
          <a:custGeom>
            <a:avLst/>
            <a:gdLst>
              <a:gd name="txL" fmla="*/ 3556 w 21600"/>
              <a:gd name="txT" fmla="*/ 2188 h 21600"/>
              <a:gd name="txR" fmla="*/ 18277 w 21600"/>
              <a:gd name="txB" fmla="*/ 9282 h 21600"/>
            </a:gdLst>
            <a:ahLst/>
            <a:cxnLst>
              <a:cxn ang="0">
                <a:pos x="2147483647" y="0"/>
              </a:cxn>
              <a:cxn ang="0">
                <a:pos x="2147483647" y="2147483647"/>
              </a:cxn>
              <a:cxn ang="0">
                <a:pos x="0" y="2147483647"/>
              </a:cxn>
              <a:cxn ang="0">
                <a:pos x="2147483647" y="2147483647"/>
              </a:cxn>
            </a:cxnLst>
            <a:rect l="txL" t="txT" r="txR" b="txB"/>
            <a:pathLst>
              <a:path w="21600" h="2160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800000">
              <a:alpha val="100000"/>
            </a:srgbClr>
          </a:solidFill>
          <a:ln w="57150">
            <a:noFill/>
          </a:ln>
        </p:spPr>
        <p:txBody>
          <a:bodyPr/>
          <a:lstStyle/>
          <a:p>
            <a:endParaRPr lang="en-US"/>
          </a:p>
        </p:txBody>
      </p:sp>
      <p:sp>
        <p:nvSpPr>
          <p:cNvPr id="28678" name="AutoShape 6"/>
          <p:cNvSpPr/>
          <p:nvPr/>
        </p:nvSpPr>
        <p:spPr>
          <a:xfrm rot="5400000">
            <a:off x="4305300" y="3390900"/>
            <a:ext cx="5257800" cy="304800"/>
          </a:xfrm>
          <a:prstGeom prst="flowChartProcess">
            <a:avLst/>
          </a:prstGeom>
          <a:solidFill>
            <a:schemeClr val="accent1"/>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28679" name="AutoShape 7"/>
          <p:cNvSpPr/>
          <p:nvPr/>
        </p:nvSpPr>
        <p:spPr>
          <a:xfrm rot="5400000">
            <a:off x="3352800" y="990600"/>
            <a:ext cx="990600" cy="228600"/>
          </a:xfrm>
          <a:prstGeom prst="flowChartProcess">
            <a:avLst/>
          </a:prstGeom>
          <a:solidFill>
            <a:schemeClr val="accent1"/>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28680" name="AutoShape 8"/>
          <p:cNvSpPr/>
          <p:nvPr/>
        </p:nvSpPr>
        <p:spPr>
          <a:xfrm rot="5400000">
            <a:off x="2286000" y="1828800"/>
            <a:ext cx="1676400" cy="304800"/>
          </a:xfrm>
          <a:prstGeom prst="flowChartProcess">
            <a:avLst/>
          </a:prstGeom>
          <a:solidFill>
            <a:schemeClr val="accent1"/>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28681" name="AutoShape 9"/>
          <p:cNvSpPr/>
          <p:nvPr/>
        </p:nvSpPr>
        <p:spPr>
          <a:xfrm rot="5400000">
            <a:off x="2286000" y="4953000"/>
            <a:ext cx="1676400" cy="304800"/>
          </a:xfrm>
          <a:prstGeom prst="flowChartProcess">
            <a:avLst/>
          </a:prstGeom>
          <a:solidFill>
            <a:schemeClr val="accent1"/>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28682" name="AutoShape 10"/>
          <p:cNvSpPr/>
          <p:nvPr/>
        </p:nvSpPr>
        <p:spPr>
          <a:xfrm>
            <a:off x="2971800" y="5943600"/>
            <a:ext cx="762000" cy="228600"/>
          </a:xfrm>
          <a:prstGeom prst="flowChartProcess">
            <a:avLst/>
          </a:prstGeom>
          <a:solidFill>
            <a:schemeClr val="accent1"/>
          </a:solidFill>
          <a:ln w="9525">
            <a:noFill/>
          </a:ln>
        </p:spPr>
        <p:txBody>
          <a:bodyPr wrap="none" anchor="ctr" anchorCtr="0"/>
          <a:lstStyle/>
          <a:p>
            <a:pPr algn="ctr" eaLnBrk="1" hangingPunct="1"/>
            <a:endParaRPr lang="en-US" altLang="en-US" sz="3200" b="0" dirty="0">
              <a:latin typeface="Arial" panose="020B0604020202020204" pitchFamily="34" charset="0"/>
            </a:endParaRPr>
          </a:p>
        </p:txBody>
      </p:sp>
      <p:sp>
        <p:nvSpPr>
          <p:cNvPr id="26635" name="AutoShape 11"/>
          <p:cNvSpPr/>
          <p:nvPr/>
        </p:nvSpPr>
        <p:spPr>
          <a:xfrm rot="5400000">
            <a:off x="2286000" y="1828800"/>
            <a:ext cx="1676400" cy="304800"/>
          </a:xfrm>
          <a:prstGeom prst="flowChartProcess">
            <a:avLst/>
          </a:prstGeom>
          <a:solidFill>
            <a:srgbClr val="800000"/>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26636" name="AutoShape 12"/>
          <p:cNvSpPr/>
          <p:nvPr/>
        </p:nvSpPr>
        <p:spPr>
          <a:xfrm rot="5400000">
            <a:off x="2286000" y="4953000"/>
            <a:ext cx="1676400" cy="304800"/>
          </a:xfrm>
          <a:prstGeom prst="flowChartProcess">
            <a:avLst/>
          </a:prstGeom>
          <a:solidFill>
            <a:srgbClr val="800000"/>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28685" name="AutoShape 13"/>
          <p:cNvSpPr/>
          <p:nvPr/>
        </p:nvSpPr>
        <p:spPr>
          <a:xfrm>
            <a:off x="6019800" y="914400"/>
            <a:ext cx="762000" cy="228600"/>
          </a:xfrm>
          <a:prstGeom prst="flowChartProcess">
            <a:avLst/>
          </a:prstGeom>
          <a:solidFill>
            <a:schemeClr val="accent1"/>
          </a:solidFill>
          <a:ln w="9525">
            <a:noFill/>
          </a:ln>
        </p:spPr>
        <p:txBody>
          <a:bodyPr wrap="none" anchor="ctr" anchorCtr="0"/>
          <a:lstStyle/>
          <a:p>
            <a:pPr algn="ctr" eaLnBrk="1" hangingPunct="1"/>
            <a:endParaRPr lang="en-US" altLang="en-US" sz="3200" b="0" dirty="0">
              <a:latin typeface="Arial" panose="020B0604020202020204" pitchFamily="34" charset="0"/>
            </a:endParaRPr>
          </a:p>
        </p:txBody>
      </p:sp>
      <p:sp>
        <p:nvSpPr>
          <p:cNvPr id="28686" name="AutoShape 14"/>
          <p:cNvSpPr/>
          <p:nvPr/>
        </p:nvSpPr>
        <p:spPr>
          <a:xfrm>
            <a:off x="6019800" y="5943600"/>
            <a:ext cx="762000" cy="228600"/>
          </a:xfrm>
          <a:prstGeom prst="flowChartProcess">
            <a:avLst/>
          </a:prstGeom>
          <a:solidFill>
            <a:schemeClr val="accent1"/>
          </a:solidFill>
          <a:ln w="9525">
            <a:noFill/>
          </a:ln>
        </p:spPr>
        <p:txBody>
          <a:bodyPr wrap="none" anchor="ctr" anchorCtr="0"/>
          <a:lstStyle/>
          <a:p>
            <a:pPr algn="ctr" eaLnBrk="1" hangingPunct="1"/>
            <a:endParaRPr lang="en-US" altLang="en-US" sz="3200" b="0" dirty="0">
              <a:latin typeface="Arial" panose="020B0604020202020204" pitchFamily="34" charset="0"/>
            </a:endParaRPr>
          </a:p>
        </p:txBody>
      </p:sp>
      <p:sp>
        <p:nvSpPr>
          <p:cNvPr id="28687" name="AutoShape 15"/>
          <p:cNvSpPr/>
          <p:nvPr/>
        </p:nvSpPr>
        <p:spPr>
          <a:xfrm>
            <a:off x="2971800" y="914400"/>
            <a:ext cx="762000" cy="228600"/>
          </a:xfrm>
          <a:prstGeom prst="flowChartProcess">
            <a:avLst/>
          </a:prstGeom>
          <a:solidFill>
            <a:schemeClr val="accent1"/>
          </a:solidFill>
          <a:ln w="9525">
            <a:noFill/>
          </a:ln>
        </p:spPr>
        <p:txBody>
          <a:bodyPr wrap="none" anchor="ctr" anchorCtr="0"/>
          <a:lstStyle/>
          <a:p>
            <a:pPr algn="ctr" eaLnBrk="1" hangingPunct="1"/>
            <a:endParaRPr lang="en-US" altLang="en-US" sz="3200" b="0" dirty="0">
              <a:latin typeface="Arial" panose="020B0604020202020204" pitchFamily="34" charset="0"/>
            </a:endParaRPr>
          </a:p>
        </p:txBody>
      </p:sp>
      <p:sp>
        <p:nvSpPr>
          <p:cNvPr id="26640" name="AutoShape 16"/>
          <p:cNvSpPr/>
          <p:nvPr/>
        </p:nvSpPr>
        <p:spPr>
          <a:xfrm>
            <a:off x="2971800" y="914400"/>
            <a:ext cx="762000" cy="228600"/>
          </a:xfrm>
          <a:prstGeom prst="flowChartProcess">
            <a:avLst/>
          </a:prstGeom>
          <a:solidFill>
            <a:srgbClr val="800000"/>
          </a:solidFill>
          <a:ln w="9525">
            <a:noFill/>
          </a:ln>
        </p:spPr>
        <p:txBody>
          <a:bodyPr wrap="none" anchor="ctr" anchorCtr="0"/>
          <a:lstStyle/>
          <a:p>
            <a:pPr algn="ctr" eaLnBrk="1" hangingPunct="1"/>
            <a:endParaRPr lang="en-US" altLang="en-US" sz="3200" b="0" dirty="0">
              <a:latin typeface="Arial" panose="020B0604020202020204" pitchFamily="34" charset="0"/>
            </a:endParaRPr>
          </a:p>
        </p:txBody>
      </p:sp>
      <p:sp>
        <p:nvSpPr>
          <p:cNvPr id="26641" name="AutoShape 17"/>
          <p:cNvSpPr/>
          <p:nvPr/>
        </p:nvSpPr>
        <p:spPr>
          <a:xfrm>
            <a:off x="2971800" y="5943600"/>
            <a:ext cx="762000" cy="228600"/>
          </a:xfrm>
          <a:prstGeom prst="flowChartProcess">
            <a:avLst/>
          </a:prstGeom>
          <a:solidFill>
            <a:srgbClr val="800000"/>
          </a:solidFill>
          <a:ln w="9525">
            <a:noFill/>
          </a:ln>
        </p:spPr>
        <p:txBody>
          <a:bodyPr wrap="none" anchor="ctr" anchorCtr="0"/>
          <a:lstStyle/>
          <a:p>
            <a:pPr algn="ctr" eaLnBrk="1" hangingPunct="1"/>
            <a:endParaRPr lang="en-US" altLang="en-US" sz="3200" b="0" dirty="0">
              <a:latin typeface="Arial" panose="020B0604020202020204" pitchFamily="34" charset="0"/>
            </a:endParaRPr>
          </a:p>
        </p:txBody>
      </p:sp>
      <p:sp>
        <p:nvSpPr>
          <p:cNvPr id="28690" name="AutoShape 18"/>
          <p:cNvSpPr/>
          <p:nvPr/>
        </p:nvSpPr>
        <p:spPr>
          <a:xfrm rot="5400000">
            <a:off x="5410200" y="5943600"/>
            <a:ext cx="990600" cy="228600"/>
          </a:xfrm>
          <a:prstGeom prst="flowChartProcess">
            <a:avLst/>
          </a:prstGeom>
          <a:solidFill>
            <a:schemeClr val="accent1"/>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28691" name="AutoShape 19"/>
          <p:cNvSpPr/>
          <p:nvPr/>
        </p:nvSpPr>
        <p:spPr>
          <a:xfrm rot="5400000">
            <a:off x="5410200" y="990600"/>
            <a:ext cx="990600" cy="228600"/>
          </a:xfrm>
          <a:prstGeom prst="flowChartProcess">
            <a:avLst/>
          </a:prstGeom>
          <a:solidFill>
            <a:schemeClr val="accent1"/>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28692" name="AutoShape 20"/>
          <p:cNvSpPr/>
          <p:nvPr/>
        </p:nvSpPr>
        <p:spPr>
          <a:xfrm rot="5400000">
            <a:off x="3352800" y="5943600"/>
            <a:ext cx="990600" cy="228600"/>
          </a:xfrm>
          <a:prstGeom prst="flowChartProcess">
            <a:avLst/>
          </a:prstGeom>
          <a:solidFill>
            <a:schemeClr val="accent1"/>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26645" name="AutoShape 21"/>
          <p:cNvSpPr/>
          <p:nvPr/>
        </p:nvSpPr>
        <p:spPr>
          <a:xfrm rot="5400000">
            <a:off x="3352800" y="990600"/>
            <a:ext cx="990600" cy="228600"/>
          </a:xfrm>
          <a:prstGeom prst="flowChartProcess">
            <a:avLst/>
          </a:prstGeom>
          <a:solidFill>
            <a:srgbClr val="800000"/>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26646" name="AutoShape 22"/>
          <p:cNvSpPr/>
          <p:nvPr/>
        </p:nvSpPr>
        <p:spPr>
          <a:xfrm rot="5400000">
            <a:off x="3352800" y="5943600"/>
            <a:ext cx="990600" cy="228600"/>
          </a:xfrm>
          <a:prstGeom prst="flowChartProcess">
            <a:avLst/>
          </a:prstGeom>
          <a:solidFill>
            <a:srgbClr val="800000"/>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28695" name="AutoShape 23"/>
          <p:cNvSpPr/>
          <p:nvPr/>
        </p:nvSpPr>
        <p:spPr>
          <a:xfrm>
            <a:off x="3962400" y="6477000"/>
            <a:ext cx="914400" cy="76200"/>
          </a:xfrm>
          <a:prstGeom prst="flowChartProcess">
            <a:avLst/>
          </a:prstGeom>
          <a:solidFill>
            <a:schemeClr val="accent1"/>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28696" name="AutoShape 24"/>
          <p:cNvSpPr/>
          <p:nvPr/>
        </p:nvSpPr>
        <p:spPr>
          <a:xfrm>
            <a:off x="3962400" y="6172200"/>
            <a:ext cx="914400" cy="76200"/>
          </a:xfrm>
          <a:prstGeom prst="flowChartProcess">
            <a:avLst/>
          </a:prstGeom>
          <a:solidFill>
            <a:schemeClr val="accent1"/>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28697" name="AutoShape 25"/>
          <p:cNvSpPr/>
          <p:nvPr/>
        </p:nvSpPr>
        <p:spPr>
          <a:xfrm>
            <a:off x="3962400" y="5867400"/>
            <a:ext cx="914400" cy="76200"/>
          </a:xfrm>
          <a:prstGeom prst="flowChartProcess">
            <a:avLst/>
          </a:prstGeom>
          <a:solidFill>
            <a:schemeClr val="accent1"/>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28698" name="AutoShape 26"/>
          <p:cNvSpPr/>
          <p:nvPr/>
        </p:nvSpPr>
        <p:spPr>
          <a:xfrm>
            <a:off x="3962400" y="5562600"/>
            <a:ext cx="914400" cy="76200"/>
          </a:xfrm>
          <a:prstGeom prst="flowChartProcess">
            <a:avLst/>
          </a:prstGeom>
          <a:solidFill>
            <a:schemeClr val="accent1"/>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28699" name="AutoShape 27"/>
          <p:cNvSpPr/>
          <p:nvPr/>
        </p:nvSpPr>
        <p:spPr>
          <a:xfrm>
            <a:off x="3962400" y="1524000"/>
            <a:ext cx="914400" cy="76200"/>
          </a:xfrm>
          <a:prstGeom prst="flowChartProcess">
            <a:avLst/>
          </a:prstGeom>
          <a:solidFill>
            <a:schemeClr val="accent1"/>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28700" name="AutoShape 28"/>
          <p:cNvSpPr/>
          <p:nvPr/>
        </p:nvSpPr>
        <p:spPr>
          <a:xfrm>
            <a:off x="3962400" y="1143000"/>
            <a:ext cx="914400" cy="76200"/>
          </a:xfrm>
          <a:prstGeom prst="flowChartProcess">
            <a:avLst/>
          </a:prstGeom>
          <a:solidFill>
            <a:schemeClr val="accent1"/>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28701" name="AutoShape 29"/>
          <p:cNvSpPr/>
          <p:nvPr/>
        </p:nvSpPr>
        <p:spPr>
          <a:xfrm>
            <a:off x="3962400" y="914400"/>
            <a:ext cx="914400" cy="76200"/>
          </a:xfrm>
          <a:prstGeom prst="flowChartProcess">
            <a:avLst/>
          </a:prstGeom>
          <a:solidFill>
            <a:schemeClr val="accent1"/>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28702" name="AutoShape 30"/>
          <p:cNvSpPr/>
          <p:nvPr/>
        </p:nvSpPr>
        <p:spPr>
          <a:xfrm>
            <a:off x="3962400" y="609600"/>
            <a:ext cx="914400" cy="76200"/>
          </a:xfrm>
          <a:prstGeom prst="flowChartProcess">
            <a:avLst/>
          </a:prstGeom>
          <a:solidFill>
            <a:schemeClr val="accent1"/>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26655" name="AutoShape 31"/>
          <p:cNvSpPr/>
          <p:nvPr/>
        </p:nvSpPr>
        <p:spPr>
          <a:xfrm>
            <a:off x="3962400" y="609600"/>
            <a:ext cx="914400" cy="76200"/>
          </a:xfrm>
          <a:prstGeom prst="flowChartProcess">
            <a:avLst/>
          </a:prstGeom>
          <a:solidFill>
            <a:srgbClr val="800000"/>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26656" name="AutoShape 32"/>
          <p:cNvSpPr/>
          <p:nvPr/>
        </p:nvSpPr>
        <p:spPr>
          <a:xfrm>
            <a:off x="3962400" y="914400"/>
            <a:ext cx="914400" cy="76200"/>
          </a:xfrm>
          <a:prstGeom prst="flowChartProcess">
            <a:avLst/>
          </a:prstGeom>
          <a:solidFill>
            <a:srgbClr val="800000"/>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26657" name="AutoShape 33"/>
          <p:cNvSpPr/>
          <p:nvPr/>
        </p:nvSpPr>
        <p:spPr>
          <a:xfrm>
            <a:off x="3962400" y="1143000"/>
            <a:ext cx="914400" cy="76200"/>
          </a:xfrm>
          <a:prstGeom prst="flowChartProcess">
            <a:avLst/>
          </a:prstGeom>
          <a:solidFill>
            <a:srgbClr val="800000"/>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26658" name="AutoShape 34"/>
          <p:cNvSpPr/>
          <p:nvPr/>
        </p:nvSpPr>
        <p:spPr>
          <a:xfrm>
            <a:off x="3962400" y="1524000"/>
            <a:ext cx="914400" cy="76200"/>
          </a:xfrm>
          <a:prstGeom prst="flowChartProcess">
            <a:avLst/>
          </a:prstGeom>
          <a:solidFill>
            <a:srgbClr val="800000"/>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26659" name="AutoShape 35"/>
          <p:cNvSpPr/>
          <p:nvPr/>
        </p:nvSpPr>
        <p:spPr>
          <a:xfrm>
            <a:off x="3962400" y="5562600"/>
            <a:ext cx="914400" cy="76200"/>
          </a:xfrm>
          <a:prstGeom prst="flowChartProcess">
            <a:avLst/>
          </a:prstGeom>
          <a:solidFill>
            <a:srgbClr val="800000"/>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26660" name="AutoShape 36"/>
          <p:cNvSpPr/>
          <p:nvPr/>
        </p:nvSpPr>
        <p:spPr>
          <a:xfrm>
            <a:off x="3962400" y="5867400"/>
            <a:ext cx="914400" cy="76200"/>
          </a:xfrm>
          <a:prstGeom prst="flowChartProcess">
            <a:avLst/>
          </a:prstGeom>
          <a:solidFill>
            <a:srgbClr val="800000"/>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26661" name="AutoShape 37"/>
          <p:cNvSpPr/>
          <p:nvPr/>
        </p:nvSpPr>
        <p:spPr>
          <a:xfrm>
            <a:off x="3962400" y="6172200"/>
            <a:ext cx="914400" cy="76200"/>
          </a:xfrm>
          <a:prstGeom prst="flowChartProcess">
            <a:avLst/>
          </a:prstGeom>
          <a:solidFill>
            <a:srgbClr val="800000"/>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26662" name="AutoShape 38"/>
          <p:cNvSpPr/>
          <p:nvPr/>
        </p:nvSpPr>
        <p:spPr>
          <a:xfrm>
            <a:off x="3962400" y="6477000"/>
            <a:ext cx="914400" cy="76200"/>
          </a:xfrm>
          <a:prstGeom prst="flowChartProcess">
            <a:avLst/>
          </a:prstGeom>
          <a:solidFill>
            <a:srgbClr val="800000"/>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28711" name="AutoShape 39"/>
          <p:cNvSpPr/>
          <p:nvPr/>
        </p:nvSpPr>
        <p:spPr>
          <a:xfrm>
            <a:off x="4876800" y="609600"/>
            <a:ext cx="914400" cy="76200"/>
          </a:xfrm>
          <a:prstGeom prst="flowChartProcess">
            <a:avLst/>
          </a:prstGeom>
          <a:solidFill>
            <a:schemeClr val="accent1"/>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26664" name="AutoShape 40"/>
          <p:cNvSpPr/>
          <p:nvPr/>
        </p:nvSpPr>
        <p:spPr>
          <a:xfrm>
            <a:off x="4876800" y="609600"/>
            <a:ext cx="914400" cy="76200"/>
          </a:xfrm>
          <a:prstGeom prst="flowChartProcess">
            <a:avLst/>
          </a:prstGeom>
          <a:solidFill>
            <a:srgbClr val="FF0000"/>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28713" name="AutoShape 41"/>
          <p:cNvSpPr/>
          <p:nvPr/>
        </p:nvSpPr>
        <p:spPr>
          <a:xfrm>
            <a:off x="4876800" y="914400"/>
            <a:ext cx="914400" cy="76200"/>
          </a:xfrm>
          <a:prstGeom prst="flowChartProcess">
            <a:avLst/>
          </a:prstGeom>
          <a:solidFill>
            <a:schemeClr val="accent1"/>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26666" name="AutoShape 42"/>
          <p:cNvSpPr/>
          <p:nvPr/>
        </p:nvSpPr>
        <p:spPr>
          <a:xfrm>
            <a:off x="4876800" y="914400"/>
            <a:ext cx="914400" cy="76200"/>
          </a:xfrm>
          <a:prstGeom prst="flowChartProcess">
            <a:avLst/>
          </a:prstGeom>
          <a:solidFill>
            <a:srgbClr val="FF0000"/>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28715" name="AutoShape 43"/>
          <p:cNvSpPr/>
          <p:nvPr/>
        </p:nvSpPr>
        <p:spPr>
          <a:xfrm>
            <a:off x="4876800" y="1143000"/>
            <a:ext cx="914400" cy="76200"/>
          </a:xfrm>
          <a:prstGeom prst="flowChartProcess">
            <a:avLst/>
          </a:prstGeom>
          <a:solidFill>
            <a:schemeClr val="accent1"/>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26668" name="AutoShape 44"/>
          <p:cNvSpPr/>
          <p:nvPr/>
        </p:nvSpPr>
        <p:spPr>
          <a:xfrm>
            <a:off x="4876800" y="1143000"/>
            <a:ext cx="914400" cy="76200"/>
          </a:xfrm>
          <a:prstGeom prst="flowChartProcess">
            <a:avLst/>
          </a:prstGeom>
          <a:solidFill>
            <a:srgbClr val="FF0000"/>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28717" name="AutoShape 45"/>
          <p:cNvSpPr/>
          <p:nvPr/>
        </p:nvSpPr>
        <p:spPr>
          <a:xfrm>
            <a:off x="4876800" y="1524000"/>
            <a:ext cx="914400" cy="76200"/>
          </a:xfrm>
          <a:prstGeom prst="flowChartProcess">
            <a:avLst/>
          </a:prstGeom>
          <a:solidFill>
            <a:schemeClr val="accent1"/>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26670" name="AutoShape 46"/>
          <p:cNvSpPr/>
          <p:nvPr/>
        </p:nvSpPr>
        <p:spPr>
          <a:xfrm>
            <a:off x="4876800" y="1524000"/>
            <a:ext cx="914400" cy="76200"/>
          </a:xfrm>
          <a:prstGeom prst="flowChartProcess">
            <a:avLst/>
          </a:prstGeom>
          <a:solidFill>
            <a:srgbClr val="FF0000"/>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28719" name="AutoShape 47"/>
          <p:cNvSpPr/>
          <p:nvPr/>
        </p:nvSpPr>
        <p:spPr>
          <a:xfrm>
            <a:off x="3962400" y="6019800"/>
            <a:ext cx="914400" cy="76200"/>
          </a:xfrm>
          <a:prstGeom prst="flowChartProcess">
            <a:avLst/>
          </a:prstGeom>
          <a:solidFill>
            <a:schemeClr val="accent1"/>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28720" name="AutoShape 48"/>
          <p:cNvSpPr/>
          <p:nvPr/>
        </p:nvSpPr>
        <p:spPr>
          <a:xfrm>
            <a:off x="3962400" y="5715000"/>
            <a:ext cx="914400" cy="76200"/>
          </a:xfrm>
          <a:prstGeom prst="flowChartProcess">
            <a:avLst/>
          </a:prstGeom>
          <a:solidFill>
            <a:schemeClr val="accent1"/>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28721" name="AutoShape 49"/>
          <p:cNvSpPr/>
          <p:nvPr/>
        </p:nvSpPr>
        <p:spPr>
          <a:xfrm>
            <a:off x="3962400" y="6324600"/>
            <a:ext cx="914400" cy="76200"/>
          </a:xfrm>
          <a:prstGeom prst="flowChartProcess">
            <a:avLst/>
          </a:prstGeom>
          <a:solidFill>
            <a:schemeClr val="accent1"/>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26674" name="AutoShape 50"/>
          <p:cNvSpPr/>
          <p:nvPr/>
        </p:nvSpPr>
        <p:spPr>
          <a:xfrm>
            <a:off x="3962400" y="5715000"/>
            <a:ext cx="914400" cy="76200"/>
          </a:xfrm>
          <a:prstGeom prst="flowChartProcess">
            <a:avLst/>
          </a:prstGeom>
          <a:solidFill>
            <a:srgbClr val="800000"/>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26675" name="AutoShape 51"/>
          <p:cNvSpPr/>
          <p:nvPr/>
        </p:nvSpPr>
        <p:spPr>
          <a:xfrm>
            <a:off x="3962400" y="6019800"/>
            <a:ext cx="914400" cy="76200"/>
          </a:xfrm>
          <a:prstGeom prst="flowChartProcess">
            <a:avLst/>
          </a:prstGeom>
          <a:solidFill>
            <a:srgbClr val="800000"/>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26676" name="AutoShape 52"/>
          <p:cNvSpPr/>
          <p:nvPr/>
        </p:nvSpPr>
        <p:spPr>
          <a:xfrm>
            <a:off x="3962400" y="6324600"/>
            <a:ext cx="914400" cy="76200"/>
          </a:xfrm>
          <a:prstGeom prst="flowChartProcess">
            <a:avLst/>
          </a:prstGeom>
          <a:solidFill>
            <a:srgbClr val="800000"/>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28725" name="AutoShape 53"/>
          <p:cNvSpPr/>
          <p:nvPr/>
        </p:nvSpPr>
        <p:spPr>
          <a:xfrm>
            <a:off x="4876800" y="5562600"/>
            <a:ext cx="914400" cy="76200"/>
          </a:xfrm>
          <a:prstGeom prst="flowChartProcess">
            <a:avLst/>
          </a:prstGeom>
          <a:solidFill>
            <a:schemeClr val="accent1"/>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26678" name="AutoShape 54"/>
          <p:cNvSpPr/>
          <p:nvPr/>
        </p:nvSpPr>
        <p:spPr>
          <a:xfrm>
            <a:off x="4876800" y="5562600"/>
            <a:ext cx="914400" cy="76200"/>
          </a:xfrm>
          <a:prstGeom prst="flowChartProcess">
            <a:avLst/>
          </a:prstGeom>
          <a:solidFill>
            <a:srgbClr val="FF0000"/>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28727" name="AutoShape 55"/>
          <p:cNvSpPr/>
          <p:nvPr/>
        </p:nvSpPr>
        <p:spPr>
          <a:xfrm>
            <a:off x="4876800" y="5715000"/>
            <a:ext cx="914400" cy="76200"/>
          </a:xfrm>
          <a:prstGeom prst="flowChartProcess">
            <a:avLst/>
          </a:prstGeom>
          <a:solidFill>
            <a:schemeClr val="accent1"/>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26680" name="AutoShape 56"/>
          <p:cNvSpPr/>
          <p:nvPr/>
        </p:nvSpPr>
        <p:spPr>
          <a:xfrm>
            <a:off x="4876800" y="5715000"/>
            <a:ext cx="914400" cy="76200"/>
          </a:xfrm>
          <a:prstGeom prst="flowChartProcess">
            <a:avLst/>
          </a:prstGeom>
          <a:solidFill>
            <a:srgbClr val="FF0000"/>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28729" name="AutoShape 57"/>
          <p:cNvSpPr/>
          <p:nvPr/>
        </p:nvSpPr>
        <p:spPr>
          <a:xfrm>
            <a:off x="4876800" y="5867400"/>
            <a:ext cx="914400" cy="76200"/>
          </a:xfrm>
          <a:prstGeom prst="flowChartProcess">
            <a:avLst/>
          </a:prstGeom>
          <a:solidFill>
            <a:schemeClr val="accent1"/>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26682" name="AutoShape 58"/>
          <p:cNvSpPr/>
          <p:nvPr/>
        </p:nvSpPr>
        <p:spPr>
          <a:xfrm>
            <a:off x="4876800" y="5867400"/>
            <a:ext cx="914400" cy="76200"/>
          </a:xfrm>
          <a:prstGeom prst="flowChartProcess">
            <a:avLst/>
          </a:prstGeom>
          <a:solidFill>
            <a:srgbClr val="FF0000"/>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28731" name="AutoShape 59"/>
          <p:cNvSpPr/>
          <p:nvPr/>
        </p:nvSpPr>
        <p:spPr>
          <a:xfrm>
            <a:off x="4876800" y="6019800"/>
            <a:ext cx="914400" cy="76200"/>
          </a:xfrm>
          <a:prstGeom prst="flowChartProcess">
            <a:avLst/>
          </a:prstGeom>
          <a:solidFill>
            <a:schemeClr val="accent1"/>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26684" name="AutoShape 60"/>
          <p:cNvSpPr/>
          <p:nvPr/>
        </p:nvSpPr>
        <p:spPr>
          <a:xfrm>
            <a:off x="4876800" y="6019800"/>
            <a:ext cx="914400" cy="76200"/>
          </a:xfrm>
          <a:prstGeom prst="flowChartProcess">
            <a:avLst/>
          </a:prstGeom>
          <a:solidFill>
            <a:srgbClr val="FF0000"/>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28733" name="AutoShape 61"/>
          <p:cNvSpPr/>
          <p:nvPr/>
        </p:nvSpPr>
        <p:spPr>
          <a:xfrm>
            <a:off x="4876800" y="6172200"/>
            <a:ext cx="914400" cy="76200"/>
          </a:xfrm>
          <a:prstGeom prst="flowChartProcess">
            <a:avLst/>
          </a:prstGeom>
          <a:solidFill>
            <a:schemeClr val="accent1"/>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26686" name="AutoShape 62"/>
          <p:cNvSpPr/>
          <p:nvPr/>
        </p:nvSpPr>
        <p:spPr>
          <a:xfrm>
            <a:off x="4876800" y="6172200"/>
            <a:ext cx="914400" cy="76200"/>
          </a:xfrm>
          <a:prstGeom prst="flowChartProcess">
            <a:avLst/>
          </a:prstGeom>
          <a:solidFill>
            <a:srgbClr val="FF0000"/>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28735" name="AutoShape 63"/>
          <p:cNvSpPr/>
          <p:nvPr/>
        </p:nvSpPr>
        <p:spPr>
          <a:xfrm>
            <a:off x="4876800" y="6324600"/>
            <a:ext cx="914400" cy="76200"/>
          </a:xfrm>
          <a:prstGeom prst="flowChartProcess">
            <a:avLst/>
          </a:prstGeom>
          <a:solidFill>
            <a:schemeClr val="accent1"/>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26688" name="AutoShape 64"/>
          <p:cNvSpPr/>
          <p:nvPr/>
        </p:nvSpPr>
        <p:spPr>
          <a:xfrm>
            <a:off x="4876800" y="6324600"/>
            <a:ext cx="914400" cy="76200"/>
          </a:xfrm>
          <a:prstGeom prst="flowChartProcess">
            <a:avLst/>
          </a:prstGeom>
          <a:solidFill>
            <a:srgbClr val="FF0000"/>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28737" name="AutoShape 65"/>
          <p:cNvSpPr/>
          <p:nvPr/>
        </p:nvSpPr>
        <p:spPr>
          <a:xfrm>
            <a:off x="4876800" y="6477000"/>
            <a:ext cx="914400" cy="76200"/>
          </a:xfrm>
          <a:prstGeom prst="flowChartProcess">
            <a:avLst/>
          </a:prstGeom>
          <a:solidFill>
            <a:schemeClr val="accent1"/>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26690" name="AutoShape 66"/>
          <p:cNvSpPr/>
          <p:nvPr/>
        </p:nvSpPr>
        <p:spPr>
          <a:xfrm>
            <a:off x="4876800" y="6477000"/>
            <a:ext cx="914400" cy="76200"/>
          </a:xfrm>
          <a:prstGeom prst="flowChartProcess">
            <a:avLst/>
          </a:prstGeom>
          <a:solidFill>
            <a:srgbClr val="FF0000"/>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26691" name="AutoShape 67"/>
          <p:cNvSpPr/>
          <p:nvPr/>
        </p:nvSpPr>
        <p:spPr>
          <a:xfrm rot="5400000">
            <a:off x="5410200" y="990600"/>
            <a:ext cx="990600" cy="228600"/>
          </a:xfrm>
          <a:prstGeom prst="flowChartProcess">
            <a:avLst/>
          </a:prstGeom>
          <a:solidFill>
            <a:srgbClr val="FF0000"/>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26692" name="AutoShape 68"/>
          <p:cNvSpPr/>
          <p:nvPr/>
        </p:nvSpPr>
        <p:spPr>
          <a:xfrm rot="5400000">
            <a:off x="5410200" y="5943600"/>
            <a:ext cx="990600" cy="228600"/>
          </a:xfrm>
          <a:prstGeom prst="flowChartProcess">
            <a:avLst/>
          </a:prstGeom>
          <a:solidFill>
            <a:srgbClr val="FF0000"/>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26693" name="AutoShape 69"/>
          <p:cNvSpPr/>
          <p:nvPr/>
        </p:nvSpPr>
        <p:spPr>
          <a:xfrm>
            <a:off x="6019800" y="914400"/>
            <a:ext cx="762000" cy="228600"/>
          </a:xfrm>
          <a:prstGeom prst="flowChartProcess">
            <a:avLst/>
          </a:prstGeom>
          <a:solidFill>
            <a:srgbClr val="FF0000"/>
          </a:solidFill>
          <a:ln w="9525">
            <a:noFill/>
          </a:ln>
        </p:spPr>
        <p:txBody>
          <a:bodyPr wrap="none" anchor="ctr" anchorCtr="0"/>
          <a:lstStyle/>
          <a:p>
            <a:pPr algn="ctr" eaLnBrk="1" hangingPunct="1"/>
            <a:endParaRPr lang="en-US" altLang="en-US" sz="3200" b="0" dirty="0">
              <a:latin typeface="Arial" panose="020B0604020202020204" pitchFamily="34" charset="0"/>
            </a:endParaRPr>
          </a:p>
        </p:txBody>
      </p:sp>
      <p:sp>
        <p:nvSpPr>
          <p:cNvPr id="26694" name="AutoShape 70"/>
          <p:cNvSpPr/>
          <p:nvPr/>
        </p:nvSpPr>
        <p:spPr>
          <a:xfrm>
            <a:off x="6019800" y="5943600"/>
            <a:ext cx="762000" cy="228600"/>
          </a:xfrm>
          <a:prstGeom prst="flowChartProcess">
            <a:avLst/>
          </a:prstGeom>
          <a:solidFill>
            <a:srgbClr val="FF0000"/>
          </a:solidFill>
          <a:ln w="9525">
            <a:noFill/>
          </a:ln>
        </p:spPr>
        <p:txBody>
          <a:bodyPr wrap="none" anchor="ctr" anchorCtr="0"/>
          <a:lstStyle/>
          <a:p>
            <a:pPr algn="ctr" eaLnBrk="1" hangingPunct="1"/>
            <a:endParaRPr lang="en-US" altLang="en-US" sz="3200" b="0" dirty="0">
              <a:latin typeface="Arial" panose="020B0604020202020204" pitchFamily="34" charset="0"/>
            </a:endParaRPr>
          </a:p>
        </p:txBody>
      </p:sp>
      <p:sp>
        <p:nvSpPr>
          <p:cNvPr id="26695" name="AutoShape 71"/>
          <p:cNvSpPr/>
          <p:nvPr/>
        </p:nvSpPr>
        <p:spPr>
          <a:xfrm rot="5400000">
            <a:off x="4305300" y="3390900"/>
            <a:ext cx="5257800" cy="304800"/>
          </a:xfrm>
          <a:prstGeom prst="flowChartProcess">
            <a:avLst/>
          </a:prstGeom>
          <a:solidFill>
            <a:srgbClr val="FF0000"/>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28744" name="Text Box 72">
            <a:hlinkClick r:id="" action="ppaction://noaction"/>
          </p:cNvPr>
          <p:cNvSpPr txBox="1"/>
          <p:nvPr/>
        </p:nvSpPr>
        <p:spPr>
          <a:xfrm>
            <a:off x="0" y="0"/>
            <a:ext cx="9144000" cy="466725"/>
          </a:xfrm>
          <a:prstGeom prst="rect">
            <a:avLst/>
          </a:prstGeom>
          <a:solidFill>
            <a:schemeClr val="bg1"/>
          </a:solidFill>
          <a:ln w="9525" cap="flat" cmpd="sng">
            <a:solidFill>
              <a:srgbClr val="FF33CC"/>
            </a:solidFill>
            <a:prstDash val="solid"/>
            <a:miter/>
            <a:headEnd type="none" w="med" len="med"/>
            <a:tailEnd type="none" w="med" len="med"/>
          </a:ln>
        </p:spPr>
        <p:txBody>
          <a:bodyPr>
            <a:spAutoFit/>
          </a:bodyPr>
          <a:lstStyle/>
          <a:p>
            <a:pPr algn="ctr" eaLnBrk="1" hangingPunct="1">
              <a:spcBef>
                <a:spcPct val="50000"/>
              </a:spcBef>
            </a:pPr>
            <a:r>
              <a:rPr lang="en-US" altLang="en-US" sz="2400" dirty="0">
                <a:latin typeface="Arial" panose="020B0604020202020204" pitchFamily="34" charset="0"/>
              </a:rPr>
              <a:t>ĐƯỜNG ĐI CỦA MÁU TRONG HỆ TUẦN HOÀN ĐƠN</a:t>
            </a:r>
          </a:p>
        </p:txBody>
      </p:sp>
      <p:sp>
        <p:nvSpPr>
          <p:cNvPr id="28745" name="Text Box 73"/>
          <p:cNvSpPr txBox="1"/>
          <p:nvPr/>
        </p:nvSpPr>
        <p:spPr>
          <a:xfrm>
            <a:off x="3810000" y="1905000"/>
            <a:ext cx="2590800" cy="457200"/>
          </a:xfrm>
          <a:prstGeom prst="rect">
            <a:avLst/>
          </a:prstGeom>
          <a:noFill/>
          <a:ln w="9525">
            <a:noFill/>
          </a:ln>
        </p:spPr>
        <p:txBody>
          <a:bodyPr>
            <a:spAutoFit/>
          </a:bodyPr>
          <a:lstStyle/>
          <a:p>
            <a:pPr eaLnBrk="1" hangingPunct="1">
              <a:spcBef>
                <a:spcPct val="50000"/>
              </a:spcBef>
            </a:pPr>
            <a:r>
              <a:rPr lang="en-US" altLang="en-US" sz="2400" dirty="0">
                <a:solidFill>
                  <a:srgbClr val="0000CC"/>
                </a:solidFill>
                <a:latin typeface="Arial" panose="020B0604020202020204" pitchFamily="34" charset="0"/>
              </a:rPr>
              <a:t>Mao mạch mang</a:t>
            </a:r>
          </a:p>
        </p:txBody>
      </p:sp>
      <p:sp>
        <p:nvSpPr>
          <p:cNvPr id="28746" name="Text Box 74"/>
          <p:cNvSpPr txBox="1"/>
          <p:nvPr/>
        </p:nvSpPr>
        <p:spPr>
          <a:xfrm>
            <a:off x="3733800" y="4800600"/>
            <a:ext cx="2286000" cy="457200"/>
          </a:xfrm>
          <a:prstGeom prst="rect">
            <a:avLst/>
          </a:prstGeom>
          <a:noFill/>
          <a:ln w="9525">
            <a:noFill/>
          </a:ln>
        </p:spPr>
        <p:txBody>
          <a:bodyPr>
            <a:spAutoFit/>
          </a:bodyPr>
          <a:lstStyle/>
          <a:p>
            <a:pPr algn="ctr" eaLnBrk="1" hangingPunct="1">
              <a:spcBef>
                <a:spcPct val="50000"/>
              </a:spcBef>
            </a:pPr>
            <a:r>
              <a:rPr lang="en-US" altLang="en-US" sz="2400" dirty="0">
                <a:solidFill>
                  <a:srgbClr val="0000CC"/>
                </a:solidFill>
                <a:latin typeface="Arial" panose="020B0604020202020204" pitchFamily="34" charset="0"/>
              </a:rPr>
              <a:t>Mao mạch</a:t>
            </a:r>
          </a:p>
        </p:txBody>
      </p:sp>
      <p:sp>
        <p:nvSpPr>
          <p:cNvPr id="28747" name="Text Box 75"/>
          <p:cNvSpPr txBox="1"/>
          <p:nvPr/>
        </p:nvSpPr>
        <p:spPr>
          <a:xfrm>
            <a:off x="7391400" y="2438400"/>
            <a:ext cx="1143000" cy="1187450"/>
          </a:xfrm>
          <a:prstGeom prst="rect">
            <a:avLst/>
          </a:prstGeom>
          <a:noFill/>
          <a:ln w="9525">
            <a:noFill/>
          </a:ln>
        </p:spPr>
        <p:txBody>
          <a:bodyPr>
            <a:spAutoFit/>
          </a:bodyPr>
          <a:lstStyle/>
          <a:p>
            <a:pPr eaLnBrk="1" hangingPunct="1">
              <a:spcBef>
                <a:spcPct val="50000"/>
              </a:spcBef>
            </a:pPr>
            <a:r>
              <a:rPr lang="en-US" altLang="en-US" sz="2400" dirty="0">
                <a:solidFill>
                  <a:srgbClr val="0000CC"/>
                </a:solidFill>
                <a:latin typeface="Arial" panose="020B0604020202020204" pitchFamily="34" charset="0"/>
              </a:rPr>
              <a:t>Động mạch lưng</a:t>
            </a:r>
          </a:p>
        </p:txBody>
      </p:sp>
      <p:sp>
        <p:nvSpPr>
          <p:cNvPr id="28748" name="Text Box 76"/>
          <p:cNvSpPr txBox="1"/>
          <p:nvPr/>
        </p:nvSpPr>
        <p:spPr>
          <a:xfrm>
            <a:off x="0" y="1600200"/>
            <a:ext cx="2819400" cy="457200"/>
          </a:xfrm>
          <a:prstGeom prst="rect">
            <a:avLst/>
          </a:prstGeom>
          <a:noFill/>
          <a:ln w="9525">
            <a:noFill/>
          </a:ln>
        </p:spPr>
        <p:txBody>
          <a:bodyPr>
            <a:spAutoFit/>
          </a:bodyPr>
          <a:lstStyle/>
          <a:p>
            <a:pPr eaLnBrk="1" hangingPunct="1">
              <a:spcBef>
                <a:spcPct val="50000"/>
              </a:spcBef>
            </a:pPr>
            <a:r>
              <a:rPr lang="en-US" altLang="en-US" sz="2400" dirty="0">
                <a:solidFill>
                  <a:srgbClr val="0000CC"/>
                </a:solidFill>
                <a:latin typeface="Arial" panose="020B0604020202020204" pitchFamily="34" charset="0"/>
              </a:rPr>
              <a:t>Động mạch mang</a:t>
            </a:r>
          </a:p>
        </p:txBody>
      </p:sp>
      <p:sp>
        <p:nvSpPr>
          <p:cNvPr id="28749" name="Text Box 77"/>
          <p:cNvSpPr txBox="1"/>
          <p:nvPr/>
        </p:nvSpPr>
        <p:spPr>
          <a:xfrm>
            <a:off x="533400" y="5334000"/>
            <a:ext cx="1676400" cy="457200"/>
          </a:xfrm>
          <a:prstGeom prst="rect">
            <a:avLst/>
          </a:prstGeom>
          <a:noFill/>
          <a:ln w="9525">
            <a:noFill/>
          </a:ln>
        </p:spPr>
        <p:txBody>
          <a:bodyPr>
            <a:spAutoFit/>
          </a:bodyPr>
          <a:lstStyle/>
          <a:p>
            <a:pPr eaLnBrk="1" hangingPunct="1">
              <a:spcBef>
                <a:spcPct val="50000"/>
              </a:spcBef>
            </a:pPr>
            <a:r>
              <a:rPr lang="en-US" altLang="en-US" sz="2400" dirty="0">
                <a:solidFill>
                  <a:srgbClr val="0000CC"/>
                </a:solidFill>
                <a:latin typeface="Arial" panose="020B0604020202020204" pitchFamily="34" charset="0"/>
              </a:rPr>
              <a:t>Tĩnh mạch</a:t>
            </a:r>
          </a:p>
        </p:txBody>
      </p:sp>
      <p:sp>
        <p:nvSpPr>
          <p:cNvPr id="28750" name="Text Box 78"/>
          <p:cNvSpPr txBox="1"/>
          <p:nvPr/>
        </p:nvSpPr>
        <p:spPr>
          <a:xfrm>
            <a:off x="609600" y="2819400"/>
            <a:ext cx="2133600" cy="457200"/>
          </a:xfrm>
          <a:prstGeom prst="rect">
            <a:avLst/>
          </a:prstGeom>
          <a:noFill/>
          <a:ln w="9525">
            <a:noFill/>
          </a:ln>
        </p:spPr>
        <p:txBody>
          <a:bodyPr>
            <a:spAutoFit/>
          </a:bodyPr>
          <a:lstStyle/>
          <a:p>
            <a:pPr eaLnBrk="1" hangingPunct="1">
              <a:spcBef>
                <a:spcPct val="50000"/>
              </a:spcBef>
            </a:pPr>
            <a:r>
              <a:rPr lang="en-US" altLang="en-US" sz="2400" dirty="0">
                <a:solidFill>
                  <a:srgbClr val="CC0099"/>
                </a:solidFill>
                <a:latin typeface="Arial" panose="020B0604020202020204" pitchFamily="34" charset="0"/>
              </a:rPr>
              <a:t>TÂM THẤT</a:t>
            </a:r>
          </a:p>
        </p:txBody>
      </p:sp>
      <p:sp>
        <p:nvSpPr>
          <p:cNvPr id="28751" name="Text Box 79"/>
          <p:cNvSpPr txBox="1"/>
          <p:nvPr/>
        </p:nvSpPr>
        <p:spPr>
          <a:xfrm>
            <a:off x="685800" y="3810000"/>
            <a:ext cx="1905000" cy="457200"/>
          </a:xfrm>
          <a:prstGeom prst="rect">
            <a:avLst/>
          </a:prstGeom>
          <a:noFill/>
          <a:ln w="9525">
            <a:noFill/>
          </a:ln>
        </p:spPr>
        <p:txBody>
          <a:bodyPr>
            <a:spAutoFit/>
          </a:bodyPr>
          <a:lstStyle/>
          <a:p>
            <a:pPr eaLnBrk="1" hangingPunct="1">
              <a:spcBef>
                <a:spcPct val="50000"/>
              </a:spcBef>
            </a:pPr>
            <a:r>
              <a:rPr lang="en-US" altLang="en-US" sz="2400" dirty="0">
                <a:solidFill>
                  <a:srgbClr val="CC0099"/>
                </a:solidFill>
                <a:latin typeface="Arial" panose="020B0604020202020204" pitchFamily="34" charset="0"/>
              </a:rPr>
              <a:t>TÂM NHĨ</a:t>
            </a:r>
          </a:p>
        </p:txBody>
      </p:sp>
      <p:sp>
        <p:nvSpPr>
          <p:cNvPr id="28752" name="Line 80"/>
          <p:cNvSpPr/>
          <p:nvPr/>
        </p:nvSpPr>
        <p:spPr>
          <a:xfrm>
            <a:off x="2057400" y="5638800"/>
            <a:ext cx="1066800" cy="0"/>
          </a:xfrm>
          <a:prstGeom prst="line">
            <a:avLst/>
          </a:prstGeom>
          <a:ln w="9525" cap="flat" cmpd="sng">
            <a:solidFill>
              <a:schemeClr val="tx1"/>
            </a:solidFill>
            <a:prstDash val="solid"/>
            <a:headEnd type="none" w="med" len="med"/>
            <a:tailEnd type="triangle" w="med" len="med"/>
          </a:ln>
        </p:spPr>
      </p:sp>
      <p:sp>
        <p:nvSpPr>
          <p:cNvPr id="28753" name="Line 81"/>
          <p:cNvSpPr/>
          <p:nvPr/>
        </p:nvSpPr>
        <p:spPr>
          <a:xfrm>
            <a:off x="2286000" y="4038600"/>
            <a:ext cx="914400" cy="0"/>
          </a:xfrm>
          <a:prstGeom prst="line">
            <a:avLst/>
          </a:prstGeom>
          <a:ln w="9525" cap="flat" cmpd="sng">
            <a:solidFill>
              <a:schemeClr val="tx1"/>
            </a:solidFill>
            <a:prstDash val="solid"/>
            <a:headEnd type="none" w="med" len="med"/>
            <a:tailEnd type="triangle" w="med" len="med"/>
          </a:ln>
        </p:spPr>
      </p:sp>
      <p:sp>
        <p:nvSpPr>
          <p:cNvPr id="28754" name="Line 82"/>
          <p:cNvSpPr/>
          <p:nvPr/>
        </p:nvSpPr>
        <p:spPr>
          <a:xfrm>
            <a:off x="2286000" y="3048000"/>
            <a:ext cx="914400" cy="0"/>
          </a:xfrm>
          <a:prstGeom prst="line">
            <a:avLst/>
          </a:prstGeom>
          <a:ln w="9525" cap="flat" cmpd="sng">
            <a:solidFill>
              <a:schemeClr val="tx1"/>
            </a:solidFill>
            <a:prstDash val="solid"/>
            <a:headEnd type="none" w="med" len="med"/>
            <a:tailEnd type="triangle" w="med" len="med"/>
          </a:ln>
        </p:spPr>
      </p:sp>
      <p:sp>
        <p:nvSpPr>
          <p:cNvPr id="28755" name="Line 83"/>
          <p:cNvSpPr/>
          <p:nvPr/>
        </p:nvSpPr>
        <p:spPr>
          <a:xfrm>
            <a:off x="2362200" y="1905000"/>
            <a:ext cx="762000" cy="0"/>
          </a:xfrm>
          <a:prstGeom prst="line">
            <a:avLst/>
          </a:prstGeom>
          <a:ln w="9525" cap="flat" cmpd="sng">
            <a:solidFill>
              <a:schemeClr val="tx1"/>
            </a:solidFill>
            <a:prstDash val="solid"/>
            <a:headEnd type="none" w="med" len="med"/>
            <a:tailEnd type="triangle" w="med" len="med"/>
          </a:ln>
        </p:spPr>
      </p:sp>
      <p:sp>
        <p:nvSpPr>
          <p:cNvPr id="28756" name="Line 84"/>
          <p:cNvSpPr/>
          <p:nvPr/>
        </p:nvSpPr>
        <p:spPr>
          <a:xfrm flipH="1" flipV="1">
            <a:off x="6858000" y="3048000"/>
            <a:ext cx="533400" cy="0"/>
          </a:xfrm>
          <a:prstGeom prst="line">
            <a:avLst/>
          </a:prstGeom>
          <a:ln w="9525" cap="flat" cmpd="sng">
            <a:solidFill>
              <a:schemeClr val="tx1"/>
            </a:solidFill>
            <a:prstDash val="solid"/>
            <a:headEnd type="none" w="med" len="med"/>
            <a:tailEnd type="triangle" w="med" len="med"/>
          </a:ln>
        </p:spPr>
      </p:sp>
      <p:sp>
        <p:nvSpPr>
          <p:cNvPr id="28757" name="Line 85"/>
          <p:cNvSpPr/>
          <p:nvPr/>
        </p:nvSpPr>
        <p:spPr>
          <a:xfrm flipV="1">
            <a:off x="4953000" y="1524000"/>
            <a:ext cx="228600" cy="457200"/>
          </a:xfrm>
          <a:prstGeom prst="line">
            <a:avLst/>
          </a:prstGeom>
          <a:ln w="9525" cap="flat" cmpd="sng">
            <a:solidFill>
              <a:schemeClr val="tx1"/>
            </a:solidFill>
            <a:prstDash val="solid"/>
            <a:headEnd type="none" w="med" len="med"/>
            <a:tailEnd type="triangle" w="med" len="med"/>
          </a:ln>
        </p:spPr>
      </p:sp>
      <p:sp>
        <p:nvSpPr>
          <p:cNvPr id="28758" name="Line 86"/>
          <p:cNvSpPr/>
          <p:nvPr/>
        </p:nvSpPr>
        <p:spPr>
          <a:xfrm>
            <a:off x="4953000" y="5181600"/>
            <a:ext cx="0" cy="457200"/>
          </a:xfrm>
          <a:prstGeom prst="line">
            <a:avLst/>
          </a:prstGeom>
          <a:ln w="9525" cap="flat" cmpd="sng">
            <a:solidFill>
              <a:schemeClr val="tx1"/>
            </a:solidFill>
            <a:prstDash val="solid"/>
            <a:headEnd type="none" w="med" len="med"/>
            <a:tailEnd type="triangle" w="med" len="med"/>
          </a:ln>
        </p:spPr>
      </p:sp>
      <p:sp>
        <p:nvSpPr>
          <p:cNvPr id="28759" name="Line 87"/>
          <p:cNvSpPr/>
          <p:nvPr/>
        </p:nvSpPr>
        <p:spPr>
          <a:xfrm>
            <a:off x="4953000" y="5181600"/>
            <a:ext cx="228600" cy="1066800"/>
          </a:xfrm>
          <a:prstGeom prst="line">
            <a:avLst/>
          </a:prstGeom>
          <a:ln w="9525" cap="flat" cmpd="sng">
            <a:solidFill>
              <a:schemeClr val="tx1"/>
            </a:solidFill>
            <a:prstDash val="solid"/>
            <a:headEnd type="none" w="med" len="med"/>
            <a:tailEnd type="triangle" w="med" len="med"/>
          </a:ln>
        </p:spPr>
      </p:sp>
      <p:sp>
        <p:nvSpPr>
          <p:cNvPr id="28760" name="Line 88"/>
          <p:cNvSpPr/>
          <p:nvPr/>
        </p:nvSpPr>
        <p:spPr>
          <a:xfrm flipV="1">
            <a:off x="4953000" y="914400"/>
            <a:ext cx="0" cy="1066800"/>
          </a:xfrm>
          <a:prstGeom prst="line">
            <a:avLst/>
          </a:prstGeom>
          <a:ln w="9525" cap="flat" cmpd="sng">
            <a:solidFill>
              <a:schemeClr val="tx1"/>
            </a:solidFill>
            <a:prstDash val="solid"/>
            <a:headEnd type="none" w="med" len="med"/>
            <a:tailEnd type="triangle" w="med" len="me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fade">
                                      <p:cBhvr>
                                        <p:cTn id="7" dur="1000"/>
                                        <p:tgtEl>
                                          <p:spTgt spid="26628"/>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26635"/>
                                        </p:tgtEl>
                                        <p:attrNameLst>
                                          <p:attrName>style.visibility</p:attrName>
                                        </p:attrNameLst>
                                      </p:cBhvr>
                                      <p:to>
                                        <p:strVal val="visible"/>
                                      </p:to>
                                    </p:set>
                                    <p:animEffect transition="in" filter="slide(fromBottom)">
                                      <p:cBhvr>
                                        <p:cTn id="11" dur="1000"/>
                                        <p:tgtEl>
                                          <p:spTgt spid="26635"/>
                                        </p:tgtEl>
                                      </p:cBhvr>
                                    </p:animEffect>
                                  </p:childTnLst>
                                </p:cTn>
                              </p:par>
                            </p:childTnLst>
                          </p:cTn>
                        </p:par>
                        <p:par>
                          <p:cTn id="12" fill="hold">
                            <p:stCondLst>
                              <p:cond delay="2000"/>
                            </p:stCondLst>
                            <p:childTnLst>
                              <p:par>
                                <p:cTn id="13" presetID="5" presetClass="entr" presetSubtype="10" fill="hold" grpId="0" nodeType="afterEffect">
                                  <p:stCondLst>
                                    <p:cond delay="0"/>
                                  </p:stCondLst>
                                  <p:childTnLst>
                                    <p:set>
                                      <p:cBhvr>
                                        <p:cTn id="14" dur="1" fill="hold">
                                          <p:stCondLst>
                                            <p:cond delay="0"/>
                                          </p:stCondLst>
                                        </p:cTn>
                                        <p:tgtEl>
                                          <p:spTgt spid="26640"/>
                                        </p:tgtEl>
                                        <p:attrNameLst>
                                          <p:attrName>style.visibility</p:attrName>
                                        </p:attrNameLst>
                                      </p:cBhvr>
                                      <p:to>
                                        <p:strVal val="visible"/>
                                      </p:to>
                                    </p:set>
                                    <p:animEffect transition="in" filter="checkerboard(across)">
                                      <p:cBhvr>
                                        <p:cTn id="15" dur="1000"/>
                                        <p:tgtEl>
                                          <p:spTgt spid="26640"/>
                                        </p:tgtEl>
                                      </p:cBhvr>
                                    </p:animEffect>
                                  </p:childTnLst>
                                </p:cTn>
                              </p:par>
                            </p:childTnLst>
                          </p:cTn>
                        </p:par>
                        <p:par>
                          <p:cTn id="16" fill="hold">
                            <p:stCondLst>
                              <p:cond delay="3000"/>
                            </p:stCondLst>
                            <p:childTnLst>
                              <p:par>
                                <p:cTn id="17" presetID="55" presetClass="entr" presetSubtype="0" fill="hold" grpId="0" nodeType="afterEffect">
                                  <p:stCondLst>
                                    <p:cond delay="0"/>
                                  </p:stCondLst>
                                  <p:childTnLst>
                                    <p:set>
                                      <p:cBhvr>
                                        <p:cTn id="18" dur="1" fill="hold">
                                          <p:stCondLst>
                                            <p:cond delay="0"/>
                                          </p:stCondLst>
                                        </p:cTn>
                                        <p:tgtEl>
                                          <p:spTgt spid="26645"/>
                                        </p:tgtEl>
                                        <p:attrNameLst>
                                          <p:attrName>style.visibility</p:attrName>
                                        </p:attrNameLst>
                                      </p:cBhvr>
                                      <p:to>
                                        <p:strVal val="visible"/>
                                      </p:to>
                                    </p:set>
                                    <p:anim calcmode="lin" valueType="num">
                                      <p:cBhvr>
                                        <p:cTn id="19" dur="1000" fill="hold"/>
                                        <p:tgtEl>
                                          <p:spTgt spid="26645"/>
                                        </p:tgtEl>
                                        <p:attrNameLst>
                                          <p:attrName>ppt_w</p:attrName>
                                        </p:attrNameLst>
                                      </p:cBhvr>
                                      <p:tavLst>
                                        <p:tav tm="0">
                                          <p:val>
                                            <p:strVal val="#ppt_w*0.70"/>
                                          </p:val>
                                        </p:tav>
                                        <p:tav tm="100000">
                                          <p:val>
                                            <p:strVal val="#ppt_w"/>
                                          </p:val>
                                        </p:tav>
                                      </p:tavLst>
                                    </p:anim>
                                    <p:anim calcmode="lin" valueType="num">
                                      <p:cBhvr>
                                        <p:cTn id="20" dur="1000" fill="hold"/>
                                        <p:tgtEl>
                                          <p:spTgt spid="26645"/>
                                        </p:tgtEl>
                                        <p:attrNameLst>
                                          <p:attrName>ppt_h</p:attrName>
                                        </p:attrNameLst>
                                      </p:cBhvr>
                                      <p:tavLst>
                                        <p:tav tm="0">
                                          <p:val>
                                            <p:strVal val="#ppt_h"/>
                                          </p:val>
                                        </p:tav>
                                        <p:tav tm="100000">
                                          <p:val>
                                            <p:strVal val="#ppt_h"/>
                                          </p:val>
                                        </p:tav>
                                      </p:tavLst>
                                    </p:anim>
                                    <p:animEffect transition="in" filter="fade">
                                      <p:cBhvr>
                                        <p:cTn id="21" dur="1000"/>
                                        <p:tgtEl>
                                          <p:spTgt spid="26645"/>
                                        </p:tgtEl>
                                      </p:cBhvr>
                                    </p:animEffect>
                                  </p:childTnLst>
                                </p:cTn>
                              </p:par>
                            </p:childTnLst>
                          </p:cTn>
                        </p:par>
                        <p:par>
                          <p:cTn id="22" fill="hold">
                            <p:stCondLst>
                              <p:cond delay="4000"/>
                            </p:stCondLst>
                            <p:childTnLst>
                              <p:par>
                                <p:cTn id="23" presetID="5" presetClass="entr" presetSubtype="10" fill="hold" grpId="0" nodeType="afterEffect">
                                  <p:stCondLst>
                                    <p:cond delay="0"/>
                                  </p:stCondLst>
                                  <p:childTnLst>
                                    <p:set>
                                      <p:cBhvr>
                                        <p:cTn id="24" dur="1" fill="hold">
                                          <p:stCondLst>
                                            <p:cond delay="0"/>
                                          </p:stCondLst>
                                        </p:cTn>
                                        <p:tgtEl>
                                          <p:spTgt spid="26655"/>
                                        </p:tgtEl>
                                        <p:attrNameLst>
                                          <p:attrName>style.visibility</p:attrName>
                                        </p:attrNameLst>
                                      </p:cBhvr>
                                      <p:to>
                                        <p:strVal val="visible"/>
                                      </p:to>
                                    </p:set>
                                    <p:animEffect transition="in" filter="checkerboard(across)">
                                      <p:cBhvr>
                                        <p:cTn id="25" dur="1000"/>
                                        <p:tgtEl>
                                          <p:spTgt spid="26655"/>
                                        </p:tgtEl>
                                      </p:cBhvr>
                                    </p:animEffect>
                                  </p:childTnLst>
                                </p:cTn>
                              </p:par>
                            </p:childTnLst>
                          </p:cTn>
                        </p:par>
                        <p:par>
                          <p:cTn id="26" fill="hold">
                            <p:stCondLst>
                              <p:cond delay="5000"/>
                            </p:stCondLst>
                            <p:childTnLst>
                              <p:par>
                                <p:cTn id="27" presetID="5" presetClass="entr" presetSubtype="10" fill="hold" grpId="0" nodeType="afterEffect">
                                  <p:stCondLst>
                                    <p:cond delay="0"/>
                                  </p:stCondLst>
                                  <p:childTnLst>
                                    <p:set>
                                      <p:cBhvr>
                                        <p:cTn id="28" dur="1" fill="hold">
                                          <p:stCondLst>
                                            <p:cond delay="0"/>
                                          </p:stCondLst>
                                        </p:cTn>
                                        <p:tgtEl>
                                          <p:spTgt spid="26656"/>
                                        </p:tgtEl>
                                        <p:attrNameLst>
                                          <p:attrName>style.visibility</p:attrName>
                                        </p:attrNameLst>
                                      </p:cBhvr>
                                      <p:to>
                                        <p:strVal val="visible"/>
                                      </p:to>
                                    </p:set>
                                    <p:animEffect transition="in" filter="checkerboard(across)">
                                      <p:cBhvr>
                                        <p:cTn id="29" dur="1000"/>
                                        <p:tgtEl>
                                          <p:spTgt spid="26656"/>
                                        </p:tgtEl>
                                      </p:cBhvr>
                                    </p:animEffect>
                                  </p:childTnLst>
                                </p:cTn>
                              </p:par>
                            </p:childTnLst>
                          </p:cTn>
                        </p:par>
                        <p:par>
                          <p:cTn id="30" fill="hold">
                            <p:stCondLst>
                              <p:cond delay="6000"/>
                            </p:stCondLst>
                            <p:childTnLst>
                              <p:par>
                                <p:cTn id="31" presetID="5" presetClass="entr" presetSubtype="10" fill="hold" grpId="0" nodeType="afterEffect">
                                  <p:stCondLst>
                                    <p:cond delay="0"/>
                                  </p:stCondLst>
                                  <p:childTnLst>
                                    <p:set>
                                      <p:cBhvr>
                                        <p:cTn id="32" dur="1" fill="hold">
                                          <p:stCondLst>
                                            <p:cond delay="0"/>
                                          </p:stCondLst>
                                        </p:cTn>
                                        <p:tgtEl>
                                          <p:spTgt spid="26657"/>
                                        </p:tgtEl>
                                        <p:attrNameLst>
                                          <p:attrName>style.visibility</p:attrName>
                                        </p:attrNameLst>
                                      </p:cBhvr>
                                      <p:to>
                                        <p:strVal val="visible"/>
                                      </p:to>
                                    </p:set>
                                    <p:animEffect transition="in" filter="checkerboard(across)">
                                      <p:cBhvr>
                                        <p:cTn id="33" dur="1000"/>
                                        <p:tgtEl>
                                          <p:spTgt spid="26657"/>
                                        </p:tgtEl>
                                      </p:cBhvr>
                                    </p:animEffect>
                                  </p:childTnLst>
                                </p:cTn>
                              </p:par>
                            </p:childTnLst>
                          </p:cTn>
                        </p:par>
                        <p:par>
                          <p:cTn id="34" fill="hold">
                            <p:stCondLst>
                              <p:cond delay="7000"/>
                            </p:stCondLst>
                            <p:childTnLst>
                              <p:par>
                                <p:cTn id="35" presetID="5" presetClass="entr" presetSubtype="10" fill="hold" grpId="0" nodeType="afterEffect">
                                  <p:stCondLst>
                                    <p:cond delay="0"/>
                                  </p:stCondLst>
                                  <p:childTnLst>
                                    <p:set>
                                      <p:cBhvr>
                                        <p:cTn id="36" dur="1" fill="hold">
                                          <p:stCondLst>
                                            <p:cond delay="0"/>
                                          </p:stCondLst>
                                        </p:cTn>
                                        <p:tgtEl>
                                          <p:spTgt spid="26658"/>
                                        </p:tgtEl>
                                        <p:attrNameLst>
                                          <p:attrName>style.visibility</p:attrName>
                                        </p:attrNameLst>
                                      </p:cBhvr>
                                      <p:to>
                                        <p:strVal val="visible"/>
                                      </p:to>
                                    </p:set>
                                    <p:animEffect transition="in" filter="checkerboard(across)">
                                      <p:cBhvr>
                                        <p:cTn id="37" dur="1000"/>
                                        <p:tgtEl>
                                          <p:spTgt spid="26658"/>
                                        </p:tgtEl>
                                      </p:cBhvr>
                                    </p:animEffect>
                                  </p:childTnLst>
                                </p:cTn>
                              </p:par>
                            </p:childTnLst>
                          </p:cTn>
                        </p:par>
                        <p:par>
                          <p:cTn id="38" fill="hold">
                            <p:stCondLst>
                              <p:cond delay="8000"/>
                            </p:stCondLst>
                            <p:childTnLst>
                              <p:par>
                                <p:cTn id="39" presetID="5" presetClass="entr" presetSubtype="10" fill="hold" grpId="0" nodeType="afterEffect">
                                  <p:stCondLst>
                                    <p:cond delay="0"/>
                                  </p:stCondLst>
                                  <p:childTnLst>
                                    <p:set>
                                      <p:cBhvr>
                                        <p:cTn id="40" dur="1" fill="hold">
                                          <p:stCondLst>
                                            <p:cond delay="0"/>
                                          </p:stCondLst>
                                        </p:cTn>
                                        <p:tgtEl>
                                          <p:spTgt spid="26664"/>
                                        </p:tgtEl>
                                        <p:attrNameLst>
                                          <p:attrName>style.visibility</p:attrName>
                                        </p:attrNameLst>
                                      </p:cBhvr>
                                      <p:to>
                                        <p:strVal val="visible"/>
                                      </p:to>
                                    </p:set>
                                    <p:animEffect transition="in" filter="checkerboard(across)">
                                      <p:cBhvr>
                                        <p:cTn id="41" dur="1000"/>
                                        <p:tgtEl>
                                          <p:spTgt spid="26664"/>
                                        </p:tgtEl>
                                      </p:cBhvr>
                                    </p:animEffect>
                                  </p:childTnLst>
                                </p:cTn>
                              </p:par>
                            </p:childTnLst>
                          </p:cTn>
                        </p:par>
                        <p:par>
                          <p:cTn id="42" fill="hold">
                            <p:stCondLst>
                              <p:cond delay="9000"/>
                            </p:stCondLst>
                            <p:childTnLst>
                              <p:par>
                                <p:cTn id="43" presetID="5" presetClass="entr" presetSubtype="10" fill="hold" grpId="0" nodeType="afterEffect">
                                  <p:stCondLst>
                                    <p:cond delay="0"/>
                                  </p:stCondLst>
                                  <p:childTnLst>
                                    <p:set>
                                      <p:cBhvr>
                                        <p:cTn id="44" dur="1" fill="hold">
                                          <p:stCondLst>
                                            <p:cond delay="0"/>
                                          </p:stCondLst>
                                        </p:cTn>
                                        <p:tgtEl>
                                          <p:spTgt spid="26666"/>
                                        </p:tgtEl>
                                        <p:attrNameLst>
                                          <p:attrName>style.visibility</p:attrName>
                                        </p:attrNameLst>
                                      </p:cBhvr>
                                      <p:to>
                                        <p:strVal val="visible"/>
                                      </p:to>
                                    </p:set>
                                    <p:animEffect transition="in" filter="checkerboard(across)">
                                      <p:cBhvr>
                                        <p:cTn id="45" dur="1000"/>
                                        <p:tgtEl>
                                          <p:spTgt spid="26666"/>
                                        </p:tgtEl>
                                      </p:cBhvr>
                                    </p:animEffect>
                                  </p:childTnLst>
                                </p:cTn>
                              </p:par>
                            </p:childTnLst>
                          </p:cTn>
                        </p:par>
                        <p:par>
                          <p:cTn id="46" fill="hold">
                            <p:stCondLst>
                              <p:cond delay="10000"/>
                            </p:stCondLst>
                            <p:childTnLst>
                              <p:par>
                                <p:cTn id="47" presetID="5" presetClass="entr" presetSubtype="10" fill="hold" grpId="0" nodeType="afterEffect">
                                  <p:stCondLst>
                                    <p:cond delay="0"/>
                                  </p:stCondLst>
                                  <p:childTnLst>
                                    <p:set>
                                      <p:cBhvr>
                                        <p:cTn id="48" dur="1" fill="hold">
                                          <p:stCondLst>
                                            <p:cond delay="0"/>
                                          </p:stCondLst>
                                        </p:cTn>
                                        <p:tgtEl>
                                          <p:spTgt spid="26668"/>
                                        </p:tgtEl>
                                        <p:attrNameLst>
                                          <p:attrName>style.visibility</p:attrName>
                                        </p:attrNameLst>
                                      </p:cBhvr>
                                      <p:to>
                                        <p:strVal val="visible"/>
                                      </p:to>
                                    </p:set>
                                    <p:animEffect transition="in" filter="checkerboard(across)">
                                      <p:cBhvr>
                                        <p:cTn id="49" dur="1000"/>
                                        <p:tgtEl>
                                          <p:spTgt spid="26668"/>
                                        </p:tgtEl>
                                      </p:cBhvr>
                                    </p:animEffect>
                                  </p:childTnLst>
                                </p:cTn>
                              </p:par>
                            </p:childTnLst>
                          </p:cTn>
                        </p:par>
                        <p:par>
                          <p:cTn id="50" fill="hold">
                            <p:stCondLst>
                              <p:cond delay="11000"/>
                            </p:stCondLst>
                            <p:childTnLst>
                              <p:par>
                                <p:cTn id="51" presetID="5" presetClass="entr" presetSubtype="10" fill="hold" grpId="0" nodeType="afterEffect">
                                  <p:stCondLst>
                                    <p:cond delay="0"/>
                                  </p:stCondLst>
                                  <p:childTnLst>
                                    <p:set>
                                      <p:cBhvr>
                                        <p:cTn id="52" dur="1" fill="hold">
                                          <p:stCondLst>
                                            <p:cond delay="0"/>
                                          </p:stCondLst>
                                        </p:cTn>
                                        <p:tgtEl>
                                          <p:spTgt spid="26670"/>
                                        </p:tgtEl>
                                        <p:attrNameLst>
                                          <p:attrName>style.visibility</p:attrName>
                                        </p:attrNameLst>
                                      </p:cBhvr>
                                      <p:to>
                                        <p:strVal val="visible"/>
                                      </p:to>
                                    </p:set>
                                    <p:animEffect transition="in" filter="checkerboard(across)">
                                      <p:cBhvr>
                                        <p:cTn id="53" dur="1000"/>
                                        <p:tgtEl>
                                          <p:spTgt spid="26670"/>
                                        </p:tgtEl>
                                      </p:cBhvr>
                                    </p:animEffect>
                                  </p:childTnLst>
                                </p:cTn>
                              </p:par>
                            </p:childTnLst>
                          </p:cTn>
                        </p:par>
                        <p:par>
                          <p:cTn id="54" fill="hold">
                            <p:stCondLst>
                              <p:cond delay="12000"/>
                            </p:stCondLst>
                            <p:childTnLst>
                              <p:par>
                                <p:cTn id="55" presetID="55" presetClass="entr" presetSubtype="0" fill="hold" grpId="0" nodeType="afterEffect">
                                  <p:stCondLst>
                                    <p:cond delay="0"/>
                                  </p:stCondLst>
                                  <p:childTnLst>
                                    <p:set>
                                      <p:cBhvr>
                                        <p:cTn id="56" dur="1" fill="hold">
                                          <p:stCondLst>
                                            <p:cond delay="0"/>
                                          </p:stCondLst>
                                        </p:cTn>
                                        <p:tgtEl>
                                          <p:spTgt spid="26691"/>
                                        </p:tgtEl>
                                        <p:attrNameLst>
                                          <p:attrName>style.visibility</p:attrName>
                                        </p:attrNameLst>
                                      </p:cBhvr>
                                      <p:to>
                                        <p:strVal val="visible"/>
                                      </p:to>
                                    </p:set>
                                    <p:anim calcmode="lin" valueType="num">
                                      <p:cBhvr>
                                        <p:cTn id="57" dur="1000" fill="hold"/>
                                        <p:tgtEl>
                                          <p:spTgt spid="26691"/>
                                        </p:tgtEl>
                                        <p:attrNameLst>
                                          <p:attrName>ppt_w</p:attrName>
                                        </p:attrNameLst>
                                      </p:cBhvr>
                                      <p:tavLst>
                                        <p:tav tm="0">
                                          <p:val>
                                            <p:strVal val="#ppt_w*0.70"/>
                                          </p:val>
                                        </p:tav>
                                        <p:tav tm="100000">
                                          <p:val>
                                            <p:strVal val="#ppt_w"/>
                                          </p:val>
                                        </p:tav>
                                      </p:tavLst>
                                    </p:anim>
                                    <p:anim calcmode="lin" valueType="num">
                                      <p:cBhvr>
                                        <p:cTn id="58" dur="1000" fill="hold"/>
                                        <p:tgtEl>
                                          <p:spTgt spid="26691"/>
                                        </p:tgtEl>
                                        <p:attrNameLst>
                                          <p:attrName>ppt_h</p:attrName>
                                        </p:attrNameLst>
                                      </p:cBhvr>
                                      <p:tavLst>
                                        <p:tav tm="0">
                                          <p:val>
                                            <p:strVal val="#ppt_h"/>
                                          </p:val>
                                        </p:tav>
                                        <p:tav tm="100000">
                                          <p:val>
                                            <p:strVal val="#ppt_h"/>
                                          </p:val>
                                        </p:tav>
                                      </p:tavLst>
                                    </p:anim>
                                    <p:animEffect transition="in" filter="fade">
                                      <p:cBhvr>
                                        <p:cTn id="59" dur="1000"/>
                                        <p:tgtEl>
                                          <p:spTgt spid="26691"/>
                                        </p:tgtEl>
                                      </p:cBhvr>
                                    </p:animEffect>
                                  </p:childTnLst>
                                </p:cTn>
                              </p:par>
                            </p:childTnLst>
                          </p:cTn>
                        </p:par>
                        <p:par>
                          <p:cTn id="60" fill="hold">
                            <p:stCondLst>
                              <p:cond delay="13000"/>
                            </p:stCondLst>
                            <p:childTnLst>
                              <p:par>
                                <p:cTn id="61" presetID="5" presetClass="entr" presetSubtype="10" fill="hold" grpId="0" nodeType="afterEffect">
                                  <p:stCondLst>
                                    <p:cond delay="0"/>
                                  </p:stCondLst>
                                  <p:childTnLst>
                                    <p:set>
                                      <p:cBhvr>
                                        <p:cTn id="62" dur="1" fill="hold">
                                          <p:stCondLst>
                                            <p:cond delay="0"/>
                                          </p:stCondLst>
                                        </p:cTn>
                                        <p:tgtEl>
                                          <p:spTgt spid="26693"/>
                                        </p:tgtEl>
                                        <p:attrNameLst>
                                          <p:attrName>style.visibility</p:attrName>
                                        </p:attrNameLst>
                                      </p:cBhvr>
                                      <p:to>
                                        <p:strVal val="visible"/>
                                      </p:to>
                                    </p:set>
                                    <p:animEffect transition="in" filter="checkerboard(across)">
                                      <p:cBhvr>
                                        <p:cTn id="63" dur="1000"/>
                                        <p:tgtEl>
                                          <p:spTgt spid="26693"/>
                                        </p:tgtEl>
                                      </p:cBhvr>
                                    </p:animEffect>
                                  </p:childTnLst>
                                </p:cTn>
                              </p:par>
                            </p:childTnLst>
                          </p:cTn>
                        </p:par>
                        <p:par>
                          <p:cTn id="64" fill="hold">
                            <p:stCondLst>
                              <p:cond delay="14000"/>
                            </p:stCondLst>
                            <p:childTnLst>
                              <p:par>
                                <p:cTn id="65" presetID="18" presetClass="entr" presetSubtype="12" fill="hold" grpId="0" nodeType="afterEffect">
                                  <p:stCondLst>
                                    <p:cond delay="0"/>
                                  </p:stCondLst>
                                  <p:childTnLst>
                                    <p:set>
                                      <p:cBhvr>
                                        <p:cTn id="66" dur="1" fill="hold">
                                          <p:stCondLst>
                                            <p:cond delay="0"/>
                                          </p:stCondLst>
                                        </p:cTn>
                                        <p:tgtEl>
                                          <p:spTgt spid="26695"/>
                                        </p:tgtEl>
                                        <p:attrNameLst>
                                          <p:attrName>style.visibility</p:attrName>
                                        </p:attrNameLst>
                                      </p:cBhvr>
                                      <p:to>
                                        <p:strVal val="visible"/>
                                      </p:to>
                                    </p:set>
                                    <p:animEffect transition="in" filter="strips(downLeft)">
                                      <p:cBhvr>
                                        <p:cTn id="67" dur="1000"/>
                                        <p:tgtEl>
                                          <p:spTgt spid="26695"/>
                                        </p:tgtEl>
                                      </p:cBhvr>
                                    </p:animEffect>
                                  </p:childTnLst>
                                </p:cTn>
                              </p:par>
                            </p:childTnLst>
                          </p:cTn>
                        </p:par>
                        <p:par>
                          <p:cTn id="68" fill="hold">
                            <p:stCondLst>
                              <p:cond delay="15000"/>
                            </p:stCondLst>
                            <p:childTnLst>
                              <p:par>
                                <p:cTn id="69" presetID="18" presetClass="entr" presetSubtype="12" fill="hold" grpId="0" nodeType="afterEffect">
                                  <p:stCondLst>
                                    <p:cond delay="0"/>
                                  </p:stCondLst>
                                  <p:childTnLst>
                                    <p:set>
                                      <p:cBhvr>
                                        <p:cTn id="70" dur="1" fill="hold">
                                          <p:stCondLst>
                                            <p:cond delay="0"/>
                                          </p:stCondLst>
                                        </p:cTn>
                                        <p:tgtEl>
                                          <p:spTgt spid="26694"/>
                                        </p:tgtEl>
                                        <p:attrNameLst>
                                          <p:attrName>style.visibility</p:attrName>
                                        </p:attrNameLst>
                                      </p:cBhvr>
                                      <p:to>
                                        <p:strVal val="visible"/>
                                      </p:to>
                                    </p:set>
                                    <p:animEffect transition="in" filter="strips(downLeft)">
                                      <p:cBhvr>
                                        <p:cTn id="71" dur="1000"/>
                                        <p:tgtEl>
                                          <p:spTgt spid="26694"/>
                                        </p:tgtEl>
                                      </p:cBhvr>
                                    </p:animEffect>
                                  </p:childTnLst>
                                </p:cTn>
                              </p:par>
                            </p:childTnLst>
                          </p:cTn>
                        </p:par>
                        <p:par>
                          <p:cTn id="72" fill="hold">
                            <p:stCondLst>
                              <p:cond delay="16000"/>
                            </p:stCondLst>
                            <p:childTnLst>
                              <p:par>
                                <p:cTn id="73" presetID="55" presetClass="entr" presetSubtype="0" fill="hold" grpId="0" nodeType="afterEffect">
                                  <p:stCondLst>
                                    <p:cond delay="0"/>
                                  </p:stCondLst>
                                  <p:childTnLst>
                                    <p:set>
                                      <p:cBhvr>
                                        <p:cTn id="74" dur="1" fill="hold">
                                          <p:stCondLst>
                                            <p:cond delay="0"/>
                                          </p:stCondLst>
                                        </p:cTn>
                                        <p:tgtEl>
                                          <p:spTgt spid="26692"/>
                                        </p:tgtEl>
                                        <p:attrNameLst>
                                          <p:attrName>style.visibility</p:attrName>
                                        </p:attrNameLst>
                                      </p:cBhvr>
                                      <p:to>
                                        <p:strVal val="visible"/>
                                      </p:to>
                                    </p:set>
                                    <p:anim calcmode="lin" valueType="num">
                                      <p:cBhvr>
                                        <p:cTn id="75" dur="1000" fill="hold"/>
                                        <p:tgtEl>
                                          <p:spTgt spid="26692"/>
                                        </p:tgtEl>
                                        <p:attrNameLst>
                                          <p:attrName>ppt_w</p:attrName>
                                        </p:attrNameLst>
                                      </p:cBhvr>
                                      <p:tavLst>
                                        <p:tav tm="0">
                                          <p:val>
                                            <p:strVal val="#ppt_w*0.70"/>
                                          </p:val>
                                        </p:tav>
                                        <p:tav tm="100000">
                                          <p:val>
                                            <p:strVal val="#ppt_w"/>
                                          </p:val>
                                        </p:tav>
                                      </p:tavLst>
                                    </p:anim>
                                    <p:anim calcmode="lin" valueType="num">
                                      <p:cBhvr>
                                        <p:cTn id="76" dur="1000" fill="hold"/>
                                        <p:tgtEl>
                                          <p:spTgt spid="26692"/>
                                        </p:tgtEl>
                                        <p:attrNameLst>
                                          <p:attrName>ppt_h</p:attrName>
                                        </p:attrNameLst>
                                      </p:cBhvr>
                                      <p:tavLst>
                                        <p:tav tm="0">
                                          <p:val>
                                            <p:strVal val="#ppt_h"/>
                                          </p:val>
                                        </p:tav>
                                        <p:tav tm="100000">
                                          <p:val>
                                            <p:strVal val="#ppt_h"/>
                                          </p:val>
                                        </p:tav>
                                      </p:tavLst>
                                    </p:anim>
                                    <p:animEffect transition="in" filter="fade">
                                      <p:cBhvr>
                                        <p:cTn id="77" dur="1000"/>
                                        <p:tgtEl>
                                          <p:spTgt spid="26692"/>
                                        </p:tgtEl>
                                      </p:cBhvr>
                                    </p:animEffect>
                                  </p:childTnLst>
                                </p:cTn>
                              </p:par>
                            </p:childTnLst>
                          </p:cTn>
                        </p:par>
                        <p:par>
                          <p:cTn id="78" fill="hold">
                            <p:stCondLst>
                              <p:cond delay="17000"/>
                            </p:stCondLst>
                            <p:childTnLst>
                              <p:par>
                                <p:cTn id="79" presetID="18" presetClass="entr" presetSubtype="12" fill="hold" grpId="0" nodeType="afterEffect">
                                  <p:stCondLst>
                                    <p:cond delay="0"/>
                                  </p:stCondLst>
                                  <p:childTnLst>
                                    <p:set>
                                      <p:cBhvr>
                                        <p:cTn id="80" dur="1" fill="hold">
                                          <p:stCondLst>
                                            <p:cond delay="0"/>
                                          </p:stCondLst>
                                        </p:cTn>
                                        <p:tgtEl>
                                          <p:spTgt spid="26678"/>
                                        </p:tgtEl>
                                        <p:attrNameLst>
                                          <p:attrName>style.visibility</p:attrName>
                                        </p:attrNameLst>
                                      </p:cBhvr>
                                      <p:to>
                                        <p:strVal val="visible"/>
                                      </p:to>
                                    </p:set>
                                    <p:animEffect transition="in" filter="strips(downLeft)">
                                      <p:cBhvr>
                                        <p:cTn id="81" dur="1000"/>
                                        <p:tgtEl>
                                          <p:spTgt spid="26678"/>
                                        </p:tgtEl>
                                      </p:cBhvr>
                                    </p:animEffect>
                                  </p:childTnLst>
                                </p:cTn>
                              </p:par>
                            </p:childTnLst>
                          </p:cTn>
                        </p:par>
                        <p:par>
                          <p:cTn id="82" fill="hold">
                            <p:stCondLst>
                              <p:cond delay="18000"/>
                            </p:stCondLst>
                            <p:childTnLst>
                              <p:par>
                                <p:cTn id="83" presetID="18" presetClass="entr" presetSubtype="12" fill="hold" grpId="0" nodeType="afterEffect">
                                  <p:stCondLst>
                                    <p:cond delay="0"/>
                                  </p:stCondLst>
                                  <p:childTnLst>
                                    <p:set>
                                      <p:cBhvr>
                                        <p:cTn id="84" dur="1" fill="hold">
                                          <p:stCondLst>
                                            <p:cond delay="0"/>
                                          </p:stCondLst>
                                        </p:cTn>
                                        <p:tgtEl>
                                          <p:spTgt spid="26680"/>
                                        </p:tgtEl>
                                        <p:attrNameLst>
                                          <p:attrName>style.visibility</p:attrName>
                                        </p:attrNameLst>
                                      </p:cBhvr>
                                      <p:to>
                                        <p:strVal val="visible"/>
                                      </p:to>
                                    </p:set>
                                    <p:animEffect transition="in" filter="strips(downLeft)">
                                      <p:cBhvr>
                                        <p:cTn id="85" dur="1000"/>
                                        <p:tgtEl>
                                          <p:spTgt spid="26680"/>
                                        </p:tgtEl>
                                      </p:cBhvr>
                                    </p:animEffect>
                                  </p:childTnLst>
                                </p:cTn>
                              </p:par>
                            </p:childTnLst>
                          </p:cTn>
                        </p:par>
                        <p:par>
                          <p:cTn id="86" fill="hold">
                            <p:stCondLst>
                              <p:cond delay="19000"/>
                            </p:stCondLst>
                            <p:childTnLst>
                              <p:par>
                                <p:cTn id="87" presetID="18" presetClass="entr" presetSubtype="12" fill="hold" grpId="0" nodeType="afterEffect">
                                  <p:stCondLst>
                                    <p:cond delay="0"/>
                                  </p:stCondLst>
                                  <p:childTnLst>
                                    <p:set>
                                      <p:cBhvr>
                                        <p:cTn id="88" dur="1" fill="hold">
                                          <p:stCondLst>
                                            <p:cond delay="0"/>
                                          </p:stCondLst>
                                        </p:cTn>
                                        <p:tgtEl>
                                          <p:spTgt spid="26682"/>
                                        </p:tgtEl>
                                        <p:attrNameLst>
                                          <p:attrName>style.visibility</p:attrName>
                                        </p:attrNameLst>
                                      </p:cBhvr>
                                      <p:to>
                                        <p:strVal val="visible"/>
                                      </p:to>
                                    </p:set>
                                    <p:animEffect transition="in" filter="strips(downLeft)">
                                      <p:cBhvr>
                                        <p:cTn id="89" dur="1000"/>
                                        <p:tgtEl>
                                          <p:spTgt spid="26682"/>
                                        </p:tgtEl>
                                      </p:cBhvr>
                                    </p:animEffect>
                                  </p:childTnLst>
                                </p:cTn>
                              </p:par>
                            </p:childTnLst>
                          </p:cTn>
                        </p:par>
                        <p:par>
                          <p:cTn id="90" fill="hold">
                            <p:stCondLst>
                              <p:cond delay="20000"/>
                            </p:stCondLst>
                            <p:childTnLst>
                              <p:par>
                                <p:cTn id="91" presetID="18" presetClass="entr" presetSubtype="12" fill="hold" grpId="0" nodeType="afterEffect">
                                  <p:stCondLst>
                                    <p:cond delay="0"/>
                                  </p:stCondLst>
                                  <p:childTnLst>
                                    <p:set>
                                      <p:cBhvr>
                                        <p:cTn id="92" dur="1" fill="hold">
                                          <p:stCondLst>
                                            <p:cond delay="0"/>
                                          </p:stCondLst>
                                        </p:cTn>
                                        <p:tgtEl>
                                          <p:spTgt spid="26684"/>
                                        </p:tgtEl>
                                        <p:attrNameLst>
                                          <p:attrName>style.visibility</p:attrName>
                                        </p:attrNameLst>
                                      </p:cBhvr>
                                      <p:to>
                                        <p:strVal val="visible"/>
                                      </p:to>
                                    </p:set>
                                    <p:animEffect transition="in" filter="strips(downLeft)">
                                      <p:cBhvr>
                                        <p:cTn id="93" dur="1000"/>
                                        <p:tgtEl>
                                          <p:spTgt spid="26684"/>
                                        </p:tgtEl>
                                      </p:cBhvr>
                                    </p:animEffect>
                                  </p:childTnLst>
                                </p:cTn>
                              </p:par>
                            </p:childTnLst>
                          </p:cTn>
                        </p:par>
                        <p:par>
                          <p:cTn id="94" fill="hold">
                            <p:stCondLst>
                              <p:cond delay="21000"/>
                            </p:stCondLst>
                            <p:childTnLst>
                              <p:par>
                                <p:cTn id="95" presetID="18" presetClass="entr" presetSubtype="12" fill="hold" grpId="0" nodeType="afterEffect">
                                  <p:stCondLst>
                                    <p:cond delay="0"/>
                                  </p:stCondLst>
                                  <p:childTnLst>
                                    <p:set>
                                      <p:cBhvr>
                                        <p:cTn id="96" dur="1" fill="hold">
                                          <p:stCondLst>
                                            <p:cond delay="0"/>
                                          </p:stCondLst>
                                        </p:cTn>
                                        <p:tgtEl>
                                          <p:spTgt spid="26686"/>
                                        </p:tgtEl>
                                        <p:attrNameLst>
                                          <p:attrName>style.visibility</p:attrName>
                                        </p:attrNameLst>
                                      </p:cBhvr>
                                      <p:to>
                                        <p:strVal val="visible"/>
                                      </p:to>
                                    </p:set>
                                    <p:animEffect transition="in" filter="strips(downLeft)">
                                      <p:cBhvr>
                                        <p:cTn id="97" dur="1000"/>
                                        <p:tgtEl>
                                          <p:spTgt spid="26686"/>
                                        </p:tgtEl>
                                      </p:cBhvr>
                                    </p:animEffect>
                                  </p:childTnLst>
                                </p:cTn>
                              </p:par>
                            </p:childTnLst>
                          </p:cTn>
                        </p:par>
                        <p:par>
                          <p:cTn id="98" fill="hold">
                            <p:stCondLst>
                              <p:cond delay="22000"/>
                            </p:stCondLst>
                            <p:childTnLst>
                              <p:par>
                                <p:cTn id="99" presetID="18" presetClass="entr" presetSubtype="12" fill="hold" grpId="0" nodeType="afterEffect">
                                  <p:stCondLst>
                                    <p:cond delay="0"/>
                                  </p:stCondLst>
                                  <p:childTnLst>
                                    <p:set>
                                      <p:cBhvr>
                                        <p:cTn id="100" dur="1" fill="hold">
                                          <p:stCondLst>
                                            <p:cond delay="0"/>
                                          </p:stCondLst>
                                        </p:cTn>
                                        <p:tgtEl>
                                          <p:spTgt spid="26688"/>
                                        </p:tgtEl>
                                        <p:attrNameLst>
                                          <p:attrName>style.visibility</p:attrName>
                                        </p:attrNameLst>
                                      </p:cBhvr>
                                      <p:to>
                                        <p:strVal val="visible"/>
                                      </p:to>
                                    </p:set>
                                    <p:animEffect transition="in" filter="strips(downLeft)">
                                      <p:cBhvr>
                                        <p:cTn id="101" dur="1000"/>
                                        <p:tgtEl>
                                          <p:spTgt spid="26688"/>
                                        </p:tgtEl>
                                      </p:cBhvr>
                                    </p:animEffect>
                                  </p:childTnLst>
                                </p:cTn>
                              </p:par>
                            </p:childTnLst>
                          </p:cTn>
                        </p:par>
                        <p:par>
                          <p:cTn id="102" fill="hold">
                            <p:stCondLst>
                              <p:cond delay="23000"/>
                            </p:stCondLst>
                            <p:childTnLst>
                              <p:par>
                                <p:cTn id="103" presetID="18" presetClass="entr" presetSubtype="12" fill="hold" grpId="0" nodeType="afterEffect">
                                  <p:stCondLst>
                                    <p:cond delay="0"/>
                                  </p:stCondLst>
                                  <p:childTnLst>
                                    <p:set>
                                      <p:cBhvr>
                                        <p:cTn id="104" dur="1" fill="hold">
                                          <p:stCondLst>
                                            <p:cond delay="0"/>
                                          </p:stCondLst>
                                        </p:cTn>
                                        <p:tgtEl>
                                          <p:spTgt spid="26690"/>
                                        </p:tgtEl>
                                        <p:attrNameLst>
                                          <p:attrName>style.visibility</p:attrName>
                                        </p:attrNameLst>
                                      </p:cBhvr>
                                      <p:to>
                                        <p:strVal val="visible"/>
                                      </p:to>
                                    </p:set>
                                    <p:animEffect transition="in" filter="strips(downLeft)">
                                      <p:cBhvr>
                                        <p:cTn id="105" dur="1000"/>
                                        <p:tgtEl>
                                          <p:spTgt spid="26690"/>
                                        </p:tgtEl>
                                      </p:cBhvr>
                                    </p:animEffect>
                                  </p:childTnLst>
                                </p:cTn>
                              </p:par>
                            </p:childTnLst>
                          </p:cTn>
                        </p:par>
                        <p:par>
                          <p:cTn id="106" fill="hold">
                            <p:stCondLst>
                              <p:cond delay="24000"/>
                            </p:stCondLst>
                            <p:childTnLst>
                              <p:par>
                                <p:cTn id="107" presetID="18" presetClass="entr" presetSubtype="12" fill="hold" grpId="0" nodeType="afterEffect">
                                  <p:stCondLst>
                                    <p:cond delay="0"/>
                                  </p:stCondLst>
                                  <p:childTnLst>
                                    <p:set>
                                      <p:cBhvr>
                                        <p:cTn id="108" dur="1" fill="hold">
                                          <p:stCondLst>
                                            <p:cond delay="0"/>
                                          </p:stCondLst>
                                        </p:cTn>
                                        <p:tgtEl>
                                          <p:spTgt spid="26659"/>
                                        </p:tgtEl>
                                        <p:attrNameLst>
                                          <p:attrName>style.visibility</p:attrName>
                                        </p:attrNameLst>
                                      </p:cBhvr>
                                      <p:to>
                                        <p:strVal val="visible"/>
                                      </p:to>
                                    </p:set>
                                    <p:animEffect transition="in" filter="strips(downLeft)">
                                      <p:cBhvr>
                                        <p:cTn id="109" dur="1000"/>
                                        <p:tgtEl>
                                          <p:spTgt spid="26659"/>
                                        </p:tgtEl>
                                      </p:cBhvr>
                                    </p:animEffect>
                                  </p:childTnLst>
                                </p:cTn>
                              </p:par>
                            </p:childTnLst>
                          </p:cTn>
                        </p:par>
                        <p:par>
                          <p:cTn id="110" fill="hold">
                            <p:stCondLst>
                              <p:cond delay="25000"/>
                            </p:stCondLst>
                            <p:childTnLst>
                              <p:par>
                                <p:cTn id="111" presetID="18" presetClass="entr" presetSubtype="12" fill="hold" grpId="0" nodeType="afterEffect">
                                  <p:stCondLst>
                                    <p:cond delay="0"/>
                                  </p:stCondLst>
                                  <p:childTnLst>
                                    <p:set>
                                      <p:cBhvr>
                                        <p:cTn id="112" dur="1" fill="hold">
                                          <p:stCondLst>
                                            <p:cond delay="0"/>
                                          </p:stCondLst>
                                        </p:cTn>
                                        <p:tgtEl>
                                          <p:spTgt spid="26674"/>
                                        </p:tgtEl>
                                        <p:attrNameLst>
                                          <p:attrName>style.visibility</p:attrName>
                                        </p:attrNameLst>
                                      </p:cBhvr>
                                      <p:to>
                                        <p:strVal val="visible"/>
                                      </p:to>
                                    </p:set>
                                    <p:animEffect transition="in" filter="strips(downLeft)">
                                      <p:cBhvr>
                                        <p:cTn id="113" dur="1000"/>
                                        <p:tgtEl>
                                          <p:spTgt spid="26674"/>
                                        </p:tgtEl>
                                      </p:cBhvr>
                                    </p:animEffect>
                                  </p:childTnLst>
                                </p:cTn>
                              </p:par>
                            </p:childTnLst>
                          </p:cTn>
                        </p:par>
                        <p:par>
                          <p:cTn id="114" fill="hold">
                            <p:stCondLst>
                              <p:cond delay="26000"/>
                            </p:stCondLst>
                            <p:childTnLst>
                              <p:par>
                                <p:cTn id="115" presetID="18" presetClass="entr" presetSubtype="12" fill="hold" grpId="0" nodeType="afterEffect">
                                  <p:stCondLst>
                                    <p:cond delay="0"/>
                                  </p:stCondLst>
                                  <p:childTnLst>
                                    <p:set>
                                      <p:cBhvr>
                                        <p:cTn id="116" dur="1" fill="hold">
                                          <p:stCondLst>
                                            <p:cond delay="0"/>
                                          </p:stCondLst>
                                        </p:cTn>
                                        <p:tgtEl>
                                          <p:spTgt spid="26660"/>
                                        </p:tgtEl>
                                        <p:attrNameLst>
                                          <p:attrName>style.visibility</p:attrName>
                                        </p:attrNameLst>
                                      </p:cBhvr>
                                      <p:to>
                                        <p:strVal val="visible"/>
                                      </p:to>
                                    </p:set>
                                    <p:animEffect transition="in" filter="strips(downLeft)">
                                      <p:cBhvr>
                                        <p:cTn id="117" dur="1000"/>
                                        <p:tgtEl>
                                          <p:spTgt spid="26660"/>
                                        </p:tgtEl>
                                      </p:cBhvr>
                                    </p:animEffect>
                                  </p:childTnLst>
                                </p:cTn>
                              </p:par>
                            </p:childTnLst>
                          </p:cTn>
                        </p:par>
                        <p:par>
                          <p:cTn id="118" fill="hold">
                            <p:stCondLst>
                              <p:cond delay="27000"/>
                            </p:stCondLst>
                            <p:childTnLst>
                              <p:par>
                                <p:cTn id="119" presetID="18" presetClass="entr" presetSubtype="12" fill="hold" grpId="0" nodeType="afterEffect">
                                  <p:stCondLst>
                                    <p:cond delay="0"/>
                                  </p:stCondLst>
                                  <p:childTnLst>
                                    <p:set>
                                      <p:cBhvr>
                                        <p:cTn id="120" dur="1" fill="hold">
                                          <p:stCondLst>
                                            <p:cond delay="0"/>
                                          </p:stCondLst>
                                        </p:cTn>
                                        <p:tgtEl>
                                          <p:spTgt spid="26675"/>
                                        </p:tgtEl>
                                        <p:attrNameLst>
                                          <p:attrName>style.visibility</p:attrName>
                                        </p:attrNameLst>
                                      </p:cBhvr>
                                      <p:to>
                                        <p:strVal val="visible"/>
                                      </p:to>
                                    </p:set>
                                    <p:animEffect transition="in" filter="strips(downLeft)">
                                      <p:cBhvr>
                                        <p:cTn id="121" dur="1000"/>
                                        <p:tgtEl>
                                          <p:spTgt spid="26675"/>
                                        </p:tgtEl>
                                      </p:cBhvr>
                                    </p:animEffect>
                                  </p:childTnLst>
                                </p:cTn>
                              </p:par>
                            </p:childTnLst>
                          </p:cTn>
                        </p:par>
                        <p:par>
                          <p:cTn id="122" fill="hold">
                            <p:stCondLst>
                              <p:cond delay="28000"/>
                            </p:stCondLst>
                            <p:childTnLst>
                              <p:par>
                                <p:cTn id="123" presetID="18" presetClass="entr" presetSubtype="12" fill="hold" grpId="0" nodeType="afterEffect">
                                  <p:stCondLst>
                                    <p:cond delay="0"/>
                                  </p:stCondLst>
                                  <p:childTnLst>
                                    <p:set>
                                      <p:cBhvr>
                                        <p:cTn id="124" dur="1" fill="hold">
                                          <p:stCondLst>
                                            <p:cond delay="0"/>
                                          </p:stCondLst>
                                        </p:cTn>
                                        <p:tgtEl>
                                          <p:spTgt spid="26661"/>
                                        </p:tgtEl>
                                        <p:attrNameLst>
                                          <p:attrName>style.visibility</p:attrName>
                                        </p:attrNameLst>
                                      </p:cBhvr>
                                      <p:to>
                                        <p:strVal val="visible"/>
                                      </p:to>
                                    </p:set>
                                    <p:animEffect transition="in" filter="strips(downLeft)">
                                      <p:cBhvr>
                                        <p:cTn id="125" dur="1000"/>
                                        <p:tgtEl>
                                          <p:spTgt spid="26661"/>
                                        </p:tgtEl>
                                      </p:cBhvr>
                                    </p:animEffect>
                                  </p:childTnLst>
                                </p:cTn>
                              </p:par>
                            </p:childTnLst>
                          </p:cTn>
                        </p:par>
                        <p:par>
                          <p:cTn id="126" fill="hold">
                            <p:stCondLst>
                              <p:cond delay="29000"/>
                            </p:stCondLst>
                            <p:childTnLst>
                              <p:par>
                                <p:cTn id="127" presetID="18" presetClass="entr" presetSubtype="12" fill="hold" grpId="0" nodeType="afterEffect">
                                  <p:stCondLst>
                                    <p:cond delay="0"/>
                                  </p:stCondLst>
                                  <p:childTnLst>
                                    <p:set>
                                      <p:cBhvr>
                                        <p:cTn id="128" dur="1" fill="hold">
                                          <p:stCondLst>
                                            <p:cond delay="0"/>
                                          </p:stCondLst>
                                        </p:cTn>
                                        <p:tgtEl>
                                          <p:spTgt spid="26676"/>
                                        </p:tgtEl>
                                        <p:attrNameLst>
                                          <p:attrName>style.visibility</p:attrName>
                                        </p:attrNameLst>
                                      </p:cBhvr>
                                      <p:to>
                                        <p:strVal val="visible"/>
                                      </p:to>
                                    </p:set>
                                    <p:animEffect transition="in" filter="strips(downLeft)">
                                      <p:cBhvr>
                                        <p:cTn id="129" dur="1000"/>
                                        <p:tgtEl>
                                          <p:spTgt spid="26676"/>
                                        </p:tgtEl>
                                      </p:cBhvr>
                                    </p:animEffect>
                                  </p:childTnLst>
                                </p:cTn>
                              </p:par>
                            </p:childTnLst>
                          </p:cTn>
                        </p:par>
                        <p:par>
                          <p:cTn id="130" fill="hold">
                            <p:stCondLst>
                              <p:cond delay="30000"/>
                            </p:stCondLst>
                            <p:childTnLst>
                              <p:par>
                                <p:cTn id="131" presetID="18" presetClass="entr" presetSubtype="12" fill="hold" grpId="0" nodeType="afterEffect">
                                  <p:stCondLst>
                                    <p:cond delay="0"/>
                                  </p:stCondLst>
                                  <p:childTnLst>
                                    <p:set>
                                      <p:cBhvr>
                                        <p:cTn id="132" dur="1" fill="hold">
                                          <p:stCondLst>
                                            <p:cond delay="0"/>
                                          </p:stCondLst>
                                        </p:cTn>
                                        <p:tgtEl>
                                          <p:spTgt spid="26662"/>
                                        </p:tgtEl>
                                        <p:attrNameLst>
                                          <p:attrName>style.visibility</p:attrName>
                                        </p:attrNameLst>
                                      </p:cBhvr>
                                      <p:to>
                                        <p:strVal val="visible"/>
                                      </p:to>
                                    </p:set>
                                    <p:animEffect transition="in" filter="strips(downLeft)">
                                      <p:cBhvr>
                                        <p:cTn id="133" dur="1000"/>
                                        <p:tgtEl>
                                          <p:spTgt spid="26662"/>
                                        </p:tgtEl>
                                      </p:cBhvr>
                                    </p:animEffect>
                                  </p:childTnLst>
                                </p:cTn>
                              </p:par>
                            </p:childTnLst>
                          </p:cTn>
                        </p:par>
                        <p:par>
                          <p:cTn id="134" fill="hold">
                            <p:stCondLst>
                              <p:cond delay="31000"/>
                            </p:stCondLst>
                            <p:childTnLst>
                              <p:par>
                                <p:cTn id="135" presetID="10" presetClass="entr" presetSubtype="0" fill="hold" grpId="0" nodeType="afterEffect">
                                  <p:stCondLst>
                                    <p:cond delay="0"/>
                                  </p:stCondLst>
                                  <p:childTnLst>
                                    <p:set>
                                      <p:cBhvr>
                                        <p:cTn id="136" dur="1" fill="hold">
                                          <p:stCondLst>
                                            <p:cond delay="0"/>
                                          </p:stCondLst>
                                        </p:cTn>
                                        <p:tgtEl>
                                          <p:spTgt spid="26646"/>
                                        </p:tgtEl>
                                        <p:attrNameLst>
                                          <p:attrName>style.visibility</p:attrName>
                                        </p:attrNameLst>
                                      </p:cBhvr>
                                      <p:to>
                                        <p:strVal val="visible"/>
                                      </p:to>
                                    </p:set>
                                    <p:animEffect transition="in" filter="fade">
                                      <p:cBhvr>
                                        <p:cTn id="137" dur="1000"/>
                                        <p:tgtEl>
                                          <p:spTgt spid="26646"/>
                                        </p:tgtEl>
                                      </p:cBhvr>
                                    </p:animEffect>
                                  </p:childTnLst>
                                </p:cTn>
                              </p:par>
                            </p:childTnLst>
                          </p:cTn>
                        </p:par>
                        <p:par>
                          <p:cTn id="138" fill="hold">
                            <p:stCondLst>
                              <p:cond delay="32000"/>
                            </p:stCondLst>
                            <p:childTnLst>
                              <p:par>
                                <p:cTn id="139" presetID="18" presetClass="entr" presetSubtype="12" fill="hold" grpId="0" nodeType="afterEffect">
                                  <p:stCondLst>
                                    <p:cond delay="0"/>
                                  </p:stCondLst>
                                  <p:childTnLst>
                                    <p:set>
                                      <p:cBhvr>
                                        <p:cTn id="140" dur="1" fill="hold">
                                          <p:stCondLst>
                                            <p:cond delay="0"/>
                                          </p:stCondLst>
                                        </p:cTn>
                                        <p:tgtEl>
                                          <p:spTgt spid="26641"/>
                                        </p:tgtEl>
                                        <p:attrNameLst>
                                          <p:attrName>style.visibility</p:attrName>
                                        </p:attrNameLst>
                                      </p:cBhvr>
                                      <p:to>
                                        <p:strVal val="visible"/>
                                      </p:to>
                                    </p:set>
                                    <p:animEffect transition="in" filter="strips(downLeft)">
                                      <p:cBhvr>
                                        <p:cTn id="141" dur="1000"/>
                                        <p:tgtEl>
                                          <p:spTgt spid="26641"/>
                                        </p:tgtEl>
                                      </p:cBhvr>
                                    </p:animEffect>
                                  </p:childTnLst>
                                </p:cTn>
                              </p:par>
                            </p:childTnLst>
                          </p:cTn>
                        </p:par>
                        <p:par>
                          <p:cTn id="142" fill="hold">
                            <p:stCondLst>
                              <p:cond delay="33000"/>
                            </p:stCondLst>
                            <p:childTnLst>
                              <p:par>
                                <p:cTn id="143" presetID="22" presetClass="entr" presetSubtype="4" fill="hold" grpId="0" nodeType="afterEffect">
                                  <p:stCondLst>
                                    <p:cond delay="0"/>
                                  </p:stCondLst>
                                  <p:childTnLst>
                                    <p:set>
                                      <p:cBhvr>
                                        <p:cTn id="144" dur="1" fill="hold">
                                          <p:stCondLst>
                                            <p:cond delay="0"/>
                                          </p:stCondLst>
                                        </p:cTn>
                                        <p:tgtEl>
                                          <p:spTgt spid="26636"/>
                                        </p:tgtEl>
                                        <p:attrNameLst>
                                          <p:attrName>style.visibility</p:attrName>
                                        </p:attrNameLst>
                                      </p:cBhvr>
                                      <p:to>
                                        <p:strVal val="visible"/>
                                      </p:to>
                                    </p:set>
                                    <p:animEffect transition="in" filter="wipe(down)">
                                      <p:cBhvr>
                                        <p:cTn id="145" dur="1000"/>
                                        <p:tgtEl>
                                          <p:spTgt spid="26636"/>
                                        </p:tgtEl>
                                      </p:cBhvr>
                                    </p:animEffect>
                                  </p:childTnLst>
                                </p:cTn>
                              </p:par>
                            </p:childTnLst>
                          </p:cTn>
                        </p:par>
                        <p:par>
                          <p:cTn id="146" fill="hold">
                            <p:stCondLst>
                              <p:cond delay="34000"/>
                            </p:stCondLst>
                            <p:childTnLst>
                              <p:par>
                                <p:cTn id="147" presetID="22" presetClass="entr" presetSubtype="4" fill="hold" nodeType="afterEffect">
                                  <p:stCondLst>
                                    <p:cond delay="0"/>
                                  </p:stCondLst>
                                  <p:childTnLst>
                                    <p:set>
                                      <p:cBhvr>
                                        <p:cTn id="148" dur="1" fill="hold">
                                          <p:stCondLst>
                                            <p:cond delay="0"/>
                                          </p:stCondLst>
                                        </p:cTn>
                                        <p:tgtEl>
                                          <p:spTgt spid="26629"/>
                                        </p:tgtEl>
                                        <p:attrNameLst>
                                          <p:attrName>style.visibility</p:attrName>
                                        </p:attrNameLst>
                                      </p:cBhvr>
                                      <p:to>
                                        <p:strVal val="visible"/>
                                      </p:to>
                                    </p:set>
                                    <p:animEffect transition="in" filter="wipe(down)">
                                      <p:cBhvr>
                                        <p:cTn id="149" dur="1000"/>
                                        <p:tgtEl>
                                          <p:spTgt spid="26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5" grpId="0" animBg="1"/>
      <p:bldP spid="26636" grpId="0" animBg="1"/>
      <p:bldP spid="26640" grpId="0" animBg="1"/>
      <p:bldP spid="26641" grpId="0" animBg="1"/>
      <p:bldP spid="26645" grpId="0" animBg="1"/>
      <p:bldP spid="26646" grpId="0" animBg="1"/>
      <p:bldP spid="26655" grpId="0" animBg="1"/>
      <p:bldP spid="26656" grpId="0" animBg="1"/>
      <p:bldP spid="26657" grpId="0" animBg="1"/>
      <p:bldP spid="26658" grpId="0" animBg="1"/>
      <p:bldP spid="26659" grpId="0" animBg="1"/>
      <p:bldP spid="26660" grpId="0" animBg="1"/>
      <p:bldP spid="26661" grpId="0" animBg="1"/>
      <p:bldP spid="26662" grpId="0" animBg="1"/>
      <p:bldP spid="26664" grpId="0" animBg="1"/>
      <p:bldP spid="26666" grpId="0" animBg="1"/>
      <p:bldP spid="26668" grpId="0" animBg="1"/>
      <p:bldP spid="26670" grpId="0" animBg="1"/>
      <p:bldP spid="26674" grpId="0" animBg="1"/>
      <p:bldP spid="26675" grpId="0" animBg="1"/>
      <p:bldP spid="26676" grpId="0" animBg="1"/>
      <p:bldP spid="26678" grpId="0" animBg="1"/>
      <p:bldP spid="26680" grpId="0" animBg="1"/>
      <p:bldP spid="26682" grpId="0" animBg="1"/>
      <p:bldP spid="26684" grpId="0" animBg="1"/>
      <p:bldP spid="26686" grpId="0" animBg="1"/>
      <p:bldP spid="26688" grpId="0" animBg="1"/>
      <p:bldP spid="26690" grpId="0" animBg="1"/>
      <p:bldP spid="26691" grpId="0" animBg="1"/>
      <p:bldP spid="26692" grpId="0" animBg="1"/>
      <p:bldP spid="26693" grpId="0" animBg="1"/>
      <p:bldP spid="26694" grpId="0" animBg="1"/>
      <p:bldP spid="2669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304800" y="1905000"/>
            <a:ext cx="8643938" cy="2757488"/>
          </a:xfrm>
        </p:spPr>
        <p:txBody>
          <a:bodyPr vert="horz" wrap="square" lIns="91440" tIns="45720" rIns="91440" bIns="45720" numCol="1" anchor="t" anchorCtr="0" compatLnSpc="1"/>
          <a:lstStyle/>
          <a:p>
            <a:pPr marL="0" indent="0" eaLnBrk="1" hangingPunct="1">
              <a:spcBef>
                <a:spcPts val="600"/>
              </a:spcBef>
              <a:buNone/>
            </a:pPr>
            <a:r>
              <a:rPr lang="en-US" altLang="en-US" sz="2800" dirty="0">
                <a:solidFill>
                  <a:srgbClr val="FF0000"/>
                </a:solidFill>
              </a:rPr>
              <a:t>I. CẤU TẠO VÀ CHỨC NĂNG HỆ TUẦN HOÀN</a:t>
            </a:r>
          </a:p>
          <a:p>
            <a:pPr marL="914400" lvl="1" indent="0" eaLnBrk="1" hangingPunct="1">
              <a:spcBef>
                <a:spcPts val="600"/>
              </a:spcBef>
              <a:buNone/>
            </a:pPr>
            <a:r>
              <a:rPr lang="en-US" altLang="en-US" sz="2800" dirty="0">
                <a:solidFill>
                  <a:srgbClr val="1111E1"/>
                </a:solidFill>
              </a:rPr>
              <a:t>1. Cấu tạo chung</a:t>
            </a:r>
          </a:p>
          <a:p>
            <a:pPr marL="914400" lvl="1" indent="0" eaLnBrk="1" hangingPunct="1">
              <a:spcBef>
                <a:spcPts val="600"/>
              </a:spcBef>
              <a:buNone/>
            </a:pPr>
            <a:r>
              <a:rPr lang="en-US" altLang="en-US" sz="2800" dirty="0">
                <a:solidFill>
                  <a:srgbClr val="1111E1"/>
                </a:solidFill>
              </a:rPr>
              <a:t>2. Chức năng chủ yếu của hệ tuần hoàn</a:t>
            </a:r>
          </a:p>
          <a:p>
            <a:pPr marL="0" indent="0" eaLnBrk="1" hangingPunct="1">
              <a:spcBef>
                <a:spcPts val="600"/>
              </a:spcBef>
              <a:buNone/>
            </a:pPr>
            <a:r>
              <a:rPr lang="en-US" altLang="en-US" sz="2800" dirty="0">
                <a:solidFill>
                  <a:srgbClr val="FF0000"/>
                </a:solidFill>
              </a:rPr>
              <a:t>II. CÁC DẠNG HỆ TUẦN HOÀN Ở ĐỘNG VẬT.</a:t>
            </a:r>
          </a:p>
          <a:p>
            <a:pPr marL="0" indent="0" eaLnBrk="1" hangingPunct="1">
              <a:spcBef>
                <a:spcPts val="600"/>
              </a:spcBef>
              <a:buNone/>
            </a:pPr>
            <a:r>
              <a:rPr lang="en-US" altLang="en-US" sz="2800" dirty="0">
                <a:solidFill>
                  <a:srgbClr val="1111E1"/>
                </a:solidFill>
              </a:rPr>
              <a:t>1. Hệ tuần hoàn hở</a:t>
            </a:r>
          </a:p>
          <a:p>
            <a:pPr marL="0" indent="0" eaLnBrk="1" hangingPunct="1">
              <a:spcBef>
                <a:spcPts val="600"/>
              </a:spcBef>
              <a:buNone/>
            </a:pPr>
            <a:r>
              <a:rPr lang="en-US" altLang="en-US" sz="2800" dirty="0">
                <a:solidFill>
                  <a:srgbClr val="1111E1"/>
                </a:solidFill>
              </a:rPr>
              <a:t>2. Hệ tuần hoàn kín</a:t>
            </a:r>
          </a:p>
          <a:p>
            <a:pPr marL="0" indent="0" eaLnBrk="1" hangingPunct="1">
              <a:buFontTx/>
              <a:buNone/>
            </a:pPr>
            <a:endParaRPr lang="en-US" altLang="en-US" sz="2800" dirty="0">
              <a:solidFill>
                <a:srgbClr val="0000FF"/>
              </a:solidFill>
            </a:endParaRPr>
          </a:p>
        </p:txBody>
      </p:sp>
      <p:sp>
        <p:nvSpPr>
          <p:cNvPr id="12291" name="AutoShape 3"/>
          <p:cNvSpPr/>
          <p:nvPr/>
        </p:nvSpPr>
        <p:spPr>
          <a:xfrm>
            <a:off x="2928938" y="428625"/>
            <a:ext cx="2743200" cy="1066800"/>
          </a:xfrm>
          <a:prstGeom prst="wave">
            <a:avLst>
              <a:gd name="adj1" fmla="val 13005"/>
              <a:gd name="adj2" fmla="val -1292"/>
            </a:avLst>
          </a:prstGeom>
          <a:gradFill rotWithShape="1">
            <a:gsLst>
              <a:gs pos="0">
                <a:srgbClr val="66CCFF">
                  <a:alpha val="57999"/>
                </a:srgbClr>
              </a:gs>
              <a:gs pos="100000">
                <a:srgbClr val="2F5E76">
                  <a:alpha val="57999"/>
                </a:srgbClr>
              </a:gs>
            </a:gsLst>
            <a:path path="rect">
              <a:fillToRect l="50000" t="50000" r="50000" b="50000"/>
            </a:path>
            <a:tileRect/>
          </a:gradFill>
          <a:ln w="9525" cap="flat" cmpd="sng">
            <a:solidFill>
              <a:srgbClr val="66CCFF"/>
            </a:solidFill>
            <a:prstDash val="solid"/>
            <a:headEnd type="none" w="med" len="med"/>
            <a:tailEnd type="none" w="med" len="med"/>
          </a:ln>
          <a:effectLst>
            <a:outerShdw sy="50000" kx="2453608" rotWithShape="0">
              <a:schemeClr val="bg2">
                <a:alpha val="50000"/>
              </a:schemeClr>
            </a:outerShdw>
          </a:effectLst>
        </p:spPr>
        <p:txBody>
          <a:bodyPr wrap="none" anchor="ctr" anchorCtr="0"/>
          <a:lstStyle/>
          <a:p>
            <a:r>
              <a:rPr lang="en-US" altLang="en-US" sz="3200" dirty="0">
                <a:solidFill>
                  <a:srgbClr val="993300"/>
                </a:solidFill>
                <a:latin typeface="Times New Roman" panose="02020603050405020304" pitchFamily="18" charset="0"/>
              </a:rPr>
              <a:t>NỘI DUNG: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1000"/>
                                        <p:tgtEl>
                                          <p:spTgt spid="3075">
                                            <p:txEl>
                                              <p:pRg st="0" end="0"/>
                                            </p:txEl>
                                          </p:spTgt>
                                        </p:tgtEl>
                                      </p:cBhvr>
                                    </p:animEffect>
                                    <p:anim calcmode="lin" valueType="num">
                                      <p:cBhvr>
                                        <p:cTn id="8" dur="1000" fill="hold"/>
                                        <p:tgtEl>
                                          <p:spTgt spid="307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07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075">
                                            <p:txEl>
                                              <p:pRg st="1" end="1"/>
                                            </p:txEl>
                                          </p:spTgt>
                                        </p:tgtEl>
                                        <p:attrNameLst>
                                          <p:attrName>style.visibility</p:attrName>
                                        </p:attrNameLst>
                                      </p:cBhvr>
                                      <p:to>
                                        <p:strVal val="visible"/>
                                      </p:to>
                                    </p:set>
                                    <p:animEffect transition="in" filter="fade">
                                      <p:cBhvr>
                                        <p:cTn id="14" dur="1000"/>
                                        <p:tgtEl>
                                          <p:spTgt spid="3075">
                                            <p:txEl>
                                              <p:pRg st="1" end="1"/>
                                            </p:txEl>
                                          </p:spTgt>
                                        </p:tgtEl>
                                      </p:cBhvr>
                                    </p:animEffect>
                                    <p:anim calcmode="lin" valueType="num">
                                      <p:cBhvr>
                                        <p:cTn id="15" dur="1000" fill="hold"/>
                                        <p:tgtEl>
                                          <p:spTgt spid="307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07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075">
                                            <p:txEl>
                                              <p:pRg st="2" end="2"/>
                                            </p:txEl>
                                          </p:spTgt>
                                        </p:tgtEl>
                                        <p:attrNameLst>
                                          <p:attrName>style.visibility</p:attrName>
                                        </p:attrNameLst>
                                      </p:cBhvr>
                                      <p:to>
                                        <p:strVal val="visible"/>
                                      </p:to>
                                    </p:set>
                                    <p:animEffect transition="in" filter="fade">
                                      <p:cBhvr>
                                        <p:cTn id="21" dur="1000"/>
                                        <p:tgtEl>
                                          <p:spTgt spid="3075">
                                            <p:txEl>
                                              <p:pRg st="2" end="2"/>
                                            </p:txEl>
                                          </p:spTgt>
                                        </p:tgtEl>
                                      </p:cBhvr>
                                    </p:animEffect>
                                    <p:anim calcmode="lin" valueType="num">
                                      <p:cBhvr>
                                        <p:cTn id="22" dur="1000" fill="hold"/>
                                        <p:tgtEl>
                                          <p:spTgt spid="307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07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075">
                                            <p:txEl>
                                              <p:pRg st="3" end="3"/>
                                            </p:txEl>
                                          </p:spTgt>
                                        </p:tgtEl>
                                        <p:attrNameLst>
                                          <p:attrName>style.visibility</p:attrName>
                                        </p:attrNameLst>
                                      </p:cBhvr>
                                      <p:to>
                                        <p:strVal val="visible"/>
                                      </p:to>
                                    </p:set>
                                    <p:animEffect transition="in" filter="fade">
                                      <p:cBhvr>
                                        <p:cTn id="28" dur="1000"/>
                                        <p:tgtEl>
                                          <p:spTgt spid="3075">
                                            <p:txEl>
                                              <p:pRg st="3" end="3"/>
                                            </p:txEl>
                                          </p:spTgt>
                                        </p:tgtEl>
                                      </p:cBhvr>
                                    </p:animEffect>
                                    <p:anim calcmode="lin" valueType="num">
                                      <p:cBhvr>
                                        <p:cTn id="29" dur="1000" fill="hold"/>
                                        <p:tgtEl>
                                          <p:spTgt spid="307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07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3075">
                                            <p:txEl>
                                              <p:pRg st="4" end="4"/>
                                            </p:txEl>
                                          </p:spTgt>
                                        </p:tgtEl>
                                        <p:attrNameLst>
                                          <p:attrName>style.visibility</p:attrName>
                                        </p:attrNameLst>
                                      </p:cBhvr>
                                      <p:to>
                                        <p:strVal val="visible"/>
                                      </p:to>
                                    </p:set>
                                    <p:animEffect transition="in" filter="fade">
                                      <p:cBhvr>
                                        <p:cTn id="35" dur="1000"/>
                                        <p:tgtEl>
                                          <p:spTgt spid="3075">
                                            <p:txEl>
                                              <p:pRg st="4" end="4"/>
                                            </p:txEl>
                                          </p:spTgt>
                                        </p:tgtEl>
                                      </p:cBhvr>
                                    </p:animEffect>
                                    <p:anim calcmode="lin" valueType="num">
                                      <p:cBhvr>
                                        <p:cTn id="36" dur="1000" fill="hold"/>
                                        <p:tgtEl>
                                          <p:spTgt spid="307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07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3075">
                                            <p:txEl>
                                              <p:pRg st="5" end="5"/>
                                            </p:txEl>
                                          </p:spTgt>
                                        </p:tgtEl>
                                        <p:attrNameLst>
                                          <p:attrName>style.visibility</p:attrName>
                                        </p:attrNameLst>
                                      </p:cBhvr>
                                      <p:to>
                                        <p:strVal val="visible"/>
                                      </p:to>
                                    </p:set>
                                    <p:animEffect transition="in" filter="fade">
                                      <p:cBhvr>
                                        <p:cTn id="42" dur="1000"/>
                                        <p:tgtEl>
                                          <p:spTgt spid="3075">
                                            <p:txEl>
                                              <p:pRg st="5" end="5"/>
                                            </p:txEl>
                                          </p:spTgt>
                                        </p:tgtEl>
                                      </p:cBhvr>
                                    </p:animEffect>
                                    <p:anim calcmode="lin" valueType="num">
                                      <p:cBhvr>
                                        <p:cTn id="43" dur="1000" fill="hold"/>
                                        <p:tgtEl>
                                          <p:spTgt spid="307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07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Picture ca"/>
          <p:cNvPicPr>
            <a:picLocks noChangeAspect="1"/>
          </p:cNvPicPr>
          <p:nvPr/>
        </p:nvPicPr>
        <p:blipFill>
          <a:blip r:embed="rId2"/>
          <a:stretch>
            <a:fillRect/>
          </a:stretch>
        </p:blipFill>
        <p:spPr>
          <a:xfrm>
            <a:off x="0" y="0"/>
            <a:ext cx="9144000" cy="4191000"/>
          </a:xfrm>
          <a:prstGeom prst="rect">
            <a:avLst/>
          </a:prstGeom>
          <a:noFill/>
          <a:ln w="9525">
            <a:noFill/>
          </a:ln>
        </p:spPr>
      </p:pic>
      <p:sp>
        <p:nvSpPr>
          <p:cNvPr id="29699" name="Text Box 9"/>
          <p:cNvSpPr txBox="1"/>
          <p:nvPr/>
        </p:nvSpPr>
        <p:spPr>
          <a:xfrm>
            <a:off x="3276600" y="3276600"/>
            <a:ext cx="762000" cy="366713"/>
          </a:xfrm>
          <a:prstGeom prst="rect">
            <a:avLst/>
          </a:prstGeom>
          <a:noFill/>
          <a:ln w="9525">
            <a:noFill/>
          </a:ln>
        </p:spPr>
        <p:txBody>
          <a:bodyPr>
            <a:spAutoFit/>
          </a:bodyPr>
          <a:lstStyle/>
          <a:p>
            <a:pPr eaLnBrk="1" hangingPunct="1">
              <a:spcBef>
                <a:spcPct val="50000"/>
              </a:spcBef>
            </a:pPr>
            <a:r>
              <a:rPr lang="en-US" altLang="en-US" dirty="0">
                <a:solidFill>
                  <a:srgbClr val="FF0000"/>
                </a:solidFill>
                <a:latin typeface="Arial" panose="020B0604020202020204" pitchFamily="34" charset="0"/>
              </a:rPr>
              <a:t>Tim</a:t>
            </a:r>
          </a:p>
        </p:txBody>
      </p:sp>
      <p:sp>
        <p:nvSpPr>
          <p:cNvPr id="29700" name="Line 10"/>
          <p:cNvSpPr/>
          <p:nvPr/>
        </p:nvSpPr>
        <p:spPr>
          <a:xfrm flipV="1">
            <a:off x="3657600" y="2438400"/>
            <a:ext cx="152400" cy="762000"/>
          </a:xfrm>
          <a:prstGeom prst="line">
            <a:avLst/>
          </a:prstGeom>
          <a:ln w="9525" cap="flat" cmpd="sng">
            <a:solidFill>
              <a:schemeClr val="tx1"/>
            </a:solidFill>
            <a:prstDash val="solid"/>
            <a:headEnd type="none" w="med" len="med"/>
            <a:tailEnd type="triangle" w="med" len="med"/>
          </a:ln>
        </p:spPr>
      </p:sp>
      <p:sp>
        <p:nvSpPr>
          <p:cNvPr id="29701" name="Text Box 22"/>
          <p:cNvSpPr txBox="1"/>
          <p:nvPr/>
        </p:nvSpPr>
        <p:spPr>
          <a:xfrm>
            <a:off x="1066800" y="2909888"/>
            <a:ext cx="2286000" cy="366712"/>
          </a:xfrm>
          <a:prstGeom prst="rect">
            <a:avLst/>
          </a:prstGeom>
          <a:noFill/>
          <a:ln w="9525">
            <a:noFill/>
          </a:ln>
        </p:spPr>
        <p:txBody>
          <a:bodyPr>
            <a:spAutoFit/>
          </a:bodyPr>
          <a:lstStyle/>
          <a:p>
            <a:pPr eaLnBrk="1" hangingPunct="1">
              <a:spcBef>
                <a:spcPct val="50000"/>
              </a:spcBef>
            </a:pPr>
            <a:r>
              <a:rPr lang="en-US" altLang="en-US" dirty="0">
                <a:solidFill>
                  <a:srgbClr val="FF0000"/>
                </a:solidFill>
                <a:latin typeface="Arial" panose="020B0604020202020204" pitchFamily="34" charset="0"/>
              </a:rPr>
              <a:t>Động mạch mang</a:t>
            </a:r>
          </a:p>
        </p:txBody>
      </p:sp>
      <p:sp>
        <p:nvSpPr>
          <p:cNvPr id="29702" name="Line 23"/>
          <p:cNvSpPr/>
          <p:nvPr/>
        </p:nvSpPr>
        <p:spPr>
          <a:xfrm flipV="1">
            <a:off x="2514600" y="2438400"/>
            <a:ext cx="685800" cy="533400"/>
          </a:xfrm>
          <a:prstGeom prst="line">
            <a:avLst/>
          </a:prstGeom>
          <a:ln w="9525" cap="flat" cmpd="sng">
            <a:solidFill>
              <a:schemeClr val="tx1"/>
            </a:solidFill>
            <a:prstDash val="solid"/>
            <a:headEnd type="none" w="med" len="med"/>
            <a:tailEnd type="triangle" w="med" len="med"/>
          </a:ln>
        </p:spPr>
      </p:sp>
      <p:sp>
        <p:nvSpPr>
          <p:cNvPr id="29703" name="Text Box 24"/>
          <p:cNvSpPr txBox="1"/>
          <p:nvPr/>
        </p:nvSpPr>
        <p:spPr>
          <a:xfrm>
            <a:off x="304800" y="381000"/>
            <a:ext cx="2133600" cy="366713"/>
          </a:xfrm>
          <a:prstGeom prst="rect">
            <a:avLst/>
          </a:prstGeom>
          <a:noFill/>
          <a:ln w="9525">
            <a:noFill/>
          </a:ln>
        </p:spPr>
        <p:txBody>
          <a:bodyPr>
            <a:spAutoFit/>
          </a:bodyPr>
          <a:lstStyle/>
          <a:p>
            <a:pPr eaLnBrk="1" hangingPunct="1">
              <a:spcBef>
                <a:spcPct val="50000"/>
              </a:spcBef>
            </a:pPr>
            <a:r>
              <a:rPr lang="en-US" altLang="en-US" dirty="0">
                <a:solidFill>
                  <a:srgbClr val="FF0000"/>
                </a:solidFill>
                <a:latin typeface="Arial" panose="020B0604020202020204" pitchFamily="34" charset="0"/>
              </a:rPr>
              <a:t>Mao mạch mang</a:t>
            </a:r>
          </a:p>
        </p:txBody>
      </p:sp>
      <p:sp>
        <p:nvSpPr>
          <p:cNvPr id="29704" name="Line 25"/>
          <p:cNvSpPr/>
          <p:nvPr/>
        </p:nvSpPr>
        <p:spPr>
          <a:xfrm>
            <a:off x="1143000" y="762000"/>
            <a:ext cx="762000" cy="762000"/>
          </a:xfrm>
          <a:prstGeom prst="line">
            <a:avLst/>
          </a:prstGeom>
          <a:ln w="9525" cap="flat" cmpd="sng">
            <a:solidFill>
              <a:schemeClr val="tx1"/>
            </a:solidFill>
            <a:prstDash val="solid"/>
            <a:headEnd type="none" w="med" len="med"/>
            <a:tailEnd type="triangle" w="med" len="med"/>
          </a:ln>
        </p:spPr>
      </p:sp>
      <p:sp>
        <p:nvSpPr>
          <p:cNvPr id="29705" name="Text Box 26"/>
          <p:cNvSpPr txBox="1"/>
          <p:nvPr/>
        </p:nvSpPr>
        <p:spPr>
          <a:xfrm>
            <a:off x="3352800" y="152400"/>
            <a:ext cx="2133600" cy="366713"/>
          </a:xfrm>
          <a:prstGeom prst="rect">
            <a:avLst/>
          </a:prstGeom>
          <a:noFill/>
          <a:ln w="9525">
            <a:noFill/>
          </a:ln>
        </p:spPr>
        <p:txBody>
          <a:bodyPr>
            <a:spAutoFit/>
          </a:bodyPr>
          <a:lstStyle/>
          <a:p>
            <a:pPr eaLnBrk="1" hangingPunct="1">
              <a:spcBef>
                <a:spcPct val="50000"/>
              </a:spcBef>
            </a:pPr>
            <a:r>
              <a:rPr lang="en-US" altLang="en-US" dirty="0">
                <a:solidFill>
                  <a:srgbClr val="FF0000"/>
                </a:solidFill>
                <a:latin typeface="Arial" panose="020B0604020202020204" pitchFamily="34" charset="0"/>
              </a:rPr>
              <a:t>Động mạch lưng</a:t>
            </a:r>
          </a:p>
        </p:txBody>
      </p:sp>
      <p:sp>
        <p:nvSpPr>
          <p:cNvPr id="29706" name="Line 27"/>
          <p:cNvSpPr/>
          <p:nvPr/>
        </p:nvSpPr>
        <p:spPr>
          <a:xfrm flipH="1">
            <a:off x="3886200" y="457200"/>
            <a:ext cx="228600" cy="609600"/>
          </a:xfrm>
          <a:prstGeom prst="line">
            <a:avLst/>
          </a:prstGeom>
          <a:ln w="9525" cap="flat" cmpd="sng">
            <a:solidFill>
              <a:schemeClr val="tx1"/>
            </a:solidFill>
            <a:prstDash val="solid"/>
            <a:headEnd type="none" w="med" len="med"/>
            <a:tailEnd type="triangle" w="med" len="med"/>
          </a:ln>
        </p:spPr>
      </p:sp>
      <p:sp>
        <p:nvSpPr>
          <p:cNvPr id="29707" name="Text Box 31"/>
          <p:cNvSpPr txBox="1"/>
          <p:nvPr/>
        </p:nvSpPr>
        <p:spPr>
          <a:xfrm>
            <a:off x="6096000" y="533400"/>
            <a:ext cx="1371600" cy="366713"/>
          </a:xfrm>
          <a:prstGeom prst="rect">
            <a:avLst/>
          </a:prstGeom>
          <a:noFill/>
          <a:ln w="9525">
            <a:noFill/>
          </a:ln>
        </p:spPr>
        <p:txBody>
          <a:bodyPr>
            <a:spAutoFit/>
          </a:bodyPr>
          <a:lstStyle/>
          <a:p>
            <a:pPr eaLnBrk="1" hangingPunct="1">
              <a:spcBef>
                <a:spcPct val="50000"/>
              </a:spcBef>
            </a:pPr>
            <a:r>
              <a:rPr lang="en-US" altLang="en-US" dirty="0">
                <a:solidFill>
                  <a:srgbClr val="FF0000"/>
                </a:solidFill>
                <a:latin typeface="Arial" panose="020B0604020202020204" pitchFamily="34" charset="0"/>
              </a:rPr>
              <a:t>Mao mạch</a:t>
            </a:r>
          </a:p>
        </p:txBody>
      </p:sp>
      <p:sp>
        <p:nvSpPr>
          <p:cNvPr id="29708" name="Line 32"/>
          <p:cNvSpPr/>
          <p:nvPr/>
        </p:nvSpPr>
        <p:spPr>
          <a:xfrm flipH="1">
            <a:off x="5334000" y="838200"/>
            <a:ext cx="1219200" cy="762000"/>
          </a:xfrm>
          <a:prstGeom prst="line">
            <a:avLst/>
          </a:prstGeom>
          <a:ln w="9525" cap="flat" cmpd="sng">
            <a:solidFill>
              <a:schemeClr val="tx1"/>
            </a:solidFill>
            <a:prstDash val="solid"/>
            <a:headEnd type="none" w="med" len="med"/>
            <a:tailEnd type="triangle" w="med" len="med"/>
          </a:ln>
        </p:spPr>
      </p:sp>
      <p:sp>
        <p:nvSpPr>
          <p:cNvPr id="29709" name="Text Box 33"/>
          <p:cNvSpPr txBox="1"/>
          <p:nvPr/>
        </p:nvSpPr>
        <p:spPr>
          <a:xfrm>
            <a:off x="4876800" y="2819400"/>
            <a:ext cx="1371600" cy="366713"/>
          </a:xfrm>
          <a:prstGeom prst="rect">
            <a:avLst/>
          </a:prstGeom>
          <a:noFill/>
          <a:ln w="9525">
            <a:noFill/>
          </a:ln>
        </p:spPr>
        <p:txBody>
          <a:bodyPr>
            <a:spAutoFit/>
          </a:bodyPr>
          <a:lstStyle/>
          <a:p>
            <a:pPr eaLnBrk="1" hangingPunct="1">
              <a:spcBef>
                <a:spcPct val="50000"/>
              </a:spcBef>
            </a:pPr>
            <a:r>
              <a:rPr lang="en-US" altLang="en-US" dirty="0">
                <a:solidFill>
                  <a:srgbClr val="FF0000"/>
                </a:solidFill>
                <a:latin typeface="Arial" panose="020B0604020202020204" pitchFamily="34" charset="0"/>
              </a:rPr>
              <a:t>Tĩnh mạch</a:t>
            </a:r>
          </a:p>
        </p:txBody>
      </p:sp>
      <p:sp>
        <p:nvSpPr>
          <p:cNvPr id="29710" name="Line 34"/>
          <p:cNvSpPr/>
          <p:nvPr/>
        </p:nvSpPr>
        <p:spPr>
          <a:xfrm flipH="1" flipV="1">
            <a:off x="4724400" y="2438400"/>
            <a:ext cx="838200" cy="381000"/>
          </a:xfrm>
          <a:prstGeom prst="line">
            <a:avLst/>
          </a:prstGeom>
          <a:ln w="9525" cap="flat" cmpd="sng">
            <a:solidFill>
              <a:schemeClr val="bg1"/>
            </a:solidFill>
            <a:prstDash val="solid"/>
            <a:headEnd type="none" w="med" len="med"/>
            <a:tailEnd type="triangle" w="med" len="med"/>
          </a:ln>
        </p:spPr>
      </p:sp>
      <p:sp>
        <p:nvSpPr>
          <p:cNvPr id="28" name="TextBox 27"/>
          <p:cNvSpPr txBox="1"/>
          <p:nvPr/>
        </p:nvSpPr>
        <p:spPr>
          <a:xfrm>
            <a:off x="152400" y="5043488"/>
            <a:ext cx="9144000" cy="830262"/>
          </a:xfrm>
          <a:prstGeom prst="rect">
            <a:avLst/>
          </a:prstGeom>
          <a:noFill/>
          <a:ln w="9525">
            <a:noFill/>
          </a:ln>
        </p:spPr>
        <p:txBody>
          <a:bodyPr>
            <a:spAutoFit/>
          </a:bodyPr>
          <a:lstStyle/>
          <a:p>
            <a:pPr indent="236855" eaLnBrk="1" hangingPunct="1"/>
            <a:r>
              <a:rPr lang="en-US" altLang="en-US" sz="2400" dirty="0">
                <a:solidFill>
                  <a:srgbClr val="0000CC"/>
                </a:solidFill>
                <a:latin typeface="Arial" panose="020B0604020202020204" pitchFamily="34" charset="0"/>
              </a:rPr>
              <a:t>Vì ở cá chỉ có một vòng tuần hoàn nên </a:t>
            </a:r>
            <a:r>
              <a:rPr lang="vi-VN" altLang="en-US" sz="2400" dirty="0">
                <a:solidFill>
                  <a:srgbClr val="0000CC"/>
                </a:solidFill>
                <a:latin typeface="Arial" panose="020B0604020202020204" pitchFamily="34" charset="0"/>
              </a:rPr>
              <a:t>được</a:t>
            </a:r>
            <a:r>
              <a:rPr lang="en-US" altLang="en-US" sz="2400" dirty="0">
                <a:solidFill>
                  <a:srgbClr val="0000CC"/>
                </a:solidFill>
                <a:latin typeface="Arial" panose="020B0604020202020204" pitchFamily="34" charset="0"/>
              </a:rPr>
              <a:t> gọi là vòng tuần hoàn </a:t>
            </a:r>
            <a:r>
              <a:rPr lang="vi-VN" altLang="en-US" sz="2400" dirty="0">
                <a:solidFill>
                  <a:srgbClr val="0000CC"/>
                </a:solidFill>
                <a:latin typeface="Arial" panose="020B0604020202020204" pitchFamily="34" charset="0"/>
              </a:rPr>
              <a:t>đơ</a:t>
            </a:r>
            <a:r>
              <a:rPr lang="en-US" altLang="en-US" sz="2400" dirty="0">
                <a:solidFill>
                  <a:srgbClr val="0000CC"/>
                </a:solidFill>
                <a:latin typeface="Arial" panose="020B0604020202020204" pitchFamily="34" charset="0"/>
              </a:rPr>
              <a:t>n .</a:t>
            </a:r>
          </a:p>
        </p:txBody>
      </p:sp>
      <p:sp>
        <p:nvSpPr>
          <p:cNvPr id="29712" name="Line 16"/>
          <p:cNvSpPr/>
          <p:nvPr/>
        </p:nvSpPr>
        <p:spPr>
          <a:xfrm flipH="1" flipV="1">
            <a:off x="4572000" y="2438400"/>
            <a:ext cx="304800" cy="381000"/>
          </a:xfrm>
          <a:prstGeom prst="line">
            <a:avLst/>
          </a:prstGeom>
          <a:ln w="9525" cap="flat" cmpd="sng">
            <a:solidFill>
              <a:schemeClr val="tx1"/>
            </a:solidFill>
            <a:prstDash val="solid"/>
            <a:headEnd type="none" w="med" len="med"/>
            <a:tailEnd type="triangle" w="med" len="med"/>
          </a:ln>
        </p:spPr>
      </p:sp>
      <p:sp>
        <p:nvSpPr>
          <p:cNvPr id="23569" name="Line 17"/>
          <p:cNvSpPr/>
          <p:nvPr/>
        </p:nvSpPr>
        <p:spPr>
          <a:xfrm>
            <a:off x="1263650" y="3994150"/>
            <a:ext cx="381000" cy="0"/>
          </a:xfrm>
          <a:prstGeom prst="line">
            <a:avLst/>
          </a:prstGeom>
          <a:ln w="28575" cap="flat" cmpd="sng">
            <a:solidFill>
              <a:schemeClr val="tx1"/>
            </a:solidFill>
            <a:prstDash val="solid"/>
            <a:headEnd type="none" w="med" len="med"/>
            <a:tailEnd type="triangle" w="med" len="med"/>
          </a:ln>
        </p:spPr>
      </p:sp>
      <p:sp>
        <p:nvSpPr>
          <p:cNvPr id="23570" name="Line 18"/>
          <p:cNvSpPr/>
          <p:nvPr/>
        </p:nvSpPr>
        <p:spPr>
          <a:xfrm>
            <a:off x="4724400" y="3962400"/>
            <a:ext cx="381000" cy="0"/>
          </a:xfrm>
          <a:prstGeom prst="line">
            <a:avLst/>
          </a:prstGeom>
          <a:ln w="28575" cap="flat" cmpd="sng">
            <a:solidFill>
              <a:schemeClr val="tx1"/>
            </a:solidFill>
            <a:prstDash val="solid"/>
            <a:headEnd type="none" w="med" len="med"/>
            <a:tailEnd type="triangle" w="med" len="med"/>
          </a:ln>
        </p:spPr>
      </p:sp>
      <p:sp>
        <p:nvSpPr>
          <p:cNvPr id="23571" name="Line 19"/>
          <p:cNvSpPr/>
          <p:nvPr/>
        </p:nvSpPr>
        <p:spPr>
          <a:xfrm flipH="1">
            <a:off x="6705600" y="4267200"/>
            <a:ext cx="0" cy="533400"/>
          </a:xfrm>
          <a:prstGeom prst="line">
            <a:avLst/>
          </a:prstGeom>
          <a:ln w="28575" cap="flat" cmpd="sng">
            <a:solidFill>
              <a:schemeClr val="tx1"/>
            </a:solidFill>
            <a:prstDash val="solid"/>
            <a:headEnd type="none" w="med" len="med"/>
            <a:tailEnd type="triangle" w="med" len="med"/>
          </a:ln>
        </p:spPr>
      </p:sp>
      <p:sp>
        <p:nvSpPr>
          <p:cNvPr id="23572" name="Line 20"/>
          <p:cNvSpPr/>
          <p:nvPr/>
        </p:nvSpPr>
        <p:spPr>
          <a:xfrm flipH="1" flipV="1">
            <a:off x="5257800" y="5029200"/>
            <a:ext cx="457200" cy="0"/>
          </a:xfrm>
          <a:prstGeom prst="line">
            <a:avLst/>
          </a:prstGeom>
          <a:ln w="28575" cap="flat" cmpd="sng">
            <a:solidFill>
              <a:schemeClr val="tx1"/>
            </a:solidFill>
            <a:prstDash val="solid"/>
            <a:headEnd type="none" w="med" len="med"/>
            <a:tailEnd type="triangle" w="med" len="med"/>
          </a:ln>
        </p:spPr>
      </p:sp>
      <p:sp>
        <p:nvSpPr>
          <p:cNvPr id="23573" name="Line 21"/>
          <p:cNvSpPr/>
          <p:nvPr/>
        </p:nvSpPr>
        <p:spPr>
          <a:xfrm flipH="1">
            <a:off x="3200400" y="5019675"/>
            <a:ext cx="457200" cy="0"/>
          </a:xfrm>
          <a:prstGeom prst="line">
            <a:avLst/>
          </a:prstGeom>
          <a:ln w="28575" cap="flat" cmpd="sng">
            <a:solidFill>
              <a:schemeClr val="tx1"/>
            </a:solidFill>
            <a:prstDash val="solid"/>
            <a:headEnd type="none" w="med" len="med"/>
            <a:tailEnd type="triangle" w="med" len="med"/>
          </a:ln>
        </p:spPr>
      </p:sp>
      <p:sp>
        <p:nvSpPr>
          <p:cNvPr id="23574" name="Text Box 22"/>
          <p:cNvSpPr txBox="1"/>
          <p:nvPr/>
        </p:nvSpPr>
        <p:spPr>
          <a:xfrm>
            <a:off x="381000" y="3736975"/>
            <a:ext cx="725488" cy="457200"/>
          </a:xfrm>
          <a:prstGeom prst="rect">
            <a:avLst/>
          </a:prstGeom>
          <a:noFill/>
          <a:ln w="9525">
            <a:noFill/>
          </a:ln>
        </p:spPr>
        <p:txBody>
          <a:bodyPr wrap="none">
            <a:spAutoFit/>
          </a:bodyPr>
          <a:lstStyle/>
          <a:p>
            <a:pPr eaLnBrk="1" hangingPunct="1"/>
            <a:r>
              <a:rPr lang="en-US" altLang="en-US" sz="2400" dirty="0">
                <a:solidFill>
                  <a:srgbClr val="0000CC"/>
                </a:solidFill>
                <a:latin typeface=".VnTime" pitchFamily="34" charset="0"/>
              </a:rPr>
              <a:t>Tim</a:t>
            </a:r>
          </a:p>
        </p:txBody>
      </p:sp>
      <p:sp>
        <p:nvSpPr>
          <p:cNvPr id="23575" name="Text Box 23"/>
          <p:cNvSpPr txBox="1"/>
          <p:nvPr/>
        </p:nvSpPr>
        <p:spPr>
          <a:xfrm>
            <a:off x="5715000" y="3671888"/>
            <a:ext cx="2466975" cy="461962"/>
          </a:xfrm>
          <a:prstGeom prst="rect">
            <a:avLst/>
          </a:prstGeom>
          <a:noFill/>
          <a:ln w="9525">
            <a:noFill/>
          </a:ln>
        </p:spPr>
        <p:txBody>
          <a:bodyPr wrap="none">
            <a:spAutoFit/>
          </a:bodyPr>
          <a:lstStyle/>
          <a:p>
            <a:pPr eaLnBrk="1" hangingPunct="1"/>
            <a:r>
              <a:rPr lang="en-US" altLang="en-US" sz="2400" dirty="0">
                <a:solidFill>
                  <a:srgbClr val="0000CC"/>
                </a:solidFill>
                <a:latin typeface="Times New Roman" panose="02020603050405020304" pitchFamily="18" charset="0"/>
              </a:rPr>
              <a:t>Mao mạch mang </a:t>
            </a:r>
          </a:p>
        </p:txBody>
      </p:sp>
      <p:sp>
        <p:nvSpPr>
          <p:cNvPr id="23576" name="Text Box 24"/>
          <p:cNvSpPr txBox="1"/>
          <p:nvPr/>
        </p:nvSpPr>
        <p:spPr>
          <a:xfrm>
            <a:off x="1752600" y="3733800"/>
            <a:ext cx="2547938" cy="457200"/>
          </a:xfrm>
          <a:prstGeom prst="rect">
            <a:avLst/>
          </a:prstGeom>
          <a:noFill/>
          <a:ln w="9525">
            <a:noFill/>
          </a:ln>
        </p:spPr>
        <p:txBody>
          <a:bodyPr wrap="none">
            <a:spAutoFit/>
          </a:bodyPr>
          <a:lstStyle/>
          <a:p>
            <a:pPr eaLnBrk="1" hangingPunct="1"/>
            <a:r>
              <a:rPr lang="en-US" altLang="en-US" sz="2400" dirty="0">
                <a:solidFill>
                  <a:srgbClr val="0000CC"/>
                </a:solidFill>
                <a:latin typeface="Times New Roman" panose="02020603050405020304" pitchFamily="18" charset="0"/>
              </a:rPr>
              <a:t> Động mạch mang</a:t>
            </a:r>
          </a:p>
        </p:txBody>
      </p:sp>
      <p:sp>
        <p:nvSpPr>
          <p:cNvPr id="23577" name="Text Box 25"/>
          <p:cNvSpPr txBox="1"/>
          <p:nvPr/>
        </p:nvSpPr>
        <p:spPr>
          <a:xfrm>
            <a:off x="3733800" y="4724400"/>
            <a:ext cx="2133600" cy="457200"/>
          </a:xfrm>
          <a:prstGeom prst="rect">
            <a:avLst/>
          </a:prstGeom>
          <a:noFill/>
          <a:ln w="9525">
            <a:noFill/>
          </a:ln>
        </p:spPr>
        <p:txBody>
          <a:bodyPr>
            <a:spAutoFit/>
          </a:bodyPr>
          <a:lstStyle/>
          <a:p>
            <a:pPr eaLnBrk="1" hangingPunct="1">
              <a:spcBef>
                <a:spcPct val="20000"/>
              </a:spcBef>
            </a:pPr>
            <a:r>
              <a:rPr lang="en-US" altLang="en-US" sz="2400" dirty="0">
                <a:solidFill>
                  <a:srgbClr val="0000CC"/>
                </a:solidFill>
                <a:latin typeface="Times New Roman" panose="02020603050405020304" pitchFamily="18" charset="0"/>
              </a:rPr>
              <a:t>Mao mạch</a:t>
            </a:r>
          </a:p>
        </p:txBody>
      </p:sp>
      <p:sp>
        <p:nvSpPr>
          <p:cNvPr id="23578" name="Text Box 26"/>
          <p:cNvSpPr txBox="1"/>
          <p:nvPr/>
        </p:nvSpPr>
        <p:spPr>
          <a:xfrm>
            <a:off x="5973763" y="4724400"/>
            <a:ext cx="2408237" cy="457200"/>
          </a:xfrm>
          <a:prstGeom prst="rect">
            <a:avLst/>
          </a:prstGeom>
          <a:noFill/>
          <a:ln w="9525">
            <a:noFill/>
          </a:ln>
        </p:spPr>
        <p:txBody>
          <a:bodyPr wrap="none">
            <a:spAutoFit/>
          </a:bodyPr>
          <a:lstStyle/>
          <a:p>
            <a:pPr eaLnBrk="1" hangingPunct="1"/>
            <a:r>
              <a:rPr lang="en-US" altLang="en-US" sz="2400" dirty="0">
                <a:solidFill>
                  <a:srgbClr val="0000CC"/>
                </a:solidFill>
                <a:latin typeface="Times New Roman" panose="02020603050405020304" pitchFamily="18" charset="0"/>
              </a:rPr>
              <a:t>Động  mạch lưng</a:t>
            </a:r>
          </a:p>
        </p:txBody>
      </p:sp>
      <p:sp>
        <p:nvSpPr>
          <p:cNvPr id="23579" name="Text Box 27"/>
          <p:cNvSpPr txBox="1"/>
          <p:nvPr/>
        </p:nvSpPr>
        <p:spPr>
          <a:xfrm>
            <a:off x="1644650" y="4724400"/>
            <a:ext cx="2012950" cy="457200"/>
          </a:xfrm>
          <a:prstGeom prst="rect">
            <a:avLst/>
          </a:prstGeom>
          <a:noFill/>
          <a:ln w="9525">
            <a:noFill/>
          </a:ln>
        </p:spPr>
        <p:txBody>
          <a:bodyPr>
            <a:spAutoFit/>
          </a:bodyPr>
          <a:lstStyle/>
          <a:p>
            <a:pPr eaLnBrk="1" hangingPunct="1">
              <a:spcBef>
                <a:spcPct val="20000"/>
              </a:spcBef>
            </a:pPr>
            <a:r>
              <a:rPr lang="en-US" altLang="en-US" sz="2400" dirty="0">
                <a:solidFill>
                  <a:srgbClr val="0000CC"/>
                </a:solidFill>
                <a:latin typeface="Times New Roman" panose="02020603050405020304" pitchFamily="18" charset="0"/>
              </a:rPr>
              <a:t>Tĩnh mạch</a:t>
            </a:r>
          </a:p>
        </p:txBody>
      </p:sp>
      <p:sp>
        <p:nvSpPr>
          <p:cNvPr id="23580" name="Line 28"/>
          <p:cNvSpPr/>
          <p:nvPr/>
        </p:nvSpPr>
        <p:spPr>
          <a:xfrm flipH="1" flipV="1">
            <a:off x="762000" y="4117975"/>
            <a:ext cx="0" cy="914400"/>
          </a:xfrm>
          <a:prstGeom prst="line">
            <a:avLst/>
          </a:prstGeom>
          <a:ln w="28575" cap="flat" cmpd="sng">
            <a:solidFill>
              <a:schemeClr val="tx1"/>
            </a:solidFill>
            <a:prstDash val="solid"/>
            <a:headEnd type="none" w="med" len="med"/>
            <a:tailEnd type="triangle" w="med" len="med"/>
          </a:ln>
        </p:spPr>
      </p:sp>
      <p:sp>
        <p:nvSpPr>
          <p:cNvPr id="23581" name="Line 29"/>
          <p:cNvSpPr/>
          <p:nvPr/>
        </p:nvSpPr>
        <p:spPr>
          <a:xfrm>
            <a:off x="762000" y="5032375"/>
            <a:ext cx="800100" cy="0"/>
          </a:xfrm>
          <a:prstGeom prst="line">
            <a:avLst/>
          </a:prstGeom>
          <a:ln w="38100" cap="flat" cmpd="sng">
            <a:solidFill>
              <a:srgbClr val="000000"/>
            </a:solidFill>
            <a:prstDash val="solid"/>
            <a:headEnd type="none" w="med" len="med"/>
            <a:tailEnd type="none" w="med" len="med"/>
          </a:ln>
        </p:spPr>
      </p:sp>
      <p:sp>
        <p:nvSpPr>
          <p:cNvPr id="2" name="TextBox 1"/>
          <p:cNvSpPr txBox="1"/>
          <p:nvPr/>
        </p:nvSpPr>
        <p:spPr>
          <a:xfrm>
            <a:off x="381000" y="5183188"/>
            <a:ext cx="8763000" cy="460375"/>
          </a:xfrm>
          <a:prstGeom prst="rect">
            <a:avLst/>
          </a:prstGeom>
          <a:noFill/>
          <a:ln w="9525">
            <a:noFill/>
          </a:ln>
        </p:spPr>
        <p:txBody>
          <a:bodyPr wrap="square">
            <a:spAutoFit/>
          </a:bodyPr>
          <a:lstStyle/>
          <a:p>
            <a:r>
              <a:rPr lang="en-US" altLang="en-US" sz="2400" dirty="0">
                <a:solidFill>
                  <a:srgbClr val="003BB0"/>
                </a:solidFill>
                <a:latin typeface="Arial" panose="020B0604020202020204" pitchFamily="34" charset="0"/>
              </a:rPr>
              <a:t>Vì sao vòng tuần hoàn ở cá gọi là vòng tuần hoàn đơn?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574"/>
                                        </p:tgtEl>
                                        <p:attrNameLst>
                                          <p:attrName>style.visibility</p:attrName>
                                        </p:attrNameLst>
                                      </p:cBhvr>
                                      <p:to>
                                        <p:strVal val="visible"/>
                                      </p:to>
                                    </p:set>
                                    <p:animEffect transition="in" filter="blinds(horizontal)">
                                      <p:cBhvr>
                                        <p:cTn id="7" dur="500"/>
                                        <p:tgtEl>
                                          <p:spTgt spid="23574"/>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3569"/>
                                        </p:tgtEl>
                                        <p:attrNameLst>
                                          <p:attrName>style.visibility</p:attrName>
                                        </p:attrNameLst>
                                      </p:cBhvr>
                                      <p:to>
                                        <p:strVal val="visible"/>
                                      </p:to>
                                    </p:set>
                                    <p:animEffect transition="in" filter="blinds(horizontal)">
                                      <p:cBhvr>
                                        <p:cTn id="11" dur="500"/>
                                        <p:tgtEl>
                                          <p:spTgt spid="23569"/>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23576"/>
                                        </p:tgtEl>
                                        <p:attrNameLst>
                                          <p:attrName>style.visibility</p:attrName>
                                        </p:attrNameLst>
                                      </p:cBhvr>
                                      <p:to>
                                        <p:strVal val="visible"/>
                                      </p:to>
                                    </p:set>
                                    <p:animEffect transition="in" filter="blinds(horizontal)">
                                      <p:cBhvr>
                                        <p:cTn id="15" dur="500"/>
                                        <p:tgtEl>
                                          <p:spTgt spid="23576"/>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23570"/>
                                        </p:tgtEl>
                                        <p:attrNameLst>
                                          <p:attrName>style.visibility</p:attrName>
                                        </p:attrNameLst>
                                      </p:cBhvr>
                                      <p:to>
                                        <p:strVal val="visible"/>
                                      </p:to>
                                    </p:set>
                                    <p:animEffect transition="in" filter="blinds(horizontal)">
                                      <p:cBhvr>
                                        <p:cTn id="19" dur="500"/>
                                        <p:tgtEl>
                                          <p:spTgt spid="23570"/>
                                        </p:tgtEl>
                                      </p:cBhvr>
                                    </p:animEffect>
                                  </p:childTnLst>
                                </p:cTn>
                              </p:par>
                            </p:childTnLst>
                          </p:cTn>
                        </p:par>
                        <p:par>
                          <p:cTn id="20" fill="hold">
                            <p:stCondLst>
                              <p:cond delay="2000"/>
                            </p:stCondLst>
                            <p:childTnLst>
                              <p:par>
                                <p:cTn id="21" presetID="4" presetClass="entr" presetSubtype="16" fill="hold" grpId="0" nodeType="afterEffect">
                                  <p:stCondLst>
                                    <p:cond delay="0"/>
                                  </p:stCondLst>
                                  <p:childTnLst>
                                    <p:set>
                                      <p:cBhvr>
                                        <p:cTn id="22" dur="1" fill="hold">
                                          <p:stCondLst>
                                            <p:cond delay="0"/>
                                          </p:stCondLst>
                                        </p:cTn>
                                        <p:tgtEl>
                                          <p:spTgt spid="23575"/>
                                        </p:tgtEl>
                                        <p:attrNameLst>
                                          <p:attrName>style.visibility</p:attrName>
                                        </p:attrNameLst>
                                      </p:cBhvr>
                                      <p:to>
                                        <p:strVal val="visible"/>
                                      </p:to>
                                    </p:set>
                                    <p:animEffect transition="in" filter="box(in)">
                                      <p:cBhvr>
                                        <p:cTn id="23" dur="500"/>
                                        <p:tgtEl>
                                          <p:spTgt spid="23575"/>
                                        </p:tgtEl>
                                      </p:cBhvr>
                                    </p:animEffect>
                                  </p:childTnLst>
                                </p:cTn>
                              </p:par>
                            </p:childTnLst>
                          </p:cTn>
                        </p:par>
                        <p:par>
                          <p:cTn id="24" fill="hold">
                            <p:stCondLst>
                              <p:cond delay="2500"/>
                            </p:stCondLst>
                            <p:childTnLst>
                              <p:par>
                                <p:cTn id="25" presetID="3" presetClass="entr" presetSubtype="10" fill="hold" nodeType="afterEffect">
                                  <p:stCondLst>
                                    <p:cond delay="0"/>
                                  </p:stCondLst>
                                  <p:childTnLst>
                                    <p:set>
                                      <p:cBhvr>
                                        <p:cTn id="26" dur="1" fill="hold">
                                          <p:stCondLst>
                                            <p:cond delay="0"/>
                                          </p:stCondLst>
                                        </p:cTn>
                                        <p:tgtEl>
                                          <p:spTgt spid="23571"/>
                                        </p:tgtEl>
                                        <p:attrNameLst>
                                          <p:attrName>style.visibility</p:attrName>
                                        </p:attrNameLst>
                                      </p:cBhvr>
                                      <p:to>
                                        <p:strVal val="visible"/>
                                      </p:to>
                                    </p:set>
                                    <p:animEffect transition="in" filter="blinds(horizontal)">
                                      <p:cBhvr>
                                        <p:cTn id="27" dur="500"/>
                                        <p:tgtEl>
                                          <p:spTgt spid="23571"/>
                                        </p:tgtEl>
                                      </p:cBhvr>
                                    </p:animEffect>
                                  </p:childTnLst>
                                </p:cTn>
                              </p:par>
                            </p:childTnLst>
                          </p:cTn>
                        </p:par>
                        <p:par>
                          <p:cTn id="28" fill="hold">
                            <p:stCondLst>
                              <p:cond delay="3000"/>
                            </p:stCondLst>
                            <p:childTnLst>
                              <p:par>
                                <p:cTn id="29" presetID="3" presetClass="entr" presetSubtype="10" fill="hold" grpId="0" nodeType="afterEffect">
                                  <p:stCondLst>
                                    <p:cond delay="0"/>
                                  </p:stCondLst>
                                  <p:childTnLst>
                                    <p:set>
                                      <p:cBhvr>
                                        <p:cTn id="30" dur="1" fill="hold">
                                          <p:stCondLst>
                                            <p:cond delay="0"/>
                                          </p:stCondLst>
                                        </p:cTn>
                                        <p:tgtEl>
                                          <p:spTgt spid="23578"/>
                                        </p:tgtEl>
                                        <p:attrNameLst>
                                          <p:attrName>style.visibility</p:attrName>
                                        </p:attrNameLst>
                                      </p:cBhvr>
                                      <p:to>
                                        <p:strVal val="visible"/>
                                      </p:to>
                                    </p:set>
                                    <p:animEffect transition="in" filter="blinds(horizontal)">
                                      <p:cBhvr>
                                        <p:cTn id="31" dur="500"/>
                                        <p:tgtEl>
                                          <p:spTgt spid="23578"/>
                                        </p:tgtEl>
                                      </p:cBhvr>
                                    </p:animEffect>
                                  </p:childTnLst>
                                </p:cTn>
                              </p:par>
                            </p:childTnLst>
                          </p:cTn>
                        </p:par>
                        <p:par>
                          <p:cTn id="32" fill="hold">
                            <p:stCondLst>
                              <p:cond delay="3500"/>
                            </p:stCondLst>
                            <p:childTnLst>
                              <p:par>
                                <p:cTn id="33" presetID="3" presetClass="entr" presetSubtype="10" fill="hold" nodeType="afterEffect">
                                  <p:stCondLst>
                                    <p:cond delay="0"/>
                                  </p:stCondLst>
                                  <p:childTnLst>
                                    <p:set>
                                      <p:cBhvr>
                                        <p:cTn id="34" dur="1" fill="hold">
                                          <p:stCondLst>
                                            <p:cond delay="0"/>
                                          </p:stCondLst>
                                        </p:cTn>
                                        <p:tgtEl>
                                          <p:spTgt spid="23572"/>
                                        </p:tgtEl>
                                        <p:attrNameLst>
                                          <p:attrName>style.visibility</p:attrName>
                                        </p:attrNameLst>
                                      </p:cBhvr>
                                      <p:to>
                                        <p:strVal val="visible"/>
                                      </p:to>
                                    </p:set>
                                    <p:animEffect transition="in" filter="blinds(horizontal)">
                                      <p:cBhvr>
                                        <p:cTn id="35" dur="500"/>
                                        <p:tgtEl>
                                          <p:spTgt spid="23572"/>
                                        </p:tgtEl>
                                      </p:cBhvr>
                                    </p:animEffect>
                                  </p:childTnLst>
                                </p:cTn>
                              </p:par>
                            </p:childTnLst>
                          </p:cTn>
                        </p:par>
                        <p:par>
                          <p:cTn id="36" fill="hold">
                            <p:stCondLst>
                              <p:cond delay="4000"/>
                            </p:stCondLst>
                            <p:childTnLst>
                              <p:par>
                                <p:cTn id="37" presetID="3" presetClass="entr" presetSubtype="10" fill="hold" grpId="0" nodeType="afterEffect">
                                  <p:stCondLst>
                                    <p:cond delay="0"/>
                                  </p:stCondLst>
                                  <p:childTnLst>
                                    <p:set>
                                      <p:cBhvr>
                                        <p:cTn id="38" dur="1" fill="hold">
                                          <p:stCondLst>
                                            <p:cond delay="0"/>
                                          </p:stCondLst>
                                        </p:cTn>
                                        <p:tgtEl>
                                          <p:spTgt spid="23577"/>
                                        </p:tgtEl>
                                        <p:attrNameLst>
                                          <p:attrName>style.visibility</p:attrName>
                                        </p:attrNameLst>
                                      </p:cBhvr>
                                      <p:to>
                                        <p:strVal val="visible"/>
                                      </p:to>
                                    </p:set>
                                    <p:animEffect transition="in" filter="blinds(horizontal)">
                                      <p:cBhvr>
                                        <p:cTn id="39" dur="500"/>
                                        <p:tgtEl>
                                          <p:spTgt spid="23577"/>
                                        </p:tgtEl>
                                      </p:cBhvr>
                                    </p:animEffect>
                                  </p:childTnLst>
                                </p:cTn>
                              </p:par>
                            </p:childTnLst>
                          </p:cTn>
                        </p:par>
                        <p:par>
                          <p:cTn id="40" fill="hold">
                            <p:stCondLst>
                              <p:cond delay="4500"/>
                            </p:stCondLst>
                            <p:childTnLst>
                              <p:par>
                                <p:cTn id="41" presetID="3" presetClass="entr" presetSubtype="10" fill="hold" nodeType="afterEffect">
                                  <p:stCondLst>
                                    <p:cond delay="0"/>
                                  </p:stCondLst>
                                  <p:childTnLst>
                                    <p:set>
                                      <p:cBhvr>
                                        <p:cTn id="42" dur="1" fill="hold">
                                          <p:stCondLst>
                                            <p:cond delay="0"/>
                                          </p:stCondLst>
                                        </p:cTn>
                                        <p:tgtEl>
                                          <p:spTgt spid="23573"/>
                                        </p:tgtEl>
                                        <p:attrNameLst>
                                          <p:attrName>style.visibility</p:attrName>
                                        </p:attrNameLst>
                                      </p:cBhvr>
                                      <p:to>
                                        <p:strVal val="visible"/>
                                      </p:to>
                                    </p:set>
                                    <p:animEffect transition="in" filter="blinds(horizontal)">
                                      <p:cBhvr>
                                        <p:cTn id="43" dur="500"/>
                                        <p:tgtEl>
                                          <p:spTgt spid="23573"/>
                                        </p:tgtEl>
                                      </p:cBhvr>
                                    </p:animEffect>
                                  </p:childTnLst>
                                </p:cTn>
                              </p:par>
                            </p:childTnLst>
                          </p:cTn>
                        </p:par>
                        <p:par>
                          <p:cTn id="44" fill="hold">
                            <p:stCondLst>
                              <p:cond delay="5000"/>
                            </p:stCondLst>
                            <p:childTnLst>
                              <p:par>
                                <p:cTn id="45" presetID="3" presetClass="entr" presetSubtype="10" fill="hold" grpId="0" nodeType="afterEffect">
                                  <p:stCondLst>
                                    <p:cond delay="0"/>
                                  </p:stCondLst>
                                  <p:childTnLst>
                                    <p:set>
                                      <p:cBhvr>
                                        <p:cTn id="46" dur="1" fill="hold">
                                          <p:stCondLst>
                                            <p:cond delay="0"/>
                                          </p:stCondLst>
                                        </p:cTn>
                                        <p:tgtEl>
                                          <p:spTgt spid="23579"/>
                                        </p:tgtEl>
                                        <p:attrNameLst>
                                          <p:attrName>style.visibility</p:attrName>
                                        </p:attrNameLst>
                                      </p:cBhvr>
                                      <p:to>
                                        <p:strVal val="visible"/>
                                      </p:to>
                                    </p:set>
                                    <p:animEffect transition="in" filter="blinds(horizontal)">
                                      <p:cBhvr>
                                        <p:cTn id="47" dur="500"/>
                                        <p:tgtEl>
                                          <p:spTgt spid="23579"/>
                                        </p:tgtEl>
                                      </p:cBhvr>
                                    </p:animEffect>
                                  </p:childTnLst>
                                </p:cTn>
                              </p:par>
                            </p:childTnLst>
                          </p:cTn>
                        </p:par>
                        <p:par>
                          <p:cTn id="48" fill="hold">
                            <p:stCondLst>
                              <p:cond delay="5500"/>
                            </p:stCondLst>
                            <p:childTnLst>
                              <p:par>
                                <p:cTn id="49" presetID="3" presetClass="entr" presetSubtype="10" fill="hold" nodeType="afterEffect">
                                  <p:stCondLst>
                                    <p:cond delay="0"/>
                                  </p:stCondLst>
                                  <p:childTnLst>
                                    <p:set>
                                      <p:cBhvr>
                                        <p:cTn id="50" dur="1" fill="hold">
                                          <p:stCondLst>
                                            <p:cond delay="0"/>
                                          </p:stCondLst>
                                        </p:cTn>
                                        <p:tgtEl>
                                          <p:spTgt spid="23581"/>
                                        </p:tgtEl>
                                        <p:attrNameLst>
                                          <p:attrName>style.visibility</p:attrName>
                                        </p:attrNameLst>
                                      </p:cBhvr>
                                      <p:to>
                                        <p:strVal val="visible"/>
                                      </p:to>
                                    </p:set>
                                    <p:animEffect transition="in" filter="blinds(horizontal)">
                                      <p:cBhvr>
                                        <p:cTn id="51" dur="500"/>
                                        <p:tgtEl>
                                          <p:spTgt spid="23581"/>
                                        </p:tgtEl>
                                      </p:cBhvr>
                                    </p:animEffect>
                                  </p:childTnLst>
                                </p:cTn>
                              </p:par>
                            </p:childTnLst>
                          </p:cTn>
                        </p:par>
                        <p:par>
                          <p:cTn id="52" fill="hold">
                            <p:stCondLst>
                              <p:cond delay="6000"/>
                            </p:stCondLst>
                            <p:childTnLst>
                              <p:par>
                                <p:cTn id="53" presetID="3" presetClass="entr" presetSubtype="10" fill="hold" nodeType="afterEffect">
                                  <p:stCondLst>
                                    <p:cond delay="0"/>
                                  </p:stCondLst>
                                  <p:childTnLst>
                                    <p:set>
                                      <p:cBhvr>
                                        <p:cTn id="54" dur="1" fill="hold">
                                          <p:stCondLst>
                                            <p:cond delay="0"/>
                                          </p:stCondLst>
                                        </p:cTn>
                                        <p:tgtEl>
                                          <p:spTgt spid="23580"/>
                                        </p:tgtEl>
                                        <p:attrNameLst>
                                          <p:attrName>style.visibility</p:attrName>
                                        </p:attrNameLst>
                                      </p:cBhvr>
                                      <p:to>
                                        <p:strVal val="visible"/>
                                      </p:to>
                                    </p:set>
                                    <p:animEffect transition="in" filter="blinds(horizontal)">
                                      <p:cBhvr>
                                        <p:cTn id="55" dur="500"/>
                                        <p:tgtEl>
                                          <p:spTgt spid="23580"/>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barn(inVertical)">
                                      <p:cBhvr>
                                        <p:cTn id="60" dur="500"/>
                                        <p:tgtEl>
                                          <p:spTgt spid="2"/>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grpId="1" nodeType="clickEffect">
                                  <p:stCondLst>
                                    <p:cond delay="0"/>
                                  </p:stCondLst>
                                  <p:childTnLst>
                                    <p:animEffect transition="out" filter="fade">
                                      <p:cBhvr>
                                        <p:cTn id="64" dur="500"/>
                                        <p:tgtEl>
                                          <p:spTgt spid="2"/>
                                        </p:tgtEl>
                                      </p:cBhvr>
                                    </p:animEffect>
                                    <p:set>
                                      <p:cBhvr>
                                        <p:cTn id="65" dur="1" fill="hold">
                                          <p:stCondLst>
                                            <p:cond delay="499"/>
                                          </p:stCondLst>
                                        </p:cTn>
                                        <p:tgtEl>
                                          <p:spTgt spid="2"/>
                                        </p:tgtEl>
                                        <p:attrNameLst>
                                          <p:attrName>style.visibility</p:attrName>
                                        </p:attrNameLst>
                                      </p:cBhvr>
                                      <p:to>
                                        <p:strVal val="hidden"/>
                                      </p:to>
                                    </p:set>
                                  </p:childTnLst>
                                </p:cTn>
                              </p:par>
                            </p:childTnLst>
                          </p:cTn>
                        </p:par>
                        <p:par>
                          <p:cTn id="66" fill="hold">
                            <p:stCondLst>
                              <p:cond delay="500"/>
                            </p:stCondLst>
                            <p:childTnLst>
                              <p:par>
                                <p:cTn id="67" presetID="22" presetClass="entr" presetSubtype="4"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wipe(down)">
                                      <p:cBhvr>
                                        <p:cTn id="6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3574" grpId="0"/>
      <p:bldP spid="23575" grpId="0"/>
      <p:bldP spid="23576" grpId="0"/>
      <p:bldP spid="23577" grpId="0"/>
      <p:bldP spid="23578" grpId="0"/>
      <p:bldP spid="23579" grpId="0"/>
      <p:bldP spid="2" grpId="0"/>
      <p:bldP spid="2"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p:cNvSpPr/>
          <p:nvPr/>
        </p:nvSpPr>
        <p:spPr>
          <a:xfrm rot="2196541">
            <a:off x="4495800" y="2819400"/>
            <a:ext cx="609600" cy="609600"/>
          </a:xfrm>
          <a:custGeom>
            <a:avLst/>
            <a:gdLst>
              <a:gd name="txL" fmla="*/ 5037 w 21600"/>
              <a:gd name="txT" fmla="*/ 2277 h 21600"/>
              <a:gd name="txR" fmla="*/ 16557 w 21600"/>
              <a:gd name="txB" fmla="*/ 13677 h 21600"/>
            </a:gdLst>
            <a:ahLst/>
            <a:cxnLst>
              <a:cxn ang="17694720">
                <a:pos x="2147483647" y="2147483647"/>
              </a:cxn>
              <a:cxn ang="11796480">
                <a:pos x="2147483647" y="2147483647"/>
              </a:cxn>
              <a:cxn ang="5898240">
                <a:pos x="2147483647" y="2147483647"/>
              </a:cxn>
              <a:cxn ang="0">
                <a:pos x="2147483647" y="2147483647"/>
              </a:cxn>
            </a:cxnLst>
            <a:rect l="txL" t="txT" r="txR" b="txB"/>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1">
              <a:alpha val="100000"/>
            </a:schemeClr>
          </a:solidFill>
          <a:ln w="9525">
            <a:noFill/>
          </a:ln>
        </p:spPr>
        <p:txBody>
          <a:bodyPr/>
          <a:lstStyle/>
          <a:p>
            <a:endParaRPr lang="en-US"/>
          </a:p>
        </p:txBody>
      </p:sp>
      <p:sp>
        <p:nvSpPr>
          <p:cNvPr id="30723" name="AutoShape 3"/>
          <p:cNvSpPr/>
          <p:nvPr/>
        </p:nvSpPr>
        <p:spPr>
          <a:xfrm rot="-2097361">
            <a:off x="4038600" y="2819400"/>
            <a:ext cx="609600" cy="609600"/>
          </a:xfrm>
          <a:custGeom>
            <a:avLst/>
            <a:gdLst>
              <a:gd name="txL" fmla="*/ 5037 w 21600"/>
              <a:gd name="txT" fmla="*/ 2277 h 21600"/>
              <a:gd name="txR" fmla="*/ 16557 w 21600"/>
              <a:gd name="txB" fmla="*/ 13677 h 21600"/>
            </a:gdLst>
            <a:ahLst/>
            <a:cxnLst>
              <a:cxn ang="17694720">
                <a:pos x="2147483647" y="2147483647"/>
              </a:cxn>
              <a:cxn ang="11796480">
                <a:pos x="2147483647" y="2147483647"/>
              </a:cxn>
              <a:cxn ang="5898240">
                <a:pos x="2147483647" y="2147483647"/>
              </a:cxn>
              <a:cxn ang="0">
                <a:pos x="2147483647" y="2147483647"/>
              </a:cxn>
            </a:cxnLst>
            <a:rect l="txL" t="txT" r="txR" b="txB"/>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1">
              <a:alpha val="100000"/>
            </a:schemeClr>
          </a:solidFill>
          <a:ln w="9525">
            <a:noFill/>
          </a:ln>
        </p:spPr>
        <p:txBody>
          <a:bodyPr/>
          <a:lstStyle/>
          <a:p>
            <a:endParaRPr lang="en-US"/>
          </a:p>
        </p:txBody>
      </p:sp>
      <p:sp>
        <p:nvSpPr>
          <p:cNvPr id="30724" name="Text Box 4">
            <a:hlinkClick r:id="" action="ppaction://noaction"/>
          </p:cNvPr>
          <p:cNvSpPr txBox="1"/>
          <p:nvPr/>
        </p:nvSpPr>
        <p:spPr>
          <a:xfrm>
            <a:off x="0" y="0"/>
            <a:ext cx="9144000" cy="457200"/>
          </a:xfrm>
          <a:prstGeom prst="rect">
            <a:avLst/>
          </a:prstGeom>
          <a:solidFill>
            <a:schemeClr val="bg1"/>
          </a:solidFill>
          <a:ln w="9525">
            <a:noFill/>
          </a:ln>
        </p:spPr>
        <p:txBody>
          <a:bodyPr>
            <a:spAutoFit/>
          </a:bodyPr>
          <a:lstStyle/>
          <a:p>
            <a:pPr algn="ctr" eaLnBrk="1" hangingPunct="1">
              <a:spcBef>
                <a:spcPct val="50000"/>
              </a:spcBef>
            </a:pPr>
            <a:r>
              <a:rPr lang="en-US" altLang="en-US" sz="2400" dirty="0">
                <a:latin typeface="Arial" panose="020B0604020202020204" pitchFamily="34" charset="0"/>
              </a:rPr>
              <a:t>ĐƯỜNG ĐI CỦA MÁU TRONG HỆ TUẦN HOÀN KÉP</a:t>
            </a:r>
          </a:p>
        </p:txBody>
      </p:sp>
      <p:sp>
        <p:nvSpPr>
          <p:cNvPr id="30725" name="Litebulb"/>
          <p:cNvSpPr>
            <a:spLocks noEditPoints="1"/>
          </p:cNvSpPr>
          <p:nvPr/>
        </p:nvSpPr>
        <p:spPr>
          <a:xfrm rot="-7652366">
            <a:off x="5067300" y="2552700"/>
            <a:ext cx="457200" cy="533400"/>
          </a:xfrm>
          <a:custGeom>
            <a:avLst/>
            <a:gdLst>
              <a:gd name="txL" fmla="*/ 3556 w 21600"/>
              <a:gd name="txT" fmla="*/ 2188 h 21600"/>
              <a:gd name="txR" fmla="*/ 18277 w 21600"/>
              <a:gd name="txB" fmla="*/ 9282 h 21600"/>
            </a:gdLst>
            <a:ahLst/>
            <a:cxnLst>
              <a:cxn ang="0">
                <a:pos x="2147483647" y="0"/>
              </a:cxn>
              <a:cxn ang="0">
                <a:pos x="2147483647" y="2147483647"/>
              </a:cxn>
              <a:cxn ang="0">
                <a:pos x="0" y="2147483647"/>
              </a:cxn>
              <a:cxn ang="0">
                <a:pos x="2147483647" y="2147483647"/>
              </a:cxn>
            </a:cxnLst>
            <a:rect l="txL" t="txT" r="txR" b="txB"/>
            <a:pathLst>
              <a:path w="21600" h="2160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chemeClr val="accent1">
              <a:alpha val="100000"/>
            </a:schemeClr>
          </a:solidFill>
          <a:ln w="57150">
            <a:noFill/>
          </a:ln>
        </p:spPr>
        <p:txBody>
          <a:bodyPr/>
          <a:lstStyle/>
          <a:p>
            <a:endParaRPr lang="en-US"/>
          </a:p>
        </p:txBody>
      </p:sp>
      <p:sp>
        <p:nvSpPr>
          <p:cNvPr id="30726" name="Litebulb"/>
          <p:cNvSpPr>
            <a:spLocks noEditPoints="1"/>
          </p:cNvSpPr>
          <p:nvPr/>
        </p:nvSpPr>
        <p:spPr>
          <a:xfrm rot="7695481">
            <a:off x="3619500" y="2552700"/>
            <a:ext cx="457200" cy="533400"/>
          </a:xfrm>
          <a:custGeom>
            <a:avLst/>
            <a:gdLst>
              <a:gd name="txL" fmla="*/ 3556 w 21600"/>
              <a:gd name="txT" fmla="*/ 2188 h 21600"/>
              <a:gd name="txR" fmla="*/ 18277 w 21600"/>
              <a:gd name="txB" fmla="*/ 9282 h 21600"/>
            </a:gdLst>
            <a:ahLst/>
            <a:cxnLst>
              <a:cxn ang="0">
                <a:pos x="2147483647" y="0"/>
              </a:cxn>
              <a:cxn ang="0">
                <a:pos x="2147483647" y="2147483647"/>
              </a:cxn>
              <a:cxn ang="0">
                <a:pos x="0" y="2147483647"/>
              </a:cxn>
              <a:cxn ang="0">
                <a:pos x="2147483647" y="2147483647"/>
              </a:cxn>
            </a:cxnLst>
            <a:rect l="txL" t="txT" r="txR" b="txB"/>
            <a:pathLst>
              <a:path w="21600" h="2160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chemeClr val="accent1">
              <a:alpha val="100000"/>
            </a:schemeClr>
          </a:solidFill>
          <a:ln w="57150">
            <a:noFill/>
          </a:ln>
        </p:spPr>
        <p:txBody>
          <a:bodyPr/>
          <a:lstStyle/>
          <a:p>
            <a:endParaRPr lang="en-US"/>
          </a:p>
        </p:txBody>
      </p:sp>
      <p:sp>
        <p:nvSpPr>
          <p:cNvPr id="30727" name="AutoShape 7"/>
          <p:cNvSpPr/>
          <p:nvPr/>
        </p:nvSpPr>
        <p:spPr>
          <a:xfrm>
            <a:off x="4648200" y="1981200"/>
            <a:ext cx="1447800" cy="2286000"/>
          </a:xfrm>
          <a:custGeom>
            <a:avLst/>
            <a:gdLst>
              <a:gd name="txL" fmla="*/ 130 w 21600"/>
              <a:gd name="txT" fmla="*/ 0 h 21600"/>
              <a:gd name="txR" fmla="*/ 21470 w 21600"/>
              <a:gd name="txB" fmla="*/ 9636 h 21600"/>
            </a:gdLst>
            <a:ahLst/>
            <a:cxnLst>
              <a:cxn ang="0">
                <a:pos x="2147483647" y="0"/>
              </a:cxn>
              <a:cxn ang="0">
                <a:pos x="2147483647" y="2147483647"/>
              </a:cxn>
              <a:cxn ang="0">
                <a:pos x="2147483647" y="2147483647"/>
              </a:cxn>
              <a:cxn ang="0">
                <a:pos x="2147483647" y="2147483647"/>
              </a:cxn>
            </a:cxnLst>
            <a:rect l="txL" t="txT" r="txR" b="txB"/>
            <a:pathLst>
              <a:path w="21600" h="21600">
                <a:moveTo>
                  <a:pt x="3884" y="7815"/>
                </a:moveTo>
                <a:cubicBezTo>
                  <a:pt x="5075" y="5055"/>
                  <a:pt x="7793" y="3267"/>
                  <a:pt x="10800" y="3268"/>
                </a:cubicBezTo>
                <a:cubicBezTo>
                  <a:pt x="13806" y="3268"/>
                  <a:pt x="16524" y="5055"/>
                  <a:pt x="17715" y="7815"/>
                </a:cubicBezTo>
                <a:lnTo>
                  <a:pt x="20715" y="6520"/>
                </a:lnTo>
                <a:cubicBezTo>
                  <a:pt x="19007" y="2562"/>
                  <a:pt x="15110" y="-1"/>
                  <a:pt x="10799" y="0"/>
                </a:cubicBezTo>
                <a:cubicBezTo>
                  <a:pt x="6489" y="0"/>
                  <a:pt x="2592" y="2562"/>
                  <a:pt x="884" y="6520"/>
                </a:cubicBezTo>
                <a:lnTo>
                  <a:pt x="3884" y="7815"/>
                </a:lnTo>
                <a:close/>
              </a:path>
            </a:pathLst>
          </a:custGeom>
          <a:solidFill>
            <a:schemeClr val="accent1">
              <a:alpha val="100000"/>
            </a:schemeClr>
          </a:solidFill>
          <a:ln w="9525">
            <a:noFill/>
          </a:ln>
        </p:spPr>
        <p:txBody>
          <a:bodyPr/>
          <a:lstStyle/>
          <a:p>
            <a:endParaRPr lang="en-US"/>
          </a:p>
        </p:txBody>
      </p:sp>
      <p:sp>
        <p:nvSpPr>
          <p:cNvPr id="30728" name="AutoShape 8"/>
          <p:cNvSpPr/>
          <p:nvPr/>
        </p:nvSpPr>
        <p:spPr>
          <a:xfrm>
            <a:off x="5791200" y="2667000"/>
            <a:ext cx="228600" cy="3505200"/>
          </a:xfrm>
          <a:prstGeom prst="flowChartProcess">
            <a:avLst/>
          </a:prstGeom>
          <a:solidFill>
            <a:schemeClr val="accent1"/>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30729" name="AutoShape 9"/>
          <p:cNvSpPr/>
          <p:nvPr/>
        </p:nvSpPr>
        <p:spPr>
          <a:xfrm>
            <a:off x="5791200" y="1066800"/>
            <a:ext cx="228600" cy="914400"/>
          </a:xfrm>
          <a:prstGeom prst="flowChartProcess">
            <a:avLst/>
          </a:prstGeom>
          <a:solidFill>
            <a:schemeClr val="accent1"/>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30730" name="AutoShape 10"/>
          <p:cNvSpPr/>
          <p:nvPr/>
        </p:nvSpPr>
        <p:spPr>
          <a:xfrm>
            <a:off x="5181600" y="5562600"/>
            <a:ext cx="152400" cy="1143000"/>
          </a:xfrm>
          <a:prstGeom prst="flowChartProcess">
            <a:avLst/>
          </a:prstGeom>
          <a:solidFill>
            <a:schemeClr val="accent1"/>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30731" name="AutoShape 11"/>
          <p:cNvSpPr/>
          <p:nvPr/>
        </p:nvSpPr>
        <p:spPr>
          <a:xfrm flipV="1">
            <a:off x="4191000" y="838200"/>
            <a:ext cx="381000" cy="76200"/>
          </a:xfrm>
          <a:prstGeom prst="flowChartProcess">
            <a:avLst/>
          </a:prstGeom>
          <a:solidFill>
            <a:schemeClr val="accent1"/>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30732" name="AutoShape 12"/>
          <p:cNvSpPr/>
          <p:nvPr/>
        </p:nvSpPr>
        <p:spPr>
          <a:xfrm>
            <a:off x="3276600" y="1752600"/>
            <a:ext cx="685800" cy="228600"/>
          </a:xfrm>
          <a:prstGeom prst="flowChartProcess">
            <a:avLst/>
          </a:prstGeom>
          <a:solidFill>
            <a:schemeClr val="accent1"/>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30733" name="AutoShape 13"/>
          <p:cNvSpPr/>
          <p:nvPr/>
        </p:nvSpPr>
        <p:spPr>
          <a:xfrm>
            <a:off x="3962400" y="5562600"/>
            <a:ext cx="609600" cy="76200"/>
          </a:xfrm>
          <a:prstGeom prst="flowChartProcess">
            <a:avLst/>
          </a:prstGeom>
          <a:solidFill>
            <a:schemeClr val="accent1"/>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30734" name="AutoShape 14"/>
          <p:cNvSpPr/>
          <p:nvPr/>
        </p:nvSpPr>
        <p:spPr>
          <a:xfrm>
            <a:off x="5334000" y="6172200"/>
            <a:ext cx="685800" cy="152400"/>
          </a:xfrm>
          <a:prstGeom prst="flowChartProcess">
            <a:avLst/>
          </a:prstGeom>
          <a:solidFill>
            <a:schemeClr val="accent1"/>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30735" name="AutoShape 15"/>
          <p:cNvSpPr/>
          <p:nvPr/>
        </p:nvSpPr>
        <p:spPr>
          <a:xfrm>
            <a:off x="3810000" y="5562600"/>
            <a:ext cx="152400" cy="1143000"/>
          </a:xfrm>
          <a:prstGeom prst="flowChartProcess">
            <a:avLst/>
          </a:prstGeom>
          <a:solidFill>
            <a:schemeClr val="accent1"/>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30736" name="AutoShape 16"/>
          <p:cNvSpPr/>
          <p:nvPr/>
        </p:nvSpPr>
        <p:spPr>
          <a:xfrm>
            <a:off x="3124200" y="6172200"/>
            <a:ext cx="685800" cy="152400"/>
          </a:xfrm>
          <a:prstGeom prst="flowChartProcess">
            <a:avLst/>
          </a:prstGeom>
          <a:solidFill>
            <a:schemeClr val="accent1"/>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30737" name="AutoShape 17"/>
          <p:cNvSpPr/>
          <p:nvPr/>
        </p:nvSpPr>
        <p:spPr>
          <a:xfrm>
            <a:off x="3962400" y="5791200"/>
            <a:ext cx="609600" cy="76200"/>
          </a:xfrm>
          <a:prstGeom prst="flowChartProcess">
            <a:avLst/>
          </a:prstGeom>
          <a:solidFill>
            <a:schemeClr val="accent1"/>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30738" name="AutoShape 18"/>
          <p:cNvSpPr/>
          <p:nvPr/>
        </p:nvSpPr>
        <p:spPr>
          <a:xfrm>
            <a:off x="3962400" y="5943600"/>
            <a:ext cx="609600" cy="76200"/>
          </a:xfrm>
          <a:prstGeom prst="flowChartProcess">
            <a:avLst/>
          </a:prstGeom>
          <a:solidFill>
            <a:schemeClr val="accent1"/>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30739" name="AutoShape 19"/>
          <p:cNvSpPr/>
          <p:nvPr/>
        </p:nvSpPr>
        <p:spPr>
          <a:xfrm>
            <a:off x="3962400" y="6096000"/>
            <a:ext cx="609600" cy="76200"/>
          </a:xfrm>
          <a:prstGeom prst="flowChartProcess">
            <a:avLst/>
          </a:prstGeom>
          <a:solidFill>
            <a:schemeClr val="accent1"/>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30740" name="AutoShape 20"/>
          <p:cNvSpPr/>
          <p:nvPr/>
        </p:nvSpPr>
        <p:spPr>
          <a:xfrm>
            <a:off x="3962400" y="6248400"/>
            <a:ext cx="609600" cy="76200"/>
          </a:xfrm>
          <a:prstGeom prst="flowChartProcess">
            <a:avLst/>
          </a:prstGeom>
          <a:solidFill>
            <a:schemeClr val="accent1"/>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30741" name="AutoShape 21"/>
          <p:cNvSpPr/>
          <p:nvPr/>
        </p:nvSpPr>
        <p:spPr>
          <a:xfrm>
            <a:off x="3962400" y="6400800"/>
            <a:ext cx="609600" cy="76200"/>
          </a:xfrm>
          <a:prstGeom prst="flowChartProcess">
            <a:avLst/>
          </a:prstGeom>
          <a:solidFill>
            <a:schemeClr val="accent1"/>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30742" name="AutoShape 22"/>
          <p:cNvSpPr/>
          <p:nvPr/>
        </p:nvSpPr>
        <p:spPr>
          <a:xfrm>
            <a:off x="3962400" y="6629400"/>
            <a:ext cx="609600" cy="76200"/>
          </a:xfrm>
          <a:prstGeom prst="flowChartProcess">
            <a:avLst/>
          </a:prstGeom>
          <a:solidFill>
            <a:schemeClr val="accent1"/>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30743" name="AutoShape 23"/>
          <p:cNvSpPr/>
          <p:nvPr/>
        </p:nvSpPr>
        <p:spPr>
          <a:xfrm>
            <a:off x="4572000" y="5562600"/>
            <a:ext cx="609600" cy="76200"/>
          </a:xfrm>
          <a:prstGeom prst="flowChartProcess">
            <a:avLst/>
          </a:prstGeom>
          <a:solidFill>
            <a:schemeClr val="accent1"/>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30744" name="AutoShape 24"/>
          <p:cNvSpPr/>
          <p:nvPr/>
        </p:nvSpPr>
        <p:spPr>
          <a:xfrm>
            <a:off x="4572000" y="5791200"/>
            <a:ext cx="609600" cy="76200"/>
          </a:xfrm>
          <a:prstGeom prst="flowChartProcess">
            <a:avLst/>
          </a:prstGeom>
          <a:solidFill>
            <a:schemeClr val="accent1"/>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30745" name="AutoShape 25"/>
          <p:cNvSpPr/>
          <p:nvPr/>
        </p:nvSpPr>
        <p:spPr>
          <a:xfrm>
            <a:off x="4572000" y="5943600"/>
            <a:ext cx="609600" cy="76200"/>
          </a:xfrm>
          <a:prstGeom prst="flowChartProcess">
            <a:avLst/>
          </a:prstGeom>
          <a:solidFill>
            <a:schemeClr val="accent1"/>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30746" name="AutoShape 26"/>
          <p:cNvSpPr/>
          <p:nvPr/>
        </p:nvSpPr>
        <p:spPr>
          <a:xfrm>
            <a:off x="4572000" y="6096000"/>
            <a:ext cx="609600" cy="76200"/>
          </a:xfrm>
          <a:prstGeom prst="flowChartProcess">
            <a:avLst/>
          </a:prstGeom>
          <a:solidFill>
            <a:schemeClr val="accent1"/>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30747" name="AutoShape 27"/>
          <p:cNvSpPr/>
          <p:nvPr/>
        </p:nvSpPr>
        <p:spPr>
          <a:xfrm>
            <a:off x="4572000" y="6248400"/>
            <a:ext cx="609600" cy="76200"/>
          </a:xfrm>
          <a:prstGeom prst="flowChartProcess">
            <a:avLst/>
          </a:prstGeom>
          <a:solidFill>
            <a:schemeClr val="accent1"/>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30748" name="AutoShape 28"/>
          <p:cNvSpPr/>
          <p:nvPr/>
        </p:nvSpPr>
        <p:spPr>
          <a:xfrm>
            <a:off x="4572000" y="6400800"/>
            <a:ext cx="609600" cy="76200"/>
          </a:xfrm>
          <a:prstGeom prst="flowChartProcess">
            <a:avLst/>
          </a:prstGeom>
          <a:solidFill>
            <a:schemeClr val="accent1"/>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30749" name="AutoShape 29"/>
          <p:cNvSpPr/>
          <p:nvPr/>
        </p:nvSpPr>
        <p:spPr>
          <a:xfrm>
            <a:off x="4572000" y="6629400"/>
            <a:ext cx="609600" cy="76200"/>
          </a:xfrm>
          <a:prstGeom prst="flowChartProcess">
            <a:avLst/>
          </a:prstGeom>
          <a:solidFill>
            <a:schemeClr val="accent1"/>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30750" name="AutoShape 30"/>
          <p:cNvSpPr/>
          <p:nvPr/>
        </p:nvSpPr>
        <p:spPr>
          <a:xfrm>
            <a:off x="2895600" y="2667000"/>
            <a:ext cx="228600" cy="3657600"/>
          </a:xfrm>
          <a:prstGeom prst="flowChartProcess">
            <a:avLst/>
          </a:prstGeom>
          <a:solidFill>
            <a:schemeClr val="accent1"/>
          </a:solidFill>
          <a:ln w="9525">
            <a:noFill/>
          </a:ln>
        </p:spPr>
        <p:txBody>
          <a:bodyPr wrap="none" anchor="ctr" anchorCtr="0"/>
          <a:lstStyle/>
          <a:p>
            <a:pPr algn="ctr" eaLnBrk="1" hangingPunct="1"/>
            <a:endParaRPr lang="en-US" altLang="en-US" sz="3200" b="0" dirty="0">
              <a:latin typeface="Arial" panose="020B0604020202020204" pitchFamily="34" charset="0"/>
            </a:endParaRPr>
          </a:p>
        </p:txBody>
      </p:sp>
      <p:sp>
        <p:nvSpPr>
          <p:cNvPr id="30751" name="AutoShape 31"/>
          <p:cNvSpPr/>
          <p:nvPr/>
        </p:nvSpPr>
        <p:spPr>
          <a:xfrm>
            <a:off x="2895600" y="2438400"/>
            <a:ext cx="914400" cy="533400"/>
          </a:xfrm>
          <a:custGeom>
            <a:avLst/>
            <a:gdLst>
              <a:gd name="txL" fmla="*/ 0 w 21600"/>
              <a:gd name="txT" fmla="*/ 0 h 21600"/>
              <a:gd name="txR" fmla="*/ 21600 w 21600"/>
              <a:gd name="txB" fmla="*/ 7713 h 21600"/>
            </a:gdLst>
            <a:ahLst/>
            <a:cxnLst>
              <a:cxn ang="0">
                <a:pos x="2147483647" y="0"/>
              </a:cxn>
              <a:cxn ang="0">
                <a:pos x="2147483647" y="2147483647"/>
              </a:cxn>
              <a:cxn ang="0">
                <a:pos x="2147483647" y="2147483647"/>
              </a:cxn>
              <a:cxn ang="0">
                <a:pos x="2147483647" y="2147483647"/>
              </a:cxn>
            </a:cxnLst>
            <a:rect l="txL" t="txT" r="txR" b="txB"/>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chemeClr val="accent1">
              <a:alpha val="100000"/>
            </a:schemeClr>
          </a:solidFill>
          <a:ln w="9525">
            <a:noFill/>
          </a:ln>
        </p:spPr>
        <p:txBody>
          <a:bodyPr/>
          <a:lstStyle/>
          <a:p>
            <a:endParaRPr lang="en-US"/>
          </a:p>
        </p:txBody>
      </p:sp>
      <p:sp>
        <p:nvSpPr>
          <p:cNvPr id="30752" name="AutoShape 32"/>
          <p:cNvSpPr/>
          <p:nvPr/>
        </p:nvSpPr>
        <p:spPr>
          <a:xfrm rot="7067426">
            <a:off x="5105400" y="1981200"/>
            <a:ext cx="1143000" cy="533400"/>
          </a:xfrm>
          <a:custGeom>
            <a:avLst/>
            <a:gdLst>
              <a:gd name="txL" fmla="*/ 0 w 21600"/>
              <a:gd name="txT" fmla="*/ 0 h 21600"/>
              <a:gd name="txR" fmla="*/ 21600 w 21600"/>
              <a:gd name="txB" fmla="*/ 7713 h 21600"/>
            </a:gdLst>
            <a:ahLst/>
            <a:cxnLst>
              <a:cxn ang="0">
                <a:pos x="2147483647" y="0"/>
              </a:cxn>
              <a:cxn ang="0">
                <a:pos x="2147483647" y="2147483647"/>
              </a:cxn>
              <a:cxn ang="0">
                <a:pos x="2147483647" y="2147483647"/>
              </a:cxn>
              <a:cxn ang="0">
                <a:pos x="2147483647" y="2147483647"/>
              </a:cxn>
            </a:cxnLst>
            <a:rect l="txL" t="txT" r="txR" b="txB"/>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chemeClr val="accent1">
              <a:alpha val="100000"/>
            </a:schemeClr>
          </a:solidFill>
          <a:ln w="9525">
            <a:noFill/>
          </a:ln>
        </p:spPr>
        <p:txBody>
          <a:bodyPr/>
          <a:lstStyle/>
          <a:p>
            <a:endParaRPr lang="en-US"/>
          </a:p>
        </p:txBody>
      </p:sp>
      <p:sp>
        <p:nvSpPr>
          <p:cNvPr id="30753" name="AutoShape 33"/>
          <p:cNvSpPr/>
          <p:nvPr/>
        </p:nvSpPr>
        <p:spPr>
          <a:xfrm>
            <a:off x="5105400" y="1066800"/>
            <a:ext cx="685800" cy="152400"/>
          </a:xfrm>
          <a:prstGeom prst="flowChartProcess">
            <a:avLst/>
          </a:prstGeom>
          <a:solidFill>
            <a:schemeClr val="accent1"/>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30754" name="AutoShape 34"/>
          <p:cNvSpPr/>
          <p:nvPr/>
        </p:nvSpPr>
        <p:spPr>
          <a:xfrm>
            <a:off x="4953000" y="838200"/>
            <a:ext cx="152400" cy="685800"/>
          </a:xfrm>
          <a:prstGeom prst="flowChartProcess">
            <a:avLst/>
          </a:prstGeom>
          <a:solidFill>
            <a:schemeClr val="accent1"/>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30755" name="AutoShape 35"/>
          <p:cNvSpPr/>
          <p:nvPr/>
        </p:nvSpPr>
        <p:spPr>
          <a:xfrm>
            <a:off x="3505200" y="1066800"/>
            <a:ext cx="533400" cy="152400"/>
          </a:xfrm>
          <a:prstGeom prst="flowChartProcess">
            <a:avLst/>
          </a:prstGeom>
          <a:solidFill>
            <a:schemeClr val="accent1"/>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30756" name="AutoShape 36"/>
          <p:cNvSpPr/>
          <p:nvPr/>
        </p:nvSpPr>
        <p:spPr>
          <a:xfrm>
            <a:off x="4038600" y="838200"/>
            <a:ext cx="152400" cy="685800"/>
          </a:xfrm>
          <a:prstGeom prst="flowChartProcess">
            <a:avLst/>
          </a:prstGeom>
          <a:solidFill>
            <a:schemeClr val="accent1"/>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30757" name="AutoShape 37"/>
          <p:cNvSpPr/>
          <p:nvPr/>
        </p:nvSpPr>
        <p:spPr>
          <a:xfrm rot="-7200383">
            <a:off x="3357563" y="1822450"/>
            <a:ext cx="1295400" cy="1123950"/>
          </a:xfrm>
          <a:custGeom>
            <a:avLst/>
            <a:gdLst>
              <a:gd name="txL" fmla="*/ 0 w 21600"/>
              <a:gd name="txT" fmla="*/ 0 h 21600"/>
              <a:gd name="txR" fmla="*/ 21600 w 21600"/>
              <a:gd name="txB" fmla="*/ 15382 h 21600"/>
            </a:gdLst>
            <a:ahLst/>
            <a:cxnLst>
              <a:cxn ang="0">
                <a:pos x="2147483647" y="2147483647"/>
              </a:cxn>
              <a:cxn ang="0">
                <a:pos x="2147483647" y="2147483647"/>
              </a:cxn>
              <a:cxn ang="0">
                <a:pos x="2147483647" y="2147483647"/>
              </a:cxn>
              <a:cxn ang="0">
                <a:pos x="2147483647" y="2147483647"/>
              </a:cxn>
            </a:cxnLst>
            <a:rect l="txL" t="txT" r="txR" b="txB"/>
            <a:pathLst>
              <a:path w="21600" h="21600">
                <a:moveTo>
                  <a:pt x="16851" y="13366"/>
                </a:moveTo>
                <a:cubicBezTo>
                  <a:pt x="15820" y="15795"/>
                  <a:pt x="13438" y="17372"/>
                  <a:pt x="10800" y="17373"/>
                </a:cubicBezTo>
                <a:cubicBezTo>
                  <a:pt x="8161" y="17373"/>
                  <a:pt x="5779" y="15795"/>
                  <a:pt x="4748" y="13366"/>
                </a:cubicBezTo>
                <a:lnTo>
                  <a:pt x="857" y="15017"/>
                </a:lnTo>
                <a:cubicBezTo>
                  <a:pt x="2550" y="19008"/>
                  <a:pt x="6465" y="21600"/>
                  <a:pt x="10800" y="21600"/>
                </a:cubicBezTo>
                <a:cubicBezTo>
                  <a:pt x="15134" y="21599"/>
                  <a:pt x="19049" y="19008"/>
                  <a:pt x="20742" y="15017"/>
                </a:cubicBezTo>
                <a:lnTo>
                  <a:pt x="16851" y="13366"/>
                </a:lnTo>
                <a:close/>
              </a:path>
            </a:pathLst>
          </a:custGeom>
          <a:solidFill>
            <a:schemeClr val="accent1">
              <a:alpha val="100000"/>
            </a:schemeClr>
          </a:solidFill>
          <a:ln w="9525">
            <a:noFill/>
          </a:ln>
        </p:spPr>
        <p:txBody>
          <a:bodyPr/>
          <a:lstStyle/>
          <a:p>
            <a:endParaRPr lang="en-US"/>
          </a:p>
        </p:txBody>
      </p:sp>
      <p:sp>
        <p:nvSpPr>
          <p:cNvPr id="30758" name="AutoShape 38"/>
          <p:cNvSpPr/>
          <p:nvPr/>
        </p:nvSpPr>
        <p:spPr>
          <a:xfrm>
            <a:off x="3276600" y="1066800"/>
            <a:ext cx="228600" cy="685800"/>
          </a:xfrm>
          <a:prstGeom prst="flowChartProcess">
            <a:avLst/>
          </a:prstGeom>
          <a:solidFill>
            <a:schemeClr val="accent1"/>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30759" name="AutoShape 39"/>
          <p:cNvSpPr/>
          <p:nvPr/>
        </p:nvSpPr>
        <p:spPr>
          <a:xfrm flipV="1">
            <a:off x="4572000" y="838200"/>
            <a:ext cx="381000" cy="76200"/>
          </a:xfrm>
          <a:prstGeom prst="flowChartProcess">
            <a:avLst/>
          </a:prstGeom>
          <a:solidFill>
            <a:schemeClr val="accent1"/>
          </a:solidFill>
          <a:ln w="9525">
            <a:noFill/>
          </a:ln>
        </p:spPr>
        <p:txBody>
          <a:bodyPr rot="10800000" wrap="none" anchor="ctr" anchorCtr="0"/>
          <a:lstStyle/>
          <a:p>
            <a:pPr algn="ctr" eaLnBrk="1" hangingPunct="1"/>
            <a:endParaRPr lang="en-US" altLang="en-US" sz="3200" b="0" dirty="0">
              <a:latin typeface="Arial" panose="020B0604020202020204" pitchFamily="34" charset="0"/>
            </a:endParaRPr>
          </a:p>
        </p:txBody>
      </p:sp>
      <p:sp>
        <p:nvSpPr>
          <p:cNvPr id="30760" name="AutoShape 40"/>
          <p:cNvSpPr/>
          <p:nvPr/>
        </p:nvSpPr>
        <p:spPr>
          <a:xfrm flipV="1">
            <a:off x="4191000" y="990600"/>
            <a:ext cx="381000" cy="76200"/>
          </a:xfrm>
          <a:prstGeom prst="flowChartProcess">
            <a:avLst/>
          </a:prstGeom>
          <a:solidFill>
            <a:schemeClr val="accent1"/>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30761" name="AutoShape 41"/>
          <p:cNvSpPr/>
          <p:nvPr/>
        </p:nvSpPr>
        <p:spPr>
          <a:xfrm flipV="1">
            <a:off x="4191000" y="1143000"/>
            <a:ext cx="381000" cy="76200"/>
          </a:xfrm>
          <a:prstGeom prst="flowChartProcess">
            <a:avLst/>
          </a:prstGeom>
          <a:solidFill>
            <a:schemeClr val="accent1"/>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30762" name="AutoShape 42"/>
          <p:cNvSpPr/>
          <p:nvPr/>
        </p:nvSpPr>
        <p:spPr>
          <a:xfrm flipV="1">
            <a:off x="4191000" y="1295400"/>
            <a:ext cx="381000" cy="76200"/>
          </a:xfrm>
          <a:prstGeom prst="flowChartProcess">
            <a:avLst/>
          </a:prstGeom>
          <a:solidFill>
            <a:schemeClr val="accent1"/>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30763" name="AutoShape 43"/>
          <p:cNvSpPr/>
          <p:nvPr/>
        </p:nvSpPr>
        <p:spPr>
          <a:xfrm flipV="1">
            <a:off x="4191000" y="1447800"/>
            <a:ext cx="381000" cy="76200"/>
          </a:xfrm>
          <a:prstGeom prst="flowChartProcess">
            <a:avLst/>
          </a:prstGeom>
          <a:solidFill>
            <a:schemeClr val="accent1"/>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30764" name="AutoShape 44"/>
          <p:cNvSpPr/>
          <p:nvPr/>
        </p:nvSpPr>
        <p:spPr>
          <a:xfrm flipV="1">
            <a:off x="4572000" y="990600"/>
            <a:ext cx="381000" cy="76200"/>
          </a:xfrm>
          <a:prstGeom prst="flowChartProcess">
            <a:avLst/>
          </a:prstGeom>
          <a:solidFill>
            <a:schemeClr val="accent1"/>
          </a:solidFill>
          <a:ln w="9525">
            <a:noFill/>
          </a:ln>
        </p:spPr>
        <p:txBody>
          <a:bodyPr rot="10800000" wrap="none" anchor="ctr" anchorCtr="0"/>
          <a:lstStyle/>
          <a:p>
            <a:pPr algn="ctr" eaLnBrk="1" hangingPunct="1"/>
            <a:endParaRPr lang="en-US" altLang="en-US" sz="3200" b="0" dirty="0">
              <a:latin typeface="Arial" panose="020B0604020202020204" pitchFamily="34" charset="0"/>
            </a:endParaRPr>
          </a:p>
        </p:txBody>
      </p:sp>
      <p:sp>
        <p:nvSpPr>
          <p:cNvPr id="30765" name="AutoShape 45"/>
          <p:cNvSpPr/>
          <p:nvPr/>
        </p:nvSpPr>
        <p:spPr>
          <a:xfrm flipV="1">
            <a:off x="4572000" y="1143000"/>
            <a:ext cx="381000" cy="76200"/>
          </a:xfrm>
          <a:prstGeom prst="flowChartProcess">
            <a:avLst/>
          </a:prstGeom>
          <a:solidFill>
            <a:schemeClr val="accent1"/>
          </a:solidFill>
          <a:ln w="9525">
            <a:noFill/>
          </a:ln>
        </p:spPr>
        <p:txBody>
          <a:bodyPr rot="10800000" wrap="none" anchor="ctr" anchorCtr="0"/>
          <a:lstStyle/>
          <a:p>
            <a:pPr algn="ctr" eaLnBrk="1" hangingPunct="1"/>
            <a:endParaRPr lang="en-US" altLang="en-US" sz="3200" b="0" dirty="0">
              <a:latin typeface="Arial" panose="020B0604020202020204" pitchFamily="34" charset="0"/>
            </a:endParaRPr>
          </a:p>
        </p:txBody>
      </p:sp>
      <p:sp>
        <p:nvSpPr>
          <p:cNvPr id="30766" name="AutoShape 46"/>
          <p:cNvSpPr/>
          <p:nvPr/>
        </p:nvSpPr>
        <p:spPr>
          <a:xfrm flipV="1">
            <a:off x="4572000" y="1295400"/>
            <a:ext cx="381000" cy="76200"/>
          </a:xfrm>
          <a:prstGeom prst="flowChartProcess">
            <a:avLst/>
          </a:prstGeom>
          <a:solidFill>
            <a:schemeClr val="accent1"/>
          </a:solidFill>
          <a:ln w="9525">
            <a:noFill/>
          </a:ln>
        </p:spPr>
        <p:txBody>
          <a:bodyPr rot="10800000" wrap="none" anchor="ctr" anchorCtr="0"/>
          <a:lstStyle/>
          <a:p>
            <a:pPr algn="ctr" eaLnBrk="1" hangingPunct="1"/>
            <a:endParaRPr lang="en-US" altLang="en-US" sz="3200" b="0" dirty="0">
              <a:latin typeface="Arial" panose="020B0604020202020204" pitchFamily="34" charset="0"/>
            </a:endParaRPr>
          </a:p>
        </p:txBody>
      </p:sp>
      <p:sp>
        <p:nvSpPr>
          <p:cNvPr id="30767" name="AutoShape 47"/>
          <p:cNvSpPr/>
          <p:nvPr/>
        </p:nvSpPr>
        <p:spPr>
          <a:xfrm flipV="1">
            <a:off x="4572000" y="1447800"/>
            <a:ext cx="381000" cy="76200"/>
          </a:xfrm>
          <a:prstGeom prst="flowChartProcess">
            <a:avLst/>
          </a:prstGeom>
          <a:solidFill>
            <a:schemeClr val="accent1"/>
          </a:solidFill>
          <a:ln w="9525">
            <a:noFill/>
          </a:ln>
        </p:spPr>
        <p:txBody>
          <a:bodyPr rot="10800000" wrap="none" anchor="ctr" anchorCtr="0"/>
          <a:lstStyle/>
          <a:p>
            <a:pPr algn="ctr" eaLnBrk="1" hangingPunct="1"/>
            <a:endParaRPr lang="en-US" altLang="en-US" sz="3200" b="0" dirty="0">
              <a:latin typeface="Arial" panose="020B0604020202020204" pitchFamily="34" charset="0"/>
            </a:endParaRPr>
          </a:p>
        </p:txBody>
      </p:sp>
      <p:sp>
        <p:nvSpPr>
          <p:cNvPr id="27696" name="AutoShape 48"/>
          <p:cNvSpPr/>
          <p:nvPr/>
        </p:nvSpPr>
        <p:spPr>
          <a:xfrm rot="2196541">
            <a:off x="4495800" y="2819400"/>
            <a:ext cx="609600" cy="609600"/>
          </a:xfrm>
          <a:custGeom>
            <a:avLst/>
            <a:gdLst>
              <a:gd name="txL" fmla="*/ 5037 w 21600"/>
              <a:gd name="txT" fmla="*/ 2277 h 21600"/>
              <a:gd name="txR" fmla="*/ 16557 w 21600"/>
              <a:gd name="txB" fmla="*/ 13677 h 21600"/>
            </a:gdLst>
            <a:ahLst/>
            <a:cxnLst>
              <a:cxn ang="17694720">
                <a:pos x="2147483647" y="2147483647"/>
              </a:cxn>
              <a:cxn ang="11796480">
                <a:pos x="2147483647" y="2147483647"/>
              </a:cxn>
              <a:cxn ang="5898240">
                <a:pos x="2147483647" y="2147483647"/>
              </a:cxn>
              <a:cxn ang="0">
                <a:pos x="2147483647" y="2147483647"/>
              </a:cxn>
            </a:cxnLst>
            <a:rect l="txL" t="txT" r="txR" b="txB"/>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3300">
              <a:alpha val="100000"/>
            </a:srgbClr>
          </a:solidFill>
          <a:ln w="9525">
            <a:noFill/>
          </a:ln>
        </p:spPr>
        <p:txBody>
          <a:bodyPr/>
          <a:lstStyle/>
          <a:p>
            <a:endParaRPr lang="en-US"/>
          </a:p>
        </p:txBody>
      </p:sp>
      <p:sp>
        <p:nvSpPr>
          <p:cNvPr id="27697" name="AutoShape 49"/>
          <p:cNvSpPr/>
          <p:nvPr/>
        </p:nvSpPr>
        <p:spPr>
          <a:xfrm rot="-2097361">
            <a:off x="4038600" y="2819400"/>
            <a:ext cx="609600" cy="609600"/>
          </a:xfrm>
          <a:custGeom>
            <a:avLst/>
            <a:gdLst>
              <a:gd name="txL" fmla="*/ 5037 w 21600"/>
              <a:gd name="txT" fmla="*/ 2277 h 21600"/>
              <a:gd name="txR" fmla="*/ 16557 w 21600"/>
              <a:gd name="txB" fmla="*/ 13677 h 21600"/>
            </a:gdLst>
            <a:ahLst/>
            <a:cxnLst>
              <a:cxn ang="17694720">
                <a:pos x="2147483647" y="2147483647"/>
              </a:cxn>
              <a:cxn ang="11796480">
                <a:pos x="2147483647" y="2147483647"/>
              </a:cxn>
              <a:cxn ang="5898240">
                <a:pos x="2147483647" y="2147483647"/>
              </a:cxn>
              <a:cxn ang="0">
                <a:pos x="2147483647" y="2147483647"/>
              </a:cxn>
            </a:cxnLst>
            <a:rect l="txL" t="txT" r="txR" b="txB"/>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800000">
              <a:alpha val="100000"/>
            </a:srgbClr>
          </a:solidFill>
          <a:ln w="9525">
            <a:noFill/>
          </a:ln>
        </p:spPr>
        <p:txBody>
          <a:bodyPr/>
          <a:lstStyle/>
          <a:p>
            <a:endParaRPr lang="en-US"/>
          </a:p>
        </p:txBody>
      </p:sp>
      <p:sp>
        <p:nvSpPr>
          <p:cNvPr id="27698" name="Litebulb"/>
          <p:cNvSpPr>
            <a:spLocks noEditPoints="1"/>
          </p:cNvSpPr>
          <p:nvPr/>
        </p:nvSpPr>
        <p:spPr>
          <a:xfrm rot="-7652366">
            <a:off x="5067300" y="2552700"/>
            <a:ext cx="457200" cy="533400"/>
          </a:xfrm>
          <a:custGeom>
            <a:avLst/>
            <a:gdLst>
              <a:gd name="txL" fmla="*/ 3556 w 21600"/>
              <a:gd name="txT" fmla="*/ 2188 h 21600"/>
              <a:gd name="txR" fmla="*/ 18277 w 21600"/>
              <a:gd name="txB" fmla="*/ 9282 h 21600"/>
            </a:gdLst>
            <a:ahLst/>
            <a:cxnLst>
              <a:cxn ang="0">
                <a:pos x="2147483647" y="0"/>
              </a:cxn>
              <a:cxn ang="0">
                <a:pos x="2147483647" y="2147483647"/>
              </a:cxn>
              <a:cxn ang="0">
                <a:pos x="0" y="2147483647"/>
              </a:cxn>
              <a:cxn ang="0">
                <a:pos x="2147483647" y="2147483647"/>
              </a:cxn>
            </a:cxnLst>
            <a:rect l="txL" t="txT" r="txR" b="txB"/>
            <a:pathLst>
              <a:path w="21600" h="2160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3300">
              <a:alpha val="100000"/>
            </a:srgbClr>
          </a:solidFill>
          <a:ln w="57150">
            <a:noFill/>
          </a:ln>
        </p:spPr>
        <p:txBody>
          <a:bodyPr/>
          <a:lstStyle/>
          <a:p>
            <a:endParaRPr lang="en-US"/>
          </a:p>
        </p:txBody>
      </p:sp>
      <p:sp>
        <p:nvSpPr>
          <p:cNvPr id="27699" name="Litebulb"/>
          <p:cNvSpPr>
            <a:spLocks noEditPoints="1"/>
          </p:cNvSpPr>
          <p:nvPr/>
        </p:nvSpPr>
        <p:spPr>
          <a:xfrm rot="7695481">
            <a:off x="3619500" y="2552700"/>
            <a:ext cx="457200" cy="533400"/>
          </a:xfrm>
          <a:custGeom>
            <a:avLst/>
            <a:gdLst>
              <a:gd name="txL" fmla="*/ 3556 w 21600"/>
              <a:gd name="txT" fmla="*/ 2188 h 21600"/>
              <a:gd name="txR" fmla="*/ 18277 w 21600"/>
              <a:gd name="txB" fmla="*/ 9282 h 21600"/>
            </a:gdLst>
            <a:ahLst/>
            <a:cxnLst>
              <a:cxn ang="0">
                <a:pos x="2147483647" y="0"/>
              </a:cxn>
              <a:cxn ang="0">
                <a:pos x="2147483647" y="2147483647"/>
              </a:cxn>
              <a:cxn ang="0">
                <a:pos x="0" y="2147483647"/>
              </a:cxn>
              <a:cxn ang="0">
                <a:pos x="2147483647" y="2147483647"/>
              </a:cxn>
            </a:cxnLst>
            <a:rect l="txL" t="txT" r="txR" b="txB"/>
            <a:pathLst>
              <a:path w="21600" h="2160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800000">
              <a:alpha val="100000"/>
            </a:srgbClr>
          </a:solidFill>
          <a:ln w="57150">
            <a:noFill/>
          </a:ln>
        </p:spPr>
        <p:txBody>
          <a:bodyPr/>
          <a:lstStyle/>
          <a:p>
            <a:endParaRPr lang="en-US"/>
          </a:p>
        </p:txBody>
      </p:sp>
      <p:sp>
        <p:nvSpPr>
          <p:cNvPr id="27700" name="AutoShape 52"/>
          <p:cNvSpPr/>
          <p:nvPr/>
        </p:nvSpPr>
        <p:spPr>
          <a:xfrm>
            <a:off x="4648200" y="1981200"/>
            <a:ext cx="1447800" cy="2286000"/>
          </a:xfrm>
          <a:custGeom>
            <a:avLst/>
            <a:gdLst>
              <a:gd name="txL" fmla="*/ 130 w 21600"/>
              <a:gd name="txT" fmla="*/ 0 h 21600"/>
              <a:gd name="txR" fmla="*/ 21470 w 21600"/>
              <a:gd name="txB" fmla="*/ 9636 h 21600"/>
            </a:gdLst>
            <a:ahLst/>
            <a:cxnLst>
              <a:cxn ang="0">
                <a:pos x="2147483647" y="0"/>
              </a:cxn>
              <a:cxn ang="0">
                <a:pos x="2147483647" y="2147483647"/>
              </a:cxn>
              <a:cxn ang="0">
                <a:pos x="2147483647" y="2147483647"/>
              </a:cxn>
              <a:cxn ang="0">
                <a:pos x="2147483647" y="2147483647"/>
              </a:cxn>
            </a:cxnLst>
            <a:rect l="txL" t="txT" r="txR" b="txB"/>
            <a:pathLst>
              <a:path w="21600" h="21600">
                <a:moveTo>
                  <a:pt x="3884" y="7815"/>
                </a:moveTo>
                <a:cubicBezTo>
                  <a:pt x="5075" y="5055"/>
                  <a:pt x="7793" y="3267"/>
                  <a:pt x="10800" y="3268"/>
                </a:cubicBezTo>
                <a:cubicBezTo>
                  <a:pt x="13806" y="3268"/>
                  <a:pt x="16524" y="5055"/>
                  <a:pt x="17715" y="7815"/>
                </a:cubicBezTo>
                <a:lnTo>
                  <a:pt x="20715" y="6520"/>
                </a:lnTo>
                <a:cubicBezTo>
                  <a:pt x="19007" y="2562"/>
                  <a:pt x="15110" y="-1"/>
                  <a:pt x="10799" y="0"/>
                </a:cubicBezTo>
                <a:cubicBezTo>
                  <a:pt x="6489" y="0"/>
                  <a:pt x="2592" y="2562"/>
                  <a:pt x="884" y="6520"/>
                </a:cubicBezTo>
                <a:lnTo>
                  <a:pt x="3884" y="7815"/>
                </a:lnTo>
                <a:close/>
              </a:path>
            </a:pathLst>
          </a:custGeom>
          <a:solidFill>
            <a:srgbClr val="FF3300">
              <a:alpha val="100000"/>
            </a:srgbClr>
          </a:solidFill>
          <a:ln w="9525">
            <a:noFill/>
          </a:ln>
        </p:spPr>
        <p:txBody>
          <a:bodyPr/>
          <a:lstStyle/>
          <a:p>
            <a:endParaRPr lang="en-US"/>
          </a:p>
        </p:txBody>
      </p:sp>
      <p:sp>
        <p:nvSpPr>
          <p:cNvPr id="27701" name="AutoShape 53"/>
          <p:cNvSpPr/>
          <p:nvPr/>
        </p:nvSpPr>
        <p:spPr>
          <a:xfrm>
            <a:off x="5791200" y="2667000"/>
            <a:ext cx="228600" cy="3505200"/>
          </a:xfrm>
          <a:prstGeom prst="flowChartProcess">
            <a:avLst/>
          </a:prstGeom>
          <a:solidFill>
            <a:srgbClr val="FF3300"/>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27702" name="AutoShape 54"/>
          <p:cNvSpPr/>
          <p:nvPr/>
        </p:nvSpPr>
        <p:spPr>
          <a:xfrm>
            <a:off x="5791200" y="1066800"/>
            <a:ext cx="228600" cy="914400"/>
          </a:xfrm>
          <a:prstGeom prst="flowChartProcess">
            <a:avLst/>
          </a:prstGeom>
          <a:solidFill>
            <a:srgbClr val="FF3300"/>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27703" name="AutoShape 55"/>
          <p:cNvSpPr/>
          <p:nvPr/>
        </p:nvSpPr>
        <p:spPr>
          <a:xfrm>
            <a:off x="5181600" y="5562600"/>
            <a:ext cx="152400" cy="1143000"/>
          </a:xfrm>
          <a:prstGeom prst="flowChartProcess">
            <a:avLst/>
          </a:prstGeom>
          <a:solidFill>
            <a:srgbClr val="FF3300"/>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27704" name="AutoShape 56"/>
          <p:cNvSpPr/>
          <p:nvPr/>
        </p:nvSpPr>
        <p:spPr>
          <a:xfrm flipV="1">
            <a:off x="4191000" y="838200"/>
            <a:ext cx="381000" cy="76200"/>
          </a:xfrm>
          <a:prstGeom prst="flowChartProcess">
            <a:avLst/>
          </a:prstGeom>
          <a:solidFill>
            <a:srgbClr val="800000"/>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27705" name="AutoShape 57"/>
          <p:cNvSpPr/>
          <p:nvPr/>
        </p:nvSpPr>
        <p:spPr>
          <a:xfrm>
            <a:off x="3276600" y="1773238"/>
            <a:ext cx="685800" cy="228600"/>
          </a:xfrm>
          <a:prstGeom prst="flowChartProcess">
            <a:avLst/>
          </a:prstGeom>
          <a:solidFill>
            <a:srgbClr val="800000"/>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27706" name="AutoShape 58"/>
          <p:cNvSpPr/>
          <p:nvPr/>
        </p:nvSpPr>
        <p:spPr>
          <a:xfrm>
            <a:off x="3962400" y="5562600"/>
            <a:ext cx="609600" cy="76200"/>
          </a:xfrm>
          <a:prstGeom prst="flowChartProcess">
            <a:avLst/>
          </a:prstGeom>
          <a:solidFill>
            <a:srgbClr val="800000"/>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27707" name="AutoShape 59"/>
          <p:cNvSpPr/>
          <p:nvPr/>
        </p:nvSpPr>
        <p:spPr>
          <a:xfrm>
            <a:off x="5334000" y="6172200"/>
            <a:ext cx="685800" cy="152400"/>
          </a:xfrm>
          <a:prstGeom prst="flowChartProcess">
            <a:avLst/>
          </a:prstGeom>
          <a:solidFill>
            <a:srgbClr val="FF3300"/>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27708" name="AutoShape 60"/>
          <p:cNvSpPr/>
          <p:nvPr/>
        </p:nvSpPr>
        <p:spPr>
          <a:xfrm>
            <a:off x="3810000" y="5562600"/>
            <a:ext cx="152400" cy="1143000"/>
          </a:xfrm>
          <a:prstGeom prst="flowChartProcess">
            <a:avLst/>
          </a:prstGeom>
          <a:solidFill>
            <a:srgbClr val="800000"/>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27709" name="AutoShape 61"/>
          <p:cNvSpPr/>
          <p:nvPr/>
        </p:nvSpPr>
        <p:spPr>
          <a:xfrm>
            <a:off x="3124200" y="6172200"/>
            <a:ext cx="685800" cy="152400"/>
          </a:xfrm>
          <a:prstGeom prst="flowChartProcess">
            <a:avLst/>
          </a:prstGeom>
          <a:solidFill>
            <a:srgbClr val="800000"/>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27710" name="AutoShape 62"/>
          <p:cNvSpPr/>
          <p:nvPr/>
        </p:nvSpPr>
        <p:spPr>
          <a:xfrm>
            <a:off x="3962400" y="5791200"/>
            <a:ext cx="609600" cy="76200"/>
          </a:xfrm>
          <a:prstGeom prst="flowChartProcess">
            <a:avLst/>
          </a:prstGeom>
          <a:solidFill>
            <a:srgbClr val="800000"/>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27711" name="AutoShape 63"/>
          <p:cNvSpPr/>
          <p:nvPr/>
        </p:nvSpPr>
        <p:spPr>
          <a:xfrm>
            <a:off x="3962400" y="5943600"/>
            <a:ext cx="609600" cy="76200"/>
          </a:xfrm>
          <a:prstGeom prst="flowChartProcess">
            <a:avLst/>
          </a:prstGeom>
          <a:solidFill>
            <a:srgbClr val="800000"/>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27712" name="AutoShape 64"/>
          <p:cNvSpPr/>
          <p:nvPr/>
        </p:nvSpPr>
        <p:spPr>
          <a:xfrm>
            <a:off x="3962400" y="6096000"/>
            <a:ext cx="609600" cy="76200"/>
          </a:xfrm>
          <a:prstGeom prst="flowChartProcess">
            <a:avLst/>
          </a:prstGeom>
          <a:solidFill>
            <a:srgbClr val="800000"/>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27713" name="AutoShape 65"/>
          <p:cNvSpPr/>
          <p:nvPr/>
        </p:nvSpPr>
        <p:spPr>
          <a:xfrm>
            <a:off x="3962400" y="6248400"/>
            <a:ext cx="609600" cy="76200"/>
          </a:xfrm>
          <a:prstGeom prst="flowChartProcess">
            <a:avLst/>
          </a:prstGeom>
          <a:solidFill>
            <a:srgbClr val="800000"/>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27714" name="AutoShape 66"/>
          <p:cNvSpPr/>
          <p:nvPr/>
        </p:nvSpPr>
        <p:spPr>
          <a:xfrm>
            <a:off x="3962400" y="6400800"/>
            <a:ext cx="609600" cy="76200"/>
          </a:xfrm>
          <a:prstGeom prst="flowChartProcess">
            <a:avLst/>
          </a:prstGeom>
          <a:solidFill>
            <a:srgbClr val="800000"/>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27715" name="AutoShape 67"/>
          <p:cNvSpPr/>
          <p:nvPr/>
        </p:nvSpPr>
        <p:spPr>
          <a:xfrm>
            <a:off x="3962400" y="6629400"/>
            <a:ext cx="609600" cy="76200"/>
          </a:xfrm>
          <a:prstGeom prst="flowChartProcess">
            <a:avLst/>
          </a:prstGeom>
          <a:solidFill>
            <a:srgbClr val="800000"/>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27716" name="AutoShape 68"/>
          <p:cNvSpPr/>
          <p:nvPr/>
        </p:nvSpPr>
        <p:spPr>
          <a:xfrm>
            <a:off x="4572000" y="5562600"/>
            <a:ext cx="609600" cy="76200"/>
          </a:xfrm>
          <a:prstGeom prst="flowChartProcess">
            <a:avLst/>
          </a:prstGeom>
          <a:solidFill>
            <a:srgbClr val="FF3300"/>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27717" name="AutoShape 69"/>
          <p:cNvSpPr/>
          <p:nvPr/>
        </p:nvSpPr>
        <p:spPr>
          <a:xfrm>
            <a:off x="4572000" y="5791200"/>
            <a:ext cx="609600" cy="76200"/>
          </a:xfrm>
          <a:prstGeom prst="flowChartProcess">
            <a:avLst/>
          </a:prstGeom>
          <a:solidFill>
            <a:srgbClr val="FF3300"/>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27718" name="AutoShape 70"/>
          <p:cNvSpPr/>
          <p:nvPr/>
        </p:nvSpPr>
        <p:spPr>
          <a:xfrm>
            <a:off x="4572000" y="5943600"/>
            <a:ext cx="609600" cy="76200"/>
          </a:xfrm>
          <a:prstGeom prst="flowChartProcess">
            <a:avLst/>
          </a:prstGeom>
          <a:solidFill>
            <a:srgbClr val="FF3300"/>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27719" name="AutoShape 71"/>
          <p:cNvSpPr/>
          <p:nvPr/>
        </p:nvSpPr>
        <p:spPr>
          <a:xfrm>
            <a:off x="4572000" y="6096000"/>
            <a:ext cx="609600" cy="76200"/>
          </a:xfrm>
          <a:prstGeom prst="flowChartProcess">
            <a:avLst/>
          </a:prstGeom>
          <a:solidFill>
            <a:srgbClr val="FF3300"/>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27720" name="AutoShape 72"/>
          <p:cNvSpPr/>
          <p:nvPr/>
        </p:nvSpPr>
        <p:spPr>
          <a:xfrm>
            <a:off x="4572000" y="6248400"/>
            <a:ext cx="609600" cy="76200"/>
          </a:xfrm>
          <a:prstGeom prst="flowChartProcess">
            <a:avLst/>
          </a:prstGeom>
          <a:solidFill>
            <a:srgbClr val="FF3300"/>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27721" name="AutoShape 73"/>
          <p:cNvSpPr/>
          <p:nvPr/>
        </p:nvSpPr>
        <p:spPr>
          <a:xfrm>
            <a:off x="4572000" y="6400800"/>
            <a:ext cx="609600" cy="76200"/>
          </a:xfrm>
          <a:prstGeom prst="flowChartProcess">
            <a:avLst/>
          </a:prstGeom>
          <a:solidFill>
            <a:srgbClr val="FF3300"/>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27722" name="AutoShape 74"/>
          <p:cNvSpPr/>
          <p:nvPr/>
        </p:nvSpPr>
        <p:spPr>
          <a:xfrm>
            <a:off x="4572000" y="6629400"/>
            <a:ext cx="609600" cy="76200"/>
          </a:xfrm>
          <a:prstGeom prst="flowChartProcess">
            <a:avLst/>
          </a:prstGeom>
          <a:solidFill>
            <a:srgbClr val="FF3300"/>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27723" name="AutoShape 75"/>
          <p:cNvSpPr/>
          <p:nvPr/>
        </p:nvSpPr>
        <p:spPr>
          <a:xfrm>
            <a:off x="2895600" y="2667000"/>
            <a:ext cx="228600" cy="3657600"/>
          </a:xfrm>
          <a:prstGeom prst="flowChartProcess">
            <a:avLst/>
          </a:prstGeom>
          <a:solidFill>
            <a:srgbClr val="800000"/>
          </a:solidFill>
          <a:ln w="9525">
            <a:noFill/>
          </a:ln>
        </p:spPr>
        <p:txBody>
          <a:bodyPr wrap="none" anchor="ctr" anchorCtr="0"/>
          <a:lstStyle/>
          <a:p>
            <a:pPr algn="ctr" eaLnBrk="1" hangingPunct="1"/>
            <a:endParaRPr lang="en-US" altLang="en-US" sz="3200" b="0" dirty="0">
              <a:latin typeface="Arial" panose="020B0604020202020204" pitchFamily="34" charset="0"/>
            </a:endParaRPr>
          </a:p>
        </p:txBody>
      </p:sp>
      <p:sp>
        <p:nvSpPr>
          <p:cNvPr id="27724" name="AutoShape 76"/>
          <p:cNvSpPr/>
          <p:nvPr/>
        </p:nvSpPr>
        <p:spPr>
          <a:xfrm>
            <a:off x="2895600" y="2438400"/>
            <a:ext cx="914400" cy="533400"/>
          </a:xfrm>
          <a:custGeom>
            <a:avLst/>
            <a:gdLst>
              <a:gd name="txL" fmla="*/ 0 w 21600"/>
              <a:gd name="txT" fmla="*/ 0 h 21600"/>
              <a:gd name="txR" fmla="*/ 21600 w 21600"/>
              <a:gd name="txB" fmla="*/ 7713 h 21600"/>
            </a:gdLst>
            <a:ahLst/>
            <a:cxnLst>
              <a:cxn ang="0">
                <a:pos x="2147483647" y="0"/>
              </a:cxn>
              <a:cxn ang="0">
                <a:pos x="2147483647" y="2147483647"/>
              </a:cxn>
              <a:cxn ang="0">
                <a:pos x="2147483647" y="2147483647"/>
              </a:cxn>
              <a:cxn ang="0">
                <a:pos x="2147483647" y="2147483647"/>
              </a:cxn>
            </a:cxnLst>
            <a:rect l="txL" t="txT" r="txR" b="txB"/>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800000">
              <a:alpha val="100000"/>
            </a:srgbClr>
          </a:solidFill>
          <a:ln w="9525">
            <a:noFill/>
          </a:ln>
        </p:spPr>
        <p:txBody>
          <a:bodyPr/>
          <a:lstStyle/>
          <a:p>
            <a:endParaRPr lang="en-US"/>
          </a:p>
        </p:txBody>
      </p:sp>
      <p:sp>
        <p:nvSpPr>
          <p:cNvPr id="27725" name="AutoShape 77"/>
          <p:cNvSpPr/>
          <p:nvPr/>
        </p:nvSpPr>
        <p:spPr>
          <a:xfrm rot="7067426">
            <a:off x="5105400" y="1981200"/>
            <a:ext cx="1143000" cy="533400"/>
          </a:xfrm>
          <a:custGeom>
            <a:avLst/>
            <a:gdLst>
              <a:gd name="txL" fmla="*/ 0 w 21600"/>
              <a:gd name="txT" fmla="*/ 0 h 21600"/>
              <a:gd name="txR" fmla="*/ 21600 w 21600"/>
              <a:gd name="txB" fmla="*/ 7713 h 21600"/>
            </a:gdLst>
            <a:ahLst/>
            <a:cxnLst>
              <a:cxn ang="0">
                <a:pos x="2147483647" y="0"/>
              </a:cxn>
              <a:cxn ang="0">
                <a:pos x="2147483647" y="2147483647"/>
              </a:cxn>
              <a:cxn ang="0">
                <a:pos x="2147483647" y="2147483647"/>
              </a:cxn>
              <a:cxn ang="0">
                <a:pos x="2147483647" y="2147483647"/>
              </a:cxn>
            </a:cxnLst>
            <a:rect l="txL" t="txT" r="txR" b="txB"/>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FF3300">
              <a:alpha val="100000"/>
            </a:srgbClr>
          </a:solidFill>
          <a:ln w="9525">
            <a:noFill/>
          </a:ln>
        </p:spPr>
        <p:txBody>
          <a:bodyPr/>
          <a:lstStyle/>
          <a:p>
            <a:endParaRPr lang="en-US"/>
          </a:p>
        </p:txBody>
      </p:sp>
      <p:sp>
        <p:nvSpPr>
          <p:cNvPr id="27726" name="AutoShape 78"/>
          <p:cNvSpPr/>
          <p:nvPr/>
        </p:nvSpPr>
        <p:spPr>
          <a:xfrm>
            <a:off x="5105400" y="1066800"/>
            <a:ext cx="685800" cy="152400"/>
          </a:xfrm>
          <a:prstGeom prst="flowChartProcess">
            <a:avLst/>
          </a:prstGeom>
          <a:solidFill>
            <a:srgbClr val="FF3300"/>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27727" name="AutoShape 79"/>
          <p:cNvSpPr/>
          <p:nvPr/>
        </p:nvSpPr>
        <p:spPr>
          <a:xfrm>
            <a:off x="4953000" y="838200"/>
            <a:ext cx="152400" cy="685800"/>
          </a:xfrm>
          <a:prstGeom prst="flowChartProcess">
            <a:avLst/>
          </a:prstGeom>
          <a:solidFill>
            <a:srgbClr val="FF3300"/>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27728" name="AutoShape 80"/>
          <p:cNvSpPr/>
          <p:nvPr/>
        </p:nvSpPr>
        <p:spPr>
          <a:xfrm>
            <a:off x="3505200" y="1066800"/>
            <a:ext cx="533400" cy="152400"/>
          </a:xfrm>
          <a:prstGeom prst="flowChartProcess">
            <a:avLst/>
          </a:prstGeom>
          <a:solidFill>
            <a:srgbClr val="800000"/>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27729" name="AutoShape 81"/>
          <p:cNvSpPr/>
          <p:nvPr/>
        </p:nvSpPr>
        <p:spPr>
          <a:xfrm>
            <a:off x="4038600" y="838200"/>
            <a:ext cx="152400" cy="685800"/>
          </a:xfrm>
          <a:prstGeom prst="flowChartProcess">
            <a:avLst/>
          </a:prstGeom>
          <a:solidFill>
            <a:srgbClr val="800000"/>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27730" name="AutoShape 82"/>
          <p:cNvSpPr/>
          <p:nvPr/>
        </p:nvSpPr>
        <p:spPr>
          <a:xfrm rot="-7200383">
            <a:off x="3362325" y="1838325"/>
            <a:ext cx="1295400" cy="1123950"/>
          </a:xfrm>
          <a:custGeom>
            <a:avLst/>
            <a:gdLst>
              <a:gd name="txL" fmla="*/ 0 w 21600"/>
              <a:gd name="txT" fmla="*/ 0 h 21600"/>
              <a:gd name="txR" fmla="*/ 21600 w 21600"/>
              <a:gd name="txB" fmla="*/ 15382 h 21600"/>
            </a:gdLst>
            <a:ahLst/>
            <a:cxnLst>
              <a:cxn ang="0">
                <a:pos x="2147483647" y="2147483647"/>
              </a:cxn>
              <a:cxn ang="0">
                <a:pos x="2147483647" y="2147483647"/>
              </a:cxn>
              <a:cxn ang="0">
                <a:pos x="2147483647" y="2147483647"/>
              </a:cxn>
              <a:cxn ang="0">
                <a:pos x="2147483647" y="2147483647"/>
              </a:cxn>
            </a:cxnLst>
            <a:rect l="txL" t="txT" r="txR" b="txB"/>
            <a:pathLst>
              <a:path w="21600" h="21600">
                <a:moveTo>
                  <a:pt x="16851" y="13366"/>
                </a:moveTo>
                <a:cubicBezTo>
                  <a:pt x="15820" y="15795"/>
                  <a:pt x="13438" y="17372"/>
                  <a:pt x="10800" y="17373"/>
                </a:cubicBezTo>
                <a:cubicBezTo>
                  <a:pt x="8161" y="17373"/>
                  <a:pt x="5779" y="15795"/>
                  <a:pt x="4748" y="13366"/>
                </a:cubicBezTo>
                <a:lnTo>
                  <a:pt x="857" y="15017"/>
                </a:lnTo>
                <a:cubicBezTo>
                  <a:pt x="2550" y="19008"/>
                  <a:pt x="6465" y="21600"/>
                  <a:pt x="10800" y="21600"/>
                </a:cubicBezTo>
                <a:cubicBezTo>
                  <a:pt x="15134" y="21599"/>
                  <a:pt x="19049" y="19008"/>
                  <a:pt x="20742" y="15017"/>
                </a:cubicBezTo>
                <a:lnTo>
                  <a:pt x="16851" y="13366"/>
                </a:lnTo>
                <a:close/>
              </a:path>
            </a:pathLst>
          </a:custGeom>
          <a:solidFill>
            <a:srgbClr val="800000">
              <a:alpha val="100000"/>
            </a:srgbClr>
          </a:solidFill>
          <a:ln w="9525">
            <a:noFill/>
          </a:ln>
        </p:spPr>
        <p:txBody>
          <a:bodyPr/>
          <a:lstStyle/>
          <a:p>
            <a:endParaRPr lang="en-US"/>
          </a:p>
        </p:txBody>
      </p:sp>
      <p:sp>
        <p:nvSpPr>
          <p:cNvPr id="27731" name="AutoShape 83"/>
          <p:cNvSpPr/>
          <p:nvPr/>
        </p:nvSpPr>
        <p:spPr>
          <a:xfrm>
            <a:off x="3276600" y="1066800"/>
            <a:ext cx="228600" cy="685800"/>
          </a:xfrm>
          <a:prstGeom prst="flowChartProcess">
            <a:avLst/>
          </a:prstGeom>
          <a:solidFill>
            <a:srgbClr val="800000"/>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30804" name="AutoShape 84"/>
          <p:cNvSpPr/>
          <p:nvPr/>
        </p:nvSpPr>
        <p:spPr>
          <a:xfrm flipV="1">
            <a:off x="4572000" y="838200"/>
            <a:ext cx="381000" cy="76200"/>
          </a:xfrm>
          <a:prstGeom prst="flowChartProcess">
            <a:avLst/>
          </a:prstGeom>
          <a:solidFill>
            <a:srgbClr val="FF3300"/>
          </a:solidFill>
          <a:ln w="9525">
            <a:noFill/>
          </a:ln>
        </p:spPr>
        <p:txBody>
          <a:bodyPr rot="10800000" wrap="none" anchor="ctr" anchorCtr="0"/>
          <a:lstStyle/>
          <a:p>
            <a:pPr algn="ctr" eaLnBrk="1" hangingPunct="1"/>
            <a:endParaRPr lang="en-US" altLang="en-US" sz="3200" b="0" dirty="0">
              <a:latin typeface="Arial" panose="020B0604020202020204" pitchFamily="34" charset="0"/>
            </a:endParaRPr>
          </a:p>
        </p:txBody>
      </p:sp>
      <p:sp>
        <p:nvSpPr>
          <p:cNvPr id="27733" name="AutoShape 85"/>
          <p:cNvSpPr/>
          <p:nvPr/>
        </p:nvSpPr>
        <p:spPr>
          <a:xfrm flipV="1">
            <a:off x="4191000" y="990600"/>
            <a:ext cx="381000" cy="76200"/>
          </a:xfrm>
          <a:prstGeom prst="flowChartProcess">
            <a:avLst/>
          </a:prstGeom>
          <a:solidFill>
            <a:srgbClr val="800000"/>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27734" name="AutoShape 86"/>
          <p:cNvSpPr/>
          <p:nvPr/>
        </p:nvSpPr>
        <p:spPr>
          <a:xfrm flipV="1">
            <a:off x="4191000" y="1143000"/>
            <a:ext cx="381000" cy="76200"/>
          </a:xfrm>
          <a:prstGeom prst="flowChartProcess">
            <a:avLst/>
          </a:prstGeom>
          <a:solidFill>
            <a:srgbClr val="800000"/>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27735" name="AutoShape 87"/>
          <p:cNvSpPr/>
          <p:nvPr/>
        </p:nvSpPr>
        <p:spPr>
          <a:xfrm flipV="1">
            <a:off x="4191000" y="1295400"/>
            <a:ext cx="381000" cy="76200"/>
          </a:xfrm>
          <a:prstGeom prst="flowChartProcess">
            <a:avLst/>
          </a:prstGeom>
          <a:solidFill>
            <a:srgbClr val="800000"/>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27736" name="AutoShape 88"/>
          <p:cNvSpPr/>
          <p:nvPr/>
        </p:nvSpPr>
        <p:spPr>
          <a:xfrm flipV="1">
            <a:off x="4191000" y="1447800"/>
            <a:ext cx="381000" cy="76200"/>
          </a:xfrm>
          <a:prstGeom prst="flowChartProcess">
            <a:avLst/>
          </a:prstGeom>
          <a:solidFill>
            <a:srgbClr val="800000"/>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30809" name="AutoShape 89"/>
          <p:cNvSpPr/>
          <p:nvPr/>
        </p:nvSpPr>
        <p:spPr>
          <a:xfrm flipV="1">
            <a:off x="4572000" y="990600"/>
            <a:ext cx="381000" cy="76200"/>
          </a:xfrm>
          <a:prstGeom prst="flowChartProcess">
            <a:avLst/>
          </a:prstGeom>
          <a:solidFill>
            <a:srgbClr val="FF3300"/>
          </a:solidFill>
          <a:ln w="9525">
            <a:noFill/>
          </a:ln>
        </p:spPr>
        <p:txBody>
          <a:bodyPr rot="10800000" wrap="none" anchor="ctr" anchorCtr="0"/>
          <a:lstStyle/>
          <a:p>
            <a:pPr algn="ctr" eaLnBrk="1" hangingPunct="1"/>
            <a:endParaRPr lang="en-US" altLang="en-US" sz="3200" b="0" dirty="0">
              <a:latin typeface="Arial" panose="020B0604020202020204" pitchFamily="34" charset="0"/>
            </a:endParaRPr>
          </a:p>
        </p:txBody>
      </p:sp>
      <p:sp>
        <p:nvSpPr>
          <p:cNvPr id="30810" name="AutoShape 90"/>
          <p:cNvSpPr/>
          <p:nvPr/>
        </p:nvSpPr>
        <p:spPr>
          <a:xfrm flipV="1">
            <a:off x="4572000" y="1143000"/>
            <a:ext cx="381000" cy="76200"/>
          </a:xfrm>
          <a:prstGeom prst="flowChartProcess">
            <a:avLst/>
          </a:prstGeom>
          <a:solidFill>
            <a:srgbClr val="FF3300"/>
          </a:solidFill>
          <a:ln w="9525">
            <a:noFill/>
          </a:ln>
        </p:spPr>
        <p:txBody>
          <a:bodyPr rot="10800000" wrap="none" anchor="ctr" anchorCtr="0"/>
          <a:lstStyle/>
          <a:p>
            <a:pPr algn="ctr" eaLnBrk="1" hangingPunct="1"/>
            <a:endParaRPr lang="en-US" altLang="en-US" sz="3200" b="0" dirty="0">
              <a:latin typeface="Arial" panose="020B0604020202020204" pitchFamily="34" charset="0"/>
            </a:endParaRPr>
          </a:p>
        </p:txBody>
      </p:sp>
      <p:sp>
        <p:nvSpPr>
          <p:cNvPr id="30811" name="AutoShape 91"/>
          <p:cNvSpPr/>
          <p:nvPr/>
        </p:nvSpPr>
        <p:spPr>
          <a:xfrm flipV="1">
            <a:off x="4572000" y="1295400"/>
            <a:ext cx="381000" cy="76200"/>
          </a:xfrm>
          <a:prstGeom prst="flowChartProcess">
            <a:avLst/>
          </a:prstGeom>
          <a:solidFill>
            <a:srgbClr val="FF3300"/>
          </a:solidFill>
          <a:ln w="9525">
            <a:noFill/>
          </a:ln>
        </p:spPr>
        <p:txBody>
          <a:bodyPr rot="10800000" wrap="none" anchor="ctr" anchorCtr="0"/>
          <a:lstStyle/>
          <a:p>
            <a:pPr algn="ctr" eaLnBrk="1" hangingPunct="1"/>
            <a:endParaRPr lang="en-US" altLang="en-US" sz="3200" b="0" dirty="0">
              <a:latin typeface="Arial" panose="020B0604020202020204" pitchFamily="34" charset="0"/>
            </a:endParaRPr>
          </a:p>
        </p:txBody>
      </p:sp>
      <p:sp>
        <p:nvSpPr>
          <p:cNvPr id="30812" name="AutoShape 92"/>
          <p:cNvSpPr/>
          <p:nvPr/>
        </p:nvSpPr>
        <p:spPr>
          <a:xfrm flipV="1">
            <a:off x="4572000" y="1447800"/>
            <a:ext cx="381000" cy="76200"/>
          </a:xfrm>
          <a:prstGeom prst="flowChartProcess">
            <a:avLst/>
          </a:prstGeom>
          <a:solidFill>
            <a:srgbClr val="FF3300"/>
          </a:solidFill>
          <a:ln w="9525">
            <a:noFill/>
          </a:ln>
        </p:spPr>
        <p:txBody>
          <a:bodyPr rot="10800000" wrap="none" anchor="ctr" anchorCtr="0"/>
          <a:lstStyle/>
          <a:p>
            <a:pPr algn="ctr" eaLnBrk="1" hangingPunct="1"/>
            <a:endParaRPr lang="en-US" altLang="en-US" sz="3200" b="0" dirty="0">
              <a:latin typeface="Arial" panose="020B0604020202020204" pitchFamily="34" charset="0"/>
            </a:endParaRPr>
          </a:p>
        </p:txBody>
      </p:sp>
      <p:sp>
        <p:nvSpPr>
          <p:cNvPr id="30813" name="Text Box 93"/>
          <p:cNvSpPr txBox="1"/>
          <p:nvPr/>
        </p:nvSpPr>
        <p:spPr>
          <a:xfrm>
            <a:off x="6629400" y="3352800"/>
            <a:ext cx="2286000" cy="822325"/>
          </a:xfrm>
          <a:prstGeom prst="rect">
            <a:avLst/>
          </a:prstGeom>
          <a:noFill/>
          <a:ln w="9525">
            <a:noFill/>
          </a:ln>
        </p:spPr>
        <p:txBody>
          <a:bodyPr>
            <a:spAutoFit/>
          </a:bodyPr>
          <a:lstStyle/>
          <a:p>
            <a:pPr eaLnBrk="1" hangingPunct="1">
              <a:spcBef>
                <a:spcPct val="50000"/>
              </a:spcBef>
            </a:pPr>
            <a:r>
              <a:rPr lang="en-US" altLang="en-US" sz="2400" dirty="0">
                <a:solidFill>
                  <a:srgbClr val="0000CC"/>
                </a:solidFill>
                <a:latin typeface="Arial" panose="020B0604020202020204" pitchFamily="34" charset="0"/>
              </a:rPr>
              <a:t>Động mạch chủ</a:t>
            </a:r>
          </a:p>
        </p:txBody>
      </p:sp>
      <p:sp>
        <p:nvSpPr>
          <p:cNvPr id="30814" name="Text Box 94"/>
          <p:cNvSpPr txBox="1"/>
          <p:nvPr/>
        </p:nvSpPr>
        <p:spPr>
          <a:xfrm>
            <a:off x="3597275" y="4381500"/>
            <a:ext cx="1828800" cy="1200150"/>
          </a:xfrm>
          <a:prstGeom prst="rect">
            <a:avLst/>
          </a:prstGeom>
          <a:noFill/>
          <a:ln w="9525">
            <a:noFill/>
          </a:ln>
        </p:spPr>
        <p:txBody>
          <a:bodyPr>
            <a:spAutoFit/>
          </a:bodyPr>
          <a:lstStyle/>
          <a:p>
            <a:pPr algn="ctr" eaLnBrk="1" hangingPunct="1">
              <a:spcBef>
                <a:spcPct val="50000"/>
              </a:spcBef>
            </a:pPr>
            <a:r>
              <a:rPr lang="en-US" altLang="en-US" sz="2400" dirty="0">
                <a:solidFill>
                  <a:srgbClr val="0000CC"/>
                </a:solidFill>
                <a:latin typeface="Arial" panose="020B0604020202020204" pitchFamily="34" charset="0"/>
              </a:rPr>
              <a:t>Mao mạch các cơ quan</a:t>
            </a:r>
          </a:p>
        </p:txBody>
      </p:sp>
      <p:sp>
        <p:nvSpPr>
          <p:cNvPr id="30815" name="Text Box 95"/>
          <p:cNvSpPr txBox="1"/>
          <p:nvPr/>
        </p:nvSpPr>
        <p:spPr>
          <a:xfrm>
            <a:off x="3429000" y="381000"/>
            <a:ext cx="2438400" cy="457200"/>
          </a:xfrm>
          <a:prstGeom prst="rect">
            <a:avLst/>
          </a:prstGeom>
          <a:noFill/>
          <a:ln w="9525">
            <a:noFill/>
          </a:ln>
        </p:spPr>
        <p:txBody>
          <a:bodyPr>
            <a:spAutoFit/>
          </a:bodyPr>
          <a:lstStyle/>
          <a:p>
            <a:pPr algn="ctr" eaLnBrk="1" hangingPunct="1">
              <a:spcBef>
                <a:spcPct val="50000"/>
              </a:spcBef>
            </a:pPr>
            <a:r>
              <a:rPr lang="en-US" altLang="en-US" sz="2400" dirty="0">
                <a:solidFill>
                  <a:srgbClr val="0000CC"/>
                </a:solidFill>
                <a:latin typeface="Arial" panose="020B0604020202020204" pitchFamily="34" charset="0"/>
              </a:rPr>
              <a:t>Mao mạch phổi</a:t>
            </a:r>
          </a:p>
        </p:txBody>
      </p:sp>
      <p:sp>
        <p:nvSpPr>
          <p:cNvPr id="30816" name="Text Box 96">
            <a:hlinkClick r:id="rId2" action="ppaction://hlinksldjump"/>
          </p:cNvPr>
          <p:cNvSpPr txBox="1"/>
          <p:nvPr/>
        </p:nvSpPr>
        <p:spPr>
          <a:xfrm>
            <a:off x="6324600" y="4953000"/>
            <a:ext cx="2590800" cy="650875"/>
          </a:xfrm>
          <a:prstGeom prst="rect">
            <a:avLst/>
          </a:prstGeom>
          <a:noFill/>
          <a:ln w="9525" cap="flat" cmpd="sng">
            <a:solidFill>
              <a:schemeClr val="tx1"/>
            </a:solidFill>
            <a:prstDash val="solid"/>
            <a:miter/>
            <a:headEnd type="none" w="med" len="med"/>
            <a:tailEnd type="none" w="med" len="med"/>
          </a:ln>
        </p:spPr>
        <p:txBody>
          <a:bodyPr>
            <a:spAutoFit/>
          </a:bodyPr>
          <a:lstStyle/>
          <a:p>
            <a:pPr algn="ctr" eaLnBrk="1" hangingPunct="1">
              <a:spcBef>
                <a:spcPct val="50000"/>
              </a:spcBef>
            </a:pPr>
            <a:r>
              <a:rPr lang="en-US" altLang="en-US" dirty="0">
                <a:latin typeface="Arial" panose="020B0604020202020204" pitchFamily="34" charset="0"/>
              </a:rPr>
              <a:t>VÒNG TUẦN HOÀN LỚN</a:t>
            </a:r>
          </a:p>
        </p:txBody>
      </p:sp>
      <p:sp>
        <p:nvSpPr>
          <p:cNvPr id="30817" name="Text Box 97"/>
          <p:cNvSpPr txBox="1"/>
          <p:nvPr/>
        </p:nvSpPr>
        <p:spPr>
          <a:xfrm>
            <a:off x="6248400" y="1219200"/>
            <a:ext cx="2498725" cy="955675"/>
          </a:xfrm>
          <a:prstGeom prst="rect">
            <a:avLst/>
          </a:prstGeom>
          <a:noFill/>
          <a:ln w="9525" cap="flat" cmpd="sng">
            <a:solidFill>
              <a:schemeClr val="tx1"/>
            </a:solidFill>
            <a:prstDash val="solid"/>
            <a:miter/>
            <a:headEnd type="none" w="med" len="med"/>
            <a:tailEnd type="none" w="med" len="med"/>
          </a:ln>
        </p:spPr>
        <p:txBody>
          <a:bodyPr>
            <a:spAutoFit/>
          </a:bodyPr>
          <a:lstStyle/>
          <a:p>
            <a:pPr eaLnBrk="1" hangingPunct="1">
              <a:spcBef>
                <a:spcPct val="50000"/>
              </a:spcBef>
            </a:pPr>
            <a:r>
              <a:rPr lang="en-US" altLang="en-US" dirty="0">
                <a:latin typeface="Arial" panose="020B0604020202020204" pitchFamily="34" charset="0"/>
              </a:rPr>
              <a:t>VÒNG TUẦN HOÀN NHỎ</a:t>
            </a:r>
          </a:p>
        </p:txBody>
      </p:sp>
      <p:sp>
        <p:nvSpPr>
          <p:cNvPr id="30818" name="Text Box 98"/>
          <p:cNvSpPr txBox="1"/>
          <p:nvPr/>
        </p:nvSpPr>
        <p:spPr>
          <a:xfrm>
            <a:off x="533400" y="5486400"/>
            <a:ext cx="1600200" cy="1187450"/>
          </a:xfrm>
          <a:prstGeom prst="rect">
            <a:avLst/>
          </a:prstGeom>
          <a:noFill/>
          <a:ln w="9525">
            <a:noFill/>
          </a:ln>
        </p:spPr>
        <p:txBody>
          <a:bodyPr>
            <a:spAutoFit/>
          </a:bodyPr>
          <a:lstStyle/>
          <a:p>
            <a:pPr eaLnBrk="1" hangingPunct="1">
              <a:spcBef>
                <a:spcPct val="50000"/>
              </a:spcBef>
            </a:pPr>
            <a:r>
              <a:rPr lang="en-US" altLang="en-US" sz="2400" dirty="0">
                <a:solidFill>
                  <a:srgbClr val="0000CC"/>
                </a:solidFill>
                <a:latin typeface="Arial" panose="020B0604020202020204" pitchFamily="34" charset="0"/>
              </a:rPr>
              <a:t>Tĩnh mạch chủ</a:t>
            </a:r>
          </a:p>
        </p:txBody>
      </p:sp>
      <p:sp>
        <p:nvSpPr>
          <p:cNvPr id="30819" name="Text Box 99"/>
          <p:cNvSpPr txBox="1"/>
          <p:nvPr/>
        </p:nvSpPr>
        <p:spPr>
          <a:xfrm>
            <a:off x="6248400" y="533400"/>
            <a:ext cx="2667000" cy="457200"/>
          </a:xfrm>
          <a:prstGeom prst="rect">
            <a:avLst/>
          </a:prstGeom>
          <a:noFill/>
          <a:ln w="9525">
            <a:noFill/>
          </a:ln>
        </p:spPr>
        <p:txBody>
          <a:bodyPr>
            <a:spAutoFit/>
          </a:bodyPr>
          <a:lstStyle/>
          <a:p>
            <a:pPr eaLnBrk="1" hangingPunct="1">
              <a:spcBef>
                <a:spcPct val="50000"/>
              </a:spcBef>
            </a:pPr>
            <a:r>
              <a:rPr lang="en-US" altLang="en-US" sz="2400" dirty="0">
                <a:solidFill>
                  <a:srgbClr val="0000CC"/>
                </a:solidFill>
                <a:latin typeface="Arial" panose="020B0604020202020204" pitchFamily="34" charset="0"/>
              </a:rPr>
              <a:t>Tĩnh mạch phổi</a:t>
            </a:r>
          </a:p>
        </p:txBody>
      </p:sp>
      <p:sp>
        <p:nvSpPr>
          <p:cNvPr id="30820" name="Text Box 100"/>
          <p:cNvSpPr txBox="1"/>
          <p:nvPr/>
        </p:nvSpPr>
        <p:spPr>
          <a:xfrm>
            <a:off x="609600" y="914400"/>
            <a:ext cx="2667000" cy="457200"/>
          </a:xfrm>
          <a:prstGeom prst="rect">
            <a:avLst/>
          </a:prstGeom>
          <a:noFill/>
          <a:ln w="9525">
            <a:noFill/>
          </a:ln>
        </p:spPr>
        <p:txBody>
          <a:bodyPr>
            <a:spAutoFit/>
          </a:bodyPr>
          <a:lstStyle/>
          <a:p>
            <a:pPr eaLnBrk="1" hangingPunct="1">
              <a:spcBef>
                <a:spcPct val="50000"/>
              </a:spcBef>
            </a:pPr>
            <a:r>
              <a:rPr lang="en-US" altLang="en-US" sz="2400" dirty="0">
                <a:solidFill>
                  <a:srgbClr val="0000CC"/>
                </a:solidFill>
                <a:latin typeface="Arial" panose="020B0604020202020204" pitchFamily="34" charset="0"/>
              </a:rPr>
              <a:t>Động mạch phổi</a:t>
            </a:r>
          </a:p>
        </p:txBody>
      </p:sp>
      <p:sp>
        <p:nvSpPr>
          <p:cNvPr id="30821" name="Text Box 101"/>
          <p:cNvSpPr txBox="1"/>
          <p:nvPr/>
        </p:nvSpPr>
        <p:spPr>
          <a:xfrm>
            <a:off x="6477000" y="2278063"/>
            <a:ext cx="2667000" cy="457200"/>
          </a:xfrm>
          <a:prstGeom prst="rect">
            <a:avLst/>
          </a:prstGeom>
          <a:noFill/>
          <a:ln w="9525">
            <a:noFill/>
          </a:ln>
        </p:spPr>
        <p:txBody>
          <a:bodyPr>
            <a:spAutoFit/>
          </a:bodyPr>
          <a:lstStyle/>
          <a:p>
            <a:pPr eaLnBrk="1" hangingPunct="1">
              <a:spcBef>
                <a:spcPct val="50000"/>
              </a:spcBef>
            </a:pPr>
            <a:r>
              <a:rPr lang="en-US" altLang="en-US" sz="2400" dirty="0">
                <a:solidFill>
                  <a:srgbClr val="CC0099"/>
                </a:solidFill>
                <a:latin typeface="Arial" panose="020B0604020202020204" pitchFamily="34" charset="0"/>
              </a:rPr>
              <a:t>TÂM NHĨ  TRÁI</a:t>
            </a:r>
          </a:p>
        </p:txBody>
      </p:sp>
      <p:sp>
        <p:nvSpPr>
          <p:cNvPr id="30822" name="Text Box 102"/>
          <p:cNvSpPr txBox="1"/>
          <p:nvPr/>
        </p:nvSpPr>
        <p:spPr>
          <a:xfrm>
            <a:off x="6019800" y="2895600"/>
            <a:ext cx="2743200" cy="457200"/>
          </a:xfrm>
          <a:prstGeom prst="rect">
            <a:avLst/>
          </a:prstGeom>
          <a:noFill/>
          <a:ln w="9525">
            <a:noFill/>
          </a:ln>
        </p:spPr>
        <p:txBody>
          <a:bodyPr>
            <a:spAutoFit/>
          </a:bodyPr>
          <a:lstStyle/>
          <a:p>
            <a:pPr eaLnBrk="1" hangingPunct="1">
              <a:spcBef>
                <a:spcPct val="50000"/>
              </a:spcBef>
            </a:pPr>
            <a:r>
              <a:rPr lang="en-US" altLang="en-US" sz="2400" dirty="0">
                <a:solidFill>
                  <a:srgbClr val="CC0099"/>
                </a:solidFill>
                <a:latin typeface="Arial" panose="020B0604020202020204" pitchFamily="34" charset="0"/>
              </a:rPr>
              <a:t>TÂM THẤT TRÁI</a:t>
            </a:r>
          </a:p>
        </p:txBody>
      </p:sp>
      <p:sp>
        <p:nvSpPr>
          <p:cNvPr id="30823" name="Text Box 103"/>
          <p:cNvSpPr txBox="1"/>
          <p:nvPr/>
        </p:nvSpPr>
        <p:spPr>
          <a:xfrm>
            <a:off x="0" y="2286000"/>
            <a:ext cx="2667000" cy="457200"/>
          </a:xfrm>
          <a:prstGeom prst="rect">
            <a:avLst/>
          </a:prstGeom>
          <a:noFill/>
          <a:ln w="9525">
            <a:noFill/>
          </a:ln>
        </p:spPr>
        <p:txBody>
          <a:bodyPr>
            <a:spAutoFit/>
          </a:bodyPr>
          <a:lstStyle/>
          <a:p>
            <a:pPr eaLnBrk="1" hangingPunct="1">
              <a:spcBef>
                <a:spcPct val="50000"/>
              </a:spcBef>
            </a:pPr>
            <a:r>
              <a:rPr lang="en-US" altLang="en-US" sz="2400" dirty="0">
                <a:solidFill>
                  <a:srgbClr val="CC3300"/>
                </a:solidFill>
                <a:latin typeface="Arial" panose="020B0604020202020204" pitchFamily="34" charset="0"/>
              </a:rPr>
              <a:t>TÂM NHĨ PHẢI</a:t>
            </a:r>
          </a:p>
        </p:txBody>
      </p:sp>
      <p:sp>
        <p:nvSpPr>
          <p:cNvPr id="30824" name="Text Box 104"/>
          <p:cNvSpPr txBox="1"/>
          <p:nvPr/>
        </p:nvSpPr>
        <p:spPr>
          <a:xfrm>
            <a:off x="1752600" y="3429000"/>
            <a:ext cx="1066800" cy="1552575"/>
          </a:xfrm>
          <a:prstGeom prst="rect">
            <a:avLst/>
          </a:prstGeom>
          <a:noFill/>
          <a:ln w="9525">
            <a:noFill/>
          </a:ln>
        </p:spPr>
        <p:txBody>
          <a:bodyPr>
            <a:spAutoFit/>
          </a:bodyPr>
          <a:lstStyle/>
          <a:p>
            <a:pPr eaLnBrk="1" hangingPunct="1">
              <a:spcBef>
                <a:spcPct val="50000"/>
              </a:spcBef>
            </a:pPr>
            <a:r>
              <a:rPr lang="en-US" altLang="en-US" sz="2400" dirty="0">
                <a:solidFill>
                  <a:srgbClr val="CC3300"/>
                </a:solidFill>
                <a:latin typeface="Arial" panose="020B0604020202020204" pitchFamily="34" charset="0"/>
              </a:rPr>
              <a:t>TÂM </a:t>
            </a:r>
          </a:p>
          <a:p>
            <a:pPr eaLnBrk="1" hangingPunct="1">
              <a:spcBef>
                <a:spcPct val="50000"/>
              </a:spcBef>
            </a:pPr>
            <a:r>
              <a:rPr lang="en-US" altLang="en-US" sz="2400" dirty="0">
                <a:solidFill>
                  <a:srgbClr val="CC3300"/>
                </a:solidFill>
                <a:latin typeface="Arial" panose="020B0604020202020204" pitchFamily="34" charset="0"/>
              </a:rPr>
              <a:t>THẤT  </a:t>
            </a:r>
          </a:p>
          <a:p>
            <a:pPr eaLnBrk="1" hangingPunct="1">
              <a:spcBef>
                <a:spcPct val="50000"/>
              </a:spcBef>
            </a:pPr>
            <a:r>
              <a:rPr lang="en-US" altLang="en-US" sz="2400" dirty="0">
                <a:solidFill>
                  <a:srgbClr val="CC3300"/>
                </a:solidFill>
                <a:latin typeface="Arial" panose="020B0604020202020204" pitchFamily="34" charset="0"/>
              </a:rPr>
              <a:t>PHẢI</a:t>
            </a:r>
          </a:p>
        </p:txBody>
      </p:sp>
      <p:sp>
        <p:nvSpPr>
          <p:cNvPr id="30825" name="Line 105"/>
          <p:cNvSpPr/>
          <p:nvPr/>
        </p:nvSpPr>
        <p:spPr>
          <a:xfrm>
            <a:off x="2590800" y="5715000"/>
            <a:ext cx="457200" cy="0"/>
          </a:xfrm>
          <a:prstGeom prst="line">
            <a:avLst/>
          </a:prstGeom>
          <a:ln w="9525">
            <a:noFill/>
          </a:ln>
        </p:spPr>
      </p:sp>
      <p:sp>
        <p:nvSpPr>
          <p:cNvPr id="30826" name="Line 106"/>
          <p:cNvSpPr/>
          <p:nvPr/>
        </p:nvSpPr>
        <p:spPr>
          <a:xfrm flipH="1" flipV="1">
            <a:off x="5867400" y="5638800"/>
            <a:ext cx="381000" cy="0"/>
          </a:xfrm>
          <a:prstGeom prst="line">
            <a:avLst/>
          </a:prstGeom>
          <a:ln w="9525">
            <a:noFill/>
          </a:ln>
        </p:spPr>
      </p:sp>
      <p:sp>
        <p:nvSpPr>
          <p:cNvPr id="30827" name="Line 107"/>
          <p:cNvSpPr/>
          <p:nvPr/>
        </p:nvSpPr>
        <p:spPr>
          <a:xfrm flipV="1">
            <a:off x="2590800" y="3124200"/>
            <a:ext cx="1676400" cy="152400"/>
          </a:xfrm>
          <a:prstGeom prst="line">
            <a:avLst/>
          </a:prstGeom>
          <a:ln w="9525">
            <a:noFill/>
          </a:ln>
        </p:spPr>
      </p:sp>
      <p:sp>
        <p:nvSpPr>
          <p:cNvPr id="30828" name="Line 108"/>
          <p:cNvSpPr/>
          <p:nvPr/>
        </p:nvSpPr>
        <p:spPr>
          <a:xfrm>
            <a:off x="2286000" y="2514600"/>
            <a:ext cx="1600200" cy="304800"/>
          </a:xfrm>
          <a:prstGeom prst="line">
            <a:avLst/>
          </a:prstGeom>
          <a:ln w="9525">
            <a:noFill/>
          </a:ln>
        </p:spPr>
      </p:sp>
      <p:sp>
        <p:nvSpPr>
          <p:cNvPr id="30829" name="Line 109"/>
          <p:cNvSpPr/>
          <p:nvPr/>
        </p:nvSpPr>
        <p:spPr>
          <a:xfrm flipH="1">
            <a:off x="5181600" y="2590800"/>
            <a:ext cx="1371600" cy="228600"/>
          </a:xfrm>
          <a:prstGeom prst="line">
            <a:avLst/>
          </a:prstGeom>
          <a:ln w="9525">
            <a:noFill/>
          </a:ln>
        </p:spPr>
      </p:sp>
      <p:sp>
        <p:nvSpPr>
          <p:cNvPr id="30830" name="Line 110"/>
          <p:cNvSpPr/>
          <p:nvPr/>
        </p:nvSpPr>
        <p:spPr>
          <a:xfrm flipH="1" flipV="1">
            <a:off x="4800600" y="3048000"/>
            <a:ext cx="1600200" cy="152400"/>
          </a:xfrm>
          <a:prstGeom prst="line">
            <a:avLst/>
          </a:prstGeom>
          <a:ln w="9525">
            <a:noFill/>
          </a:ln>
        </p:spPr>
      </p:sp>
      <p:sp>
        <p:nvSpPr>
          <p:cNvPr id="30831" name="Line 111"/>
          <p:cNvSpPr/>
          <p:nvPr/>
        </p:nvSpPr>
        <p:spPr>
          <a:xfrm flipH="1">
            <a:off x="4114800" y="5334000"/>
            <a:ext cx="228600" cy="685800"/>
          </a:xfrm>
          <a:prstGeom prst="line">
            <a:avLst/>
          </a:prstGeom>
          <a:ln w="9525">
            <a:noFill/>
          </a:ln>
        </p:spPr>
      </p:sp>
      <p:sp>
        <p:nvSpPr>
          <p:cNvPr id="30832" name="Line 112"/>
          <p:cNvSpPr/>
          <p:nvPr/>
        </p:nvSpPr>
        <p:spPr>
          <a:xfrm>
            <a:off x="4343400" y="5334000"/>
            <a:ext cx="457200" cy="1143000"/>
          </a:xfrm>
          <a:prstGeom prst="line">
            <a:avLst/>
          </a:prstGeom>
          <a:ln w="9525">
            <a:noFill/>
          </a:ln>
        </p:spPr>
      </p:sp>
      <p:sp>
        <p:nvSpPr>
          <p:cNvPr id="30833" name="Line 113"/>
          <p:cNvSpPr/>
          <p:nvPr/>
        </p:nvSpPr>
        <p:spPr>
          <a:xfrm flipH="1">
            <a:off x="4114800" y="762000"/>
            <a:ext cx="457200" cy="609600"/>
          </a:xfrm>
          <a:prstGeom prst="line">
            <a:avLst/>
          </a:prstGeom>
          <a:ln w="9525">
            <a:noFill/>
          </a:ln>
        </p:spPr>
      </p:sp>
      <p:sp>
        <p:nvSpPr>
          <p:cNvPr id="30834" name="Line 114"/>
          <p:cNvSpPr/>
          <p:nvPr/>
        </p:nvSpPr>
        <p:spPr>
          <a:xfrm>
            <a:off x="4572000" y="762000"/>
            <a:ext cx="152400" cy="609600"/>
          </a:xfrm>
          <a:prstGeom prst="line">
            <a:avLst/>
          </a:prstGeom>
          <a:ln w="9525">
            <a:noFill/>
          </a:ln>
        </p:spPr>
      </p:sp>
      <p:sp>
        <p:nvSpPr>
          <p:cNvPr id="30835" name="Line 115"/>
          <p:cNvSpPr/>
          <p:nvPr/>
        </p:nvSpPr>
        <p:spPr>
          <a:xfrm>
            <a:off x="2700338" y="765175"/>
            <a:ext cx="685800" cy="762000"/>
          </a:xfrm>
          <a:prstGeom prst="line">
            <a:avLst/>
          </a:prstGeom>
          <a:ln w="9525">
            <a:noFill/>
          </a:ln>
        </p:spPr>
      </p:sp>
      <p:sp>
        <p:nvSpPr>
          <p:cNvPr id="30836" name="Line 116"/>
          <p:cNvSpPr/>
          <p:nvPr/>
        </p:nvSpPr>
        <p:spPr>
          <a:xfrm flipH="1">
            <a:off x="5867400" y="838200"/>
            <a:ext cx="609600" cy="533400"/>
          </a:xfrm>
          <a:prstGeom prst="line">
            <a:avLst/>
          </a:prstGeom>
          <a:ln w="9525">
            <a:noFill/>
          </a:ln>
        </p:spPr>
      </p:sp>
      <p:sp>
        <p:nvSpPr>
          <p:cNvPr id="30837" name="AutoShape 117"/>
          <p:cNvSpPr/>
          <p:nvPr/>
        </p:nvSpPr>
        <p:spPr>
          <a:xfrm>
            <a:off x="5486400" y="5181600"/>
            <a:ext cx="838200" cy="152400"/>
          </a:xfrm>
          <a:prstGeom prst="leftArrow">
            <a:avLst>
              <a:gd name="adj1" fmla="val 50000"/>
              <a:gd name="adj2" fmla="val 137500"/>
            </a:avLst>
          </a:prstGeom>
          <a:solidFill>
            <a:schemeClr val="accent1"/>
          </a:solidFill>
          <a:ln w="9525">
            <a:noFill/>
          </a:ln>
        </p:spPr>
        <p:txBody>
          <a:bodyPr wrap="none" anchor="ctr" anchorCtr="0"/>
          <a:lstStyle/>
          <a:p>
            <a:pPr eaLnBrk="1" hangingPunct="1"/>
            <a:endParaRPr lang="en-GB" altLang="en-US" b="0" dirty="0">
              <a:latin typeface="Arial" panose="020B0604020202020204" pitchFamily="34" charset="0"/>
            </a:endParaRPr>
          </a:p>
        </p:txBody>
      </p:sp>
      <p:sp>
        <p:nvSpPr>
          <p:cNvPr id="30838" name="AutoShape 118"/>
          <p:cNvSpPr/>
          <p:nvPr/>
        </p:nvSpPr>
        <p:spPr>
          <a:xfrm>
            <a:off x="5181600" y="1676400"/>
            <a:ext cx="990600" cy="152400"/>
          </a:xfrm>
          <a:prstGeom prst="leftArrow">
            <a:avLst>
              <a:gd name="adj1" fmla="val 50000"/>
              <a:gd name="adj2" fmla="val 162500"/>
            </a:avLst>
          </a:prstGeom>
          <a:solidFill>
            <a:schemeClr val="accent1"/>
          </a:solidFill>
          <a:ln w="9525">
            <a:noFill/>
          </a:ln>
        </p:spPr>
        <p:txBody>
          <a:bodyPr wrap="none" anchor="ctr" anchorCtr="0"/>
          <a:lstStyle/>
          <a:p>
            <a:pPr eaLnBrk="1" hangingPunct="1"/>
            <a:endParaRPr lang="en-GB" altLang="en-US" b="0" dirty="0">
              <a:latin typeface="Arial" panose="020B0604020202020204" pitchFamily="34" charset="0"/>
            </a:endParaRPr>
          </a:p>
        </p:txBody>
      </p:sp>
      <p:pic>
        <p:nvPicPr>
          <p:cNvPr id="27767" name="Picture 119" descr="Tuần hoàn tim"/>
          <p:cNvPicPr>
            <a:picLocks noChangeAspect="1"/>
          </p:cNvPicPr>
          <p:nvPr/>
        </p:nvPicPr>
        <p:blipFill>
          <a:blip r:embed="rId3">
            <a:lum contrast="6000"/>
          </a:blip>
          <a:stretch>
            <a:fillRect/>
          </a:stretch>
        </p:blipFill>
        <p:spPr>
          <a:xfrm>
            <a:off x="4140200" y="2565400"/>
            <a:ext cx="1266825" cy="1447800"/>
          </a:xfrm>
          <a:prstGeom prst="rect">
            <a:avLst/>
          </a:prstGeom>
          <a:noFill/>
          <a:ln w="9525">
            <a:noFill/>
          </a:ln>
        </p:spPr>
      </p:pic>
      <p:sp>
        <p:nvSpPr>
          <p:cNvPr id="30840" name="Line 120"/>
          <p:cNvSpPr/>
          <p:nvPr/>
        </p:nvSpPr>
        <p:spPr>
          <a:xfrm>
            <a:off x="2819400" y="1143000"/>
            <a:ext cx="639763" cy="20638"/>
          </a:xfrm>
          <a:prstGeom prst="line">
            <a:avLst/>
          </a:prstGeom>
          <a:ln w="38100" cap="flat" cmpd="sng">
            <a:solidFill>
              <a:schemeClr val="tx1"/>
            </a:solidFill>
            <a:prstDash val="solid"/>
            <a:headEnd type="none" w="med" len="med"/>
            <a:tailEnd type="triangle" w="med" len="med"/>
          </a:ln>
        </p:spPr>
      </p:sp>
      <p:sp>
        <p:nvSpPr>
          <p:cNvPr id="30841" name="Line 121"/>
          <p:cNvSpPr/>
          <p:nvPr/>
        </p:nvSpPr>
        <p:spPr>
          <a:xfrm flipV="1">
            <a:off x="2133600" y="5603875"/>
            <a:ext cx="863600" cy="111125"/>
          </a:xfrm>
          <a:prstGeom prst="line">
            <a:avLst/>
          </a:prstGeom>
          <a:ln w="28575" cap="flat" cmpd="sng">
            <a:solidFill>
              <a:schemeClr val="tx1"/>
            </a:solidFill>
            <a:prstDash val="solid"/>
            <a:headEnd type="none" w="med" len="med"/>
            <a:tailEnd type="triangle" w="med" len="med"/>
          </a:ln>
        </p:spPr>
      </p:sp>
      <p:sp>
        <p:nvSpPr>
          <p:cNvPr id="30842" name="Line 122"/>
          <p:cNvSpPr/>
          <p:nvPr/>
        </p:nvSpPr>
        <p:spPr>
          <a:xfrm flipH="1">
            <a:off x="5791200" y="3657600"/>
            <a:ext cx="776288" cy="20638"/>
          </a:xfrm>
          <a:prstGeom prst="line">
            <a:avLst/>
          </a:prstGeom>
          <a:ln w="28575" cap="flat" cmpd="sng">
            <a:solidFill>
              <a:schemeClr val="tx1"/>
            </a:solidFill>
            <a:prstDash val="solid"/>
            <a:headEnd type="none" w="med" len="med"/>
            <a:tailEnd type="triangle" w="med" len="med"/>
          </a:ln>
        </p:spPr>
      </p:sp>
      <p:sp>
        <p:nvSpPr>
          <p:cNvPr id="30843" name="Line 123"/>
          <p:cNvSpPr/>
          <p:nvPr/>
        </p:nvSpPr>
        <p:spPr>
          <a:xfrm flipH="1">
            <a:off x="5638800" y="762000"/>
            <a:ext cx="609600" cy="381000"/>
          </a:xfrm>
          <a:prstGeom prst="line">
            <a:avLst/>
          </a:prstGeom>
          <a:ln w="38100" cap="flat" cmpd="sng">
            <a:solidFill>
              <a:schemeClr val="tx1"/>
            </a:solidFill>
            <a:prstDash val="solid"/>
            <a:headEnd type="none" w="med" len="med"/>
            <a:tailEnd type="triangle" w="med" len="me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7767"/>
                                        </p:tgtEl>
                                        <p:attrNameLst>
                                          <p:attrName>style.visibility</p:attrName>
                                        </p:attrNameLst>
                                      </p:cBhvr>
                                      <p:to>
                                        <p:strVal val="visible"/>
                                      </p:to>
                                    </p:set>
                                    <p:animEffect transition="in" filter="blinds(horizontal)">
                                      <p:cBhvr>
                                        <p:cTn id="7" dur="2000"/>
                                        <p:tgtEl>
                                          <p:spTgt spid="277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696"/>
                                        </p:tgtEl>
                                        <p:attrNameLst>
                                          <p:attrName>style.visibility</p:attrName>
                                        </p:attrNameLst>
                                      </p:cBhvr>
                                      <p:to>
                                        <p:strVal val="visible"/>
                                      </p:to>
                                    </p:set>
                                    <p:animEffect transition="in" filter="fade">
                                      <p:cBhvr>
                                        <p:cTn id="12" dur="2000"/>
                                        <p:tgtEl>
                                          <p:spTgt spid="27696"/>
                                        </p:tgtEl>
                                      </p:cBhvr>
                                    </p:animEffect>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27700"/>
                                        </p:tgtEl>
                                        <p:attrNameLst>
                                          <p:attrName>style.visibility</p:attrName>
                                        </p:attrNameLst>
                                      </p:cBhvr>
                                      <p:to>
                                        <p:strVal val="visible"/>
                                      </p:to>
                                    </p:set>
                                    <p:animEffect transition="in" filter="fade">
                                      <p:cBhvr>
                                        <p:cTn id="16" dur="2000"/>
                                        <p:tgtEl>
                                          <p:spTgt spid="27700"/>
                                        </p:tgtEl>
                                      </p:cBhvr>
                                    </p:animEffect>
                                  </p:childTnLst>
                                </p:cTn>
                              </p:par>
                            </p:childTnLst>
                          </p:cTn>
                        </p:par>
                        <p:par>
                          <p:cTn id="17" fill="hold">
                            <p:stCondLst>
                              <p:cond delay="4000"/>
                            </p:stCondLst>
                            <p:childTnLst>
                              <p:par>
                                <p:cTn id="18" presetID="18" presetClass="entr" presetSubtype="12" fill="hold" grpId="0" nodeType="afterEffect">
                                  <p:stCondLst>
                                    <p:cond delay="0"/>
                                  </p:stCondLst>
                                  <p:childTnLst>
                                    <p:set>
                                      <p:cBhvr>
                                        <p:cTn id="19" dur="1" fill="hold">
                                          <p:stCondLst>
                                            <p:cond delay="0"/>
                                          </p:stCondLst>
                                        </p:cTn>
                                        <p:tgtEl>
                                          <p:spTgt spid="27701"/>
                                        </p:tgtEl>
                                        <p:attrNameLst>
                                          <p:attrName>style.visibility</p:attrName>
                                        </p:attrNameLst>
                                      </p:cBhvr>
                                      <p:to>
                                        <p:strVal val="visible"/>
                                      </p:to>
                                    </p:set>
                                    <p:animEffect transition="in" filter="strips(downLeft)">
                                      <p:cBhvr>
                                        <p:cTn id="20" dur="2000"/>
                                        <p:tgtEl>
                                          <p:spTgt spid="27701"/>
                                        </p:tgtEl>
                                      </p:cBhvr>
                                    </p:animEffect>
                                  </p:childTnLst>
                                </p:cTn>
                              </p:par>
                            </p:childTnLst>
                          </p:cTn>
                        </p:par>
                        <p:par>
                          <p:cTn id="21" fill="hold">
                            <p:stCondLst>
                              <p:cond delay="6000"/>
                            </p:stCondLst>
                            <p:childTnLst>
                              <p:par>
                                <p:cTn id="22" presetID="18" presetClass="entr" presetSubtype="12" fill="hold" grpId="0" nodeType="afterEffect">
                                  <p:stCondLst>
                                    <p:cond delay="0"/>
                                  </p:stCondLst>
                                  <p:childTnLst>
                                    <p:set>
                                      <p:cBhvr>
                                        <p:cTn id="23" dur="1" fill="hold">
                                          <p:stCondLst>
                                            <p:cond delay="0"/>
                                          </p:stCondLst>
                                        </p:cTn>
                                        <p:tgtEl>
                                          <p:spTgt spid="27707"/>
                                        </p:tgtEl>
                                        <p:attrNameLst>
                                          <p:attrName>style.visibility</p:attrName>
                                        </p:attrNameLst>
                                      </p:cBhvr>
                                      <p:to>
                                        <p:strVal val="visible"/>
                                      </p:to>
                                    </p:set>
                                    <p:animEffect transition="in" filter="strips(downLeft)">
                                      <p:cBhvr>
                                        <p:cTn id="24" dur="2000"/>
                                        <p:tgtEl>
                                          <p:spTgt spid="27707"/>
                                        </p:tgtEl>
                                      </p:cBhvr>
                                    </p:animEffect>
                                  </p:childTnLst>
                                </p:cTn>
                              </p:par>
                            </p:childTnLst>
                          </p:cTn>
                        </p:par>
                        <p:par>
                          <p:cTn id="25" fill="hold">
                            <p:stCondLst>
                              <p:cond delay="8000"/>
                            </p:stCondLst>
                            <p:childTnLst>
                              <p:par>
                                <p:cTn id="26" presetID="55" presetClass="entr" presetSubtype="0" fill="hold" grpId="0" nodeType="afterEffect">
                                  <p:stCondLst>
                                    <p:cond delay="0"/>
                                  </p:stCondLst>
                                  <p:childTnLst>
                                    <p:set>
                                      <p:cBhvr>
                                        <p:cTn id="27" dur="1" fill="hold">
                                          <p:stCondLst>
                                            <p:cond delay="0"/>
                                          </p:stCondLst>
                                        </p:cTn>
                                        <p:tgtEl>
                                          <p:spTgt spid="27703"/>
                                        </p:tgtEl>
                                        <p:attrNameLst>
                                          <p:attrName>style.visibility</p:attrName>
                                        </p:attrNameLst>
                                      </p:cBhvr>
                                      <p:to>
                                        <p:strVal val="visible"/>
                                      </p:to>
                                    </p:set>
                                    <p:anim calcmode="lin" valueType="num">
                                      <p:cBhvr>
                                        <p:cTn id="28" dur="2000" fill="hold"/>
                                        <p:tgtEl>
                                          <p:spTgt spid="27703"/>
                                        </p:tgtEl>
                                        <p:attrNameLst>
                                          <p:attrName>ppt_w</p:attrName>
                                        </p:attrNameLst>
                                      </p:cBhvr>
                                      <p:tavLst>
                                        <p:tav tm="0">
                                          <p:val>
                                            <p:strVal val="#ppt_w*0.70"/>
                                          </p:val>
                                        </p:tav>
                                        <p:tav tm="100000">
                                          <p:val>
                                            <p:strVal val="#ppt_w"/>
                                          </p:val>
                                        </p:tav>
                                      </p:tavLst>
                                    </p:anim>
                                    <p:anim calcmode="lin" valueType="num">
                                      <p:cBhvr>
                                        <p:cTn id="29" dur="2000" fill="hold"/>
                                        <p:tgtEl>
                                          <p:spTgt spid="27703"/>
                                        </p:tgtEl>
                                        <p:attrNameLst>
                                          <p:attrName>ppt_h</p:attrName>
                                        </p:attrNameLst>
                                      </p:cBhvr>
                                      <p:tavLst>
                                        <p:tav tm="0">
                                          <p:val>
                                            <p:strVal val="#ppt_h"/>
                                          </p:val>
                                        </p:tav>
                                        <p:tav tm="100000">
                                          <p:val>
                                            <p:strVal val="#ppt_h"/>
                                          </p:val>
                                        </p:tav>
                                      </p:tavLst>
                                    </p:anim>
                                    <p:animEffect transition="in" filter="fade">
                                      <p:cBhvr>
                                        <p:cTn id="30" dur="2000"/>
                                        <p:tgtEl>
                                          <p:spTgt spid="27703"/>
                                        </p:tgtEl>
                                      </p:cBhvr>
                                    </p:animEffect>
                                  </p:childTnLst>
                                </p:cTn>
                              </p:par>
                            </p:childTnLst>
                          </p:cTn>
                        </p:par>
                        <p:par>
                          <p:cTn id="31" fill="hold">
                            <p:stCondLst>
                              <p:cond delay="10000"/>
                            </p:stCondLst>
                            <p:childTnLst>
                              <p:par>
                                <p:cTn id="32" presetID="18" presetClass="entr" presetSubtype="12" fill="hold" grpId="0" nodeType="afterEffect">
                                  <p:stCondLst>
                                    <p:cond delay="0"/>
                                  </p:stCondLst>
                                  <p:childTnLst>
                                    <p:set>
                                      <p:cBhvr>
                                        <p:cTn id="33" dur="1" fill="hold">
                                          <p:stCondLst>
                                            <p:cond delay="0"/>
                                          </p:stCondLst>
                                        </p:cTn>
                                        <p:tgtEl>
                                          <p:spTgt spid="27716"/>
                                        </p:tgtEl>
                                        <p:attrNameLst>
                                          <p:attrName>style.visibility</p:attrName>
                                        </p:attrNameLst>
                                      </p:cBhvr>
                                      <p:to>
                                        <p:strVal val="visible"/>
                                      </p:to>
                                    </p:set>
                                    <p:animEffect transition="in" filter="strips(downLeft)">
                                      <p:cBhvr>
                                        <p:cTn id="34" dur="2000"/>
                                        <p:tgtEl>
                                          <p:spTgt spid="27716"/>
                                        </p:tgtEl>
                                      </p:cBhvr>
                                    </p:animEffect>
                                  </p:childTnLst>
                                </p:cTn>
                              </p:par>
                              <p:par>
                                <p:cTn id="35" presetID="18" presetClass="entr" presetSubtype="12" fill="hold" grpId="0" nodeType="withEffect">
                                  <p:stCondLst>
                                    <p:cond delay="0"/>
                                  </p:stCondLst>
                                  <p:childTnLst>
                                    <p:set>
                                      <p:cBhvr>
                                        <p:cTn id="36" dur="1" fill="hold">
                                          <p:stCondLst>
                                            <p:cond delay="0"/>
                                          </p:stCondLst>
                                        </p:cTn>
                                        <p:tgtEl>
                                          <p:spTgt spid="27717"/>
                                        </p:tgtEl>
                                        <p:attrNameLst>
                                          <p:attrName>style.visibility</p:attrName>
                                        </p:attrNameLst>
                                      </p:cBhvr>
                                      <p:to>
                                        <p:strVal val="visible"/>
                                      </p:to>
                                    </p:set>
                                    <p:animEffect transition="in" filter="strips(downLeft)">
                                      <p:cBhvr>
                                        <p:cTn id="37" dur="2000"/>
                                        <p:tgtEl>
                                          <p:spTgt spid="27717"/>
                                        </p:tgtEl>
                                      </p:cBhvr>
                                    </p:animEffect>
                                  </p:childTnLst>
                                </p:cTn>
                              </p:par>
                              <p:par>
                                <p:cTn id="38" presetID="18" presetClass="entr" presetSubtype="12" fill="hold" grpId="0" nodeType="withEffect">
                                  <p:stCondLst>
                                    <p:cond delay="0"/>
                                  </p:stCondLst>
                                  <p:childTnLst>
                                    <p:set>
                                      <p:cBhvr>
                                        <p:cTn id="39" dur="1" fill="hold">
                                          <p:stCondLst>
                                            <p:cond delay="0"/>
                                          </p:stCondLst>
                                        </p:cTn>
                                        <p:tgtEl>
                                          <p:spTgt spid="27718"/>
                                        </p:tgtEl>
                                        <p:attrNameLst>
                                          <p:attrName>style.visibility</p:attrName>
                                        </p:attrNameLst>
                                      </p:cBhvr>
                                      <p:to>
                                        <p:strVal val="visible"/>
                                      </p:to>
                                    </p:set>
                                    <p:animEffect transition="in" filter="strips(downLeft)">
                                      <p:cBhvr>
                                        <p:cTn id="40" dur="2000"/>
                                        <p:tgtEl>
                                          <p:spTgt spid="27718"/>
                                        </p:tgtEl>
                                      </p:cBhvr>
                                    </p:animEffect>
                                  </p:childTnLst>
                                </p:cTn>
                              </p:par>
                              <p:par>
                                <p:cTn id="41" presetID="18" presetClass="entr" presetSubtype="12" fill="hold" grpId="0" nodeType="withEffect">
                                  <p:stCondLst>
                                    <p:cond delay="0"/>
                                  </p:stCondLst>
                                  <p:childTnLst>
                                    <p:set>
                                      <p:cBhvr>
                                        <p:cTn id="42" dur="1" fill="hold">
                                          <p:stCondLst>
                                            <p:cond delay="0"/>
                                          </p:stCondLst>
                                        </p:cTn>
                                        <p:tgtEl>
                                          <p:spTgt spid="27719"/>
                                        </p:tgtEl>
                                        <p:attrNameLst>
                                          <p:attrName>style.visibility</p:attrName>
                                        </p:attrNameLst>
                                      </p:cBhvr>
                                      <p:to>
                                        <p:strVal val="visible"/>
                                      </p:to>
                                    </p:set>
                                    <p:animEffect transition="in" filter="strips(downLeft)">
                                      <p:cBhvr>
                                        <p:cTn id="43" dur="2000"/>
                                        <p:tgtEl>
                                          <p:spTgt spid="27719"/>
                                        </p:tgtEl>
                                      </p:cBhvr>
                                    </p:animEffect>
                                  </p:childTnLst>
                                </p:cTn>
                              </p:par>
                              <p:par>
                                <p:cTn id="44" presetID="18" presetClass="entr" presetSubtype="12" fill="hold" grpId="0" nodeType="withEffect">
                                  <p:stCondLst>
                                    <p:cond delay="0"/>
                                  </p:stCondLst>
                                  <p:childTnLst>
                                    <p:set>
                                      <p:cBhvr>
                                        <p:cTn id="45" dur="1" fill="hold">
                                          <p:stCondLst>
                                            <p:cond delay="0"/>
                                          </p:stCondLst>
                                        </p:cTn>
                                        <p:tgtEl>
                                          <p:spTgt spid="27720"/>
                                        </p:tgtEl>
                                        <p:attrNameLst>
                                          <p:attrName>style.visibility</p:attrName>
                                        </p:attrNameLst>
                                      </p:cBhvr>
                                      <p:to>
                                        <p:strVal val="visible"/>
                                      </p:to>
                                    </p:set>
                                    <p:animEffect transition="in" filter="strips(downLeft)">
                                      <p:cBhvr>
                                        <p:cTn id="46" dur="2000"/>
                                        <p:tgtEl>
                                          <p:spTgt spid="27720"/>
                                        </p:tgtEl>
                                      </p:cBhvr>
                                    </p:animEffect>
                                  </p:childTnLst>
                                </p:cTn>
                              </p:par>
                              <p:par>
                                <p:cTn id="47" presetID="18" presetClass="entr" presetSubtype="12" fill="hold" grpId="0" nodeType="withEffect">
                                  <p:stCondLst>
                                    <p:cond delay="0"/>
                                  </p:stCondLst>
                                  <p:childTnLst>
                                    <p:set>
                                      <p:cBhvr>
                                        <p:cTn id="48" dur="1" fill="hold">
                                          <p:stCondLst>
                                            <p:cond delay="0"/>
                                          </p:stCondLst>
                                        </p:cTn>
                                        <p:tgtEl>
                                          <p:spTgt spid="27721"/>
                                        </p:tgtEl>
                                        <p:attrNameLst>
                                          <p:attrName>style.visibility</p:attrName>
                                        </p:attrNameLst>
                                      </p:cBhvr>
                                      <p:to>
                                        <p:strVal val="visible"/>
                                      </p:to>
                                    </p:set>
                                    <p:animEffect transition="in" filter="strips(downLeft)">
                                      <p:cBhvr>
                                        <p:cTn id="49" dur="2000"/>
                                        <p:tgtEl>
                                          <p:spTgt spid="27721"/>
                                        </p:tgtEl>
                                      </p:cBhvr>
                                    </p:animEffect>
                                  </p:childTnLst>
                                </p:cTn>
                              </p:par>
                              <p:par>
                                <p:cTn id="50" presetID="18" presetClass="entr" presetSubtype="12" fill="hold" grpId="0" nodeType="withEffect">
                                  <p:stCondLst>
                                    <p:cond delay="0"/>
                                  </p:stCondLst>
                                  <p:childTnLst>
                                    <p:set>
                                      <p:cBhvr>
                                        <p:cTn id="51" dur="1" fill="hold">
                                          <p:stCondLst>
                                            <p:cond delay="0"/>
                                          </p:stCondLst>
                                        </p:cTn>
                                        <p:tgtEl>
                                          <p:spTgt spid="27722"/>
                                        </p:tgtEl>
                                        <p:attrNameLst>
                                          <p:attrName>style.visibility</p:attrName>
                                        </p:attrNameLst>
                                      </p:cBhvr>
                                      <p:to>
                                        <p:strVal val="visible"/>
                                      </p:to>
                                    </p:set>
                                    <p:animEffect transition="in" filter="strips(downLeft)">
                                      <p:cBhvr>
                                        <p:cTn id="52" dur="2000"/>
                                        <p:tgtEl>
                                          <p:spTgt spid="27722"/>
                                        </p:tgtEl>
                                      </p:cBhvr>
                                    </p:animEffect>
                                  </p:childTnLst>
                                </p:cTn>
                              </p:par>
                            </p:childTnLst>
                          </p:cTn>
                        </p:par>
                        <p:par>
                          <p:cTn id="53" fill="hold">
                            <p:stCondLst>
                              <p:cond delay="12000"/>
                            </p:stCondLst>
                            <p:childTnLst>
                              <p:par>
                                <p:cTn id="54" presetID="18" presetClass="entr" presetSubtype="12" fill="hold" grpId="0" nodeType="afterEffect">
                                  <p:stCondLst>
                                    <p:cond delay="0"/>
                                  </p:stCondLst>
                                  <p:childTnLst>
                                    <p:set>
                                      <p:cBhvr>
                                        <p:cTn id="55" dur="1" fill="hold">
                                          <p:stCondLst>
                                            <p:cond delay="0"/>
                                          </p:stCondLst>
                                        </p:cTn>
                                        <p:tgtEl>
                                          <p:spTgt spid="27706"/>
                                        </p:tgtEl>
                                        <p:attrNameLst>
                                          <p:attrName>style.visibility</p:attrName>
                                        </p:attrNameLst>
                                      </p:cBhvr>
                                      <p:to>
                                        <p:strVal val="visible"/>
                                      </p:to>
                                    </p:set>
                                    <p:animEffect transition="in" filter="strips(downLeft)">
                                      <p:cBhvr>
                                        <p:cTn id="56" dur="2000"/>
                                        <p:tgtEl>
                                          <p:spTgt spid="27706"/>
                                        </p:tgtEl>
                                      </p:cBhvr>
                                    </p:animEffect>
                                  </p:childTnLst>
                                </p:cTn>
                              </p:par>
                              <p:par>
                                <p:cTn id="57" presetID="18" presetClass="entr" presetSubtype="12" fill="hold" grpId="0" nodeType="withEffect">
                                  <p:stCondLst>
                                    <p:cond delay="0"/>
                                  </p:stCondLst>
                                  <p:childTnLst>
                                    <p:set>
                                      <p:cBhvr>
                                        <p:cTn id="58" dur="1" fill="hold">
                                          <p:stCondLst>
                                            <p:cond delay="0"/>
                                          </p:stCondLst>
                                        </p:cTn>
                                        <p:tgtEl>
                                          <p:spTgt spid="27710"/>
                                        </p:tgtEl>
                                        <p:attrNameLst>
                                          <p:attrName>style.visibility</p:attrName>
                                        </p:attrNameLst>
                                      </p:cBhvr>
                                      <p:to>
                                        <p:strVal val="visible"/>
                                      </p:to>
                                    </p:set>
                                    <p:animEffect transition="in" filter="strips(downLeft)">
                                      <p:cBhvr>
                                        <p:cTn id="59" dur="2000"/>
                                        <p:tgtEl>
                                          <p:spTgt spid="27710"/>
                                        </p:tgtEl>
                                      </p:cBhvr>
                                    </p:animEffect>
                                  </p:childTnLst>
                                </p:cTn>
                              </p:par>
                              <p:par>
                                <p:cTn id="60" presetID="18" presetClass="entr" presetSubtype="12" fill="hold" grpId="0" nodeType="withEffect">
                                  <p:stCondLst>
                                    <p:cond delay="0"/>
                                  </p:stCondLst>
                                  <p:childTnLst>
                                    <p:set>
                                      <p:cBhvr>
                                        <p:cTn id="61" dur="1" fill="hold">
                                          <p:stCondLst>
                                            <p:cond delay="0"/>
                                          </p:stCondLst>
                                        </p:cTn>
                                        <p:tgtEl>
                                          <p:spTgt spid="27711"/>
                                        </p:tgtEl>
                                        <p:attrNameLst>
                                          <p:attrName>style.visibility</p:attrName>
                                        </p:attrNameLst>
                                      </p:cBhvr>
                                      <p:to>
                                        <p:strVal val="visible"/>
                                      </p:to>
                                    </p:set>
                                    <p:animEffect transition="in" filter="strips(downLeft)">
                                      <p:cBhvr>
                                        <p:cTn id="62" dur="2000"/>
                                        <p:tgtEl>
                                          <p:spTgt spid="27711"/>
                                        </p:tgtEl>
                                      </p:cBhvr>
                                    </p:animEffect>
                                  </p:childTnLst>
                                </p:cTn>
                              </p:par>
                              <p:par>
                                <p:cTn id="63" presetID="18" presetClass="entr" presetSubtype="12" fill="hold" grpId="0" nodeType="withEffect">
                                  <p:stCondLst>
                                    <p:cond delay="0"/>
                                  </p:stCondLst>
                                  <p:childTnLst>
                                    <p:set>
                                      <p:cBhvr>
                                        <p:cTn id="64" dur="1" fill="hold">
                                          <p:stCondLst>
                                            <p:cond delay="0"/>
                                          </p:stCondLst>
                                        </p:cTn>
                                        <p:tgtEl>
                                          <p:spTgt spid="27712"/>
                                        </p:tgtEl>
                                        <p:attrNameLst>
                                          <p:attrName>style.visibility</p:attrName>
                                        </p:attrNameLst>
                                      </p:cBhvr>
                                      <p:to>
                                        <p:strVal val="visible"/>
                                      </p:to>
                                    </p:set>
                                    <p:animEffect transition="in" filter="strips(downLeft)">
                                      <p:cBhvr>
                                        <p:cTn id="65" dur="2000"/>
                                        <p:tgtEl>
                                          <p:spTgt spid="27712"/>
                                        </p:tgtEl>
                                      </p:cBhvr>
                                    </p:animEffect>
                                  </p:childTnLst>
                                </p:cTn>
                              </p:par>
                              <p:par>
                                <p:cTn id="66" presetID="18" presetClass="entr" presetSubtype="12" fill="hold" grpId="0" nodeType="withEffect">
                                  <p:stCondLst>
                                    <p:cond delay="0"/>
                                  </p:stCondLst>
                                  <p:childTnLst>
                                    <p:set>
                                      <p:cBhvr>
                                        <p:cTn id="67" dur="1" fill="hold">
                                          <p:stCondLst>
                                            <p:cond delay="0"/>
                                          </p:stCondLst>
                                        </p:cTn>
                                        <p:tgtEl>
                                          <p:spTgt spid="27713"/>
                                        </p:tgtEl>
                                        <p:attrNameLst>
                                          <p:attrName>style.visibility</p:attrName>
                                        </p:attrNameLst>
                                      </p:cBhvr>
                                      <p:to>
                                        <p:strVal val="visible"/>
                                      </p:to>
                                    </p:set>
                                    <p:animEffect transition="in" filter="strips(downLeft)">
                                      <p:cBhvr>
                                        <p:cTn id="68" dur="2000"/>
                                        <p:tgtEl>
                                          <p:spTgt spid="27713"/>
                                        </p:tgtEl>
                                      </p:cBhvr>
                                    </p:animEffect>
                                  </p:childTnLst>
                                </p:cTn>
                              </p:par>
                              <p:par>
                                <p:cTn id="69" presetID="18" presetClass="entr" presetSubtype="12" fill="hold" grpId="0" nodeType="withEffect">
                                  <p:stCondLst>
                                    <p:cond delay="0"/>
                                  </p:stCondLst>
                                  <p:childTnLst>
                                    <p:set>
                                      <p:cBhvr>
                                        <p:cTn id="70" dur="1" fill="hold">
                                          <p:stCondLst>
                                            <p:cond delay="0"/>
                                          </p:stCondLst>
                                        </p:cTn>
                                        <p:tgtEl>
                                          <p:spTgt spid="27714"/>
                                        </p:tgtEl>
                                        <p:attrNameLst>
                                          <p:attrName>style.visibility</p:attrName>
                                        </p:attrNameLst>
                                      </p:cBhvr>
                                      <p:to>
                                        <p:strVal val="visible"/>
                                      </p:to>
                                    </p:set>
                                    <p:animEffect transition="in" filter="strips(downLeft)">
                                      <p:cBhvr>
                                        <p:cTn id="71" dur="2000"/>
                                        <p:tgtEl>
                                          <p:spTgt spid="27714"/>
                                        </p:tgtEl>
                                      </p:cBhvr>
                                    </p:animEffect>
                                  </p:childTnLst>
                                </p:cTn>
                              </p:par>
                              <p:par>
                                <p:cTn id="72" presetID="18" presetClass="entr" presetSubtype="12" fill="hold" grpId="0" nodeType="withEffect">
                                  <p:stCondLst>
                                    <p:cond delay="0"/>
                                  </p:stCondLst>
                                  <p:childTnLst>
                                    <p:set>
                                      <p:cBhvr>
                                        <p:cTn id="73" dur="1" fill="hold">
                                          <p:stCondLst>
                                            <p:cond delay="0"/>
                                          </p:stCondLst>
                                        </p:cTn>
                                        <p:tgtEl>
                                          <p:spTgt spid="27715"/>
                                        </p:tgtEl>
                                        <p:attrNameLst>
                                          <p:attrName>style.visibility</p:attrName>
                                        </p:attrNameLst>
                                      </p:cBhvr>
                                      <p:to>
                                        <p:strVal val="visible"/>
                                      </p:to>
                                    </p:set>
                                    <p:animEffect transition="in" filter="strips(downLeft)">
                                      <p:cBhvr>
                                        <p:cTn id="74" dur="2000"/>
                                        <p:tgtEl>
                                          <p:spTgt spid="27715"/>
                                        </p:tgtEl>
                                      </p:cBhvr>
                                    </p:animEffect>
                                  </p:childTnLst>
                                </p:cTn>
                              </p:par>
                            </p:childTnLst>
                          </p:cTn>
                        </p:par>
                        <p:par>
                          <p:cTn id="75" fill="hold">
                            <p:stCondLst>
                              <p:cond delay="14000"/>
                            </p:stCondLst>
                            <p:childTnLst>
                              <p:par>
                                <p:cTn id="76" presetID="10" presetClass="entr" presetSubtype="0" fill="hold" grpId="0" nodeType="afterEffect">
                                  <p:stCondLst>
                                    <p:cond delay="0"/>
                                  </p:stCondLst>
                                  <p:childTnLst>
                                    <p:set>
                                      <p:cBhvr>
                                        <p:cTn id="77" dur="1" fill="hold">
                                          <p:stCondLst>
                                            <p:cond delay="0"/>
                                          </p:stCondLst>
                                        </p:cTn>
                                        <p:tgtEl>
                                          <p:spTgt spid="27708"/>
                                        </p:tgtEl>
                                        <p:attrNameLst>
                                          <p:attrName>style.visibility</p:attrName>
                                        </p:attrNameLst>
                                      </p:cBhvr>
                                      <p:to>
                                        <p:strVal val="visible"/>
                                      </p:to>
                                    </p:set>
                                    <p:animEffect transition="in" filter="fade">
                                      <p:cBhvr>
                                        <p:cTn id="78" dur="2000"/>
                                        <p:tgtEl>
                                          <p:spTgt spid="27708"/>
                                        </p:tgtEl>
                                      </p:cBhvr>
                                    </p:animEffect>
                                  </p:childTnLst>
                                </p:cTn>
                              </p:par>
                            </p:childTnLst>
                          </p:cTn>
                        </p:par>
                        <p:par>
                          <p:cTn id="79" fill="hold">
                            <p:stCondLst>
                              <p:cond delay="16000"/>
                            </p:stCondLst>
                            <p:childTnLst>
                              <p:par>
                                <p:cTn id="80" presetID="18" presetClass="entr" presetSubtype="12" fill="hold" grpId="0" nodeType="afterEffect">
                                  <p:stCondLst>
                                    <p:cond delay="0"/>
                                  </p:stCondLst>
                                  <p:childTnLst>
                                    <p:set>
                                      <p:cBhvr>
                                        <p:cTn id="81" dur="1" fill="hold">
                                          <p:stCondLst>
                                            <p:cond delay="0"/>
                                          </p:stCondLst>
                                        </p:cTn>
                                        <p:tgtEl>
                                          <p:spTgt spid="27709"/>
                                        </p:tgtEl>
                                        <p:attrNameLst>
                                          <p:attrName>style.visibility</p:attrName>
                                        </p:attrNameLst>
                                      </p:cBhvr>
                                      <p:to>
                                        <p:strVal val="visible"/>
                                      </p:to>
                                    </p:set>
                                    <p:animEffect transition="in" filter="strips(downLeft)">
                                      <p:cBhvr>
                                        <p:cTn id="82" dur="2000"/>
                                        <p:tgtEl>
                                          <p:spTgt spid="27709"/>
                                        </p:tgtEl>
                                      </p:cBhvr>
                                    </p:animEffect>
                                  </p:childTnLst>
                                </p:cTn>
                              </p:par>
                            </p:childTnLst>
                          </p:cTn>
                        </p:par>
                        <p:par>
                          <p:cTn id="83" fill="hold">
                            <p:stCondLst>
                              <p:cond delay="18000"/>
                            </p:stCondLst>
                            <p:childTnLst>
                              <p:par>
                                <p:cTn id="84" presetID="12" presetClass="entr" presetSubtype="4" fill="hold" grpId="0" nodeType="afterEffect">
                                  <p:stCondLst>
                                    <p:cond delay="0"/>
                                  </p:stCondLst>
                                  <p:childTnLst>
                                    <p:set>
                                      <p:cBhvr>
                                        <p:cTn id="85" dur="1" fill="hold">
                                          <p:stCondLst>
                                            <p:cond delay="0"/>
                                          </p:stCondLst>
                                        </p:cTn>
                                        <p:tgtEl>
                                          <p:spTgt spid="27723"/>
                                        </p:tgtEl>
                                        <p:attrNameLst>
                                          <p:attrName>style.visibility</p:attrName>
                                        </p:attrNameLst>
                                      </p:cBhvr>
                                      <p:to>
                                        <p:strVal val="visible"/>
                                      </p:to>
                                    </p:set>
                                    <p:animEffect transition="in" filter="slide(fromBottom)">
                                      <p:cBhvr>
                                        <p:cTn id="86" dur="2000"/>
                                        <p:tgtEl>
                                          <p:spTgt spid="27723"/>
                                        </p:tgtEl>
                                      </p:cBhvr>
                                    </p:animEffect>
                                  </p:childTnLst>
                                </p:cTn>
                              </p:par>
                            </p:childTnLst>
                          </p:cTn>
                        </p:par>
                        <p:par>
                          <p:cTn id="87" fill="hold">
                            <p:stCondLst>
                              <p:cond delay="20000"/>
                            </p:stCondLst>
                            <p:childTnLst>
                              <p:par>
                                <p:cTn id="88" presetID="10" presetClass="entr" presetSubtype="0" fill="hold" nodeType="afterEffect">
                                  <p:stCondLst>
                                    <p:cond delay="0"/>
                                  </p:stCondLst>
                                  <p:childTnLst>
                                    <p:set>
                                      <p:cBhvr>
                                        <p:cTn id="89" dur="1" fill="hold">
                                          <p:stCondLst>
                                            <p:cond delay="0"/>
                                          </p:stCondLst>
                                        </p:cTn>
                                        <p:tgtEl>
                                          <p:spTgt spid="27724"/>
                                        </p:tgtEl>
                                        <p:attrNameLst>
                                          <p:attrName>style.visibility</p:attrName>
                                        </p:attrNameLst>
                                      </p:cBhvr>
                                      <p:to>
                                        <p:strVal val="visible"/>
                                      </p:to>
                                    </p:set>
                                    <p:animEffect transition="in" filter="fade">
                                      <p:cBhvr>
                                        <p:cTn id="90" dur="2000"/>
                                        <p:tgtEl>
                                          <p:spTgt spid="27724"/>
                                        </p:tgtEl>
                                      </p:cBhvr>
                                    </p:animEffect>
                                  </p:childTnLst>
                                </p:cTn>
                              </p:par>
                            </p:childTnLst>
                          </p:cTn>
                        </p:par>
                        <p:par>
                          <p:cTn id="91" fill="hold">
                            <p:stCondLst>
                              <p:cond delay="22000"/>
                            </p:stCondLst>
                            <p:childTnLst>
                              <p:par>
                                <p:cTn id="92" presetID="10" presetClass="entr" presetSubtype="0" fill="hold" nodeType="afterEffect">
                                  <p:stCondLst>
                                    <p:cond delay="0"/>
                                  </p:stCondLst>
                                  <p:childTnLst>
                                    <p:set>
                                      <p:cBhvr>
                                        <p:cTn id="93" dur="1" fill="hold">
                                          <p:stCondLst>
                                            <p:cond delay="0"/>
                                          </p:stCondLst>
                                        </p:cTn>
                                        <p:tgtEl>
                                          <p:spTgt spid="27699"/>
                                        </p:tgtEl>
                                        <p:attrNameLst>
                                          <p:attrName>style.visibility</p:attrName>
                                        </p:attrNameLst>
                                      </p:cBhvr>
                                      <p:to>
                                        <p:strVal val="visible"/>
                                      </p:to>
                                    </p:set>
                                    <p:animEffect transition="in" filter="fade">
                                      <p:cBhvr>
                                        <p:cTn id="94" dur="2000"/>
                                        <p:tgtEl>
                                          <p:spTgt spid="27699"/>
                                        </p:tgtEl>
                                      </p:cBhvr>
                                    </p:animEffect>
                                  </p:childTnLst>
                                </p:cTn>
                              </p:par>
                            </p:childTnLst>
                          </p:cTn>
                        </p:par>
                        <p:par>
                          <p:cTn id="95" fill="hold">
                            <p:stCondLst>
                              <p:cond delay="24000"/>
                            </p:stCondLst>
                            <p:childTnLst>
                              <p:par>
                                <p:cTn id="96" presetID="10" presetClass="entr" presetSubtype="0" fill="hold" nodeType="afterEffect">
                                  <p:stCondLst>
                                    <p:cond delay="0"/>
                                  </p:stCondLst>
                                  <p:childTnLst>
                                    <p:set>
                                      <p:cBhvr>
                                        <p:cTn id="97" dur="1" fill="hold">
                                          <p:stCondLst>
                                            <p:cond delay="0"/>
                                          </p:stCondLst>
                                        </p:cTn>
                                        <p:tgtEl>
                                          <p:spTgt spid="27697"/>
                                        </p:tgtEl>
                                        <p:attrNameLst>
                                          <p:attrName>style.visibility</p:attrName>
                                        </p:attrNameLst>
                                      </p:cBhvr>
                                      <p:to>
                                        <p:strVal val="visible"/>
                                      </p:to>
                                    </p:set>
                                    <p:animEffect transition="in" filter="fade">
                                      <p:cBhvr>
                                        <p:cTn id="98" dur="2000"/>
                                        <p:tgtEl>
                                          <p:spTgt spid="27697"/>
                                        </p:tgtEl>
                                      </p:cBhvr>
                                    </p:animEffect>
                                  </p:childTnLst>
                                </p:cTn>
                              </p:par>
                            </p:childTnLst>
                          </p:cTn>
                        </p:par>
                        <p:par>
                          <p:cTn id="99" fill="hold">
                            <p:stCondLst>
                              <p:cond delay="26000"/>
                            </p:stCondLst>
                            <p:childTnLst>
                              <p:par>
                                <p:cTn id="100" presetID="10" presetClass="entr" presetSubtype="0" fill="hold" nodeType="afterEffect">
                                  <p:stCondLst>
                                    <p:cond delay="0"/>
                                  </p:stCondLst>
                                  <p:childTnLst>
                                    <p:set>
                                      <p:cBhvr>
                                        <p:cTn id="101" dur="1" fill="hold">
                                          <p:stCondLst>
                                            <p:cond delay="0"/>
                                          </p:stCondLst>
                                        </p:cTn>
                                        <p:tgtEl>
                                          <p:spTgt spid="27730"/>
                                        </p:tgtEl>
                                        <p:attrNameLst>
                                          <p:attrName>style.visibility</p:attrName>
                                        </p:attrNameLst>
                                      </p:cBhvr>
                                      <p:to>
                                        <p:strVal val="visible"/>
                                      </p:to>
                                    </p:set>
                                    <p:animEffect transition="in" filter="fade">
                                      <p:cBhvr>
                                        <p:cTn id="102" dur="2000"/>
                                        <p:tgtEl>
                                          <p:spTgt spid="27730"/>
                                        </p:tgtEl>
                                      </p:cBhvr>
                                    </p:animEffect>
                                  </p:childTnLst>
                                </p:cTn>
                              </p:par>
                            </p:childTnLst>
                          </p:cTn>
                        </p:par>
                        <p:par>
                          <p:cTn id="103" fill="hold">
                            <p:stCondLst>
                              <p:cond delay="28000"/>
                            </p:stCondLst>
                            <p:childTnLst>
                              <p:par>
                                <p:cTn id="104" presetID="18" presetClass="entr" presetSubtype="12" fill="hold" grpId="0" nodeType="afterEffect">
                                  <p:stCondLst>
                                    <p:cond delay="0"/>
                                  </p:stCondLst>
                                  <p:childTnLst>
                                    <p:set>
                                      <p:cBhvr>
                                        <p:cTn id="105" dur="1" fill="hold">
                                          <p:stCondLst>
                                            <p:cond delay="0"/>
                                          </p:stCondLst>
                                        </p:cTn>
                                        <p:tgtEl>
                                          <p:spTgt spid="27705"/>
                                        </p:tgtEl>
                                        <p:attrNameLst>
                                          <p:attrName>style.visibility</p:attrName>
                                        </p:attrNameLst>
                                      </p:cBhvr>
                                      <p:to>
                                        <p:strVal val="visible"/>
                                      </p:to>
                                    </p:set>
                                    <p:animEffect transition="in" filter="strips(downLeft)">
                                      <p:cBhvr>
                                        <p:cTn id="106" dur="2000"/>
                                        <p:tgtEl>
                                          <p:spTgt spid="27705"/>
                                        </p:tgtEl>
                                      </p:cBhvr>
                                    </p:animEffect>
                                  </p:childTnLst>
                                </p:cTn>
                              </p:par>
                            </p:childTnLst>
                          </p:cTn>
                        </p:par>
                        <p:par>
                          <p:cTn id="107" fill="hold">
                            <p:stCondLst>
                              <p:cond delay="30000"/>
                            </p:stCondLst>
                            <p:childTnLst>
                              <p:par>
                                <p:cTn id="108" presetID="12" presetClass="entr" presetSubtype="4" fill="hold" grpId="0" nodeType="afterEffect">
                                  <p:stCondLst>
                                    <p:cond delay="0"/>
                                  </p:stCondLst>
                                  <p:childTnLst>
                                    <p:set>
                                      <p:cBhvr>
                                        <p:cTn id="109" dur="1" fill="hold">
                                          <p:stCondLst>
                                            <p:cond delay="0"/>
                                          </p:stCondLst>
                                        </p:cTn>
                                        <p:tgtEl>
                                          <p:spTgt spid="27731"/>
                                        </p:tgtEl>
                                        <p:attrNameLst>
                                          <p:attrName>style.visibility</p:attrName>
                                        </p:attrNameLst>
                                      </p:cBhvr>
                                      <p:to>
                                        <p:strVal val="visible"/>
                                      </p:to>
                                    </p:set>
                                    <p:animEffect transition="in" filter="slide(fromBottom)">
                                      <p:cBhvr>
                                        <p:cTn id="110" dur="2000"/>
                                        <p:tgtEl>
                                          <p:spTgt spid="27731"/>
                                        </p:tgtEl>
                                      </p:cBhvr>
                                    </p:animEffect>
                                  </p:childTnLst>
                                </p:cTn>
                              </p:par>
                            </p:childTnLst>
                          </p:cTn>
                        </p:par>
                        <p:par>
                          <p:cTn id="111" fill="hold">
                            <p:stCondLst>
                              <p:cond delay="32000"/>
                            </p:stCondLst>
                            <p:childTnLst>
                              <p:par>
                                <p:cTn id="112" presetID="5" presetClass="entr" presetSubtype="10" fill="hold" grpId="0" nodeType="afterEffect">
                                  <p:stCondLst>
                                    <p:cond delay="0"/>
                                  </p:stCondLst>
                                  <p:childTnLst>
                                    <p:set>
                                      <p:cBhvr>
                                        <p:cTn id="113" dur="1" fill="hold">
                                          <p:stCondLst>
                                            <p:cond delay="0"/>
                                          </p:stCondLst>
                                        </p:cTn>
                                        <p:tgtEl>
                                          <p:spTgt spid="27728"/>
                                        </p:tgtEl>
                                        <p:attrNameLst>
                                          <p:attrName>style.visibility</p:attrName>
                                        </p:attrNameLst>
                                      </p:cBhvr>
                                      <p:to>
                                        <p:strVal val="visible"/>
                                      </p:to>
                                    </p:set>
                                    <p:animEffect transition="in" filter="checkerboard(across)">
                                      <p:cBhvr>
                                        <p:cTn id="114" dur="2000"/>
                                        <p:tgtEl>
                                          <p:spTgt spid="27728"/>
                                        </p:tgtEl>
                                      </p:cBhvr>
                                    </p:animEffect>
                                  </p:childTnLst>
                                </p:cTn>
                              </p:par>
                            </p:childTnLst>
                          </p:cTn>
                        </p:par>
                        <p:par>
                          <p:cTn id="115" fill="hold">
                            <p:stCondLst>
                              <p:cond delay="34000"/>
                            </p:stCondLst>
                            <p:childTnLst>
                              <p:par>
                                <p:cTn id="116" presetID="10" presetClass="entr" presetSubtype="0" fill="hold" grpId="0" nodeType="afterEffect">
                                  <p:stCondLst>
                                    <p:cond delay="0"/>
                                  </p:stCondLst>
                                  <p:childTnLst>
                                    <p:set>
                                      <p:cBhvr>
                                        <p:cTn id="117" dur="1" fill="hold">
                                          <p:stCondLst>
                                            <p:cond delay="0"/>
                                          </p:stCondLst>
                                        </p:cTn>
                                        <p:tgtEl>
                                          <p:spTgt spid="27729"/>
                                        </p:tgtEl>
                                        <p:attrNameLst>
                                          <p:attrName>style.visibility</p:attrName>
                                        </p:attrNameLst>
                                      </p:cBhvr>
                                      <p:to>
                                        <p:strVal val="visible"/>
                                      </p:to>
                                    </p:set>
                                    <p:animEffect transition="in" filter="fade">
                                      <p:cBhvr>
                                        <p:cTn id="118" dur="2000"/>
                                        <p:tgtEl>
                                          <p:spTgt spid="27729"/>
                                        </p:tgtEl>
                                      </p:cBhvr>
                                    </p:animEffect>
                                  </p:childTnLst>
                                </p:cTn>
                              </p:par>
                            </p:childTnLst>
                          </p:cTn>
                        </p:par>
                        <p:par>
                          <p:cTn id="119" fill="hold">
                            <p:stCondLst>
                              <p:cond delay="36000"/>
                            </p:stCondLst>
                            <p:childTnLst>
                              <p:par>
                                <p:cTn id="120" presetID="5" presetClass="entr" presetSubtype="10" fill="hold" grpId="0" nodeType="afterEffect">
                                  <p:stCondLst>
                                    <p:cond delay="0"/>
                                  </p:stCondLst>
                                  <p:childTnLst>
                                    <p:set>
                                      <p:cBhvr>
                                        <p:cTn id="121" dur="1" fill="hold">
                                          <p:stCondLst>
                                            <p:cond delay="0"/>
                                          </p:stCondLst>
                                        </p:cTn>
                                        <p:tgtEl>
                                          <p:spTgt spid="27704"/>
                                        </p:tgtEl>
                                        <p:attrNameLst>
                                          <p:attrName>style.visibility</p:attrName>
                                        </p:attrNameLst>
                                      </p:cBhvr>
                                      <p:to>
                                        <p:strVal val="visible"/>
                                      </p:to>
                                    </p:set>
                                    <p:animEffect transition="in" filter="checkerboard(across)">
                                      <p:cBhvr>
                                        <p:cTn id="122" dur="2000"/>
                                        <p:tgtEl>
                                          <p:spTgt spid="27704"/>
                                        </p:tgtEl>
                                      </p:cBhvr>
                                    </p:animEffect>
                                  </p:childTnLst>
                                </p:cTn>
                              </p:par>
                              <p:par>
                                <p:cTn id="123" presetID="5" presetClass="entr" presetSubtype="10" fill="hold" grpId="0" nodeType="withEffect">
                                  <p:stCondLst>
                                    <p:cond delay="0"/>
                                  </p:stCondLst>
                                  <p:childTnLst>
                                    <p:set>
                                      <p:cBhvr>
                                        <p:cTn id="124" dur="1" fill="hold">
                                          <p:stCondLst>
                                            <p:cond delay="0"/>
                                          </p:stCondLst>
                                        </p:cTn>
                                        <p:tgtEl>
                                          <p:spTgt spid="27733"/>
                                        </p:tgtEl>
                                        <p:attrNameLst>
                                          <p:attrName>style.visibility</p:attrName>
                                        </p:attrNameLst>
                                      </p:cBhvr>
                                      <p:to>
                                        <p:strVal val="visible"/>
                                      </p:to>
                                    </p:set>
                                    <p:animEffect transition="in" filter="checkerboard(across)">
                                      <p:cBhvr>
                                        <p:cTn id="125" dur="2000"/>
                                        <p:tgtEl>
                                          <p:spTgt spid="27733"/>
                                        </p:tgtEl>
                                      </p:cBhvr>
                                    </p:animEffect>
                                  </p:childTnLst>
                                </p:cTn>
                              </p:par>
                              <p:par>
                                <p:cTn id="126" presetID="5" presetClass="entr" presetSubtype="10" fill="hold" grpId="0" nodeType="withEffect">
                                  <p:stCondLst>
                                    <p:cond delay="0"/>
                                  </p:stCondLst>
                                  <p:childTnLst>
                                    <p:set>
                                      <p:cBhvr>
                                        <p:cTn id="127" dur="1" fill="hold">
                                          <p:stCondLst>
                                            <p:cond delay="0"/>
                                          </p:stCondLst>
                                        </p:cTn>
                                        <p:tgtEl>
                                          <p:spTgt spid="27734"/>
                                        </p:tgtEl>
                                        <p:attrNameLst>
                                          <p:attrName>style.visibility</p:attrName>
                                        </p:attrNameLst>
                                      </p:cBhvr>
                                      <p:to>
                                        <p:strVal val="visible"/>
                                      </p:to>
                                    </p:set>
                                    <p:animEffect transition="in" filter="checkerboard(across)">
                                      <p:cBhvr>
                                        <p:cTn id="128" dur="2000"/>
                                        <p:tgtEl>
                                          <p:spTgt spid="27734"/>
                                        </p:tgtEl>
                                      </p:cBhvr>
                                    </p:animEffect>
                                  </p:childTnLst>
                                </p:cTn>
                              </p:par>
                              <p:par>
                                <p:cTn id="129" presetID="5" presetClass="entr" presetSubtype="10" fill="hold" grpId="0" nodeType="withEffect">
                                  <p:stCondLst>
                                    <p:cond delay="0"/>
                                  </p:stCondLst>
                                  <p:childTnLst>
                                    <p:set>
                                      <p:cBhvr>
                                        <p:cTn id="130" dur="1" fill="hold">
                                          <p:stCondLst>
                                            <p:cond delay="0"/>
                                          </p:stCondLst>
                                        </p:cTn>
                                        <p:tgtEl>
                                          <p:spTgt spid="27735"/>
                                        </p:tgtEl>
                                        <p:attrNameLst>
                                          <p:attrName>style.visibility</p:attrName>
                                        </p:attrNameLst>
                                      </p:cBhvr>
                                      <p:to>
                                        <p:strVal val="visible"/>
                                      </p:to>
                                    </p:set>
                                    <p:animEffect transition="in" filter="checkerboard(across)">
                                      <p:cBhvr>
                                        <p:cTn id="131" dur="2000"/>
                                        <p:tgtEl>
                                          <p:spTgt spid="27735"/>
                                        </p:tgtEl>
                                      </p:cBhvr>
                                    </p:animEffect>
                                  </p:childTnLst>
                                </p:cTn>
                              </p:par>
                              <p:par>
                                <p:cTn id="132" presetID="5" presetClass="entr" presetSubtype="10" fill="hold" grpId="0" nodeType="withEffect">
                                  <p:stCondLst>
                                    <p:cond delay="0"/>
                                  </p:stCondLst>
                                  <p:childTnLst>
                                    <p:set>
                                      <p:cBhvr>
                                        <p:cTn id="133" dur="1" fill="hold">
                                          <p:stCondLst>
                                            <p:cond delay="0"/>
                                          </p:stCondLst>
                                        </p:cTn>
                                        <p:tgtEl>
                                          <p:spTgt spid="27736"/>
                                        </p:tgtEl>
                                        <p:attrNameLst>
                                          <p:attrName>style.visibility</p:attrName>
                                        </p:attrNameLst>
                                      </p:cBhvr>
                                      <p:to>
                                        <p:strVal val="visible"/>
                                      </p:to>
                                    </p:set>
                                    <p:animEffect transition="in" filter="checkerboard(across)">
                                      <p:cBhvr>
                                        <p:cTn id="134" dur="2000"/>
                                        <p:tgtEl>
                                          <p:spTgt spid="27736"/>
                                        </p:tgtEl>
                                      </p:cBhvr>
                                    </p:animEffect>
                                  </p:childTnLst>
                                </p:cTn>
                              </p:par>
                            </p:childTnLst>
                          </p:cTn>
                        </p:par>
                        <p:par>
                          <p:cTn id="135" fill="hold">
                            <p:stCondLst>
                              <p:cond delay="38000"/>
                            </p:stCondLst>
                            <p:childTnLst>
                              <p:par>
                                <p:cTn id="136" presetID="5" presetClass="entr" presetSubtype="10" fill="hold" grpId="0" nodeType="afterEffect">
                                  <p:stCondLst>
                                    <p:cond delay="0"/>
                                  </p:stCondLst>
                                  <p:childTnLst>
                                    <p:set>
                                      <p:cBhvr>
                                        <p:cTn id="137" dur="1" fill="hold">
                                          <p:stCondLst>
                                            <p:cond delay="0"/>
                                          </p:stCondLst>
                                        </p:cTn>
                                        <p:tgtEl>
                                          <p:spTgt spid="30804"/>
                                        </p:tgtEl>
                                        <p:attrNameLst>
                                          <p:attrName>style.visibility</p:attrName>
                                        </p:attrNameLst>
                                      </p:cBhvr>
                                      <p:to>
                                        <p:strVal val="visible"/>
                                      </p:to>
                                    </p:set>
                                    <p:animEffect transition="in" filter="checkerboard(across)">
                                      <p:cBhvr>
                                        <p:cTn id="138" dur="2000"/>
                                        <p:tgtEl>
                                          <p:spTgt spid="30804"/>
                                        </p:tgtEl>
                                      </p:cBhvr>
                                    </p:animEffect>
                                  </p:childTnLst>
                                </p:cTn>
                              </p:par>
                              <p:par>
                                <p:cTn id="139" presetID="5" presetClass="entr" presetSubtype="10" fill="hold" grpId="0" nodeType="withEffect">
                                  <p:stCondLst>
                                    <p:cond delay="0"/>
                                  </p:stCondLst>
                                  <p:childTnLst>
                                    <p:set>
                                      <p:cBhvr>
                                        <p:cTn id="140" dur="1" fill="hold">
                                          <p:stCondLst>
                                            <p:cond delay="0"/>
                                          </p:stCondLst>
                                        </p:cTn>
                                        <p:tgtEl>
                                          <p:spTgt spid="30809"/>
                                        </p:tgtEl>
                                        <p:attrNameLst>
                                          <p:attrName>style.visibility</p:attrName>
                                        </p:attrNameLst>
                                      </p:cBhvr>
                                      <p:to>
                                        <p:strVal val="visible"/>
                                      </p:to>
                                    </p:set>
                                    <p:animEffect transition="in" filter="checkerboard(across)">
                                      <p:cBhvr>
                                        <p:cTn id="141" dur="2000"/>
                                        <p:tgtEl>
                                          <p:spTgt spid="30809"/>
                                        </p:tgtEl>
                                      </p:cBhvr>
                                    </p:animEffect>
                                  </p:childTnLst>
                                </p:cTn>
                              </p:par>
                              <p:par>
                                <p:cTn id="142" presetID="5" presetClass="entr" presetSubtype="10" fill="hold" grpId="0" nodeType="withEffect">
                                  <p:stCondLst>
                                    <p:cond delay="0"/>
                                  </p:stCondLst>
                                  <p:childTnLst>
                                    <p:set>
                                      <p:cBhvr>
                                        <p:cTn id="143" dur="1" fill="hold">
                                          <p:stCondLst>
                                            <p:cond delay="0"/>
                                          </p:stCondLst>
                                        </p:cTn>
                                        <p:tgtEl>
                                          <p:spTgt spid="30810"/>
                                        </p:tgtEl>
                                        <p:attrNameLst>
                                          <p:attrName>style.visibility</p:attrName>
                                        </p:attrNameLst>
                                      </p:cBhvr>
                                      <p:to>
                                        <p:strVal val="visible"/>
                                      </p:to>
                                    </p:set>
                                    <p:animEffect transition="in" filter="checkerboard(across)">
                                      <p:cBhvr>
                                        <p:cTn id="144" dur="2000"/>
                                        <p:tgtEl>
                                          <p:spTgt spid="30810"/>
                                        </p:tgtEl>
                                      </p:cBhvr>
                                    </p:animEffect>
                                  </p:childTnLst>
                                </p:cTn>
                              </p:par>
                              <p:par>
                                <p:cTn id="145" presetID="5" presetClass="entr" presetSubtype="10" fill="hold" grpId="0" nodeType="withEffect">
                                  <p:stCondLst>
                                    <p:cond delay="0"/>
                                  </p:stCondLst>
                                  <p:childTnLst>
                                    <p:set>
                                      <p:cBhvr>
                                        <p:cTn id="146" dur="1" fill="hold">
                                          <p:stCondLst>
                                            <p:cond delay="0"/>
                                          </p:stCondLst>
                                        </p:cTn>
                                        <p:tgtEl>
                                          <p:spTgt spid="30811"/>
                                        </p:tgtEl>
                                        <p:attrNameLst>
                                          <p:attrName>style.visibility</p:attrName>
                                        </p:attrNameLst>
                                      </p:cBhvr>
                                      <p:to>
                                        <p:strVal val="visible"/>
                                      </p:to>
                                    </p:set>
                                    <p:animEffect transition="in" filter="checkerboard(across)">
                                      <p:cBhvr>
                                        <p:cTn id="147" dur="2000"/>
                                        <p:tgtEl>
                                          <p:spTgt spid="30811"/>
                                        </p:tgtEl>
                                      </p:cBhvr>
                                    </p:animEffect>
                                  </p:childTnLst>
                                </p:cTn>
                              </p:par>
                              <p:par>
                                <p:cTn id="148" presetID="5" presetClass="entr" presetSubtype="10" fill="hold" grpId="0" nodeType="withEffect">
                                  <p:stCondLst>
                                    <p:cond delay="0"/>
                                  </p:stCondLst>
                                  <p:childTnLst>
                                    <p:set>
                                      <p:cBhvr>
                                        <p:cTn id="149" dur="1" fill="hold">
                                          <p:stCondLst>
                                            <p:cond delay="0"/>
                                          </p:stCondLst>
                                        </p:cTn>
                                        <p:tgtEl>
                                          <p:spTgt spid="30812"/>
                                        </p:tgtEl>
                                        <p:attrNameLst>
                                          <p:attrName>style.visibility</p:attrName>
                                        </p:attrNameLst>
                                      </p:cBhvr>
                                      <p:to>
                                        <p:strVal val="visible"/>
                                      </p:to>
                                    </p:set>
                                    <p:animEffect transition="in" filter="checkerboard(across)">
                                      <p:cBhvr>
                                        <p:cTn id="150" dur="2000"/>
                                        <p:tgtEl>
                                          <p:spTgt spid="30812"/>
                                        </p:tgtEl>
                                      </p:cBhvr>
                                    </p:animEffect>
                                  </p:childTnLst>
                                </p:cTn>
                              </p:par>
                            </p:childTnLst>
                          </p:cTn>
                        </p:par>
                        <p:par>
                          <p:cTn id="151" fill="hold">
                            <p:stCondLst>
                              <p:cond delay="40000"/>
                            </p:stCondLst>
                            <p:childTnLst>
                              <p:par>
                                <p:cTn id="152" presetID="10" presetClass="entr" presetSubtype="0" fill="hold" grpId="0" nodeType="afterEffect">
                                  <p:stCondLst>
                                    <p:cond delay="0"/>
                                  </p:stCondLst>
                                  <p:childTnLst>
                                    <p:set>
                                      <p:cBhvr>
                                        <p:cTn id="153" dur="1" fill="hold">
                                          <p:stCondLst>
                                            <p:cond delay="0"/>
                                          </p:stCondLst>
                                        </p:cTn>
                                        <p:tgtEl>
                                          <p:spTgt spid="27727"/>
                                        </p:tgtEl>
                                        <p:attrNameLst>
                                          <p:attrName>style.visibility</p:attrName>
                                        </p:attrNameLst>
                                      </p:cBhvr>
                                      <p:to>
                                        <p:strVal val="visible"/>
                                      </p:to>
                                    </p:set>
                                    <p:animEffect transition="in" filter="fade">
                                      <p:cBhvr>
                                        <p:cTn id="154" dur="2000"/>
                                        <p:tgtEl>
                                          <p:spTgt spid="27727"/>
                                        </p:tgtEl>
                                      </p:cBhvr>
                                    </p:animEffect>
                                  </p:childTnLst>
                                </p:cTn>
                              </p:par>
                            </p:childTnLst>
                          </p:cTn>
                        </p:par>
                        <p:par>
                          <p:cTn id="155" fill="hold">
                            <p:stCondLst>
                              <p:cond delay="42000"/>
                            </p:stCondLst>
                            <p:childTnLst>
                              <p:par>
                                <p:cTn id="156" presetID="5" presetClass="entr" presetSubtype="10" fill="hold" grpId="0" nodeType="afterEffect">
                                  <p:stCondLst>
                                    <p:cond delay="0"/>
                                  </p:stCondLst>
                                  <p:childTnLst>
                                    <p:set>
                                      <p:cBhvr>
                                        <p:cTn id="157" dur="1" fill="hold">
                                          <p:stCondLst>
                                            <p:cond delay="0"/>
                                          </p:stCondLst>
                                        </p:cTn>
                                        <p:tgtEl>
                                          <p:spTgt spid="27726"/>
                                        </p:tgtEl>
                                        <p:attrNameLst>
                                          <p:attrName>style.visibility</p:attrName>
                                        </p:attrNameLst>
                                      </p:cBhvr>
                                      <p:to>
                                        <p:strVal val="visible"/>
                                      </p:to>
                                    </p:set>
                                    <p:animEffect transition="in" filter="checkerboard(across)">
                                      <p:cBhvr>
                                        <p:cTn id="158" dur="2000"/>
                                        <p:tgtEl>
                                          <p:spTgt spid="27726"/>
                                        </p:tgtEl>
                                      </p:cBhvr>
                                    </p:animEffect>
                                  </p:childTnLst>
                                </p:cTn>
                              </p:par>
                            </p:childTnLst>
                          </p:cTn>
                        </p:par>
                        <p:par>
                          <p:cTn id="159" fill="hold">
                            <p:stCondLst>
                              <p:cond delay="44000"/>
                            </p:stCondLst>
                            <p:childTnLst>
                              <p:par>
                                <p:cTn id="160" presetID="18" presetClass="entr" presetSubtype="12" fill="hold" grpId="0" nodeType="afterEffect">
                                  <p:stCondLst>
                                    <p:cond delay="0"/>
                                  </p:stCondLst>
                                  <p:childTnLst>
                                    <p:set>
                                      <p:cBhvr>
                                        <p:cTn id="161" dur="1" fill="hold">
                                          <p:stCondLst>
                                            <p:cond delay="0"/>
                                          </p:stCondLst>
                                        </p:cTn>
                                        <p:tgtEl>
                                          <p:spTgt spid="27702"/>
                                        </p:tgtEl>
                                        <p:attrNameLst>
                                          <p:attrName>style.visibility</p:attrName>
                                        </p:attrNameLst>
                                      </p:cBhvr>
                                      <p:to>
                                        <p:strVal val="visible"/>
                                      </p:to>
                                    </p:set>
                                    <p:animEffect transition="in" filter="strips(downLeft)">
                                      <p:cBhvr>
                                        <p:cTn id="162" dur="2000"/>
                                        <p:tgtEl>
                                          <p:spTgt spid="27702"/>
                                        </p:tgtEl>
                                      </p:cBhvr>
                                    </p:animEffect>
                                  </p:childTnLst>
                                </p:cTn>
                              </p:par>
                            </p:childTnLst>
                          </p:cTn>
                        </p:par>
                        <p:par>
                          <p:cTn id="163" fill="hold">
                            <p:stCondLst>
                              <p:cond delay="46000"/>
                            </p:stCondLst>
                            <p:childTnLst>
                              <p:par>
                                <p:cTn id="164" presetID="10" presetClass="entr" presetSubtype="0" fill="hold" nodeType="afterEffect">
                                  <p:stCondLst>
                                    <p:cond delay="0"/>
                                  </p:stCondLst>
                                  <p:childTnLst>
                                    <p:set>
                                      <p:cBhvr>
                                        <p:cTn id="165" dur="1" fill="hold">
                                          <p:stCondLst>
                                            <p:cond delay="0"/>
                                          </p:stCondLst>
                                        </p:cTn>
                                        <p:tgtEl>
                                          <p:spTgt spid="27725"/>
                                        </p:tgtEl>
                                        <p:attrNameLst>
                                          <p:attrName>style.visibility</p:attrName>
                                        </p:attrNameLst>
                                      </p:cBhvr>
                                      <p:to>
                                        <p:strVal val="visible"/>
                                      </p:to>
                                    </p:set>
                                    <p:animEffect transition="in" filter="fade">
                                      <p:cBhvr>
                                        <p:cTn id="166" dur="2000"/>
                                        <p:tgtEl>
                                          <p:spTgt spid="27725"/>
                                        </p:tgtEl>
                                      </p:cBhvr>
                                    </p:animEffect>
                                  </p:childTnLst>
                                </p:cTn>
                              </p:par>
                            </p:childTnLst>
                          </p:cTn>
                        </p:par>
                        <p:par>
                          <p:cTn id="167" fill="hold">
                            <p:stCondLst>
                              <p:cond delay="48000"/>
                            </p:stCondLst>
                            <p:childTnLst>
                              <p:par>
                                <p:cTn id="168" presetID="10" presetClass="entr" presetSubtype="0" fill="hold" nodeType="afterEffect">
                                  <p:stCondLst>
                                    <p:cond delay="0"/>
                                  </p:stCondLst>
                                  <p:childTnLst>
                                    <p:set>
                                      <p:cBhvr>
                                        <p:cTn id="169" dur="1" fill="hold">
                                          <p:stCondLst>
                                            <p:cond delay="0"/>
                                          </p:stCondLst>
                                        </p:cTn>
                                        <p:tgtEl>
                                          <p:spTgt spid="27698"/>
                                        </p:tgtEl>
                                        <p:attrNameLst>
                                          <p:attrName>style.visibility</p:attrName>
                                        </p:attrNameLst>
                                      </p:cBhvr>
                                      <p:to>
                                        <p:strVal val="visible"/>
                                      </p:to>
                                    </p:set>
                                    <p:animEffect transition="in" filter="fade">
                                      <p:cBhvr>
                                        <p:cTn id="170" dur="2000"/>
                                        <p:tgtEl>
                                          <p:spTgt spid="27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01" grpId="0" animBg="1"/>
      <p:bldP spid="27702" grpId="0" animBg="1"/>
      <p:bldP spid="27703" grpId="0" animBg="1"/>
      <p:bldP spid="27704" grpId="0" animBg="1"/>
      <p:bldP spid="27705" grpId="0" animBg="1"/>
      <p:bldP spid="27706" grpId="0" animBg="1"/>
      <p:bldP spid="27707" grpId="0" animBg="1"/>
      <p:bldP spid="27708" grpId="0" animBg="1"/>
      <p:bldP spid="27709" grpId="0" animBg="1"/>
      <p:bldP spid="27710" grpId="0" animBg="1"/>
      <p:bldP spid="27711" grpId="0" animBg="1"/>
      <p:bldP spid="27712" grpId="0" animBg="1"/>
      <p:bldP spid="27713" grpId="0" animBg="1"/>
      <p:bldP spid="27714" grpId="0" animBg="1"/>
      <p:bldP spid="27715" grpId="0" animBg="1"/>
      <p:bldP spid="27716" grpId="0" animBg="1"/>
      <p:bldP spid="27717" grpId="0" animBg="1"/>
      <p:bldP spid="27718" grpId="0" animBg="1"/>
      <p:bldP spid="27719" grpId="0" animBg="1"/>
      <p:bldP spid="27720" grpId="0" animBg="1"/>
      <p:bldP spid="27721" grpId="0" animBg="1"/>
      <p:bldP spid="27722" grpId="0" animBg="1"/>
      <p:bldP spid="27723" grpId="0" animBg="1"/>
      <p:bldP spid="27726" grpId="0" animBg="1"/>
      <p:bldP spid="27727" grpId="0" animBg="1"/>
      <p:bldP spid="27728" grpId="0" animBg="1"/>
      <p:bldP spid="27729" grpId="0" animBg="1"/>
      <p:bldP spid="27731" grpId="0" animBg="1"/>
      <p:bldP spid="30804" grpId="0" animBg="1"/>
      <p:bldP spid="27733" grpId="0" animBg="1"/>
      <p:bldP spid="27734" grpId="0" animBg="1"/>
      <p:bldP spid="27735" grpId="0" animBg="1"/>
      <p:bldP spid="27736" grpId="0" animBg="1"/>
      <p:bldP spid="30809" grpId="0" animBg="1"/>
      <p:bldP spid="30810" grpId="0" animBg="1"/>
      <p:bldP spid="30811" grpId="0" animBg="1"/>
      <p:bldP spid="308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opy of Picture4 001"/>
          <p:cNvPicPr>
            <a:picLocks noChangeAspect="1"/>
          </p:cNvPicPr>
          <p:nvPr/>
        </p:nvPicPr>
        <p:blipFill>
          <a:blip r:embed="rId3"/>
          <a:stretch>
            <a:fillRect/>
          </a:stretch>
        </p:blipFill>
        <p:spPr>
          <a:xfrm>
            <a:off x="5748338" y="544513"/>
            <a:ext cx="3352800" cy="5410200"/>
          </a:xfrm>
          <a:prstGeom prst="rect">
            <a:avLst/>
          </a:prstGeom>
          <a:noFill/>
          <a:ln w="9525">
            <a:noFill/>
          </a:ln>
        </p:spPr>
      </p:pic>
      <p:sp>
        <p:nvSpPr>
          <p:cNvPr id="31747" name="Text Box 3"/>
          <p:cNvSpPr txBox="1"/>
          <p:nvPr/>
        </p:nvSpPr>
        <p:spPr>
          <a:xfrm>
            <a:off x="0" y="0"/>
            <a:ext cx="9144000" cy="822325"/>
          </a:xfrm>
          <a:prstGeom prst="rect">
            <a:avLst/>
          </a:prstGeom>
          <a:noFill/>
          <a:ln w="9525">
            <a:noFill/>
          </a:ln>
        </p:spPr>
        <p:txBody>
          <a:bodyPr>
            <a:spAutoFit/>
          </a:bodyPr>
          <a:lstStyle/>
          <a:p>
            <a:pPr algn="ctr">
              <a:spcBef>
                <a:spcPct val="50000"/>
              </a:spcBef>
            </a:pPr>
            <a:r>
              <a:rPr lang="en-US" altLang="en-US" sz="2400" dirty="0">
                <a:solidFill>
                  <a:srgbClr val="0000CC"/>
                </a:solidFill>
                <a:latin typeface="Times New Roman" panose="02020603050405020304" pitchFamily="18" charset="0"/>
              </a:rPr>
              <a:t>ĐƯỜNG ĐI CỦA MÁU TRONG HỆ TUẦN HOÀN KÉP CỦA CHIM, THÚ</a:t>
            </a:r>
          </a:p>
        </p:txBody>
      </p:sp>
      <p:sp>
        <p:nvSpPr>
          <p:cNvPr id="25604" name="Text Box 4"/>
          <p:cNvSpPr txBox="1"/>
          <p:nvPr/>
        </p:nvSpPr>
        <p:spPr>
          <a:xfrm>
            <a:off x="152400" y="1006475"/>
            <a:ext cx="3201988" cy="519113"/>
          </a:xfrm>
          <a:prstGeom prst="rect">
            <a:avLst/>
          </a:prstGeom>
          <a:noFill/>
          <a:ln w="9525">
            <a:noFill/>
          </a:ln>
        </p:spPr>
        <p:txBody>
          <a:bodyPr wrap="none">
            <a:spAutoFit/>
          </a:bodyPr>
          <a:lstStyle/>
          <a:p>
            <a:pPr eaLnBrk="1" hangingPunct="1"/>
            <a:r>
              <a:rPr lang="en-US" altLang="en-US" sz="2800" u="sng" dirty="0">
                <a:solidFill>
                  <a:srgbClr val="0000CC"/>
                </a:solidFill>
                <a:latin typeface="Times New Roman" panose="02020603050405020304" pitchFamily="18" charset="0"/>
              </a:rPr>
              <a:t>Vòng tuần hoàn lớn</a:t>
            </a:r>
          </a:p>
        </p:txBody>
      </p:sp>
      <p:sp>
        <p:nvSpPr>
          <p:cNvPr id="25605" name="Text Box 5"/>
          <p:cNvSpPr txBox="1"/>
          <p:nvPr/>
        </p:nvSpPr>
        <p:spPr>
          <a:xfrm>
            <a:off x="304800" y="3810000"/>
            <a:ext cx="3282950" cy="519113"/>
          </a:xfrm>
          <a:prstGeom prst="rect">
            <a:avLst/>
          </a:prstGeom>
          <a:noFill/>
          <a:ln w="9525">
            <a:noFill/>
          </a:ln>
        </p:spPr>
        <p:txBody>
          <a:bodyPr wrap="none">
            <a:spAutoFit/>
          </a:bodyPr>
          <a:lstStyle/>
          <a:p>
            <a:pPr eaLnBrk="1" hangingPunct="1"/>
            <a:r>
              <a:rPr lang="en-US" altLang="en-US" sz="2800" u="sng" dirty="0">
                <a:solidFill>
                  <a:srgbClr val="0000CC"/>
                </a:solidFill>
                <a:latin typeface="Times New Roman" panose="02020603050405020304" pitchFamily="18" charset="0"/>
              </a:rPr>
              <a:t>Vòng tuần hoàn nhỏ</a:t>
            </a:r>
          </a:p>
        </p:txBody>
      </p:sp>
      <p:sp>
        <p:nvSpPr>
          <p:cNvPr id="25606" name="Text Box 6"/>
          <p:cNvSpPr txBox="1"/>
          <p:nvPr/>
        </p:nvSpPr>
        <p:spPr>
          <a:xfrm>
            <a:off x="685800" y="1550988"/>
            <a:ext cx="2341563" cy="457200"/>
          </a:xfrm>
          <a:prstGeom prst="rect">
            <a:avLst/>
          </a:prstGeom>
          <a:noFill/>
          <a:ln w="9525">
            <a:noFill/>
          </a:ln>
        </p:spPr>
        <p:txBody>
          <a:bodyPr wrap="none">
            <a:spAutoFit/>
          </a:bodyPr>
          <a:lstStyle/>
          <a:p>
            <a:pPr eaLnBrk="1" hangingPunct="1"/>
            <a:r>
              <a:rPr lang="en-US" altLang="en-US" sz="2400" b="0" dirty="0">
                <a:solidFill>
                  <a:srgbClr val="0000CC"/>
                </a:solidFill>
                <a:latin typeface="Times New Roman" panose="02020603050405020304" pitchFamily="18" charset="0"/>
              </a:rPr>
              <a:t>   Động mạch chủ</a:t>
            </a:r>
          </a:p>
        </p:txBody>
      </p:sp>
      <p:sp>
        <p:nvSpPr>
          <p:cNvPr id="25607" name="Text Box 7"/>
          <p:cNvSpPr txBox="1"/>
          <p:nvPr/>
        </p:nvSpPr>
        <p:spPr>
          <a:xfrm>
            <a:off x="3505200" y="1600200"/>
            <a:ext cx="1676400" cy="457200"/>
          </a:xfrm>
          <a:prstGeom prst="rect">
            <a:avLst/>
          </a:prstGeom>
          <a:noFill/>
          <a:ln w="9525">
            <a:noFill/>
          </a:ln>
        </p:spPr>
        <p:txBody>
          <a:bodyPr>
            <a:spAutoFit/>
          </a:bodyPr>
          <a:lstStyle/>
          <a:p>
            <a:pPr eaLnBrk="1" hangingPunct="1"/>
            <a:r>
              <a:rPr lang="en-US" altLang="en-US" sz="2400" b="0" dirty="0">
                <a:solidFill>
                  <a:srgbClr val="0000CC"/>
                </a:solidFill>
                <a:latin typeface="Times New Roman" panose="02020603050405020304" pitchFamily="18" charset="0"/>
              </a:rPr>
              <a:t>Mao mạch </a:t>
            </a:r>
          </a:p>
        </p:txBody>
      </p:sp>
      <p:sp>
        <p:nvSpPr>
          <p:cNvPr id="25608" name="Text Box 8"/>
          <p:cNvSpPr txBox="1"/>
          <p:nvPr/>
        </p:nvSpPr>
        <p:spPr>
          <a:xfrm>
            <a:off x="2895600" y="2422525"/>
            <a:ext cx="2286000" cy="457200"/>
          </a:xfrm>
          <a:prstGeom prst="rect">
            <a:avLst/>
          </a:prstGeom>
          <a:noFill/>
          <a:ln w="9525">
            <a:noFill/>
          </a:ln>
        </p:spPr>
        <p:txBody>
          <a:bodyPr>
            <a:spAutoFit/>
          </a:bodyPr>
          <a:lstStyle/>
          <a:p>
            <a:pPr eaLnBrk="1" hangingPunct="1"/>
            <a:r>
              <a:rPr lang="en-US" altLang="en-US" sz="2400" b="0" dirty="0">
                <a:solidFill>
                  <a:srgbClr val="0000CC"/>
                </a:solidFill>
                <a:latin typeface="Times New Roman" panose="02020603050405020304" pitchFamily="18" charset="0"/>
              </a:rPr>
              <a:t>Tĩnh mạch chủ</a:t>
            </a:r>
          </a:p>
        </p:txBody>
      </p:sp>
      <p:sp>
        <p:nvSpPr>
          <p:cNvPr id="25609" name="Text Box 9"/>
          <p:cNvSpPr txBox="1"/>
          <p:nvPr/>
        </p:nvSpPr>
        <p:spPr>
          <a:xfrm>
            <a:off x="304800" y="2414588"/>
            <a:ext cx="762000" cy="457200"/>
          </a:xfrm>
          <a:prstGeom prst="rect">
            <a:avLst/>
          </a:prstGeom>
          <a:noFill/>
          <a:ln w="9525">
            <a:noFill/>
          </a:ln>
        </p:spPr>
        <p:txBody>
          <a:bodyPr>
            <a:spAutoFit/>
          </a:bodyPr>
          <a:lstStyle/>
          <a:p>
            <a:pPr eaLnBrk="1" hangingPunct="1"/>
            <a:r>
              <a:rPr lang="en-US" altLang="en-US" sz="2400" b="0" dirty="0">
                <a:solidFill>
                  <a:srgbClr val="0000CC"/>
                </a:solidFill>
                <a:latin typeface="Times New Roman" panose="02020603050405020304" pitchFamily="18" charset="0"/>
              </a:rPr>
              <a:t>Tim</a:t>
            </a:r>
          </a:p>
        </p:txBody>
      </p:sp>
      <p:sp>
        <p:nvSpPr>
          <p:cNvPr id="25610" name="Line 10"/>
          <p:cNvSpPr/>
          <p:nvPr/>
        </p:nvSpPr>
        <p:spPr>
          <a:xfrm>
            <a:off x="3962400" y="1992313"/>
            <a:ext cx="0" cy="457200"/>
          </a:xfrm>
          <a:prstGeom prst="line">
            <a:avLst/>
          </a:prstGeom>
          <a:ln w="28575" cap="flat" cmpd="sng">
            <a:solidFill>
              <a:schemeClr val="tx1"/>
            </a:solidFill>
            <a:prstDash val="solid"/>
            <a:headEnd type="none" w="med" len="med"/>
            <a:tailEnd type="triangle" w="med" len="med"/>
          </a:ln>
        </p:spPr>
      </p:sp>
      <p:sp>
        <p:nvSpPr>
          <p:cNvPr id="25611" name="Line 11"/>
          <p:cNvSpPr/>
          <p:nvPr/>
        </p:nvSpPr>
        <p:spPr>
          <a:xfrm flipH="1" flipV="1">
            <a:off x="1524000" y="2667000"/>
            <a:ext cx="914400" cy="0"/>
          </a:xfrm>
          <a:prstGeom prst="line">
            <a:avLst/>
          </a:prstGeom>
          <a:ln w="28575" cap="flat" cmpd="sng">
            <a:solidFill>
              <a:schemeClr val="tx1"/>
            </a:solidFill>
            <a:prstDash val="solid"/>
            <a:headEnd type="none" w="med" len="med"/>
            <a:tailEnd type="triangle" w="med" len="med"/>
          </a:ln>
        </p:spPr>
      </p:sp>
      <p:sp>
        <p:nvSpPr>
          <p:cNvPr id="25612" name="Line 12"/>
          <p:cNvSpPr/>
          <p:nvPr/>
        </p:nvSpPr>
        <p:spPr>
          <a:xfrm flipV="1">
            <a:off x="2971800" y="1828800"/>
            <a:ext cx="457200" cy="0"/>
          </a:xfrm>
          <a:prstGeom prst="line">
            <a:avLst/>
          </a:prstGeom>
          <a:ln w="28575" cap="flat" cmpd="sng">
            <a:solidFill>
              <a:schemeClr val="tx1"/>
            </a:solidFill>
            <a:prstDash val="solid"/>
            <a:headEnd type="none" w="med" len="med"/>
            <a:tailEnd type="triangle" w="med" len="med"/>
          </a:ln>
        </p:spPr>
      </p:sp>
      <p:sp>
        <p:nvSpPr>
          <p:cNvPr id="25613" name="Line 13"/>
          <p:cNvSpPr/>
          <p:nvPr/>
        </p:nvSpPr>
        <p:spPr>
          <a:xfrm>
            <a:off x="457200" y="1828800"/>
            <a:ext cx="377825" cy="11113"/>
          </a:xfrm>
          <a:prstGeom prst="line">
            <a:avLst/>
          </a:prstGeom>
          <a:ln w="28575" cap="flat" cmpd="sng">
            <a:solidFill>
              <a:schemeClr val="tx1"/>
            </a:solidFill>
            <a:prstDash val="solid"/>
            <a:headEnd type="none" w="med" len="med"/>
            <a:tailEnd type="triangle" w="med" len="med"/>
          </a:ln>
        </p:spPr>
      </p:sp>
      <p:sp>
        <p:nvSpPr>
          <p:cNvPr id="25614" name="Line 14"/>
          <p:cNvSpPr/>
          <p:nvPr/>
        </p:nvSpPr>
        <p:spPr>
          <a:xfrm>
            <a:off x="490538" y="1828800"/>
            <a:ext cx="0" cy="571500"/>
          </a:xfrm>
          <a:prstGeom prst="line">
            <a:avLst/>
          </a:prstGeom>
          <a:ln w="28575" cap="flat" cmpd="sng">
            <a:solidFill>
              <a:srgbClr val="000000"/>
            </a:solidFill>
            <a:prstDash val="solid"/>
            <a:headEnd type="none" w="med" len="med"/>
            <a:tailEnd type="none" w="med" len="med"/>
          </a:ln>
        </p:spPr>
      </p:sp>
      <p:sp>
        <p:nvSpPr>
          <p:cNvPr id="25615" name="Text Box 15"/>
          <p:cNvSpPr txBox="1"/>
          <p:nvPr/>
        </p:nvSpPr>
        <p:spPr>
          <a:xfrm>
            <a:off x="914400" y="4675188"/>
            <a:ext cx="2214563" cy="457200"/>
          </a:xfrm>
          <a:prstGeom prst="rect">
            <a:avLst/>
          </a:prstGeom>
          <a:noFill/>
          <a:ln w="9525">
            <a:noFill/>
          </a:ln>
        </p:spPr>
        <p:txBody>
          <a:bodyPr wrap="none">
            <a:spAutoFit/>
          </a:bodyPr>
          <a:lstStyle/>
          <a:p>
            <a:pPr eaLnBrk="1" hangingPunct="1"/>
            <a:r>
              <a:rPr lang="en-US" altLang="en-US" sz="2400" b="0" dirty="0">
                <a:solidFill>
                  <a:srgbClr val="0000CC"/>
                </a:solidFill>
                <a:latin typeface="Times New Roman" panose="02020603050405020304" pitchFamily="18" charset="0"/>
              </a:rPr>
              <a:t>Động mạch phổi</a:t>
            </a:r>
          </a:p>
        </p:txBody>
      </p:sp>
      <p:sp>
        <p:nvSpPr>
          <p:cNvPr id="25616" name="Text Box 16"/>
          <p:cNvSpPr txBox="1"/>
          <p:nvPr/>
        </p:nvSpPr>
        <p:spPr>
          <a:xfrm>
            <a:off x="3643313" y="4675188"/>
            <a:ext cx="2095500" cy="457200"/>
          </a:xfrm>
          <a:prstGeom prst="rect">
            <a:avLst/>
          </a:prstGeom>
          <a:noFill/>
          <a:ln w="9525">
            <a:noFill/>
          </a:ln>
        </p:spPr>
        <p:txBody>
          <a:bodyPr wrap="none">
            <a:spAutoFit/>
          </a:bodyPr>
          <a:lstStyle/>
          <a:p>
            <a:pPr eaLnBrk="1" hangingPunct="1"/>
            <a:r>
              <a:rPr lang="en-US" altLang="en-US" sz="2400" b="0" dirty="0">
                <a:solidFill>
                  <a:srgbClr val="0000CC"/>
                </a:solidFill>
                <a:latin typeface="Times New Roman" panose="02020603050405020304" pitchFamily="18" charset="0"/>
              </a:rPr>
              <a:t>Mao mạch phổi</a:t>
            </a:r>
          </a:p>
        </p:txBody>
      </p:sp>
      <p:sp>
        <p:nvSpPr>
          <p:cNvPr id="25617" name="Text Box 17"/>
          <p:cNvSpPr txBox="1"/>
          <p:nvPr/>
        </p:nvSpPr>
        <p:spPr>
          <a:xfrm>
            <a:off x="3162300" y="5497513"/>
            <a:ext cx="2111375" cy="457200"/>
          </a:xfrm>
          <a:prstGeom prst="rect">
            <a:avLst/>
          </a:prstGeom>
          <a:noFill/>
          <a:ln w="9525">
            <a:noFill/>
          </a:ln>
        </p:spPr>
        <p:txBody>
          <a:bodyPr wrap="none">
            <a:spAutoFit/>
          </a:bodyPr>
          <a:lstStyle/>
          <a:p>
            <a:pPr eaLnBrk="1" hangingPunct="1"/>
            <a:r>
              <a:rPr lang="en-US" altLang="en-US" sz="2400" b="0" dirty="0">
                <a:solidFill>
                  <a:srgbClr val="0000CC"/>
                </a:solidFill>
                <a:latin typeface="Times New Roman" panose="02020603050405020304" pitchFamily="18" charset="0"/>
              </a:rPr>
              <a:t>Tĩnh mạch phổi</a:t>
            </a:r>
          </a:p>
        </p:txBody>
      </p:sp>
      <p:sp>
        <p:nvSpPr>
          <p:cNvPr id="25618" name="Line 18"/>
          <p:cNvSpPr/>
          <p:nvPr/>
        </p:nvSpPr>
        <p:spPr>
          <a:xfrm>
            <a:off x="576263" y="4953000"/>
            <a:ext cx="381000" cy="0"/>
          </a:xfrm>
          <a:prstGeom prst="line">
            <a:avLst/>
          </a:prstGeom>
          <a:ln w="28575" cap="flat" cmpd="sng">
            <a:solidFill>
              <a:schemeClr val="tx1"/>
            </a:solidFill>
            <a:prstDash val="solid"/>
            <a:headEnd type="none" w="med" len="med"/>
            <a:tailEnd type="triangle" w="med" len="med"/>
          </a:ln>
        </p:spPr>
      </p:sp>
      <p:sp>
        <p:nvSpPr>
          <p:cNvPr id="25619" name="Line 19"/>
          <p:cNvSpPr/>
          <p:nvPr/>
        </p:nvSpPr>
        <p:spPr>
          <a:xfrm>
            <a:off x="3124200" y="4953000"/>
            <a:ext cx="533400" cy="0"/>
          </a:xfrm>
          <a:prstGeom prst="line">
            <a:avLst/>
          </a:prstGeom>
          <a:ln w="28575" cap="flat" cmpd="sng">
            <a:solidFill>
              <a:schemeClr val="tx1"/>
            </a:solidFill>
            <a:prstDash val="solid"/>
            <a:headEnd type="none" w="med" len="med"/>
            <a:tailEnd type="triangle" w="med" len="med"/>
          </a:ln>
        </p:spPr>
      </p:sp>
      <p:sp>
        <p:nvSpPr>
          <p:cNvPr id="25620" name="Line 20"/>
          <p:cNvSpPr/>
          <p:nvPr/>
        </p:nvSpPr>
        <p:spPr>
          <a:xfrm>
            <a:off x="4572000" y="5105400"/>
            <a:ext cx="0" cy="457200"/>
          </a:xfrm>
          <a:prstGeom prst="line">
            <a:avLst/>
          </a:prstGeom>
          <a:ln w="28575" cap="flat" cmpd="sng">
            <a:solidFill>
              <a:schemeClr val="tx1"/>
            </a:solidFill>
            <a:prstDash val="solid"/>
            <a:headEnd type="none" w="med" len="med"/>
            <a:tailEnd type="triangle" w="med" len="med"/>
          </a:ln>
        </p:spPr>
      </p:sp>
      <p:sp>
        <p:nvSpPr>
          <p:cNvPr id="25621" name="Line 21"/>
          <p:cNvSpPr/>
          <p:nvPr/>
        </p:nvSpPr>
        <p:spPr>
          <a:xfrm flipH="1" flipV="1">
            <a:off x="1752600" y="5791200"/>
            <a:ext cx="1219200" cy="0"/>
          </a:xfrm>
          <a:prstGeom prst="line">
            <a:avLst/>
          </a:prstGeom>
          <a:ln w="28575" cap="flat" cmpd="sng">
            <a:solidFill>
              <a:schemeClr val="tx1"/>
            </a:solidFill>
            <a:prstDash val="solid"/>
            <a:headEnd type="none" w="med" len="med"/>
            <a:tailEnd type="triangle" w="med" len="med"/>
          </a:ln>
        </p:spPr>
      </p:sp>
      <p:sp>
        <p:nvSpPr>
          <p:cNvPr id="25622" name="Text Box 22"/>
          <p:cNvSpPr txBox="1"/>
          <p:nvPr/>
        </p:nvSpPr>
        <p:spPr>
          <a:xfrm>
            <a:off x="381000" y="5513388"/>
            <a:ext cx="690563" cy="457200"/>
          </a:xfrm>
          <a:prstGeom prst="rect">
            <a:avLst/>
          </a:prstGeom>
          <a:noFill/>
          <a:ln w="9525">
            <a:noFill/>
          </a:ln>
        </p:spPr>
        <p:txBody>
          <a:bodyPr wrap="none">
            <a:spAutoFit/>
          </a:bodyPr>
          <a:lstStyle/>
          <a:p>
            <a:pPr eaLnBrk="1" hangingPunct="1"/>
            <a:r>
              <a:rPr lang="en-US" altLang="en-US" sz="2400" b="0" dirty="0">
                <a:solidFill>
                  <a:srgbClr val="0000CC"/>
                </a:solidFill>
                <a:latin typeface="Times New Roman" panose="02020603050405020304" pitchFamily="18" charset="0"/>
              </a:rPr>
              <a:t>Tim</a:t>
            </a:r>
          </a:p>
        </p:txBody>
      </p:sp>
      <p:sp>
        <p:nvSpPr>
          <p:cNvPr id="25623" name="Line 23"/>
          <p:cNvSpPr/>
          <p:nvPr/>
        </p:nvSpPr>
        <p:spPr>
          <a:xfrm>
            <a:off x="576263" y="4953000"/>
            <a:ext cx="0" cy="381000"/>
          </a:xfrm>
          <a:prstGeom prst="line">
            <a:avLst/>
          </a:prstGeom>
          <a:ln w="28575" cap="flat" cmpd="sng">
            <a:solidFill>
              <a:srgbClr val="000000"/>
            </a:solidFill>
            <a:prstDash val="solid"/>
            <a:headEnd type="none" w="med" len="med"/>
            <a:tailEnd type="none" w="med" len="med"/>
          </a:ln>
        </p:spPr>
      </p:sp>
      <p:sp>
        <p:nvSpPr>
          <p:cNvPr id="28" name="TextBox 27"/>
          <p:cNvSpPr txBox="1"/>
          <p:nvPr/>
        </p:nvSpPr>
        <p:spPr>
          <a:xfrm>
            <a:off x="-25400" y="6038850"/>
            <a:ext cx="9196388" cy="830263"/>
          </a:xfrm>
          <a:prstGeom prst="rect">
            <a:avLst/>
          </a:prstGeom>
          <a:noFill/>
          <a:ln w="9525">
            <a:noFill/>
          </a:ln>
        </p:spPr>
        <p:txBody>
          <a:bodyPr>
            <a:spAutoFit/>
          </a:bodyPr>
          <a:lstStyle/>
          <a:p>
            <a:pPr indent="236855" eaLnBrk="1" hangingPunct="1"/>
            <a:r>
              <a:rPr lang="en-US" altLang="en-US" sz="2400" dirty="0">
                <a:solidFill>
                  <a:srgbClr val="0000CC"/>
                </a:solidFill>
                <a:latin typeface="Arial" panose="020B0604020202020204" pitchFamily="34" charset="0"/>
              </a:rPr>
              <a:t>Vì ở lưỡng cư, bò sát, chim và thú có 2 vòng tuần hoàn lớn và nhỏ nên </a:t>
            </a:r>
            <a:r>
              <a:rPr lang="vi-VN" altLang="en-US" sz="2400" dirty="0">
                <a:solidFill>
                  <a:srgbClr val="0000CC"/>
                </a:solidFill>
                <a:latin typeface="Arial" panose="020B0604020202020204" pitchFamily="34" charset="0"/>
              </a:rPr>
              <a:t>được</a:t>
            </a:r>
            <a:r>
              <a:rPr lang="en-US" altLang="en-US" sz="2400" dirty="0">
                <a:solidFill>
                  <a:srgbClr val="0000CC"/>
                </a:solidFill>
                <a:latin typeface="Arial" panose="020B0604020202020204" pitchFamily="34" charset="0"/>
              </a:rPr>
              <a:t> gọi là vòng tuần hoàn kép .</a:t>
            </a:r>
          </a:p>
        </p:txBody>
      </p:sp>
      <p:sp>
        <p:nvSpPr>
          <p:cNvPr id="2" name="TextBox 1"/>
          <p:cNvSpPr txBox="1"/>
          <p:nvPr/>
        </p:nvSpPr>
        <p:spPr>
          <a:xfrm>
            <a:off x="-46037" y="6053138"/>
            <a:ext cx="9101137" cy="831850"/>
          </a:xfrm>
          <a:prstGeom prst="rect">
            <a:avLst/>
          </a:prstGeom>
          <a:noFill/>
          <a:ln w="9525">
            <a:noFill/>
          </a:ln>
        </p:spPr>
        <p:txBody>
          <a:bodyPr>
            <a:spAutoFit/>
          </a:bodyPr>
          <a:lstStyle/>
          <a:p>
            <a:r>
              <a:rPr lang="en-US" altLang="en-US" sz="2400" dirty="0">
                <a:solidFill>
                  <a:srgbClr val="003BB0"/>
                </a:solidFill>
                <a:latin typeface="Arial" panose="020B0604020202020204" pitchFamily="34" charset="0"/>
              </a:rPr>
              <a:t>   Vì sao vòng tuần hoàn ở lưỡng cư, bò sát, chim gọi là vòng tuần hoàn kép?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blinds(horizontal)">
                                      <p:cBhvr>
                                        <p:cTn id="7" dur="500"/>
                                        <p:tgtEl>
                                          <p:spTgt spid="2560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609"/>
                                        </p:tgtEl>
                                        <p:attrNameLst>
                                          <p:attrName>style.visibility</p:attrName>
                                        </p:attrNameLst>
                                      </p:cBhvr>
                                      <p:to>
                                        <p:strVal val="visible"/>
                                      </p:to>
                                    </p:set>
                                    <p:animEffect transition="in" filter="blinds(horizontal)">
                                      <p:cBhvr>
                                        <p:cTn id="12" dur="500"/>
                                        <p:tgtEl>
                                          <p:spTgt spid="25609"/>
                                        </p:tgtEl>
                                      </p:cBhvr>
                                    </p:animEffect>
                                  </p:childTnLst>
                                </p:cTn>
                              </p:par>
                            </p:childTnLst>
                          </p:cTn>
                        </p:par>
                        <p:par>
                          <p:cTn id="13" fill="hold">
                            <p:stCondLst>
                              <p:cond delay="500"/>
                            </p:stCondLst>
                            <p:childTnLst>
                              <p:par>
                                <p:cTn id="14" presetID="3" presetClass="entr" presetSubtype="10" fill="hold" nodeType="afterEffect">
                                  <p:stCondLst>
                                    <p:cond delay="0"/>
                                  </p:stCondLst>
                                  <p:childTnLst>
                                    <p:set>
                                      <p:cBhvr>
                                        <p:cTn id="15" dur="1" fill="hold">
                                          <p:stCondLst>
                                            <p:cond delay="0"/>
                                          </p:stCondLst>
                                        </p:cTn>
                                        <p:tgtEl>
                                          <p:spTgt spid="25614"/>
                                        </p:tgtEl>
                                        <p:attrNameLst>
                                          <p:attrName>style.visibility</p:attrName>
                                        </p:attrNameLst>
                                      </p:cBhvr>
                                      <p:to>
                                        <p:strVal val="visible"/>
                                      </p:to>
                                    </p:set>
                                    <p:animEffect transition="in" filter="blinds(horizontal)">
                                      <p:cBhvr>
                                        <p:cTn id="16" dur="500"/>
                                        <p:tgtEl>
                                          <p:spTgt spid="25614"/>
                                        </p:tgtEl>
                                      </p:cBhvr>
                                    </p:animEffect>
                                  </p:childTnLst>
                                </p:cTn>
                              </p:par>
                            </p:childTnLst>
                          </p:cTn>
                        </p:par>
                        <p:par>
                          <p:cTn id="17" fill="hold">
                            <p:stCondLst>
                              <p:cond delay="1000"/>
                            </p:stCondLst>
                            <p:childTnLst>
                              <p:par>
                                <p:cTn id="18" presetID="3" presetClass="entr" presetSubtype="10" fill="hold" nodeType="afterEffect">
                                  <p:stCondLst>
                                    <p:cond delay="0"/>
                                  </p:stCondLst>
                                  <p:childTnLst>
                                    <p:set>
                                      <p:cBhvr>
                                        <p:cTn id="19" dur="1" fill="hold">
                                          <p:stCondLst>
                                            <p:cond delay="0"/>
                                          </p:stCondLst>
                                        </p:cTn>
                                        <p:tgtEl>
                                          <p:spTgt spid="25613"/>
                                        </p:tgtEl>
                                        <p:attrNameLst>
                                          <p:attrName>style.visibility</p:attrName>
                                        </p:attrNameLst>
                                      </p:cBhvr>
                                      <p:to>
                                        <p:strVal val="visible"/>
                                      </p:to>
                                    </p:set>
                                    <p:animEffect transition="in" filter="blinds(horizontal)">
                                      <p:cBhvr>
                                        <p:cTn id="20" dur="500"/>
                                        <p:tgtEl>
                                          <p:spTgt spid="25613"/>
                                        </p:tgtEl>
                                      </p:cBhvr>
                                    </p:animEffect>
                                  </p:childTnLst>
                                </p:cTn>
                              </p:par>
                            </p:childTnLst>
                          </p:cTn>
                        </p:par>
                        <p:par>
                          <p:cTn id="21" fill="hold">
                            <p:stCondLst>
                              <p:cond delay="1500"/>
                            </p:stCondLst>
                            <p:childTnLst>
                              <p:par>
                                <p:cTn id="22" presetID="3" presetClass="entr" presetSubtype="10" fill="hold" grpId="0" nodeType="afterEffect">
                                  <p:stCondLst>
                                    <p:cond delay="0"/>
                                  </p:stCondLst>
                                  <p:childTnLst>
                                    <p:set>
                                      <p:cBhvr>
                                        <p:cTn id="23" dur="1" fill="hold">
                                          <p:stCondLst>
                                            <p:cond delay="0"/>
                                          </p:stCondLst>
                                        </p:cTn>
                                        <p:tgtEl>
                                          <p:spTgt spid="25606"/>
                                        </p:tgtEl>
                                        <p:attrNameLst>
                                          <p:attrName>style.visibility</p:attrName>
                                        </p:attrNameLst>
                                      </p:cBhvr>
                                      <p:to>
                                        <p:strVal val="visible"/>
                                      </p:to>
                                    </p:set>
                                    <p:animEffect transition="in" filter="blinds(horizontal)">
                                      <p:cBhvr>
                                        <p:cTn id="24" dur="500"/>
                                        <p:tgtEl>
                                          <p:spTgt spid="25606"/>
                                        </p:tgtEl>
                                      </p:cBhvr>
                                    </p:animEffect>
                                  </p:childTnLst>
                                </p:cTn>
                              </p:par>
                            </p:childTnLst>
                          </p:cTn>
                        </p:par>
                        <p:par>
                          <p:cTn id="25" fill="hold">
                            <p:stCondLst>
                              <p:cond delay="2000"/>
                            </p:stCondLst>
                            <p:childTnLst>
                              <p:par>
                                <p:cTn id="26" presetID="3" presetClass="entr" presetSubtype="10" fill="hold" nodeType="afterEffect">
                                  <p:stCondLst>
                                    <p:cond delay="0"/>
                                  </p:stCondLst>
                                  <p:childTnLst>
                                    <p:set>
                                      <p:cBhvr>
                                        <p:cTn id="27" dur="1" fill="hold">
                                          <p:stCondLst>
                                            <p:cond delay="0"/>
                                          </p:stCondLst>
                                        </p:cTn>
                                        <p:tgtEl>
                                          <p:spTgt spid="25612"/>
                                        </p:tgtEl>
                                        <p:attrNameLst>
                                          <p:attrName>style.visibility</p:attrName>
                                        </p:attrNameLst>
                                      </p:cBhvr>
                                      <p:to>
                                        <p:strVal val="visible"/>
                                      </p:to>
                                    </p:set>
                                    <p:animEffect transition="in" filter="blinds(horizontal)">
                                      <p:cBhvr>
                                        <p:cTn id="28" dur="500"/>
                                        <p:tgtEl>
                                          <p:spTgt spid="25612"/>
                                        </p:tgtEl>
                                      </p:cBhvr>
                                    </p:animEffect>
                                  </p:childTnLst>
                                </p:cTn>
                              </p:par>
                            </p:childTnLst>
                          </p:cTn>
                        </p:par>
                        <p:par>
                          <p:cTn id="29" fill="hold">
                            <p:stCondLst>
                              <p:cond delay="2500"/>
                            </p:stCondLst>
                            <p:childTnLst>
                              <p:par>
                                <p:cTn id="30" presetID="3" presetClass="entr" presetSubtype="10" fill="hold" grpId="0" nodeType="afterEffect">
                                  <p:stCondLst>
                                    <p:cond delay="0"/>
                                  </p:stCondLst>
                                  <p:childTnLst>
                                    <p:set>
                                      <p:cBhvr>
                                        <p:cTn id="31" dur="1" fill="hold">
                                          <p:stCondLst>
                                            <p:cond delay="0"/>
                                          </p:stCondLst>
                                        </p:cTn>
                                        <p:tgtEl>
                                          <p:spTgt spid="25607"/>
                                        </p:tgtEl>
                                        <p:attrNameLst>
                                          <p:attrName>style.visibility</p:attrName>
                                        </p:attrNameLst>
                                      </p:cBhvr>
                                      <p:to>
                                        <p:strVal val="visible"/>
                                      </p:to>
                                    </p:set>
                                    <p:animEffect transition="in" filter="blinds(horizontal)">
                                      <p:cBhvr>
                                        <p:cTn id="32" dur="500"/>
                                        <p:tgtEl>
                                          <p:spTgt spid="25607"/>
                                        </p:tgtEl>
                                      </p:cBhvr>
                                    </p:animEffect>
                                  </p:childTnLst>
                                </p:cTn>
                              </p:par>
                            </p:childTnLst>
                          </p:cTn>
                        </p:par>
                        <p:par>
                          <p:cTn id="33" fill="hold">
                            <p:stCondLst>
                              <p:cond delay="3000"/>
                            </p:stCondLst>
                            <p:childTnLst>
                              <p:par>
                                <p:cTn id="34" presetID="3" presetClass="entr" presetSubtype="10" fill="hold" nodeType="afterEffect">
                                  <p:stCondLst>
                                    <p:cond delay="0"/>
                                  </p:stCondLst>
                                  <p:childTnLst>
                                    <p:set>
                                      <p:cBhvr>
                                        <p:cTn id="35" dur="1" fill="hold">
                                          <p:stCondLst>
                                            <p:cond delay="0"/>
                                          </p:stCondLst>
                                        </p:cTn>
                                        <p:tgtEl>
                                          <p:spTgt spid="25610"/>
                                        </p:tgtEl>
                                        <p:attrNameLst>
                                          <p:attrName>style.visibility</p:attrName>
                                        </p:attrNameLst>
                                      </p:cBhvr>
                                      <p:to>
                                        <p:strVal val="visible"/>
                                      </p:to>
                                    </p:set>
                                    <p:animEffect transition="in" filter="blinds(horizontal)">
                                      <p:cBhvr>
                                        <p:cTn id="36" dur="500"/>
                                        <p:tgtEl>
                                          <p:spTgt spid="25610"/>
                                        </p:tgtEl>
                                      </p:cBhvr>
                                    </p:animEffect>
                                  </p:childTnLst>
                                </p:cTn>
                              </p:par>
                            </p:childTnLst>
                          </p:cTn>
                        </p:par>
                        <p:par>
                          <p:cTn id="37" fill="hold">
                            <p:stCondLst>
                              <p:cond delay="3500"/>
                            </p:stCondLst>
                            <p:childTnLst>
                              <p:par>
                                <p:cTn id="38" presetID="3" presetClass="entr" presetSubtype="10" fill="hold" grpId="0" nodeType="afterEffect">
                                  <p:stCondLst>
                                    <p:cond delay="0"/>
                                  </p:stCondLst>
                                  <p:childTnLst>
                                    <p:set>
                                      <p:cBhvr>
                                        <p:cTn id="39" dur="1" fill="hold">
                                          <p:stCondLst>
                                            <p:cond delay="0"/>
                                          </p:stCondLst>
                                        </p:cTn>
                                        <p:tgtEl>
                                          <p:spTgt spid="25608"/>
                                        </p:tgtEl>
                                        <p:attrNameLst>
                                          <p:attrName>style.visibility</p:attrName>
                                        </p:attrNameLst>
                                      </p:cBhvr>
                                      <p:to>
                                        <p:strVal val="visible"/>
                                      </p:to>
                                    </p:set>
                                    <p:animEffect transition="in" filter="blinds(horizontal)">
                                      <p:cBhvr>
                                        <p:cTn id="40" dur="500"/>
                                        <p:tgtEl>
                                          <p:spTgt spid="25608"/>
                                        </p:tgtEl>
                                      </p:cBhvr>
                                    </p:animEffect>
                                  </p:childTnLst>
                                </p:cTn>
                              </p:par>
                            </p:childTnLst>
                          </p:cTn>
                        </p:par>
                        <p:par>
                          <p:cTn id="41" fill="hold">
                            <p:stCondLst>
                              <p:cond delay="4000"/>
                            </p:stCondLst>
                            <p:childTnLst>
                              <p:par>
                                <p:cTn id="42" presetID="3" presetClass="entr" presetSubtype="10" fill="hold" nodeType="afterEffect">
                                  <p:stCondLst>
                                    <p:cond delay="0"/>
                                  </p:stCondLst>
                                  <p:childTnLst>
                                    <p:set>
                                      <p:cBhvr>
                                        <p:cTn id="43" dur="1" fill="hold">
                                          <p:stCondLst>
                                            <p:cond delay="0"/>
                                          </p:stCondLst>
                                        </p:cTn>
                                        <p:tgtEl>
                                          <p:spTgt spid="25611"/>
                                        </p:tgtEl>
                                        <p:attrNameLst>
                                          <p:attrName>style.visibility</p:attrName>
                                        </p:attrNameLst>
                                      </p:cBhvr>
                                      <p:to>
                                        <p:strVal val="visible"/>
                                      </p:to>
                                    </p:set>
                                    <p:animEffect transition="in" filter="blinds(horizontal)">
                                      <p:cBhvr>
                                        <p:cTn id="44" dur="500"/>
                                        <p:tgtEl>
                                          <p:spTgt spid="25611"/>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25605"/>
                                        </p:tgtEl>
                                        <p:attrNameLst>
                                          <p:attrName>style.visibility</p:attrName>
                                        </p:attrNameLst>
                                      </p:cBhvr>
                                      <p:to>
                                        <p:strVal val="visible"/>
                                      </p:to>
                                    </p:set>
                                    <p:animEffect transition="in" filter="blinds(horizontal)">
                                      <p:cBhvr>
                                        <p:cTn id="49" dur="500"/>
                                        <p:tgtEl>
                                          <p:spTgt spid="25605"/>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25622"/>
                                        </p:tgtEl>
                                        <p:attrNameLst>
                                          <p:attrName>style.visibility</p:attrName>
                                        </p:attrNameLst>
                                      </p:cBhvr>
                                      <p:to>
                                        <p:strVal val="visible"/>
                                      </p:to>
                                    </p:set>
                                    <p:animEffect transition="in" filter="blinds(horizontal)">
                                      <p:cBhvr>
                                        <p:cTn id="54" dur="500"/>
                                        <p:tgtEl>
                                          <p:spTgt spid="25622"/>
                                        </p:tgtEl>
                                      </p:cBhvr>
                                    </p:animEffect>
                                  </p:childTnLst>
                                </p:cTn>
                              </p:par>
                            </p:childTnLst>
                          </p:cTn>
                        </p:par>
                        <p:par>
                          <p:cTn id="55" fill="hold">
                            <p:stCondLst>
                              <p:cond delay="500"/>
                            </p:stCondLst>
                            <p:childTnLst>
                              <p:par>
                                <p:cTn id="56" presetID="3" presetClass="entr" presetSubtype="10" fill="hold" nodeType="afterEffect">
                                  <p:stCondLst>
                                    <p:cond delay="0"/>
                                  </p:stCondLst>
                                  <p:childTnLst>
                                    <p:set>
                                      <p:cBhvr>
                                        <p:cTn id="57" dur="1" fill="hold">
                                          <p:stCondLst>
                                            <p:cond delay="0"/>
                                          </p:stCondLst>
                                        </p:cTn>
                                        <p:tgtEl>
                                          <p:spTgt spid="25623"/>
                                        </p:tgtEl>
                                        <p:attrNameLst>
                                          <p:attrName>style.visibility</p:attrName>
                                        </p:attrNameLst>
                                      </p:cBhvr>
                                      <p:to>
                                        <p:strVal val="visible"/>
                                      </p:to>
                                    </p:set>
                                    <p:animEffect transition="in" filter="blinds(horizontal)">
                                      <p:cBhvr>
                                        <p:cTn id="58" dur="500"/>
                                        <p:tgtEl>
                                          <p:spTgt spid="25623"/>
                                        </p:tgtEl>
                                      </p:cBhvr>
                                    </p:animEffect>
                                  </p:childTnLst>
                                </p:cTn>
                              </p:par>
                            </p:childTnLst>
                          </p:cTn>
                        </p:par>
                        <p:par>
                          <p:cTn id="59" fill="hold">
                            <p:stCondLst>
                              <p:cond delay="1000"/>
                            </p:stCondLst>
                            <p:childTnLst>
                              <p:par>
                                <p:cTn id="60" presetID="3" presetClass="entr" presetSubtype="10" fill="hold" nodeType="afterEffect">
                                  <p:stCondLst>
                                    <p:cond delay="0"/>
                                  </p:stCondLst>
                                  <p:childTnLst>
                                    <p:set>
                                      <p:cBhvr>
                                        <p:cTn id="61" dur="1" fill="hold">
                                          <p:stCondLst>
                                            <p:cond delay="0"/>
                                          </p:stCondLst>
                                        </p:cTn>
                                        <p:tgtEl>
                                          <p:spTgt spid="25618"/>
                                        </p:tgtEl>
                                        <p:attrNameLst>
                                          <p:attrName>style.visibility</p:attrName>
                                        </p:attrNameLst>
                                      </p:cBhvr>
                                      <p:to>
                                        <p:strVal val="visible"/>
                                      </p:to>
                                    </p:set>
                                    <p:animEffect transition="in" filter="blinds(horizontal)">
                                      <p:cBhvr>
                                        <p:cTn id="62" dur="500"/>
                                        <p:tgtEl>
                                          <p:spTgt spid="25618"/>
                                        </p:tgtEl>
                                      </p:cBhvr>
                                    </p:animEffect>
                                  </p:childTnLst>
                                </p:cTn>
                              </p:par>
                            </p:childTnLst>
                          </p:cTn>
                        </p:par>
                        <p:par>
                          <p:cTn id="63" fill="hold">
                            <p:stCondLst>
                              <p:cond delay="1500"/>
                            </p:stCondLst>
                            <p:childTnLst>
                              <p:par>
                                <p:cTn id="64" presetID="3" presetClass="entr" presetSubtype="10" fill="hold" grpId="0" nodeType="afterEffect">
                                  <p:stCondLst>
                                    <p:cond delay="0"/>
                                  </p:stCondLst>
                                  <p:childTnLst>
                                    <p:set>
                                      <p:cBhvr>
                                        <p:cTn id="65" dur="1" fill="hold">
                                          <p:stCondLst>
                                            <p:cond delay="0"/>
                                          </p:stCondLst>
                                        </p:cTn>
                                        <p:tgtEl>
                                          <p:spTgt spid="25615"/>
                                        </p:tgtEl>
                                        <p:attrNameLst>
                                          <p:attrName>style.visibility</p:attrName>
                                        </p:attrNameLst>
                                      </p:cBhvr>
                                      <p:to>
                                        <p:strVal val="visible"/>
                                      </p:to>
                                    </p:set>
                                    <p:animEffect transition="in" filter="blinds(horizontal)">
                                      <p:cBhvr>
                                        <p:cTn id="66" dur="500"/>
                                        <p:tgtEl>
                                          <p:spTgt spid="25615"/>
                                        </p:tgtEl>
                                      </p:cBhvr>
                                    </p:animEffect>
                                  </p:childTnLst>
                                </p:cTn>
                              </p:par>
                            </p:childTnLst>
                          </p:cTn>
                        </p:par>
                        <p:par>
                          <p:cTn id="67" fill="hold">
                            <p:stCondLst>
                              <p:cond delay="2000"/>
                            </p:stCondLst>
                            <p:childTnLst>
                              <p:par>
                                <p:cTn id="68" presetID="3" presetClass="entr" presetSubtype="10" fill="hold" nodeType="afterEffect">
                                  <p:stCondLst>
                                    <p:cond delay="0"/>
                                  </p:stCondLst>
                                  <p:childTnLst>
                                    <p:set>
                                      <p:cBhvr>
                                        <p:cTn id="69" dur="1" fill="hold">
                                          <p:stCondLst>
                                            <p:cond delay="0"/>
                                          </p:stCondLst>
                                        </p:cTn>
                                        <p:tgtEl>
                                          <p:spTgt spid="25619"/>
                                        </p:tgtEl>
                                        <p:attrNameLst>
                                          <p:attrName>style.visibility</p:attrName>
                                        </p:attrNameLst>
                                      </p:cBhvr>
                                      <p:to>
                                        <p:strVal val="visible"/>
                                      </p:to>
                                    </p:set>
                                    <p:animEffect transition="in" filter="blinds(horizontal)">
                                      <p:cBhvr>
                                        <p:cTn id="70" dur="500"/>
                                        <p:tgtEl>
                                          <p:spTgt spid="25619"/>
                                        </p:tgtEl>
                                      </p:cBhvr>
                                    </p:animEffect>
                                  </p:childTnLst>
                                </p:cTn>
                              </p:par>
                            </p:childTnLst>
                          </p:cTn>
                        </p:par>
                        <p:par>
                          <p:cTn id="71" fill="hold">
                            <p:stCondLst>
                              <p:cond delay="2500"/>
                            </p:stCondLst>
                            <p:childTnLst>
                              <p:par>
                                <p:cTn id="72" presetID="3" presetClass="entr" presetSubtype="10" fill="hold" grpId="0" nodeType="afterEffect">
                                  <p:stCondLst>
                                    <p:cond delay="0"/>
                                  </p:stCondLst>
                                  <p:childTnLst>
                                    <p:set>
                                      <p:cBhvr>
                                        <p:cTn id="73" dur="1" fill="hold">
                                          <p:stCondLst>
                                            <p:cond delay="0"/>
                                          </p:stCondLst>
                                        </p:cTn>
                                        <p:tgtEl>
                                          <p:spTgt spid="25616"/>
                                        </p:tgtEl>
                                        <p:attrNameLst>
                                          <p:attrName>style.visibility</p:attrName>
                                        </p:attrNameLst>
                                      </p:cBhvr>
                                      <p:to>
                                        <p:strVal val="visible"/>
                                      </p:to>
                                    </p:set>
                                    <p:animEffect transition="in" filter="blinds(horizontal)">
                                      <p:cBhvr>
                                        <p:cTn id="74" dur="500"/>
                                        <p:tgtEl>
                                          <p:spTgt spid="25616"/>
                                        </p:tgtEl>
                                      </p:cBhvr>
                                    </p:animEffect>
                                  </p:childTnLst>
                                </p:cTn>
                              </p:par>
                            </p:childTnLst>
                          </p:cTn>
                        </p:par>
                        <p:par>
                          <p:cTn id="75" fill="hold">
                            <p:stCondLst>
                              <p:cond delay="3000"/>
                            </p:stCondLst>
                            <p:childTnLst>
                              <p:par>
                                <p:cTn id="76" presetID="3" presetClass="entr" presetSubtype="10" fill="hold" nodeType="afterEffect">
                                  <p:stCondLst>
                                    <p:cond delay="0"/>
                                  </p:stCondLst>
                                  <p:childTnLst>
                                    <p:set>
                                      <p:cBhvr>
                                        <p:cTn id="77" dur="1" fill="hold">
                                          <p:stCondLst>
                                            <p:cond delay="0"/>
                                          </p:stCondLst>
                                        </p:cTn>
                                        <p:tgtEl>
                                          <p:spTgt spid="25620"/>
                                        </p:tgtEl>
                                        <p:attrNameLst>
                                          <p:attrName>style.visibility</p:attrName>
                                        </p:attrNameLst>
                                      </p:cBhvr>
                                      <p:to>
                                        <p:strVal val="visible"/>
                                      </p:to>
                                    </p:set>
                                    <p:animEffect transition="in" filter="blinds(horizontal)">
                                      <p:cBhvr>
                                        <p:cTn id="78" dur="500"/>
                                        <p:tgtEl>
                                          <p:spTgt spid="25620"/>
                                        </p:tgtEl>
                                      </p:cBhvr>
                                    </p:animEffect>
                                  </p:childTnLst>
                                </p:cTn>
                              </p:par>
                            </p:childTnLst>
                          </p:cTn>
                        </p:par>
                        <p:par>
                          <p:cTn id="79" fill="hold">
                            <p:stCondLst>
                              <p:cond delay="3500"/>
                            </p:stCondLst>
                            <p:childTnLst>
                              <p:par>
                                <p:cTn id="80" presetID="3" presetClass="entr" presetSubtype="10" fill="hold" grpId="0" nodeType="afterEffect">
                                  <p:stCondLst>
                                    <p:cond delay="0"/>
                                  </p:stCondLst>
                                  <p:childTnLst>
                                    <p:set>
                                      <p:cBhvr>
                                        <p:cTn id="81" dur="1" fill="hold">
                                          <p:stCondLst>
                                            <p:cond delay="0"/>
                                          </p:stCondLst>
                                        </p:cTn>
                                        <p:tgtEl>
                                          <p:spTgt spid="25617"/>
                                        </p:tgtEl>
                                        <p:attrNameLst>
                                          <p:attrName>style.visibility</p:attrName>
                                        </p:attrNameLst>
                                      </p:cBhvr>
                                      <p:to>
                                        <p:strVal val="visible"/>
                                      </p:to>
                                    </p:set>
                                    <p:animEffect transition="in" filter="blinds(horizontal)">
                                      <p:cBhvr>
                                        <p:cTn id="82" dur="500"/>
                                        <p:tgtEl>
                                          <p:spTgt spid="25617"/>
                                        </p:tgtEl>
                                      </p:cBhvr>
                                    </p:animEffect>
                                  </p:childTnLst>
                                </p:cTn>
                              </p:par>
                            </p:childTnLst>
                          </p:cTn>
                        </p:par>
                        <p:par>
                          <p:cTn id="83" fill="hold">
                            <p:stCondLst>
                              <p:cond delay="4000"/>
                            </p:stCondLst>
                            <p:childTnLst>
                              <p:par>
                                <p:cTn id="84" presetID="3" presetClass="entr" presetSubtype="10" fill="hold" nodeType="afterEffect">
                                  <p:stCondLst>
                                    <p:cond delay="0"/>
                                  </p:stCondLst>
                                  <p:childTnLst>
                                    <p:set>
                                      <p:cBhvr>
                                        <p:cTn id="85" dur="1" fill="hold">
                                          <p:stCondLst>
                                            <p:cond delay="0"/>
                                          </p:stCondLst>
                                        </p:cTn>
                                        <p:tgtEl>
                                          <p:spTgt spid="25621"/>
                                        </p:tgtEl>
                                        <p:attrNameLst>
                                          <p:attrName>style.visibility</p:attrName>
                                        </p:attrNameLst>
                                      </p:cBhvr>
                                      <p:to>
                                        <p:strVal val="visible"/>
                                      </p:to>
                                    </p:set>
                                    <p:animEffect transition="in" filter="blinds(horizontal)">
                                      <p:cBhvr>
                                        <p:cTn id="86" dur="500"/>
                                        <p:tgtEl>
                                          <p:spTgt spid="25621"/>
                                        </p:tgtEl>
                                      </p:cBhvr>
                                    </p:animEffect>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grpId="0" nodeType="clickEffect">
                                  <p:stCondLst>
                                    <p:cond delay="0"/>
                                  </p:stCondLst>
                                  <p:childTnLst>
                                    <p:set>
                                      <p:cBhvr>
                                        <p:cTn id="90" dur="1" fill="hold">
                                          <p:stCondLst>
                                            <p:cond delay="0"/>
                                          </p:stCondLst>
                                        </p:cTn>
                                        <p:tgtEl>
                                          <p:spTgt spid="2"/>
                                        </p:tgtEl>
                                        <p:attrNameLst>
                                          <p:attrName>style.visibility</p:attrName>
                                        </p:attrNameLst>
                                      </p:cBhvr>
                                      <p:to>
                                        <p:strVal val="visible"/>
                                      </p:to>
                                    </p:set>
                                    <p:animEffect transition="in" filter="barn(inVertical)">
                                      <p:cBhvr>
                                        <p:cTn id="91" dur="500"/>
                                        <p:tgtEl>
                                          <p:spTgt spid="2"/>
                                        </p:tgtEl>
                                      </p:cBhvr>
                                    </p:animEffect>
                                  </p:childTnLst>
                                </p:cTn>
                              </p:par>
                            </p:childTnLst>
                          </p:cTn>
                        </p:par>
                      </p:childTnLst>
                    </p:cTn>
                  </p:par>
                  <p:par>
                    <p:cTn id="92" fill="hold">
                      <p:stCondLst>
                        <p:cond delay="indefinite"/>
                      </p:stCondLst>
                      <p:childTnLst>
                        <p:par>
                          <p:cTn id="93" fill="hold">
                            <p:stCondLst>
                              <p:cond delay="0"/>
                            </p:stCondLst>
                            <p:childTnLst>
                              <p:par>
                                <p:cTn id="94" presetID="16" presetClass="exit" presetSubtype="21" fill="hold" grpId="1" nodeType="clickEffect">
                                  <p:stCondLst>
                                    <p:cond delay="0"/>
                                  </p:stCondLst>
                                  <p:childTnLst>
                                    <p:animEffect transition="out" filter="barn(inVertical)">
                                      <p:cBhvr>
                                        <p:cTn id="95" dur="500"/>
                                        <p:tgtEl>
                                          <p:spTgt spid="2"/>
                                        </p:tgtEl>
                                      </p:cBhvr>
                                    </p:animEffect>
                                    <p:set>
                                      <p:cBhvr>
                                        <p:cTn id="96" dur="1" fill="hold">
                                          <p:stCondLst>
                                            <p:cond delay="499"/>
                                          </p:stCondLst>
                                        </p:cTn>
                                        <p:tgtEl>
                                          <p:spTgt spid="2"/>
                                        </p:tgtEl>
                                        <p:attrNameLst>
                                          <p:attrName>style.visibility</p:attrName>
                                        </p:attrNameLst>
                                      </p:cBhvr>
                                      <p:to>
                                        <p:strVal val="hidden"/>
                                      </p:to>
                                    </p:set>
                                  </p:childTnLst>
                                </p:cTn>
                              </p:par>
                            </p:childTnLst>
                          </p:cTn>
                        </p:par>
                        <p:par>
                          <p:cTn id="97" fill="hold">
                            <p:stCondLst>
                              <p:cond delay="50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P spid="25605" grpId="0"/>
      <p:bldP spid="25606" grpId="0"/>
      <p:bldP spid="25607" grpId="0"/>
      <p:bldP spid="25608" grpId="0"/>
      <p:bldP spid="25609" grpId="0"/>
      <p:bldP spid="25615" grpId="0"/>
      <p:bldP spid="25616" grpId="0"/>
      <p:bldP spid="25617" grpId="0"/>
      <p:bldP spid="25622" grpId="0"/>
      <p:bldP spid="28" grpId="0"/>
      <p:bldP spid="2" grpId="0"/>
      <p:bldP spid="2"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p:cNvSpPr/>
          <p:nvPr/>
        </p:nvSpPr>
        <p:spPr>
          <a:xfrm>
            <a:off x="914400" y="115888"/>
            <a:ext cx="7543800" cy="2881312"/>
          </a:xfrm>
          <a:prstGeom prst="cloudCallout">
            <a:avLst>
              <a:gd name="adj1" fmla="val -35500"/>
              <a:gd name="adj2" fmla="val 137639"/>
            </a:avLst>
          </a:prstGeom>
          <a:solidFill>
            <a:srgbClr val="CCFF33"/>
          </a:solidFill>
          <a:ln w="9525" cap="flat" cmpd="sng">
            <a:solidFill>
              <a:schemeClr val="tx1"/>
            </a:solidFill>
            <a:prstDash val="solid"/>
            <a:headEnd type="none" w="med" len="med"/>
            <a:tailEnd type="none" w="med" len="med"/>
          </a:ln>
        </p:spPr>
        <p:txBody>
          <a:bodyPr/>
          <a:lstStyle/>
          <a:p>
            <a:pPr algn="ctr"/>
            <a:r>
              <a:rPr lang="en-US" altLang="en-US" sz="3600" dirty="0">
                <a:solidFill>
                  <a:schemeClr val="accent2"/>
                </a:solidFill>
                <a:latin typeface="Arial" panose="020B0604020202020204" pitchFamily="34" charset="0"/>
              </a:rPr>
              <a:t>Cho biết ưu điểm của hệ tuần hoàn kép so với hệ tuần hoàn đơn?</a:t>
            </a:r>
          </a:p>
        </p:txBody>
      </p:sp>
      <p:sp>
        <p:nvSpPr>
          <p:cNvPr id="28675" name="Text Box 3"/>
          <p:cNvSpPr txBox="1"/>
          <p:nvPr/>
        </p:nvSpPr>
        <p:spPr>
          <a:xfrm>
            <a:off x="381000" y="3213100"/>
            <a:ext cx="8763000" cy="2862263"/>
          </a:xfrm>
          <a:prstGeom prst="rect">
            <a:avLst/>
          </a:prstGeom>
          <a:noFill/>
          <a:ln w="9525">
            <a:noFill/>
          </a:ln>
        </p:spPr>
        <p:txBody>
          <a:bodyPr>
            <a:spAutoFit/>
          </a:bodyPr>
          <a:lstStyle/>
          <a:p>
            <a:pPr algn="just">
              <a:spcBef>
                <a:spcPct val="50000"/>
              </a:spcBef>
            </a:pPr>
            <a:r>
              <a:rPr lang="en-US" altLang="en-US" sz="3600" dirty="0">
                <a:latin typeface="Arial" panose="020B0604020202020204" pitchFamily="34" charset="0"/>
              </a:rPr>
              <a:t>Trong động mạch của hệ tuần hoàn kép máu chảy dưới áp lực cao, máu chảy nhanh, đi xa tạo ra áp lực thuận lợi cho quá trình trao đổi chất ở mao mạch </a:t>
            </a:r>
            <a:r>
              <a:rPr lang="en-US" altLang="en-US" sz="3600" dirty="0">
                <a:latin typeface="Arial" panose="020B0604020202020204" pitchFamily="34" charset="0"/>
                <a:sym typeface="Wingdings" panose="05000000000000000000" pitchFamily="2" charset="2"/>
              </a:rPr>
              <a:t> Trao đổi chất diễn ra nhanh.</a:t>
            </a:r>
            <a:endParaRPr lang="en-US" altLang="en-US" sz="3600" dirty="0">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blinds(horizontal)">
                                      <p:cBhvr>
                                        <p:cTn id="7" dur="500"/>
                                        <p:tgtEl>
                                          <p:spTgt spid="2867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8675"/>
                                        </p:tgtEl>
                                        <p:attrNameLst>
                                          <p:attrName>style.visibility</p:attrName>
                                        </p:attrNameLst>
                                      </p:cBhvr>
                                      <p:to>
                                        <p:strVal val="visible"/>
                                      </p:to>
                                    </p:set>
                                    <p:anim calcmode="lin" valueType="num">
                                      <p:cBhvr additive="base">
                                        <p:cTn id="12" dur="500" fill="hold"/>
                                        <p:tgtEl>
                                          <p:spTgt spid="28675"/>
                                        </p:tgtEl>
                                        <p:attrNameLst>
                                          <p:attrName>ppt_x</p:attrName>
                                        </p:attrNameLst>
                                      </p:cBhvr>
                                      <p:tavLst>
                                        <p:tav tm="0">
                                          <p:val>
                                            <p:strVal val="#ppt_x"/>
                                          </p:val>
                                        </p:tav>
                                        <p:tav tm="100000">
                                          <p:val>
                                            <p:strVal val="#ppt_x"/>
                                          </p:val>
                                        </p:tav>
                                      </p:tavLst>
                                    </p:anim>
                                    <p:anim calcmode="lin" valueType="num">
                                      <p:cBhvr additive="base">
                                        <p:cTn id="13" dur="500" fill="hold"/>
                                        <p:tgtEl>
                                          <p:spTgt spid="286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nimBg="1"/>
      <p:bldP spid="2867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4" name="Table Placeholder 33793"/>
          <p:cNvGraphicFramePr>
            <a:graphicFrameLocks noGrp="1"/>
          </p:cNvGraphicFramePr>
          <p:nvPr>
            <p:ph type="tbl" idx="1"/>
          </p:nvPr>
        </p:nvGraphicFramePr>
        <p:xfrm>
          <a:off x="123825" y="981075"/>
          <a:ext cx="8928100" cy="4829175"/>
        </p:xfrm>
        <a:graphic>
          <a:graphicData uri="http://schemas.openxmlformats.org/drawingml/2006/table">
            <a:tbl>
              <a:tblPr/>
              <a:tblGrid>
                <a:gridCol w="1511300"/>
                <a:gridCol w="1368425"/>
                <a:gridCol w="1800225"/>
                <a:gridCol w="2462213"/>
                <a:gridCol w="1785937"/>
              </a:tblGrid>
              <a:tr h="944563">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800" dirty="0">
                          <a:solidFill>
                            <a:srgbClr val="FF0000"/>
                          </a:solidFill>
                          <a:latin typeface="Times New Roman" panose="02020603050405020304" pitchFamily="18" charset="0"/>
                          <a:cs typeface="Times New Roman" panose="02020603050405020304" pitchFamily="18" charset="0"/>
                        </a:rPr>
                        <a:t>Đặc điểm</a:t>
                      </a:r>
                      <a:endParaRPr lang="en-US" sz="2800" dirty="0">
                        <a:solidFill>
                          <a:srgbClr val="FF0000"/>
                        </a:solidFill>
                        <a:latin typeface="Times New Roman" panose="02020603050405020304" pitchFamily="18" charset="0"/>
                        <a:ea typeface="Times New Roman" panose="02020603050405020304" pitchFamily="18" charset="0"/>
                      </a:endParaRPr>
                    </a:p>
                  </a:txBody>
                  <a:tcPr marL="91431" marR="91431" marT="45716" marB="45716">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800" dirty="0">
                          <a:solidFill>
                            <a:srgbClr val="FF0000"/>
                          </a:solidFill>
                          <a:latin typeface="Times New Roman" panose="02020603050405020304" pitchFamily="18" charset="0"/>
                          <a:cs typeface="Times New Roman" panose="02020603050405020304" pitchFamily="18" charset="0"/>
                        </a:rPr>
                        <a:t>Cá</a:t>
                      </a:r>
                      <a:endParaRPr lang="en-US" sz="2800" dirty="0">
                        <a:solidFill>
                          <a:srgbClr val="FF0000"/>
                        </a:solidFill>
                        <a:latin typeface="Times New Roman" panose="02020603050405020304" pitchFamily="18" charset="0"/>
                        <a:ea typeface="Times New Roman" panose="02020603050405020304" pitchFamily="18" charset="0"/>
                      </a:endParaRPr>
                    </a:p>
                  </a:txBody>
                  <a:tcPr marL="91431" marR="91431" marT="45716" marB="4571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800" dirty="0">
                          <a:solidFill>
                            <a:srgbClr val="FF0000"/>
                          </a:solidFill>
                          <a:latin typeface="Times New Roman" panose="02020603050405020304" pitchFamily="18" charset="0"/>
                          <a:cs typeface="Times New Roman" panose="02020603050405020304" pitchFamily="18" charset="0"/>
                        </a:rPr>
                        <a:t>Lưỡng cư</a:t>
                      </a:r>
                      <a:endParaRPr lang="en-US" sz="2800" dirty="0">
                        <a:solidFill>
                          <a:srgbClr val="FF0000"/>
                        </a:solidFill>
                        <a:latin typeface="Times New Roman" panose="02020603050405020304" pitchFamily="18" charset="0"/>
                        <a:ea typeface="Times New Roman" panose="02020603050405020304" pitchFamily="18" charset="0"/>
                      </a:endParaRPr>
                    </a:p>
                  </a:txBody>
                  <a:tcPr marL="91431" marR="91431" marT="45716" marB="4571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800" dirty="0">
                          <a:solidFill>
                            <a:srgbClr val="FF0000"/>
                          </a:solidFill>
                          <a:latin typeface="Times New Roman" panose="02020603050405020304" pitchFamily="18" charset="0"/>
                          <a:cs typeface="Times New Roman" panose="02020603050405020304" pitchFamily="18" charset="0"/>
                        </a:rPr>
                        <a:t>Bò sát</a:t>
                      </a:r>
                      <a:endParaRPr lang="en-US" sz="2800" dirty="0">
                        <a:solidFill>
                          <a:srgbClr val="FF0000"/>
                        </a:solidFill>
                        <a:latin typeface="Times New Roman" panose="02020603050405020304" pitchFamily="18" charset="0"/>
                        <a:ea typeface="Times New Roman" panose="02020603050405020304" pitchFamily="18" charset="0"/>
                      </a:endParaRPr>
                    </a:p>
                  </a:txBody>
                  <a:tcPr marL="91431" marR="91431" marT="45716" marB="4571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800" dirty="0">
                          <a:solidFill>
                            <a:srgbClr val="FF0000"/>
                          </a:solidFill>
                          <a:latin typeface="Times New Roman" panose="02020603050405020304" pitchFamily="18" charset="0"/>
                          <a:cs typeface="Times New Roman" panose="02020603050405020304" pitchFamily="18" charset="0"/>
                        </a:rPr>
                        <a:t>Chim, thú</a:t>
                      </a:r>
                      <a:endParaRPr lang="en-US" sz="2800" dirty="0">
                        <a:solidFill>
                          <a:srgbClr val="FF0000"/>
                        </a:solidFill>
                        <a:latin typeface="Times New Roman" panose="02020603050405020304" pitchFamily="18" charset="0"/>
                        <a:ea typeface="Times New Roman" panose="02020603050405020304" pitchFamily="18" charset="0"/>
                      </a:endParaRPr>
                    </a:p>
                  </a:txBody>
                  <a:tcPr marL="91431" marR="91431" marT="45716" marB="45716">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493837">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400" dirty="0">
                          <a:solidFill>
                            <a:srgbClr val="0000CC"/>
                          </a:solidFill>
                          <a:latin typeface="Times New Roman" panose="02020603050405020304" pitchFamily="18" charset="0"/>
                          <a:cs typeface="Times New Roman" panose="02020603050405020304" pitchFamily="18" charset="0"/>
                        </a:rPr>
                        <a:t>Tim </a:t>
                      </a:r>
                    </a:p>
                    <a:p>
                      <a:pPr lvl="0" algn="ctr" eaLnBrk="1" hangingPunct="1">
                        <a:spcBef>
                          <a:spcPct val="20000"/>
                        </a:spcBef>
                        <a:buNone/>
                      </a:pPr>
                      <a:r>
                        <a:rPr sz="2400" dirty="0">
                          <a:solidFill>
                            <a:srgbClr val="0000CC"/>
                          </a:solidFill>
                          <a:latin typeface="Times New Roman" panose="02020603050405020304" pitchFamily="18" charset="0"/>
                          <a:cs typeface="Times New Roman" panose="02020603050405020304" pitchFamily="18" charset="0"/>
                        </a:rPr>
                        <a:t>(số ngăn)</a:t>
                      </a:r>
                      <a:endParaRPr lang="en-US" sz="2400" dirty="0">
                        <a:solidFill>
                          <a:srgbClr val="0000CC"/>
                        </a:solidFill>
                        <a:latin typeface="Times New Roman" panose="02020603050405020304" pitchFamily="18" charset="0"/>
                        <a:ea typeface="Times New Roman" panose="02020603050405020304" pitchFamily="18" charset="0"/>
                      </a:endParaRPr>
                    </a:p>
                  </a:txBody>
                  <a:tcPr marL="91431" marR="91431" marT="45716" marB="45716">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endParaRPr lang="en-US" sz="2000" dirty="0">
                        <a:solidFill>
                          <a:srgbClr val="0000CC"/>
                        </a:solidFill>
                        <a:latin typeface="Arial" panose="020B0604020202020204" pitchFamily="34" charset="0"/>
                      </a:endParaRPr>
                    </a:p>
                  </a:txBody>
                  <a:tcPr marL="91431" marR="91431" marT="45716" marB="4571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endParaRPr lang="en-US" sz="2000" dirty="0">
                        <a:solidFill>
                          <a:srgbClr val="0000CC"/>
                        </a:solidFill>
                        <a:latin typeface="Arial" panose="020B0604020202020204" pitchFamily="34" charset="0"/>
                      </a:endParaRPr>
                    </a:p>
                  </a:txBody>
                  <a:tcPr marL="91431" marR="91431" marT="45716" marB="4571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endParaRPr lang="en-US" sz="2000" dirty="0">
                        <a:solidFill>
                          <a:srgbClr val="0000CC"/>
                        </a:solidFill>
                        <a:latin typeface="Arial" panose="020B0604020202020204" pitchFamily="34" charset="0"/>
                      </a:endParaRPr>
                    </a:p>
                  </a:txBody>
                  <a:tcPr marL="91431" marR="91431" marT="45716" marB="4571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endParaRPr lang="en-US" sz="2000" dirty="0">
                        <a:solidFill>
                          <a:srgbClr val="0000CC"/>
                        </a:solidFill>
                        <a:latin typeface="Arial" panose="020B0604020202020204" pitchFamily="34" charset="0"/>
                      </a:endParaRPr>
                    </a:p>
                  </a:txBody>
                  <a:tcPr marL="91431" marR="91431" marT="45716" marB="45716">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160463">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400" dirty="0">
                          <a:solidFill>
                            <a:srgbClr val="0000CC"/>
                          </a:solidFill>
                          <a:latin typeface="Times New Roman" panose="02020603050405020304" pitchFamily="18" charset="0"/>
                          <a:cs typeface="Times New Roman" panose="02020603050405020304" pitchFamily="18" charset="0"/>
                        </a:rPr>
                        <a:t>Số vòng tuần ho</a:t>
                      </a:r>
                      <a:r>
                        <a:rPr sz="2400" dirty="0">
                          <a:solidFill>
                            <a:srgbClr val="0000CC"/>
                          </a:solidFill>
                          <a:latin typeface="Times New Roman" panose="02020603050405020304" pitchFamily="18" charset="0"/>
                          <a:ea typeface="Times New Roman" panose="02020603050405020304" pitchFamily="18" charset="0"/>
                        </a:rPr>
                        <a:t>à</a:t>
                      </a:r>
                      <a:r>
                        <a:rPr sz="2400" dirty="0">
                          <a:solidFill>
                            <a:srgbClr val="0000CC"/>
                          </a:solidFill>
                          <a:latin typeface="Times New Roman" panose="02020603050405020304" pitchFamily="18" charset="0"/>
                          <a:cs typeface="Times New Roman" panose="02020603050405020304" pitchFamily="18" charset="0"/>
                        </a:rPr>
                        <a:t>n</a:t>
                      </a:r>
                      <a:endParaRPr lang="en-US" sz="2400" dirty="0">
                        <a:solidFill>
                          <a:srgbClr val="0000CC"/>
                        </a:solidFill>
                        <a:latin typeface="Times New Roman" panose="02020603050405020304" pitchFamily="18" charset="0"/>
                        <a:ea typeface="Times New Roman" panose="02020603050405020304" pitchFamily="18" charset="0"/>
                      </a:endParaRPr>
                    </a:p>
                  </a:txBody>
                  <a:tcPr marL="91431" marR="91431" marT="45716" marB="45716">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endParaRPr lang="en-US" sz="2000" dirty="0">
                        <a:solidFill>
                          <a:srgbClr val="0000CC"/>
                        </a:solidFill>
                        <a:latin typeface="Arial" panose="020B0604020202020204" pitchFamily="34" charset="0"/>
                      </a:endParaRPr>
                    </a:p>
                  </a:txBody>
                  <a:tcPr marL="91431" marR="91431" marT="45716" marB="4571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endParaRPr lang="en-US" sz="2000" dirty="0">
                        <a:solidFill>
                          <a:srgbClr val="0000CC"/>
                        </a:solidFill>
                        <a:latin typeface="Arial" panose="020B0604020202020204" pitchFamily="34" charset="0"/>
                      </a:endParaRPr>
                    </a:p>
                  </a:txBody>
                  <a:tcPr marL="91431" marR="91431" marT="45716" marB="4571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endParaRPr lang="en-US" sz="2000" dirty="0">
                        <a:solidFill>
                          <a:srgbClr val="0000CC"/>
                        </a:solidFill>
                        <a:latin typeface="Arial" panose="020B0604020202020204" pitchFamily="34" charset="0"/>
                      </a:endParaRPr>
                    </a:p>
                  </a:txBody>
                  <a:tcPr marL="91431" marR="91431" marT="45716" marB="4571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endParaRPr lang="en-US" sz="2000" dirty="0">
                        <a:solidFill>
                          <a:srgbClr val="0000CC"/>
                        </a:solidFill>
                        <a:latin typeface="Arial" panose="020B0604020202020204" pitchFamily="34" charset="0"/>
                      </a:endParaRPr>
                    </a:p>
                  </a:txBody>
                  <a:tcPr marL="91431" marR="91431" marT="45716" marB="45716">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230312">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400" dirty="0">
                          <a:solidFill>
                            <a:srgbClr val="0000CC"/>
                          </a:solidFill>
                          <a:latin typeface="Times New Roman" panose="02020603050405020304" pitchFamily="18" charset="0"/>
                          <a:cs typeface="Times New Roman" panose="02020603050405020304" pitchFamily="18" charset="0"/>
                        </a:rPr>
                        <a:t>Máu nuôi cơ thể</a:t>
                      </a:r>
                      <a:endParaRPr lang="en-US" sz="2400" dirty="0">
                        <a:solidFill>
                          <a:srgbClr val="0000CC"/>
                        </a:solidFill>
                        <a:latin typeface="Times New Roman" panose="02020603050405020304" pitchFamily="18" charset="0"/>
                        <a:ea typeface="Times New Roman" panose="02020603050405020304" pitchFamily="18" charset="0"/>
                      </a:endParaRPr>
                    </a:p>
                  </a:txBody>
                  <a:tcPr marL="91431" marR="91431" marT="45716" marB="45716">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endParaRPr lang="en-US" sz="2000" dirty="0">
                        <a:solidFill>
                          <a:srgbClr val="0000CC"/>
                        </a:solidFill>
                        <a:latin typeface="Arial" panose="020B0604020202020204" pitchFamily="34" charset="0"/>
                      </a:endParaRPr>
                    </a:p>
                  </a:txBody>
                  <a:tcPr marL="91431" marR="91431" marT="45716" marB="4571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endParaRPr lang="en-US" sz="2000" dirty="0">
                        <a:solidFill>
                          <a:srgbClr val="0000CC"/>
                        </a:solidFill>
                        <a:latin typeface="Arial" panose="020B0604020202020204" pitchFamily="34" charset="0"/>
                      </a:endParaRPr>
                    </a:p>
                  </a:txBody>
                  <a:tcPr marL="91431" marR="91431" marT="45716" marB="4571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endParaRPr lang="en-US" sz="2000" dirty="0">
                        <a:solidFill>
                          <a:srgbClr val="0000CC"/>
                        </a:solidFill>
                        <a:latin typeface="Arial" panose="020B0604020202020204" pitchFamily="34" charset="0"/>
                      </a:endParaRPr>
                    </a:p>
                  </a:txBody>
                  <a:tcPr marL="91431" marR="91431" marT="45716" marB="4571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endParaRPr lang="en-US" sz="2000" dirty="0">
                        <a:solidFill>
                          <a:srgbClr val="0000CC"/>
                        </a:solidFill>
                        <a:latin typeface="Arial" panose="020B0604020202020204" pitchFamily="34" charset="0"/>
                      </a:endParaRPr>
                    </a:p>
                  </a:txBody>
                  <a:tcPr marL="91431" marR="91431" marT="45716" marB="45716">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108579" name="Text Box 35"/>
          <p:cNvSpPr txBox="1"/>
          <p:nvPr/>
        </p:nvSpPr>
        <p:spPr>
          <a:xfrm>
            <a:off x="1676400" y="2303463"/>
            <a:ext cx="1219200" cy="461962"/>
          </a:xfrm>
          <a:prstGeom prst="rect">
            <a:avLst/>
          </a:prstGeom>
          <a:noFill/>
          <a:ln w="9525">
            <a:noFill/>
          </a:ln>
        </p:spPr>
        <p:txBody>
          <a:bodyPr>
            <a:spAutoFit/>
          </a:bodyPr>
          <a:lstStyle/>
          <a:p>
            <a:pPr eaLnBrk="1" hangingPunct="1"/>
            <a:r>
              <a:rPr sz="2400" dirty="0">
                <a:latin typeface="Times New Roman" panose="02020603050405020304" pitchFamily="18" charset="0"/>
                <a:cs typeface="Times New Roman" panose="02020603050405020304" pitchFamily="18" charset="0"/>
              </a:rPr>
              <a:t>2 ngăn</a:t>
            </a:r>
            <a:endParaRPr sz="2400" dirty="0">
              <a:latin typeface=".VnTime" pitchFamily="34" charset="0"/>
            </a:endParaRPr>
          </a:p>
        </p:txBody>
      </p:sp>
      <p:sp>
        <p:nvSpPr>
          <p:cNvPr id="108580" name="Text Box 36"/>
          <p:cNvSpPr txBox="1"/>
          <p:nvPr/>
        </p:nvSpPr>
        <p:spPr>
          <a:xfrm>
            <a:off x="3352800" y="2351088"/>
            <a:ext cx="1371600" cy="460375"/>
          </a:xfrm>
          <a:prstGeom prst="rect">
            <a:avLst/>
          </a:prstGeom>
          <a:noFill/>
          <a:ln w="9525">
            <a:noFill/>
          </a:ln>
        </p:spPr>
        <p:txBody>
          <a:bodyPr>
            <a:spAutoFit/>
          </a:bodyPr>
          <a:lstStyle/>
          <a:p>
            <a:pPr eaLnBrk="1" hangingPunct="1">
              <a:spcBef>
                <a:spcPct val="50000"/>
              </a:spcBef>
            </a:pPr>
            <a:r>
              <a:rPr sz="2400" dirty="0">
                <a:latin typeface="Times New Roman" panose="02020603050405020304" pitchFamily="18" charset="0"/>
                <a:cs typeface="Times New Roman" panose="02020603050405020304" pitchFamily="18" charset="0"/>
              </a:rPr>
              <a:t>3 ngăn</a:t>
            </a:r>
            <a:endParaRPr sz="2400" dirty="0">
              <a:latin typeface=".VnTime" pitchFamily="34" charset="0"/>
            </a:endParaRPr>
          </a:p>
        </p:txBody>
      </p:sp>
      <p:sp>
        <p:nvSpPr>
          <p:cNvPr id="108581" name="Text Box 37"/>
          <p:cNvSpPr txBox="1"/>
          <p:nvPr/>
        </p:nvSpPr>
        <p:spPr>
          <a:xfrm>
            <a:off x="4799013" y="2198688"/>
            <a:ext cx="2514600" cy="830262"/>
          </a:xfrm>
          <a:prstGeom prst="rect">
            <a:avLst/>
          </a:prstGeom>
          <a:noFill/>
          <a:ln w="9525">
            <a:noFill/>
          </a:ln>
        </p:spPr>
        <p:txBody>
          <a:bodyPr>
            <a:spAutoFit/>
          </a:bodyPr>
          <a:lstStyle/>
          <a:p>
            <a:pPr algn="ctr" eaLnBrk="1" hangingPunct="1">
              <a:spcBef>
                <a:spcPct val="50000"/>
              </a:spcBef>
            </a:pPr>
            <a:r>
              <a:rPr sz="2400" dirty="0">
                <a:latin typeface="Times New Roman" panose="02020603050405020304" pitchFamily="18" charset="0"/>
                <a:cs typeface="Times New Roman" panose="02020603050405020304" pitchFamily="18" charset="0"/>
              </a:rPr>
              <a:t>3 ngăn nhưng có 1 vách ngăn hụt</a:t>
            </a:r>
            <a:endParaRPr sz="2400" dirty="0">
              <a:latin typeface=".VnTime" pitchFamily="34" charset="0"/>
            </a:endParaRPr>
          </a:p>
        </p:txBody>
      </p:sp>
      <p:sp>
        <p:nvSpPr>
          <p:cNvPr id="108582" name="Text Box 38"/>
          <p:cNvSpPr txBox="1"/>
          <p:nvPr/>
        </p:nvSpPr>
        <p:spPr>
          <a:xfrm>
            <a:off x="7751763" y="2371725"/>
            <a:ext cx="1295400" cy="460375"/>
          </a:xfrm>
          <a:prstGeom prst="rect">
            <a:avLst/>
          </a:prstGeom>
          <a:noFill/>
          <a:ln w="9525">
            <a:noFill/>
          </a:ln>
        </p:spPr>
        <p:txBody>
          <a:bodyPr>
            <a:spAutoFit/>
          </a:bodyPr>
          <a:lstStyle/>
          <a:p>
            <a:pPr eaLnBrk="1" hangingPunct="1">
              <a:spcBef>
                <a:spcPct val="50000"/>
              </a:spcBef>
            </a:pPr>
            <a:r>
              <a:rPr sz="2400" dirty="0">
                <a:latin typeface="Times New Roman" panose="02020603050405020304" pitchFamily="18" charset="0"/>
                <a:cs typeface="Times New Roman" panose="02020603050405020304" pitchFamily="18" charset="0"/>
              </a:rPr>
              <a:t>4 ngăn</a:t>
            </a:r>
            <a:endParaRPr sz="2400" dirty="0">
              <a:latin typeface=".VnTime" pitchFamily="34" charset="0"/>
            </a:endParaRPr>
          </a:p>
        </p:txBody>
      </p:sp>
      <p:sp>
        <p:nvSpPr>
          <p:cNvPr id="108583" name="Text Box 39"/>
          <p:cNvSpPr txBox="1"/>
          <p:nvPr/>
        </p:nvSpPr>
        <p:spPr>
          <a:xfrm>
            <a:off x="1905000" y="3730625"/>
            <a:ext cx="762000" cy="519113"/>
          </a:xfrm>
          <a:prstGeom prst="rect">
            <a:avLst/>
          </a:prstGeom>
          <a:noFill/>
          <a:ln w="9525">
            <a:noFill/>
          </a:ln>
        </p:spPr>
        <p:txBody>
          <a:bodyPr>
            <a:spAutoFit/>
          </a:bodyPr>
          <a:lstStyle/>
          <a:p>
            <a:pPr algn="ctr" eaLnBrk="1" hangingPunct="1">
              <a:spcBef>
                <a:spcPct val="50000"/>
              </a:spcBef>
            </a:pPr>
            <a:r>
              <a:rPr sz="2800" dirty="0">
                <a:latin typeface="Times New Roman" panose="02020603050405020304" pitchFamily="18" charset="0"/>
                <a:cs typeface="Times New Roman" panose="02020603050405020304" pitchFamily="18" charset="0"/>
              </a:rPr>
              <a:t>1</a:t>
            </a:r>
            <a:endParaRPr sz="2800" dirty="0">
              <a:latin typeface=".VnTime" pitchFamily="34" charset="0"/>
            </a:endParaRPr>
          </a:p>
        </p:txBody>
      </p:sp>
      <p:sp>
        <p:nvSpPr>
          <p:cNvPr id="108584" name="Text Box 40"/>
          <p:cNvSpPr txBox="1"/>
          <p:nvPr/>
        </p:nvSpPr>
        <p:spPr>
          <a:xfrm>
            <a:off x="3505200" y="3716338"/>
            <a:ext cx="990600" cy="519112"/>
          </a:xfrm>
          <a:prstGeom prst="rect">
            <a:avLst/>
          </a:prstGeom>
          <a:noFill/>
          <a:ln w="9525">
            <a:noFill/>
          </a:ln>
        </p:spPr>
        <p:txBody>
          <a:bodyPr>
            <a:spAutoFit/>
          </a:bodyPr>
          <a:lstStyle/>
          <a:p>
            <a:pPr algn="ctr" eaLnBrk="1" hangingPunct="1">
              <a:spcBef>
                <a:spcPct val="50000"/>
              </a:spcBef>
            </a:pPr>
            <a:r>
              <a:rPr sz="2800" dirty="0">
                <a:latin typeface="Times New Roman" panose="02020603050405020304" pitchFamily="18" charset="0"/>
                <a:cs typeface="Times New Roman" panose="02020603050405020304" pitchFamily="18" charset="0"/>
              </a:rPr>
              <a:t>2</a:t>
            </a:r>
            <a:endParaRPr sz="2800" dirty="0">
              <a:latin typeface=".VnTime" pitchFamily="34" charset="0"/>
            </a:endParaRPr>
          </a:p>
        </p:txBody>
      </p:sp>
      <p:sp>
        <p:nvSpPr>
          <p:cNvPr id="108585" name="Text Box 41"/>
          <p:cNvSpPr txBox="1"/>
          <p:nvPr/>
        </p:nvSpPr>
        <p:spPr>
          <a:xfrm>
            <a:off x="5295900" y="3748088"/>
            <a:ext cx="1066800" cy="519112"/>
          </a:xfrm>
          <a:prstGeom prst="rect">
            <a:avLst/>
          </a:prstGeom>
          <a:noFill/>
          <a:ln w="9525">
            <a:noFill/>
          </a:ln>
        </p:spPr>
        <p:txBody>
          <a:bodyPr>
            <a:spAutoFit/>
          </a:bodyPr>
          <a:lstStyle/>
          <a:p>
            <a:pPr algn="ctr" eaLnBrk="1" hangingPunct="1">
              <a:spcBef>
                <a:spcPct val="50000"/>
              </a:spcBef>
            </a:pPr>
            <a:r>
              <a:rPr sz="2800" dirty="0">
                <a:latin typeface="Times New Roman" panose="02020603050405020304" pitchFamily="18" charset="0"/>
                <a:cs typeface="Times New Roman" panose="02020603050405020304" pitchFamily="18" charset="0"/>
              </a:rPr>
              <a:t>2</a:t>
            </a:r>
            <a:endParaRPr sz="2800" dirty="0">
              <a:latin typeface=".VnTime" pitchFamily="34" charset="0"/>
            </a:endParaRPr>
          </a:p>
        </p:txBody>
      </p:sp>
      <p:sp>
        <p:nvSpPr>
          <p:cNvPr id="108586" name="Text Box 42"/>
          <p:cNvSpPr txBox="1"/>
          <p:nvPr/>
        </p:nvSpPr>
        <p:spPr>
          <a:xfrm>
            <a:off x="7550150" y="3738563"/>
            <a:ext cx="838200" cy="519112"/>
          </a:xfrm>
          <a:prstGeom prst="rect">
            <a:avLst/>
          </a:prstGeom>
          <a:noFill/>
          <a:ln w="9525">
            <a:noFill/>
          </a:ln>
        </p:spPr>
        <p:txBody>
          <a:bodyPr>
            <a:spAutoFit/>
          </a:bodyPr>
          <a:lstStyle/>
          <a:p>
            <a:pPr algn="ctr" eaLnBrk="1" hangingPunct="1">
              <a:spcBef>
                <a:spcPct val="50000"/>
              </a:spcBef>
            </a:pPr>
            <a:r>
              <a:rPr sz="2800" dirty="0">
                <a:latin typeface="Times New Roman" panose="02020603050405020304" pitchFamily="18" charset="0"/>
                <a:cs typeface="Times New Roman" panose="02020603050405020304" pitchFamily="18" charset="0"/>
              </a:rPr>
              <a:t>2</a:t>
            </a:r>
            <a:endParaRPr sz="2800" dirty="0">
              <a:latin typeface=".VnTime" pitchFamily="34" charset="0"/>
            </a:endParaRPr>
          </a:p>
        </p:txBody>
      </p:sp>
      <p:sp>
        <p:nvSpPr>
          <p:cNvPr id="108587" name="Text Box 43"/>
          <p:cNvSpPr txBox="1"/>
          <p:nvPr/>
        </p:nvSpPr>
        <p:spPr>
          <a:xfrm>
            <a:off x="1676400" y="4686300"/>
            <a:ext cx="1219200" cy="830263"/>
          </a:xfrm>
          <a:prstGeom prst="rect">
            <a:avLst/>
          </a:prstGeom>
          <a:noFill/>
          <a:ln w="9525">
            <a:noFill/>
          </a:ln>
        </p:spPr>
        <p:txBody>
          <a:bodyPr>
            <a:spAutoFit/>
          </a:bodyPr>
          <a:lstStyle/>
          <a:p>
            <a:pPr algn="ctr" eaLnBrk="1" hangingPunct="1">
              <a:spcBef>
                <a:spcPct val="50000"/>
              </a:spcBef>
            </a:pPr>
            <a:r>
              <a:rPr sz="2400" dirty="0">
                <a:latin typeface="Times New Roman" panose="02020603050405020304" pitchFamily="18" charset="0"/>
                <a:cs typeface="Times New Roman" panose="02020603050405020304" pitchFamily="18" charset="0"/>
              </a:rPr>
              <a:t>Không pha</a:t>
            </a:r>
            <a:endParaRPr sz="2400" dirty="0">
              <a:latin typeface=".VnTime" pitchFamily="34" charset="0"/>
            </a:endParaRPr>
          </a:p>
        </p:txBody>
      </p:sp>
      <p:sp>
        <p:nvSpPr>
          <p:cNvPr id="108588" name="Text Box 44"/>
          <p:cNvSpPr txBox="1"/>
          <p:nvPr/>
        </p:nvSpPr>
        <p:spPr>
          <a:xfrm>
            <a:off x="3009900" y="4838700"/>
            <a:ext cx="1600200" cy="461963"/>
          </a:xfrm>
          <a:prstGeom prst="rect">
            <a:avLst/>
          </a:prstGeom>
          <a:noFill/>
          <a:ln w="9525">
            <a:noFill/>
          </a:ln>
        </p:spPr>
        <p:txBody>
          <a:bodyPr>
            <a:spAutoFit/>
          </a:bodyPr>
          <a:lstStyle/>
          <a:p>
            <a:pPr algn="ctr" eaLnBrk="1" hangingPunct="1">
              <a:spcBef>
                <a:spcPct val="50000"/>
              </a:spcBef>
            </a:pPr>
            <a:r>
              <a:rPr sz="2400" dirty="0">
                <a:latin typeface="Times New Roman" panose="02020603050405020304" pitchFamily="18" charset="0"/>
                <a:cs typeface="Times New Roman" panose="02020603050405020304" pitchFamily="18" charset="0"/>
              </a:rPr>
              <a:t>Pha nhiều</a:t>
            </a:r>
            <a:endParaRPr sz="2400" dirty="0">
              <a:latin typeface=".VnTime" pitchFamily="34" charset="0"/>
            </a:endParaRPr>
          </a:p>
        </p:txBody>
      </p:sp>
      <p:sp>
        <p:nvSpPr>
          <p:cNvPr id="108589" name="Text Box 45"/>
          <p:cNvSpPr txBox="1"/>
          <p:nvPr/>
        </p:nvSpPr>
        <p:spPr>
          <a:xfrm>
            <a:off x="5067300" y="4867275"/>
            <a:ext cx="1295400" cy="461963"/>
          </a:xfrm>
          <a:prstGeom prst="rect">
            <a:avLst/>
          </a:prstGeom>
          <a:noFill/>
          <a:ln w="9525">
            <a:noFill/>
          </a:ln>
        </p:spPr>
        <p:txBody>
          <a:bodyPr>
            <a:spAutoFit/>
          </a:bodyPr>
          <a:lstStyle/>
          <a:p>
            <a:pPr algn="ctr" eaLnBrk="1" hangingPunct="1">
              <a:spcBef>
                <a:spcPct val="50000"/>
              </a:spcBef>
            </a:pPr>
            <a:r>
              <a:rPr sz="2400" dirty="0">
                <a:latin typeface="Times New Roman" panose="02020603050405020304" pitchFamily="18" charset="0"/>
                <a:cs typeface="Times New Roman" panose="02020603050405020304" pitchFamily="18" charset="0"/>
              </a:rPr>
              <a:t>Pha ít</a:t>
            </a:r>
            <a:endParaRPr sz="2400" dirty="0">
              <a:latin typeface=".VnTime" pitchFamily="34" charset="0"/>
            </a:endParaRPr>
          </a:p>
        </p:txBody>
      </p:sp>
      <p:sp>
        <p:nvSpPr>
          <p:cNvPr id="108590" name="Text Box 46"/>
          <p:cNvSpPr txBox="1"/>
          <p:nvPr/>
        </p:nvSpPr>
        <p:spPr>
          <a:xfrm>
            <a:off x="7278688" y="4870450"/>
            <a:ext cx="1768475" cy="461963"/>
          </a:xfrm>
          <a:prstGeom prst="rect">
            <a:avLst/>
          </a:prstGeom>
          <a:noFill/>
          <a:ln w="9525">
            <a:noFill/>
          </a:ln>
        </p:spPr>
        <p:txBody>
          <a:bodyPr>
            <a:spAutoFit/>
          </a:bodyPr>
          <a:lstStyle/>
          <a:p>
            <a:pPr algn="ctr" eaLnBrk="1" hangingPunct="1">
              <a:spcBef>
                <a:spcPct val="50000"/>
              </a:spcBef>
            </a:pPr>
            <a:r>
              <a:rPr sz="2400" dirty="0">
                <a:latin typeface="Times New Roman" panose="02020603050405020304" pitchFamily="18" charset="0"/>
                <a:cs typeface="Times New Roman" panose="02020603050405020304" pitchFamily="18" charset="0"/>
              </a:rPr>
              <a:t>Không pha</a:t>
            </a:r>
            <a:endParaRPr sz="2400" dirty="0">
              <a:latin typeface=".VnTime" pitchFamily="34" charset="0"/>
            </a:endParaRPr>
          </a:p>
        </p:txBody>
      </p:sp>
      <p:sp>
        <p:nvSpPr>
          <p:cNvPr id="108592" name="AutoShape 48"/>
          <p:cNvSpPr/>
          <p:nvPr/>
        </p:nvSpPr>
        <p:spPr>
          <a:xfrm>
            <a:off x="2819400" y="2487613"/>
            <a:ext cx="381000" cy="228600"/>
          </a:xfrm>
          <a:prstGeom prst="rightArrow">
            <a:avLst>
              <a:gd name="adj1" fmla="val 50000"/>
              <a:gd name="adj2" fmla="val 41666"/>
            </a:avLst>
          </a:prstGeom>
          <a:solidFill>
            <a:srgbClr val="FF0000"/>
          </a:solidFill>
          <a:ln w="9525" cap="flat" cmpd="sng">
            <a:solidFill>
              <a:schemeClr val="tx1"/>
            </a:solidFill>
            <a:prstDash val="solid"/>
            <a:miter/>
            <a:headEnd type="none" w="med" len="med"/>
            <a:tailEnd type="none" w="med" len="med"/>
          </a:ln>
        </p:spPr>
        <p:txBody>
          <a:bodyPr wrap="none" anchor="ctr" anchorCtr="0"/>
          <a:lstStyle/>
          <a:p>
            <a:endParaRPr dirty="0">
              <a:latin typeface="Arial" panose="020B0604020202020204" pitchFamily="34" charset="0"/>
            </a:endParaRPr>
          </a:p>
        </p:txBody>
      </p:sp>
      <p:sp>
        <p:nvSpPr>
          <p:cNvPr id="108593" name="AutoShape 49"/>
          <p:cNvSpPr/>
          <p:nvPr/>
        </p:nvSpPr>
        <p:spPr>
          <a:xfrm>
            <a:off x="4419600" y="2498725"/>
            <a:ext cx="381000" cy="228600"/>
          </a:xfrm>
          <a:prstGeom prst="rightArrow">
            <a:avLst>
              <a:gd name="adj1" fmla="val 50000"/>
              <a:gd name="adj2" fmla="val 41666"/>
            </a:avLst>
          </a:prstGeom>
          <a:solidFill>
            <a:srgbClr val="FF0000"/>
          </a:solidFill>
          <a:ln w="9525" cap="flat" cmpd="sng">
            <a:solidFill>
              <a:schemeClr val="tx1"/>
            </a:solidFill>
            <a:prstDash val="solid"/>
            <a:miter/>
            <a:headEnd type="none" w="med" len="med"/>
            <a:tailEnd type="none" w="med" len="med"/>
          </a:ln>
        </p:spPr>
        <p:txBody>
          <a:bodyPr wrap="none" anchor="ctr" anchorCtr="0"/>
          <a:lstStyle/>
          <a:p>
            <a:endParaRPr dirty="0">
              <a:latin typeface="Arial" panose="020B0604020202020204" pitchFamily="34" charset="0"/>
            </a:endParaRPr>
          </a:p>
        </p:txBody>
      </p:sp>
      <p:sp>
        <p:nvSpPr>
          <p:cNvPr id="108594" name="AutoShape 50"/>
          <p:cNvSpPr/>
          <p:nvPr/>
        </p:nvSpPr>
        <p:spPr>
          <a:xfrm>
            <a:off x="7239000" y="2487613"/>
            <a:ext cx="381000" cy="228600"/>
          </a:xfrm>
          <a:prstGeom prst="rightArrow">
            <a:avLst>
              <a:gd name="adj1" fmla="val 50000"/>
              <a:gd name="adj2" fmla="val 41666"/>
            </a:avLst>
          </a:prstGeom>
          <a:solidFill>
            <a:srgbClr val="FF0000"/>
          </a:solidFill>
          <a:ln w="9525" cap="flat" cmpd="sng">
            <a:solidFill>
              <a:schemeClr val="tx1"/>
            </a:solidFill>
            <a:prstDash val="solid"/>
            <a:miter/>
            <a:headEnd type="none" w="med" len="med"/>
            <a:tailEnd type="none" w="med" len="med"/>
          </a:ln>
        </p:spPr>
        <p:txBody>
          <a:bodyPr wrap="none" anchor="ctr" anchorCtr="0"/>
          <a:lstStyle/>
          <a:p>
            <a:endParaRPr dirty="0">
              <a:latin typeface="Arial" panose="020B0604020202020204" pitchFamily="34" charset="0"/>
            </a:endParaRPr>
          </a:p>
        </p:txBody>
      </p:sp>
      <p:sp>
        <p:nvSpPr>
          <p:cNvPr id="108595" name="AutoShape 51"/>
          <p:cNvSpPr/>
          <p:nvPr/>
        </p:nvSpPr>
        <p:spPr>
          <a:xfrm>
            <a:off x="2974975" y="3910013"/>
            <a:ext cx="381000" cy="228600"/>
          </a:xfrm>
          <a:prstGeom prst="rightArrow">
            <a:avLst>
              <a:gd name="adj1" fmla="val 50000"/>
              <a:gd name="adj2" fmla="val 41666"/>
            </a:avLst>
          </a:prstGeom>
          <a:solidFill>
            <a:srgbClr val="FF0000"/>
          </a:solidFill>
          <a:ln w="9525" cap="flat" cmpd="sng">
            <a:solidFill>
              <a:schemeClr val="tx1"/>
            </a:solidFill>
            <a:prstDash val="solid"/>
            <a:miter/>
            <a:headEnd type="none" w="med" len="med"/>
            <a:tailEnd type="none" w="med" len="med"/>
          </a:ln>
        </p:spPr>
        <p:txBody>
          <a:bodyPr wrap="none" anchor="ctr" anchorCtr="0"/>
          <a:lstStyle/>
          <a:p>
            <a:endParaRPr dirty="0">
              <a:latin typeface="Arial" panose="020B0604020202020204" pitchFamily="34" charset="0"/>
            </a:endParaRPr>
          </a:p>
        </p:txBody>
      </p:sp>
      <p:sp>
        <p:nvSpPr>
          <p:cNvPr id="108596" name="AutoShape 52"/>
          <p:cNvSpPr/>
          <p:nvPr/>
        </p:nvSpPr>
        <p:spPr>
          <a:xfrm>
            <a:off x="4724400" y="4954588"/>
            <a:ext cx="381000" cy="228600"/>
          </a:xfrm>
          <a:prstGeom prst="rightArrow">
            <a:avLst>
              <a:gd name="adj1" fmla="val 50000"/>
              <a:gd name="adj2" fmla="val 41666"/>
            </a:avLst>
          </a:prstGeom>
          <a:solidFill>
            <a:srgbClr val="FF0000"/>
          </a:solidFill>
          <a:ln w="9525" cap="flat" cmpd="sng">
            <a:solidFill>
              <a:schemeClr val="tx1"/>
            </a:solidFill>
            <a:prstDash val="solid"/>
            <a:miter/>
            <a:headEnd type="none" w="med" len="med"/>
            <a:tailEnd type="none" w="med" len="med"/>
          </a:ln>
        </p:spPr>
        <p:txBody>
          <a:bodyPr wrap="none" anchor="ctr" anchorCtr="0"/>
          <a:lstStyle/>
          <a:p>
            <a:endParaRPr dirty="0">
              <a:latin typeface="Arial" panose="020B0604020202020204" pitchFamily="34" charset="0"/>
            </a:endParaRPr>
          </a:p>
        </p:txBody>
      </p:sp>
      <p:sp>
        <p:nvSpPr>
          <p:cNvPr id="108597" name="AutoShape 53"/>
          <p:cNvSpPr/>
          <p:nvPr/>
        </p:nvSpPr>
        <p:spPr>
          <a:xfrm>
            <a:off x="6743700" y="4983163"/>
            <a:ext cx="381000" cy="228600"/>
          </a:xfrm>
          <a:prstGeom prst="rightArrow">
            <a:avLst>
              <a:gd name="adj1" fmla="val 50000"/>
              <a:gd name="adj2" fmla="val 41666"/>
            </a:avLst>
          </a:prstGeom>
          <a:solidFill>
            <a:srgbClr val="FF0000"/>
          </a:solidFill>
          <a:ln w="9525" cap="flat" cmpd="sng">
            <a:solidFill>
              <a:schemeClr val="tx1"/>
            </a:solidFill>
            <a:prstDash val="solid"/>
            <a:miter/>
            <a:headEnd type="none" w="med" len="med"/>
            <a:tailEnd type="none" w="med" len="med"/>
          </a:ln>
        </p:spPr>
        <p:txBody>
          <a:bodyPr wrap="none" anchor="ctr" anchorCtr="0"/>
          <a:lstStyle/>
          <a:p>
            <a:endParaRPr dirty="0">
              <a:latin typeface="Arial" panose="020B0604020202020204" pitchFamily="34" charset="0"/>
            </a:endParaRPr>
          </a:p>
        </p:txBody>
      </p:sp>
      <p:sp>
        <p:nvSpPr>
          <p:cNvPr id="33844" name="Text Box 58"/>
          <p:cNvSpPr txBox="1"/>
          <p:nvPr/>
        </p:nvSpPr>
        <p:spPr>
          <a:xfrm>
            <a:off x="250825" y="115888"/>
            <a:ext cx="8796338" cy="585787"/>
          </a:xfrm>
          <a:prstGeom prst="rect">
            <a:avLst/>
          </a:prstGeom>
          <a:noFill/>
          <a:ln w="9525">
            <a:noFill/>
          </a:ln>
        </p:spPr>
        <p:txBody>
          <a:bodyPr>
            <a:spAutoFit/>
          </a:bodyPr>
          <a:lstStyle/>
          <a:p>
            <a:pPr algn="ctr" eaLnBrk="1" hangingPunct="1">
              <a:spcBef>
                <a:spcPct val="50000"/>
              </a:spcBef>
            </a:pPr>
            <a:r>
              <a:rPr sz="2800" dirty="0">
                <a:solidFill>
                  <a:srgbClr val="FF0000"/>
                </a:solidFill>
                <a:latin typeface="Times New Roman" panose="02020603050405020304" pitchFamily="18" charset="0"/>
                <a:cs typeface="Times New Roman" panose="02020603050405020304" pitchFamily="18" charset="0"/>
              </a:rPr>
              <a:t>   </a:t>
            </a:r>
            <a:r>
              <a:rPr sz="3200" dirty="0">
                <a:solidFill>
                  <a:srgbClr val="FF0000"/>
                </a:solidFill>
                <a:latin typeface="Times New Roman" panose="02020603050405020304" pitchFamily="18" charset="0"/>
                <a:cs typeface="Times New Roman" panose="02020603050405020304" pitchFamily="18" charset="0"/>
              </a:rPr>
              <a:t>Chiều hướng tiến hoá của hệ tuần ho</a:t>
            </a:r>
            <a:r>
              <a:rPr sz="3200" dirty="0">
                <a:solidFill>
                  <a:srgbClr val="FF0000"/>
                </a:solidFill>
                <a:latin typeface="Times New Roman" panose="02020603050405020304" pitchFamily="18" charset="0"/>
                <a:ea typeface="Times New Roman" panose="02020603050405020304" pitchFamily="18" charset="0"/>
              </a:rPr>
              <a:t>à</a:t>
            </a:r>
            <a:r>
              <a:rPr sz="3200" dirty="0">
                <a:solidFill>
                  <a:srgbClr val="FF0000"/>
                </a:solidFill>
                <a:latin typeface="Times New Roman" panose="02020603050405020304" pitchFamily="18" charset="0"/>
                <a:cs typeface="Times New Roman" panose="02020603050405020304" pitchFamily="18" charset="0"/>
              </a:rPr>
              <a:t>n kín </a:t>
            </a:r>
            <a:endParaRPr sz="3200"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diamond(in)">
                                      <p:cBhvr>
                                        <p:cTn id="7" dur="2000"/>
                                        <p:tgtEl>
                                          <p:spTgt spid="33794"/>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108579">
                                            <p:txEl>
                                              <p:pRg st="0" end="0"/>
                                            </p:txEl>
                                          </p:spTgt>
                                        </p:tgtEl>
                                        <p:attrNameLst>
                                          <p:attrName>style.visibility</p:attrName>
                                        </p:attrNameLst>
                                      </p:cBhvr>
                                      <p:to>
                                        <p:strVal val="visible"/>
                                      </p:to>
                                    </p:set>
                                    <p:anim calcmode="discrete" valueType="clr">
                                      <p:cBhvr override="childStyle">
                                        <p:cTn id="12" dur="80"/>
                                        <p:tgtEl>
                                          <p:spTgt spid="10857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08579">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108579">
                                            <p:txEl>
                                              <p:pRg st="0" end="0"/>
                                            </p:txEl>
                                          </p:spTgt>
                                        </p:tgtEl>
                                        <p:attrNameLst>
                                          <p:attrName>fill.type</p:attrName>
                                        </p:attrNameLst>
                                      </p:cBhvr>
                                      <p:to>
                                        <p:strVal val="solid"/>
                                      </p:to>
                                    </p:set>
                                  </p:childTnLst>
                                </p:cTn>
                              </p:par>
                            </p:childTnLst>
                          </p:cTn>
                        </p:par>
                        <p:par>
                          <p:cTn id="15" fill="hold">
                            <p:stCondLst>
                              <p:cond delay="280"/>
                            </p:stCondLst>
                            <p:childTnLst>
                              <p:par>
                                <p:cTn id="16" presetID="5" presetClass="entr" presetSubtype="10" fill="hold" grpId="0" nodeType="afterEffect">
                                  <p:stCondLst>
                                    <p:cond delay="0"/>
                                  </p:stCondLst>
                                  <p:childTnLst>
                                    <p:set>
                                      <p:cBhvr>
                                        <p:cTn id="17" dur="1" fill="hold">
                                          <p:stCondLst>
                                            <p:cond delay="0"/>
                                          </p:stCondLst>
                                        </p:cTn>
                                        <p:tgtEl>
                                          <p:spTgt spid="108592"/>
                                        </p:tgtEl>
                                        <p:attrNameLst>
                                          <p:attrName>style.visibility</p:attrName>
                                        </p:attrNameLst>
                                      </p:cBhvr>
                                      <p:to>
                                        <p:strVal val="visible"/>
                                      </p:to>
                                    </p:set>
                                    <p:animEffect transition="in" filter="checkerboard(across)">
                                      <p:cBhvr>
                                        <p:cTn id="18" dur="500"/>
                                        <p:tgtEl>
                                          <p:spTgt spid="108592"/>
                                        </p:tgtEl>
                                      </p:cBhvr>
                                    </p:animEffect>
                                  </p:childTnLst>
                                </p:cTn>
                              </p:par>
                            </p:childTnLst>
                          </p:cTn>
                        </p:par>
                        <p:par>
                          <p:cTn id="19" fill="hold">
                            <p:stCondLst>
                              <p:cond delay="780"/>
                            </p:stCondLst>
                            <p:childTnLst>
                              <p:par>
                                <p:cTn id="20" presetID="27" presetClass="entr" presetSubtype="0" fill="hold" grpId="0" nodeType="afterEffect">
                                  <p:stCondLst>
                                    <p:cond delay="0"/>
                                  </p:stCondLst>
                                  <p:iterate type="lt">
                                    <p:tmPct val="50000"/>
                                  </p:iterate>
                                  <p:childTnLst>
                                    <p:set>
                                      <p:cBhvr>
                                        <p:cTn id="21" dur="1" fill="hold">
                                          <p:stCondLst>
                                            <p:cond delay="0"/>
                                          </p:stCondLst>
                                        </p:cTn>
                                        <p:tgtEl>
                                          <p:spTgt spid="108580"/>
                                        </p:tgtEl>
                                        <p:attrNameLst>
                                          <p:attrName>style.visibility</p:attrName>
                                        </p:attrNameLst>
                                      </p:cBhvr>
                                      <p:to>
                                        <p:strVal val="visible"/>
                                      </p:to>
                                    </p:set>
                                    <p:anim calcmode="discrete" valueType="clr">
                                      <p:cBhvr override="childStyle">
                                        <p:cTn id="22" dur="80"/>
                                        <p:tgtEl>
                                          <p:spTgt spid="108580"/>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108580"/>
                                        </p:tgtEl>
                                        <p:attrNameLst>
                                          <p:attrName>fillcolor</p:attrName>
                                        </p:attrNameLst>
                                      </p:cBhvr>
                                      <p:tavLst>
                                        <p:tav tm="0">
                                          <p:val>
                                            <p:clrVal>
                                              <a:schemeClr val="accent2"/>
                                            </p:clrVal>
                                          </p:val>
                                        </p:tav>
                                        <p:tav tm="50000">
                                          <p:val>
                                            <p:clrVal>
                                              <a:schemeClr val="hlink"/>
                                            </p:clrVal>
                                          </p:val>
                                        </p:tav>
                                      </p:tavLst>
                                    </p:anim>
                                    <p:set>
                                      <p:cBhvr>
                                        <p:cTn id="24" dur="80"/>
                                        <p:tgtEl>
                                          <p:spTgt spid="108580"/>
                                        </p:tgtEl>
                                        <p:attrNameLst>
                                          <p:attrName>fill.type</p:attrName>
                                        </p:attrNameLst>
                                      </p:cBhvr>
                                      <p:to>
                                        <p:strVal val="solid"/>
                                      </p:to>
                                    </p:set>
                                  </p:childTnLst>
                                </p:cTn>
                              </p:par>
                            </p:childTnLst>
                          </p:cTn>
                        </p:par>
                        <p:par>
                          <p:cTn id="25" fill="hold">
                            <p:stCondLst>
                              <p:cond delay="1059"/>
                            </p:stCondLst>
                            <p:childTnLst>
                              <p:par>
                                <p:cTn id="26" presetID="5" presetClass="entr" presetSubtype="10" fill="hold" grpId="0" nodeType="afterEffect">
                                  <p:stCondLst>
                                    <p:cond delay="0"/>
                                  </p:stCondLst>
                                  <p:childTnLst>
                                    <p:set>
                                      <p:cBhvr>
                                        <p:cTn id="27" dur="1" fill="hold">
                                          <p:stCondLst>
                                            <p:cond delay="0"/>
                                          </p:stCondLst>
                                        </p:cTn>
                                        <p:tgtEl>
                                          <p:spTgt spid="108593"/>
                                        </p:tgtEl>
                                        <p:attrNameLst>
                                          <p:attrName>style.visibility</p:attrName>
                                        </p:attrNameLst>
                                      </p:cBhvr>
                                      <p:to>
                                        <p:strVal val="visible"/>
                                      </p:to>
                                    </p:set>
                                    <p:animEffect transition="in" filter="checkerboard(across)">
                                      <p:cBhvr>
                                        <p:cTn id="28" dur="500"/>
                                        <p:tgtEl>
                                          <p:spTgt spid="108593"/>
                                        </p:tgtEl>
                                      </p:cBhvr>
                                    </p:animEffect>
                                  </p:childTnLst>
                                </p:cTn>
                              </p:par>
                            </p:childTnLst>
                          </p:cTn>
                        </p:par>
                        <p:par>
                          <p:cTn id="29" fill="hold">
                            <p:stCondLst>
                              <p:cond delay="1559"/>
                            </p:stCondLst>
                            <p:childTnLst>
                              <p:par>
                                <p:cTn id="30" presetID="8" presetClass="entr" presetSubtype="16" fill="hold" grpId="0" nodeType="afterEffect">
                                  <p:stCondLst>
                                    <p:cond delay="0"/>
                                  </p:stCondLst>
                                  <p:childTnLst>
                                    <p:set>
                                      <p:cBhvr>
                                        <p:cTn id="31" dur="1" fill="hold">
                                          <p:stCondLst>
                                            <p:cond delay="0"/>
                                          </p:stCondLst>
                                        </p:cTn>
                                        <p:tgtEl>
                                          <p:spTgt spid="108581"/>
                                        </p:tgtEl>
                                        <p:attrNameLst>
                                          <p:attrName>style.visibility</p:attrName>
                                        </p:attrNameLst>
                                      </p:cBhvr>
                                      <p:to>
                                        <p:strVal val="visible"/>
                                      </p:to>
                                    </p:set>
                                    <p:animEffect transition="in" filter="diamond(in)">
                                      <p:cBhvr>
                                        <p:cTn id="32" dur="500"/>
                                        <p:tgtEl>
                                          <p:spTgt spid="108581"/>
                                        </p:tgtEl>
                                      </p:cBhvr>
                                    </p:animEffect>
                                  </p:childTnLst>
                                </p:cTn>
                              </p:par>
                            </p:childTnLst>
                          </p:cTn>
                        </p:par>
                        <p:par>
                          <p:cTn id="33" fill="hold">
                            <p:stCondLst>
                              <p:cond delay="2059"/>
                            </p:stCondLst>
                            <p:childTnLst>
                              <p:par>
                                <p:cTn id="34" presetID="5" presetClass="entr" presetSubtype="10" fill="hold" grpId="0" nodeType="afterEffect">
                                  <p:stCondLst>
                                    <p:cond delay="0"/>
                                  </p:stCondLst>
                                  <p:childTnLst>
                                    <p:set>
                                      <p:cBhvr>
                                        <p:cTn id="35" dur="1" fill="hold">
                                          <p:stCondLst>
                                            <p:cond delay="0"/>
                                          </p:stCondLst>
                                        </p:cTn>
                                        <p:tgtEl>
                                          <p:spTgt spid="108594"/>
                                        </p:tgtEl>
                                        <p:attrNameLst>
                                          <p:attrName>style.visibility</p:attrName>
                                        </p:attrNameLst>
                                      </p:cBhvr>
                                      <p:to>
                                        <p:strVal val="visible"/>
                                      </p:to>
                                    </p:set>
                                    <p:animEffect transition="in" filter="checkerboard(across)">
                                      <p:cBhvr>
                                        <p:cTn id="36" dur="500"/>
                                        <p:tgtEl>
                                          <p:spTgt spid="108594"/>
                                        </p:tgtEl>
                                      </p:cBhvr>
                                    </p:animEffect>
                                  </p:childTnLst>
                                </p:cTn>
                              </p:par>
                            </p:childTnLst>
                          </p:cTn>
                        </p:par>
                        <p:par>
                          <p:cTn id="37" fill="hold">
                            <p:stCondLst>
                              <p:cond delay="2559"/>
                            </p:stCondLst>
                            <p:childTnLst>
                              <p:par>
                                <p:cTn id="38" presetID="8" presetClass="entr" presetSubtype="16" fill="hold" grpId="0" nodeType="afterEffect">
                                  <p:stCondLst>
                                    <p:cond delay="0"/>
                                  </p:stCondLst>
                                  <p:childTnLst>
                                    <p:set>
                                      <p:cBhvr>
                                        <p:cTn id="39" dur="1" fill="hold">
                                          <p:stCondLst>
                                            <p:cond delay="0"/>
                                          </p:stCondLst>
                                        </p:cTn>
                                        <p:tgtEl>
                                          <p:spTgt spid="108582"/>
                                        </p:tgtEl>
                                        <p:attrNameLst>
                                          <p:attrName>style.visibility</p:attrName>
                                        </p:attrNameLst>
                                      </p:cBhvr>
                                      <p:to>
                                        <p:strVal val="visible"/>
                                      </p:to>
                                    </p:set>
                                    <p:animEffect transition="in" filter="diamond(in)">
                                      <p:cBhvr>
                                        <p:cTn id="40" dur="500"/>
                                        <p:tgtEl>
                                          <p:spTgt spid="108582"/>
                                        </p:tgtEl>
                                      </p:cBhvr>
                                    </p:animEffect>
                                  </p:childTnLst>
                                </p:cTn>
                              </p:par>
                            </p:childTnLst>
                          </p:cTn>
                        </p:par>
                        <p:par>
                          <p:cTn id="41" fill="hold">
                            <p:stCondLst>
                              <p:cond delay="3059"/>
                            </p:stCondLst>
                            <p:childTnLst>
                              <p:par>
                                <p:cTn id="42" presetID="8" presetClass="entr" presetSubtype="16" fill="hold" grpId="0" nodeType="afterEffect">
                                  <p:stCondLst>
                                    <p:cond delay="0"/>
                                  </p:stCondLst>
                                  <p:childTnLst>
                                    <p:set>
                                      <p:cBhvr>
                                        <p:cTn id="43" dur="1" fill="hold">
                                          <p:stCondLst>
                                            <p:cond delay="0"/>
                                          </p:stCondLst>
                                        </p:cTn>
                                        <p:tgtEl>
                                          <p:spTgt spid="108583"/>
                                        </p:tgtEl>
                                        <p:attrNameLst>
                                          <p:attrName>style.visibility</p:attrName>
                                        </p:attrNameLst>
                                      </p:cBhvr>
                                      <p:to>
                                        <p:strVal val="visible"/>
                                      </p:to>
                                    </p:set>
                                    <p:animEffect transition="in" filter="diamond(in)">
                                      <p:cBhvr>
                                        <p:cTn id="44" dur="500"/>
                                        <p:tgtEl>
                                          <p:spTgt spid="108583"/>
                                        </p:tgtEl>
                                      </p:cBhvr>
                                    </p:animEffect>
                                  </p:childTnLst>
                                </p:cTn>
                              </p:par>
                            </p:childTnLst>
                          </p:cTn>
                        </p:par>
                        <p:par>
                          <p:cTn id="45" fill="hold">
                            <p:stCondLst>
                              <p:cond delay="3559"/>
                            </p:stCondLst>
                            <p:childTnLst>
                              <p:par>
                                <p:cTn id="46" presetID="8" presetClass="entr" presetSubtype="16" fill="hold" grpId="0" nodeType="afterEffect">
                                  <p:stCondLst>
                                    <p:cond delay="0"/>
                                  </p:stCondLst>
                                  <p:childTnLst>
                                    <p:set>
                                      <p:cBhvr>
                                        <p:cTn id="47" dur="1" fill="hold">
                                          <p:stCondLst>
                                            <p:cond delay="0"/>
                                          </p:stCondLst>
                                        </p:cTn>
                                        <p:tgtEl>
                                          <p:spTgt spid="108595"/>
                                        </p:tgtEl>
                                        <p:attrNameLst>
                                          <p:attrName>style.visibility</p:attrName>
                                        </p:attrNameLst>
                                      </p:cBhvr>
                                      <p:to>
                                        <p:strVal val="visible"/>
                                      </p:to>
                                    </p:set>
                                    <p:animEffect transition="in" filter="diamond(in)">
                                      <p:cBhvr>
                                        <p:cTn id="48" dur="500"/>
                                        <p:tgtEl>
                                          <p:spTgt spid="108595"/>
                                        </p:tgtEl>
                                      </p:cBhvr>
                                    </p:animEffect>
                                  </p:childTnLst>
                                </p:cTn>
                              </p:par>
                            </p:childTnLst>
                          </p:cTn>
                        </p:par>
                        <p:par>
                          <p:cTn id="49" fill="hold">
                            <p:stCondLst>
                              <p:cond delay="4059"/>
                            </p:stCondLst>
                            <p:childTnLst>
                              <p:par>
                                <p:cTn id="50" presetID="8" presetClass="entr" presetSubtype="16" fill="hold" grpId="0" nodeType="afterEffect">
                                  <p:stCondLst>
                                    <p:cond delay="0"/>
                                  </p:stCondLst>
                                  <p:childTnLst>
                                    <p:set>
                                      <p:cBhvr>
                                        <p:cTn id="51" dur="1" fill="hold">
                                          <p:stCondLst>
                                            <p:cond delay="0"/>
                                          </p:stCondLst>
                                        </p:cTn>
                                        <p:tgtEl>
                                          <p:spTgt spid="108584"/>
                                        </p:tgtEl>
                                        <p:attrNameLst>
                                          <p:attrName>style.visibility</p:attrName>
                                        </p:attrNameLst>
                                      </p:cBhvr>
                                      <p:to>
                                        <p:strVal val="visible"/>
                                      </p:to>
                                    </p:set>
                                    <p:animEffect transition="in" filter="diamond(in)">
                                      <p:cBhvr>
                                        <p:cTn id="52" dur="500"/>
                                        <p:tgtEl>
                                          <p:spTgt spid="108584"/>
                                        </p:tgtEl>
                                      </p:cBhvr>
                                    </p:animEffect>
                                  </p:childTnLst>
                                </p:cTn>
                              </p:par>
                            </p:childTnLst>
                          </p:cTn>
                        </p:par>
                        <p:par>
                          <p:cTn id="53" fill="hold">
                            <p:stCondLst>
                              <p:cond delay="4559"/>
                            </p:stCondLst>
                            <p:childTnLst>
                              <p:par>
                                <p:cTn id="54" presetID="8" presetClass="entr" presetSubtype="16" fill="hold" grpId="0" nodeType="afterEffect">
                                  <p:stCondLst>
                                    <p:cond delay="0"/>
                                  </p:stCondLst>
                                  <p:childTnLst>
                                    <p:set>
                                      <p:cBhvr>
                                        <p:cTn id="55" dur="1" fill="hold">
                                          <p:stCondLst>
                                            <p:cond delay="0"/>
                                          </p:stCondLst>
                                        </p:cTn>
                                        <p:tgtEl>
                                          <p:spTgt spid="108585"/>
                                        </p:tgtEl>
                                        <p:attrNameLst>
                                          <p:attrName>style.visibility</p:attrName>
                                        </p:attrNameLst>
                                      </p:cBhvr>
                                      <p:to>
                                        <p:strVal val="visible"/>
                                      </p:to>
                                    </p:set>
                                    <p:animEffect transition="in" filter="diamond(in)">
                                      <p:cBhvr>
                                        <p:cTn id="56" dur="500"/>
                                        <p:tgtEl>
                                          <p:spTgt spid="108585"/>
                                        </p:tgtEl>
                                      </p:cBhvr>
                                    </p:animEffect>
                                  </p:childTnLst>
                                </p:cTn>
                              </p:par>
                            </p:childTnLst>
                          </p:cTn>
                        </p:par>
                        <p:par>
                          <p:cTn id="57" fill="hold">
                            <p:stCondLst>
                              <p:cond delay="5059"/>
                            </p:stCondLst>
                            <p:childTnLst>
                              <p:par>
                                <p:cTn id="58" presetID="8" presetClass="entr" presetSubtype="16" fill="hold" grpId="0" nodeType="afterEffect">
                                  <p:stCondLst>
                                    <p:cond delay="0"/>
                                  </p:stCondLst>
                                  <p:childTnLst>
                                    <p:set>
                                      <p:cBhvr>
                                        <p:cTn id="59" dur="1" fill="hold">
                                          <p:stCondLst>
                                            <p:cond delay="0"/>
                                          </p:stCondLst>
                                        </p:cTn>
                                        <p:tgtEl>
                                          <p:spTgt spid="108586"/>
                                        </p:tgtEl>
                                        <p:attrNameLst>
                                          <p:attrName>style.visibility</p:attrName>
                                        </p:attrNameLst>
                                      </p:cBhvr>
                                      <p:to>
                                        <p:strVal val="visible"/>
                                      </p:to>
                                    </p:set>
                                    <p:animEffect transition="in" filter="diamond(in)">
                                      <p:cBhvr>
                                        <p:cTn id="60" dur="500"/>
                                        <p:tgtEl>
                                          <p:spTgt spid="108586"/>
                                        </p:tgtEl>
                                      </p:cBhvr>
                                    </p:animEffect>
                                  </p:childTnLst>
                                </p:cTn>
                              </p:par>
                            </p:childTnLst>
                          </p:cTn>
                        </p:par>
                        <p:par>
                          <p:cTn id="61" fill="hold">
                            <p:stCondLst>
                              <p:cond delay="5559"/>
                            </p:stCondLst>
                            <p:childTnLst>
                              <p:par>
                                <p:cTn id="62" presetID="8" presetClass="entr" presetSubtype="16" fill="hold" grpId="0" nodeType="afterEffect">
                                  <p:stCondLst>
                                    <p:cond delay="0"/>
                                  </p:stCondLst>
                                  <p:childTnLst>
                                    <p:set>
                                      <p:cBhvr>
                                        <p:cTn id="63" dur="1" fill="hold">
                                          <p:stCondLst>
                                            <p:cond delay="0"/>
                                          </p:stCondLst>
                                        </p:cTn>
                                        <p:tgtEl>
                                          <p:spTgt spid="108587"/>
                                        </p:tgtEl>
                                        <p:attrNameLst>
                                          <p:attrName>style.visibility</p:attrName>
                                        </p:attrNameLst>
                                      </p:cBhvr>
                                      <p:to>
                                        <p:strVal val="visible"/>
                                      </p:to>
                                    </p:set>
                                    <p:animEffect transition="in" filter="diamond(in)">
                                      <p:cBhvr>
                                        <p:cTn id="64" dur="500"/>
                                        <p:tgtEl>
                                          <p:spTgt spid="108587"/>
                                        </p:tgtEl>
                                      </p:cBhvr>
                                    </p:animEffect>
                                  </p:childTnLst>
                                </p:cTn>
                              </p:par>
                            </p:childTnLst>
                          </p:cTn>
                        </p:par>
                        <p:par>
                          <p:cTn id="65" fill="hold">
                            <p:stCondLst>
                              <p:cond delay="6059"/>
                            </p:stCondLst>
                            <p:childTnLst>
                              <p:par>
                                <p:cTn id="66" presetID="8" presetClass="entr" presetSubtype="16" fill="hold" grpId="0" nodeType="afterEffect">
                                  <p:stCondLst>
                                    <p:cond delay="0"/>
                                  </p:stCondLst>
                                  <p:childTnLst>
                                    <p:set>
                                      <p:cBhvr>
                                        <p:cTn id="67" dur="1" fill="hold">
                                          <p:stCondLst>
                                            <p:cond delay="0"/>
                                          </p:stCondLst>
                                        </p:cTn>
                                        <p:tgtEl>
                                          <p:spTgt spid="108588"/>
                                        </p:tgtEl>
                                        <p:attrNameLst>
                                          <p:attrName>style.visibility</p:attrName>
                                        </p:attrNameLst>
                                      </p:cBhvr>
                                      <p:to>
                                        <p:strVal val="visible"/>
                                      </p:to>
                                    </p:set>
                                    <p:animEffect transition="in" filter="diamond(in)">
                                      <p:cBhvr>
                                        <p:cTn id="68" dur="500"/>
                                        <p:tgtEl>
                                          <p:spTgt spid="108588"/>
                                        </p:tgtEl>
                                      </p:cBhvr>
                                    </p:animEffect>
                                  </p:childTnLst>
                                </p:cTn>
                              </p:par>
                            </p:childTnLst>
                          </p:cTn>
                        </p:par>
                        <p:par>
                          <p:cTn id="69" fill="hold">
                            <p:stCondLst>
                              <p:cond delay="6559"/>
                            </p:stCondLst>
                            <p:childTnLst>
                              <p:par>
                                <p:cTn id="70" presetID="8" presetClass="entr" presetSubtype="16" fill="hold" grpId="0" nodeType="afterEffect">
                                  <p:stCondLst>
                                    <p:cond delay="0"/>
                                  </p:stCondLst>
                                  <p:childTnLst>
                                    <p:set>
                                      <p:cBhvr>
                                        <p:cTn id="71" dur="1" fill="hold">
                                          <p:stCondLst>
                                            <p:cond delay="0"/>
                                          </p:stCondLst>
                                        </p:cTn>
                                        <p:tgtEl>
                                          <p:spTgt spid="108596"/>
                                        </p:tgtEl>
                                        <p:attrNameLst>
                                          <p:attrName>style.visibility</p:attrName>
                                        </p:attrNameLst>
                                      </p:cBhvr>
                                      <p:to>
                                        <p:strVal val="visible"/>
                                      </p:to>
                                    </p:set>
                                    <p:animEffect transition="in" filter="diamond(in)">
                                      <p:cBhvr>
                                        <p:cTn id="72" dur="2000"/>
                                        <p:tgtEl>
                                          <p:spTgt spid="108596"/>
                                        </p:tgtEl>
                                      </p:cBhvr>
                                    </p:animEffect>
                                  </p:childTnLst>
                                </p:cTn>
                              </p:par>
                            </p:childTnLst>
                          </p:cTn>
                        </p:par>
                        <p:par>
                          <p:cTn id="73" fill="hold">
                            <p:stCondLst>
                              <p:cond delay="8559"/>
                            </p:stCondLst>
                            <p:childTnLst>
                              <p:par>
                                <p:cTn id="74" presetID="8" presetClass="entr" presetSubtype="16" fill="hold" grpId="0" nodeType="afterEffect">
                                  <p:stCondLst>
                                    <p:cond delay="0"/>
                                  </p:stCondLst>
                                  <p:childTnLst>
                                    <p:set>
                                      <p:cBhvr>
                                        <p:cTn id="75" dur="1" fill="hold">
                                          <p:stCondLst>
                                            <p:cond delay="0"/>
                                          </p:stCondLst>
                                        </p:cTn>
                                        <p:tgtEl>
                                          <p:spTgt spid="108589"/>
                                        </p:tgtEl>
                                        <p:attrNameLst>
                                          <p:attrName>style.visibility</p:attrName>
                                        </p:attrNameLst>
                                      </p:cBhvr>
                                      <p:to>
                                        <p:strVal val="visible"/>
                                      </p:to>
                                    </p:set>
                                    <p:animEffect transition="in" filter="diamond(in)">
                                      <p:cBhvr>
                                        <p:cTn id="76" dur="750"/>
                                        <p:tgtEl>
                                          <p:spTgt spid="108589"/>
                                        </p:tgtEl>
                                      </p:cBhvr>
                                    </p:animEffect>
                                  </p:childTnLst>
                                </p:cTn>
                              </p:par>
                            </p:childTnLst>
                          </p:cTn>
                        </p:par>
                        <p:par>
                          <p:cTn id="77" fill="hold">
                            <p:stCondLst>
                              <p:cond delay="9559"/>
                            </p:stCondLst>
                            <p:childTnLst>
                              <p:par>
                                <p:cTn id="78" presetID="8" presetClass="entr" presetSubtype="16" fill="hold" grpId="0" nodeType="afterEffect">
                                  <p:stCondLst>
                                    <p:cond delay="0"/>
                                  </p:stCondLst>
                                  <p:childTnLst>
                                    <p:set>
                                      <p:cBhvr>
                                        <p:cTn id="79" dur="1" fill="hold">
                                          <p:stCondLst>
                                            <p:cond delay="0"/>
                                          </p:stCondLst>
                                        </p:cTn>
                                        <p:tgtEl>
                                          <p:spTgt spid="108597"/>
                                        </p:tgtEl>
                                        <p:attrNameLst>
                                          <p:attrName>style.visibility</p:attrName>
                                        </p:attrNameLst>
                                      </p:cBhvr>
                                      <p:to>
                                        <p:strVal val="visible"/>
                                      </p:to>
                                    </p:set>
                                    <p:animEffect transition="in" filter="diamond(in)">
                                      <p:cBhvr>
                                        <p:cTn id="80" dur="500"/>
                                        <p:tgtEl>
                                          <p:spTgt spid="108597"/>
                                        </p:tgtEl>
                                      </p:cBhvr>
                                    </p:animEffect>
                                  </p:childTnLst>
                                </p:cTn>
                              </p:par>
                            </p:childTnLst>
                          </p:cTn>
                        </p:par>
                        <p:par>
                          <p:cTn id="81" fill="hold">
                            <p:stCondLst>
                              <p:cond delay="10059"/>
                            </p:stCondLst>
                            <p:childTnLst>
                              <p:par>
                                <p:cTn id="82" presetID="8" presetClass="entr" presetSubtype="16" fill="hold" grpId="0" nodeType="afterEffect">
                                  <p:stCondLst>
                                    <p:cond delay="0"/>
                                  </p:stCondLst>
                                  <p:childTnLst>
                                    <p:set>
                                      <p:cBhvr>
                                        <p:cTn id="83" dur="1" fill="hold">
                                          <p:stCondLst>
                                            <p:cond delay="0"/>
                                          </p:stCondLst>
                                        </p:cTn>
                                        <p:tgtEl>
                                          <p:spTgt spid="108590"/>
                                        </p:tgtEl>
                                        <p:attrNameLst>
                                          <p:attrName>style.visibility</p:attrName>
                                        </p:attrNameLst>
                                      </p:cBhvr>
                                      <p:to>
                                        <p:strVal val="visible"/>
                                      </p:to>
                                    </p:set>
                                    <p:animEffect transition="in" filter="diamond(in)">
                                      <p:cBhvr>
                                        <p:cTn id="84" dur="500"/>
                                        <p:tgtEl>
                                          <p:spTgt spid="1085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80" grpId="0"/>
      <p:bldP spid="108581" grpId="0"/>
      <p:bldP spid="108582" grpId="0"/>
      <p:bldP spid="108583" grpId="0"/>
      <p:bldP spid="108584" grpId="0"/>
      <p:bldP spid="108585" grpId="0"/>
      <p:bldP spid="108586" grpId="0"/>
      <p:bldP spid="108587" grpId="0"/>
      <p:bldP spid="108588" grpId="0"/>
      <p:bldP spid="108589" grpId="0"/>
      <p:bldP spid="108590" grpId="0"/>
      <p:bldP spid="108592" grpId="0" animBg="1"/>
      <p:bldP spid="108593" grpId="0" animBg="1"/>
      <p:bldP spid="108594" grpId="0" animBg="1"/>
      <p:bldP spid="108595" grpId="0" animBg="1"/>
      <p:bldP spid="108596" grpId="0" animBg="1"/>
      <p:bldP spid="10859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p:nvPr/>
        </p:nvSpPr>
        <p:spPr>
          <a:xfrm>
            <a:off x="381000" y="1447800"/>
            <a:ext cx="8548688" cy="2707005"/>
          </a:xfrm>
          <a:prstGeom prst="rect">
            <a:avLst/>
          </a:prstGeom>
          <a:noFill/>
          <a:ln w="9525">
            <a:noFill/>
          </a:ln>
        </p:spPr>
        <p:txBody>
          <a:bodyPr>
            <a:spAutoFit/>
          </a:bodyPr>
          <a:lstStyle/>
          <a:p>
            <a:pPr>
              <a:spcBef>
                <a:spcPct val="50000"/>
              </a:spcBef>
            </a:pPr>
            <a:r>
              <a:rPr lang="en-US" altLang="en-US" sz="2000" dirty="0">
                <a:solidFill>
                  <a:srgbClr val="FF0000"/>
                </a:solidFill>
                <a:latin typeface="Arial" panose="020B0604020202020204" pitchFamily="34" charset="0"/>
              </a:rPr>
              <a:t>Câu 1:  Đường đi của máu trong hệ tuần hoàn hở theo thứ tự là: </a:t>
            </a:r>
            <a:endParaRPr lang="en-US" altLang="en-US" sz="2000" dirty="0">
              <a:latin typeface="Arial" panose="020B0604020202020204" pitchFamily="34" charset="0"/>
            </a:endParaRPr>
          </a:p>
          <a:p>
            <a:pPr>
              <a:spcBef>
                <a:spcPct val="50000"/>
              </a:spcBef>
            </a:pPr>
            <a:r>
              <a:rPr lang="en-US" altLang="en-US" sz="2000" dirty="0">
                <a:latin typeface="Arial" panose="020B0604020202020204" pitchFamily="34" charset="0"/>
              </a:rPr>
              <a:t>	Động mạch, mao mạch, tĩnh mạch, tim</a:t>
            </a:r>
          </a:p>
          <a:p>
            <a:pPr>
              <a:spcBef>
                <a:spcPct val="50000"/>
              </a:spcBef>
            </a:pPr>
            <a:r>
              <a:rPr lang="en-US" altLang="en-US" sz="2000" dirty="0">
                <a:latin typeface="Arial" panose="020B0604020202020204" pitchFamily="34" charset="0"/>
              </a:rPr>
              <a:t>	Động mạch, tĩnh mạch, mao mạch, tim</a:t>
            </a:r>
          </a:p>
          <a:p>
            <a:pPr>
              <a:spcBef>
                <a:spcPct val="50000"/>
              </a:spcBef>
            </a:pPr>
            <a:r>
              <a:rPr lang="en-US" altLang="en-US" sz="2000" dirty="0">
                <a:latin typeface="Arial" panose="020B0604020202020204" pitchFamily="34" charset="0"/>
              </a:rPr>
              <a:t>	Động mạch, khoang cơ thể, tĩnh mạch, tim</a:t>
            </a:r>
          </a:p>
          <a:p>
            <a:pPr>
              <a:spcBef>
                <a:spcPct val="50000"/>
              </a:spcBef>
            </a:pPr>
            <a:r>
              <a:rPr lang="en-US" altLang="en-US" sz="2000" dirty="0">
                <a:latin typeface="Arial" panose="020B0604020202020204" pitchFamily="34" charset="0"/>
              </a:rPr>
              <a:t>	Động mạch, tĩnh mạch, khoang cơ thể, tim</a:t>
            </a:r>
          </a:p>
          <a:p>
            <a:pPr>
              <a:spcBef>
                <a:spcPct val="50000"/>
              </a:spcBef>
            </a:pPr>
            <a:endParaRPr lang="en-US" altLang="en-US" sz="2000" dirty="0">
              <a:latin typeface="Arial" panose="020B0604020202020204" pitchFamily="34" charset="0"/>
            </a:endParaRPr>
          </a:p>
        </p:txBody>
      </p:sp>
      <p:sp>
        <p:nvSpPr>
          <p:cNvPr id="31747" name="Oval 3">
            <a:hlinkClick r:id="" action="ppaction://noaction"/>
          </p:cNvPr>
          <p:cNvSpPr/>
          <p:nvPr/>
        </p:nvSpPr>
        <p:spPr>
          <a:xfrm>
            <a:off x="885825" y="3305175"/>
            <a:ext cx="361950" cy="36195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lstStyle/>
          <a:p>
            <a:pPr algn="ctr"/>
            <a:r>
              <a:rPr lang="en-US" altLang="en-US" sz="2000" dirty="0">
                <a:latin typeface="Arial" panose="020B0604020202020204" pitchFamily="34" charset="0"/>
              </a:rPr>
              <a:t>D</a:t>
            </a:r>
          </a:p>
        </p:txBody>
      </p:sp>
      <p:sp>
        <p:nvSpPr>
          <p:cNvPr id="31748" name="Oval 4">
            <a:hlinkClick r:id="" action="ppaction://noaction"/>
          </p:cNvPr>
          <p:cNvSpPr/>
          <p:nvPr/>
        </p:nvSpPr>
        <p:spPr>
          <a:xfrm>
            <a:off x="862013" y="2895600"/>
            <a:ext cx="381000" cy="3810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lstStyle/>
          <a:p>
            <a:pPr algn="ctr"/>
            <a:r>
              <a:rPr lang="en-US" altLang="en-US" sz="2400" dirty="0">
                <a:latin typeface="Arial" panose="020B0604020202020204" pitchFamily="34" charset="0"/>
              </a:rPr>
              <a:t>C</a:t>
            </a:r>
          </a:p>
        </p:txBody>
      </p:sp>
      <p:sp>
        <p:nvSpPr>
          <p:cNvPr id="31749" name="Oval 5">
            <a:hlinkClick r:id="" action="ppaction://noaction"/>
          </p:cNvPr>
          <p:cNvSpPr/>
          <p:nvPr/>
        </p:nvSpPr>
        <p:spPr>
          <a:xfrm>
            <a:off x="887413" y="2401888"/>
            <a:ext cx="381000" cy="40005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lstStyle/>
          <a:p>
            <a:pPr algn="ctr"/>
            <a:r>
              <a:rPr lang="en-US" altLang="en-US" sz="3200" dirty="0">
                <a:latin typeface="Arial" panose="020B0604020202020204" pitchFamily="34" charset="0"/>
              </a:rPr>
              <a:t>B</a:t>
            </a:r>
          </a:p>
        </p:txBody>
      </p:sp>
      <p:sp>
        <p:nvSpPr>
          <p:cNvPr id="34822" name="Text Box 9"/>
          <p:cNvSpPr txBox="1"/>
          <p:nvPr/>
        </p:nvSpPr>
        <p:spPr>
          <a:xfrm>
            <a:off x="1243013" y="338138"/>
            <a:ext cx="5638800" cy="522287"/>
          </a:xfrm>
          <a:prstGeom prst="rect">
            <a:avLst/>
          </a:prstGeom>
          <a:solidFill>
            <a:schemeClr val="bg1"/>
          </a:solidFill>
          <a:ln w="9525">
            <a:noFill/>
          </a:ln>
        </p:spPr>
        <p:txBody>
          <a:bodyPr>
            <a:spAutoFit/>
          </a:bodyPr>
          <a:lstStyle/>
          <a:p>
            <a:pPr algn="ctr">
              <a:spcBef>
                <a:spcPct val="50000"/>
              </a:spcBef>
            </a:pPr>
            <a:r>
              <a:rPr lang="en-US" altLang="en-US" sz="2800" dirty="0">
                <a:latin typeface="Arial" panose="020B0604020202020204" pitchFamily="34" charset="0"/>
              </a:rPr>
              <a:t>CỦNG CỐ</a:t>
            </a:r>
          </a:p>
        </p:txBody>
      </p:sp>
      <p:sp>
        <p:nvSpPr>
          <p:cNvPr id="9" name="Oval 5">
            <a:hlinkClick r:id="" action="ppaction://noaction"/>
          </p:cNvPr>
          <p:cNvSpPr/>
          <p:nvPr/>
        </p:nvSpPr>
        <p:spPr>
          <a:xfrm>
            <a:off x="873125" y="2401888"/>
            <a:ext cx="382588" cy="40005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lstStyle/>
          <a:p>
            <a:pPr algn="ctr"/>
            <a:r>
              <a:rPr lang="en-US" altLang="en-US" sz="2000" dirty="0">
                <a:latin typeface="Arial" panose="020B0604020202020204" pitchFamily="34" charset="0"/>
              </a:rPr>
              <a:t>B</a:t>
            </a:r>
          </a:p>
        </p:txBody>
      </p:sp>
      <p:sp>
        <p:nvSpPr>
          <p:cNvPr id="10" name="Oval 6">
            <a:hlinkClick r:id="" action="ppaction://noaction"/>
          </p:cNvPr>
          <p:cNvSpPr/>
          <p:nvPr/>
        </p:nvSpPr>
        <p:spPr>
          <a:xfrm>
            <a:off x="887413" y="1958975"/>
            <a:ext cx="357187" cy="357188"/>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lstStyle/>
          <a:p>
            <a:pPr algn="ctr"/>
            <a:r>
              <a:rPr lang="en-US" altLang="en-US" sz="2000" dirty="0">
                <a:latin typeface="Arial" panose="020B0604020202020204" pitchFamily="34" charset="0"/>
              </a:rPr>
              <a:t>A</a:t>
            </a:r>
          </a:p>
        </p:txBody>
      </p:sp>
      <p:sp>
        <p:nvSpPr>
          <p:cNvPr id="11" name="Oval 8">
            <a:hlinkClick r:id="" action="ppaction://noaction"/>
          </p:cNvPr>
          <p:cNvSpPr/>
          <p:nvPr/>
        </p:nvSpPr>
        <p:spPr>
          <a:xfrm>
            <a:off x="862013" y="2895600"/>
            <a:ext cx="381000" cy="381000"/>
          </a:xfrm>
          <a:prstGeom prst="ellipse">
            <a:avLst/>
          </a:prstGeom>
          <a:solidFill>
            <a:srgbClr val="FF99FF"/>
          </a:solidFill>
          <a:ln w="9525" cap="flat" cmpd="sng">
            <a:solidFill>
              <a:schemeClr val="tx1"/>
            </a:solidFill>
            <a:prstDash val="solid"/>
            <a:headEnd type="none" w="med" len="med"/>
            <a:tailEnd type="none" w="med" len="med"/>
          </a:ln>
        </p:spPr>
        <p:txBody>
          <a:bodyPr wrap="none" anchor="ctr" anchorCtr="0"/>
          <a:lstStyle/>
          <a:p>
            <a:pPr algn="ctr"/>
            <a:r>
              <a:rPr lang="en-US" altLang="en-US" sz="2000" dirty="0">
                <a:latin typeface=".VnTime" pitchFamily="34" charset="0"/>
              </a:rPr>
              <a: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fade">
                                      <p:cBhvr>
                                        <p:cTn id="7" dur="800" decel="100000"/>
                                        <p:tgtEl>
                                          <p:spTgt spid="31746"/>
                                        </p:tgtEl>
                                      </p:cBhvr>
                                    </p:animEffect>
                                    <p:anim calcmode="lin" valueType="num">
                                      <p:cBhvr>
                                        <p:cTn id="8" dur="800" decel="100000" fill="hold"/>
                                        <p:tgtEl>
                                          <p:spTgt spid="31746"/>
                                        </p:tgtEl>
                                        <p:attrNameLst>
                                          <p:attrName>style.rotation</p:attrName>
                                        </p:attrNameLst>
                                      </p:cBhvr>
                                      <p:tavLst>
                                        <p:tav tm="0">
                                          <p:val>
                                            <p:fltVal val="-90"/>
                                          </p:val>
                                        </p:tav>
                                        <p:tav tm="100000">
                                          <p:val>
                                            <p:fltVal val="0"/>
                                          </p:val>
                                        </p:tav>
                                      </p:tavLst>
                                    </p:anim>
                                    <p:anim calcmode="lin" valueType="num">
                                      <p:cBhvr>
                                        <p:cTn id="9" dur="800" decel="100000" fill="hold"/>
                                        <p:tgtEl>
                                          <p:spTgt spid="31746"/>
                                        </p:tgtEl>
                                        <p:attrNameLst>
                                          <p:attrName>ppt_x</p:attrName>
                                        </p:attrNameLst>
                                      </p:cBhvr>
                                      <p:tavLst>
                                        <p:tav tm="0">
                                          <p:val>
                                            <p:strVal val="#ppt_x+0.4"/>
                                          </p:val>
                                        </p:tav>
                                        <p:tav tm="100000">
                                          <p:val>
                                            <p:strVal val="#ppt_x-0.05"/>
                                          </p:val>
                                        </p:tav>
                                      </p:tavLst>
                                    </p:anim>
                                    <p:anim calcmode="lin" valueType="num">
                                      <p:cBhvr>
                                        <p:cTn id="10" dur="800" decel="100000" fill="hold"/>
                                        <p:tgtEl>
                                          <p:spTgt spid="3174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174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1746"/>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31749"/>
                                        </p:tgtEl>
                                        <p:attrNameLst>
                                          <p:attrName>style.visibility</p:attrName>
                                        </p:attrNameLst>
                                      </p:cBhvr>
                                      <p:to>
                                        <p:strVal val="visible"/>
                                      </p:to>
                                    </p:set>
                                    <p:animEffect transition="in" filter="fade">
                                      <p:cBhvr>
                                        <p:cTn id="15" dur="800" decel="100000"/>
                                        <p:tgtEl>
                                          <p:spTgt spid="31749"/>
                                        </p:tgtEl>
                                      </p:cBhvr>
                                    </p:animEffect>
                                    <p:anim calcmode="lin" valueType="num">
                                      <p:cBhvr>
                                        <p:cTn id="16" dur="800" decel="100000" fill="hold"/>
                                        <p:tgtEl>
                                          <p:spTgt spid="31749"/>
                                        </p:tgtEl>
                                        <p:attrNameLst>
                                          <p:attrName>style.rotation</p:attrName>
                                        </p:attrNameLst>
                                      </p:cBhvr>
                                      <p:tavLst>
                                        <p:tav tm="0">
                                          <p:val>
                                            <p:fltVal val="-90"/>
                                          </p:val>
                                        </p:tav>
                                        <p:tav tm="100000">
                                          <p:val>
                                            <p:fltVal val="0"/>
                                          </p:val>
                                        </p:tav>
                                      </p:tavLst>
                                    </p:anim>
                                    <p:anim calcmode="lin" valueType="num">
                                      <p:cBhvr>
                                        <p:cTn id="17" dur="800" decel="100000" fill="hold"/>
                                        <p:tgtEl>
                                          <p:spTgt spid="31749"/>
                                        </p:tgtEl>
                                        <p:attrNameLst>
                                          <p:attrName>ppt_x</p:attrName>
                                        </p:attrNameLst>
                                      </p:cBhvr>
                                      <p:tavLst>
                                        <p:tav tm="0">
                                          <p:val>
                                            <p:strVal val="#ppt_x+0.4"/>
                                          </p:val>
                                        </p:tav>
                                        <p:tav tm="100000">
                                          <p:val>
                                            <p:strVal val="#ppt_x-0.05"/>
                                          </p:val>
                                        </p:tav>
                                      </p:tavLst>
                                    </p:anim>
                                    <p:anim calcmode="lin" valueType="num">
                                      <p:cBhvr>
                                        <p:cTn id="18" dur="800" decel="100000" fill="hold"/>
                                        <p:tgtEl>
                                          <p:spTgt spid="31749"/>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1749"/>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1749"/>
                                        </p:tgtEl>
                                        <p:attrNameLst>
                                          <p:attrName>ppt_y</p:attrName>
                                        </p:attrNameLst>
                                      </p:cBhvr>
                                      <p:tavLst>
                                        <p:tav tm="0">
                                          <p:val>
                                            <p:strVal val="#ppt_y+0.1"/>
                                          </p:val>
                                        </p:tav>
                                        <p:tav tm="100000">
                                          <p:val>
                                            <p:strVal val="#ppt_y"/>
                                          </p:val>
                                        </p:tav>
                                      </p:tavLst>
                                    </p:anim>
                                  </p:childTnLst>
                                </p:cTn>
                              </p:par>
                              <p:par>
                                <p:cTn id="21" presetID="30" presetClass="entr" presetSubtype="0" fill="hold" grpId="0" nodeType="withEffect">
                                  <p:stCondLst>
                                    <p:cond delay="0"/>
                                  </p:stCondLst>
                                  <p:childTnLst>
                                    <p:set>
                                      <p:cBhvr>
                                        <p:cTn id="22" dur="1" fill="hold">
                                          <p:stCondLst>
                                            <p:cond delay="0"/>
                                          </p:stCondLst>
                                        </p:cTn>
                                        <p:tgtEl>
                                          <p:spTgt spid="31748"/>
                                        </p:tgtEl>
                                        <p:attrNameLst>
                                          <p:attrName>style.visibility</p:attrName>
                                        </p:attrNameLst>
                                      </p:cBhvr>
                                      <p:to>
                                        <p:strVal val="visible"/>
                                      </p:to>
                                    </p:set>
                                    <p:animEffect transition="in" filter="fade">
                                      <p:cBhvr>
                                        <p:cTn id="23" dur="800" decel="100000"/>
                                        <p:tgtEl>
                                          <p:spTgt spid="31748"/>
                                        </p:tgtEl>
                                      </p:cBhvr>
                                    </p:animEffect>
                                    <p:anim calcmode="lin" valueType="num">
                                      <p:cBhvr>
                                        <p:cTn id="24" dur="800" decel="100000" fill="hold"/>
                                        <p:tgtEl>
                                          <p:spTgt spid="31748"/>
                                        </p:tgtEl>
                                        <p:attrNameLst>
                                          <p:attrName>style.rotation</p:attrName>
                                        </p:attrNameLst>
                                      </p:cBhvr>
                                      <p:tavLst>
                                        <p:tav tm="0">
                                          <p:val>
                                            <p:fltVal val="-90"/>
                                          </p:val>
                                        </p:tav>
                                        <p:tav tm="100000">
                                          <p:val>
                                            <p:fltVal val="0"/>
                                          </p:val>
                                        </p:tav>
                                      </p:tavLst>
                                    </p:anim>
                                    <p:anim calcmode="lin" valueType="num">
                                      <p:cBhvr>
                                        <p:cTn id="25" dur="800" decel="100000" fill="hold"/>
                                        <p:tgtEl>
                                          <p:spTgt spid="31748"/>
                                        </p:tgtEl>
                                        <p:attrNameLst>
                                          <p:attrName>ppt_x</p:attrName>
                                        </p:attrNameLst>
                                      </p:cBhvr>
                                      <p:tavLst>
                                        <p:tav tm="0">
                                          <p:val>
                                            <p:strVal val="#ppt_x+0.4"/>
                                          </p:val>
                                        </p:tav>
                                        <p:tav tm="100000">
                                          <p:val>
                                            <p:strVal val="#ppt_x-0.05"/>
                                          </p:val>
                                        </p:tav>
                                      </p:tavLst>
                                    </p:anim>
                                    <p:anim calcmode="lin" valueType="num">
                                      <p:cBhvr>
                                        <p:cTn id="26" dur="800" decel="100000" fill="hold"/>
                                        <p:tgtEl>
                                          <p:spTgt spid="31748"/>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31748"/>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31748"/>
                                        </p:tgtEl>
                                        <p:attrNameLst>
                                          <p:attrName>ppt_y</p:attrName>
                                        </p:attrNameLst>
                                      </p:cBhvr>
                                      <p:tavLst>
                                        <p:tav tm="0">
                                          <p:val>
                                            <p:strVal val="#ppt_y+0.1"/>
                                          </p:val>
                                        </p:tav>
                                        <p:tav tm="100000">
                                          <p:val>
                                            <p:strVal val="#ppt_y"/>
                                          </p:val>
                                        </p:tav>
                                      </p:tavLst>
                                    </p:anim>
                                  </p:childTnLst>
                                </p:cTn>
                              </p:par>
                              <p:par>
                                <p:cTn id="29" presetID="30" presetClass="entr" presetSubtype="0" fill="hold" grpId="0" nodeType="withEffect">
                                  <p:stCondLst>
                                    <p:cond delay="0"/>
                                  </p:stCondLst>
                                  <p:childTnLst>
                                    <p:set>
                                      <p:cBhvr>
                                        <p:cTn id="30" dur="1" fill="hold">
                                          <p:stCondLst>
                                            <p:cond delay="0"/>
                                          </p:stCondLst>
                                        </p:cTn>
                                        <p:tgtEl>
                                          <p:spTgt spid="31747"/>
                                        </p:tgtEl>
                                        <p:attrNameLst>
                                          <p:attrName>style.visibility</p:attrName>
                                        </p:attrNameLst>
                                      </p:cBhvr>
                                      <p:to>
                                        <p:strVal val="visible"/>
                                      </p:to>
                                    </p:set>
                                    <p:animEffect transition="in" filter="fade">
                                      <p:cBhvr>
                                        <p:cTn id="31" dur="800" decel="100000"/>
                                        <p:tgtEl>
                                          <p:spTgt spid="31747"/>
                                        </p:tgtEl>
                                      </p:cBhvr>
                                    </p:animEffect>
                                    <p:anim calcmode="lin" valueType="num">
                                      <p:cBhvr>
                                        <p:cTn id="32" dur="800" decel="100000" fill="hold"/>
                                        <p:tgtEl>
                                          <p:spTgt spid="31747"/>
                                        </p:tgtEl>
                                        <p:attrNameLst>
                                          <p:attrName>style.rotation</p:attrName>
                                        </p:attrNameLst>
                                      </p:cBhvr>
                                      <p:tavLst>
                                        <p:tav tm="0">
                                          <p:val>
                                            <p:fltVal val="-90"/>
                                          </p:val>
                                        </p:tav>
                                        <p:tav tm="100000">
                                          <p:val>
                                            <p:fltVal val="0"/>
                                          </p:val>
                                        </p:tav>
                                      </p:tavLst>
                                    </p:anim>
                                    <p:anim calcmode="lin" valueType="num">
                                      <p:cBhvr>
                                        <p:cTn id="33" dur="800" decel="100000" fill="hold"/>
                                        <p:tgtEl>
                                          <p:spTgt spid="31747"/>
                                        </p:tgtEl>
                                        <p:attrNameLst>
                                          <p:attrName>ppt_x</p:attrName>
                                        </p:attrNameLst>
                                      </p:cBhvr>
                                      <p:tavLst>
                                        <p:tav tm="0">
                                          <p:val>
                                            <p:strVal val="#ppt_x+0.4"/>
                                          </p:val>
                                        </p:tav>
                                        <p:tav tm="100000">
                                          <p:val>
                                            <p:strVal val="#ppt_x-0.05"/>
                                          </p:val>
                                        </p:tav>
                                      </p:tavLst>
                                    </p:anim>
                                    <p:anim calcmode="lin" valueType="num">
                                      <p:cBhvr>
                                        <p:cTn id="34" dur="800" decel="100000" fill="hold"/>
                                        <p:tgtEl>
                                          <p:spTgt spid="31747"/>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31747"/>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31747"/>
                                        </p:tgtEl>
                                        <p:attrNameLst>
                                          <p:attrName>ppt_y</p:attrName>
                                        </p:attrNameLst>
                                      </p:cBhvr>
                                      <p:tavLst>
                                        <p:tav tm="0">
                                          <p:val>
                                            <p:strVal val="#ppt_y+0.1"/>
                                          </p:val>
                                        </p:tav>
                                        <p:tav tm="100000">
                                          <p:val>
                                            <p:strVal val="#ppt_y"/>
                                          </p:val>
                                        </p:tav>
                                      </p:tavLst>
                                    </p:anim>
                                  </p:childTnLst>
                                </p:cTn>
                              </p:par>
                              <p:par>
                                <p:cTn id="37" presetID="30"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800" decel="100000"/>
                                        <p:tgtEl>
                                          <p:spTgt spid="10"/>
                                        </p:tgtEl>
                                      </p:cBhvr>
                                    </p:animEffect>
                                    <p:anim calcmode="lin" valueType="num">
                                      <p:cBhvr>
                                        <p:cTn id="40" dur="800" decel="100000" fill="hold"/>
                                        <p:tgtEl>
                                          <p:spTgt spid="10"/>
                                        </p:tgtEl>
                                        <p:attrNameLst>
                                          <p:attrName>style.rotation</p:attrName>
                                        </p:attrNameLst>
                                      </p:cBhvr>
                                      <p:tavLst>
                                        <p:tav tm="0">
                                          <p:val>
                                            <p:fltVal val="-90"/>
                                          </p:val>
                                        </p:tav>
                                        <p:tav tm="100000">
                                          <p:val>
                                            <p:fltVal val="0"/>
                                          </p:val>
                                        </p:tav>
                                      </p:tavLst>
                                    </p:anim>
                                    <p:anim calcmode="lin" valueType="num">
                                      <p:cBhvr>
                                        <p:cTn id="41" dur="800" decel="100000" fill="hold"/>
                                        <p:tgtEl>
                                          <p:spTgt spid="10"/>
                                        </p:tgtEl>
                                        <p:attrNameLst>
                                          <p:attrName>ppt_x</p:attrName>
                                        </p:attrNameLst>
                                      </p:cBhvr>
                                      <p:tavLst>
                                        <p:tav tm="0">
                                          <p:val>
                                            <p:strVal val="#ppt_x+0.4"/>
                                          </p:val>
                                        </p:tav>
                                        <p:tav tm="100000">
                                          <p:val>
                                            <p:strVal val="#ppt_x-0.05"/>
                                          </p:val>
                                        </p:tav>
                                      </p:tavLst>
                                    </p:anim>
                                    <p:anim calcmode="lin" valueType="num">
                                      <p:cBhvr>
                                        <p:cTn id="42" dur="800" decel="100000" fill="hold"/>
                                        <p:tgtEl>
                                          <p:spTgt spid="10"/>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par>
                                <p:cTn id="45" presetID="30"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800" decel="100000"/>
                                        <p:tgtEl>
                                          <p:spTgt spid="9"/>
                                        </p:tgtEl>
                                      </p:cBhvr>
                                    </p:animEffect>
                                    <p:anim calcmode="lin" valueType="num">
                                      <p:cBhvr>
                                        <p:cTn id="48" dur="800" decel="100000" fill="hold"/>
                                        <p:tgtEl>
                                          <p:spTgt spid="9"/>
                                        </p:tgtEl>
                                        <p:attrNameLst>
                                          <p:attrName>style.rotation</p:attrName>
                                        </p:attrNameLst>
                                      </p:cBhvr>
                                      <p:tavLst>
                                        <p:tav tm="0">
                                          <p:val>
                                            <p:fltVal val="-90"/>
                                          </p:val>
                                        </p:tav>
                                        <p:tav tm="100000">
                                          <p:val>
                                            <p:fltVal val="0"/>
                                          </p:val>
                                        </p:tav>
                                      </p:tavLst>
                                    </p:anim>
                                    <p:anim calcmode="lin" valueType="num">
                                      <p:cBhvr>
                                        <p:cTn id="49" dur="800" decel="100000" fill="hold"/>
                                        <p:tgtEl>
                                          <p:spTgt spid="9"/>
                                        </p:tgtEl>
                                        <p:attrNameLst>
                                          <p:attrName>ppt_x</p:attrName>
                                        </p:attrNameLst>
                                      </p:cBhvr>
                                      <p:tavLst>
                                        <p:tav tm="0">
                                          <p:val>
                                            <p:strVal val="#ppt_x+0.4"/>
                                          </p:val>
                                        </p:tav>
                                        <p:tav tm="100000">
                                          <p:val>
                                            <p:strVal val="#ppt_x-0.05"/>
                                          </p:val>
                                        </p:tav>
                                      </p:tavLst>
                                    </p:anim>
                                    <p:anim calcmode="lin" valueType="num">
                                      <p:cBhvr>
                                        <p:cTn id="50" dur="800" decel="100000" fill="hold"/>
                                        <p:tgtEl>
                                          <p:spTgt spid="9"/>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0" presetClass="entr" presetSubtype="0"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edge">
                                      <p:cBhvr>
                                        <p:cTn id="5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47" grpId="0" animBg="1"/>
      <p:bldP spid="31748" grpId="0" animBg="1"/>
      <p:bldP spid="31749" grpId="0" animBg="1"/>
      <p:bldP spid="9" grpId="0" animBg="1"/>
      <p:bldP spid="10"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2"/>
          <p:cNvSpPr txBox="1"/>
          <p:nvPr/>
        </p:nvSpPr>
        <p:spPr>
          <a:xfrm>
            <a:off x="381000" y="1371600"/>
            <a:ext cx="8763000" cy="2553335"/>
          </a:xfrm>
          <a:prstGeom prst="rect">
            <a:avLst/>
          </a:prstGeom>
          <a:noFill/>
          <a:ln w="9525">
            <a:noFill/>
          </a:ln>
        </p:spPr>
        <p:txBody>
          <a:bodyPr>
            <a:spAutoFit/>
          </a:bodyPr>
          <a:lstStyle/>
          <a:p>
            <a:pPr>
              <a:spcBef>
                <a:spcPct val="50000"/>
              </a:spcBef>
            </a:pPr>
            <a:r>
              <a:rPr lang="en-US" altLang="en-US" sz="2000" dirty="0">
                <a:solidFill>
                  <a:srgbClr val="FF0000"/>
                </a:solidFill>
                <a:latin typeface="Arial" panose="020B0604020202020204" pitchFamily="34" charset="0"/>
              </a:rPr>
              <a:t>Câu 2:  Nhóm động vật KHÔNG có sự pha trộn giữa máu giàu O</a:t>
            </a:r>
            <a:r>
              <a:rPr lang="en-US" altLang="en-US" sz="2000" baseline="-25000" dirty="0">
                <a:solidFill>
                  <a:srgbClr val="FF0000"/>
                </a:solidFill>
                <a:latin typeface="Arial" panose="020B0604020202020204" pitchFamily="34" charset="0"/>
              </a:rPr>
              <a:t>2</a:t>
            </a:r>
            <a:r>
              <a:rPr lang="en-US" altLang="en-US" sz="2000" dirty="0">
                <a:solidFill>
                  <a:srgbClr val="FF0000"/>
                </a:solidFill>
                <a:latin typeface="Arial" panose="020B0604020202020204" pitchFamily="34" charset="0"/>
              </a:rPr>
              <a:t> và máu giàu CO</a:t>
            </a:r>
            <a:r>
              <a:rPr lang="en-US" altLang="en-US" sz="2000" baseline="-25000" dirty="0">
                <a:solidFill>
                  <a:srgbClr val="FF0000"/>
                </a:solidFill>
                <a:latin typeface="Arial" panose="020B0604020202020204" pitchFamily="34" charset="0"/>
              </a:rPr>
              <a:t>2</a:t>
            </a:r>
            <a:r>
              <a:rPr lang="en-US" altLang="en-US" sz="2000" dirty="0">
                <a:solidFill>
                  <a:srgbClr val="FF0000"/>
                </a:solidFill>
                <a:latin typeface="Arial" panose="020B0604020202020204" pitchFamily="34" charset="0"/>
              </a:rPr>
              <a:t> ở tim:</a:t>
            </a:r>
          </a:p>
          <a:p>
            <a:pPr>
              <a:spcBef>
                <a:spcPct val="50000"/>
              </a:spcBef>
            </a:pPr>
            <a:r>
              <a:rPr lang="en-US" altLang="en-US" sz="2000" dirty="0">
                <a:latin typeface="Arial" panose="020B0604020202020204" pitchFamily="34" charset="0"/>
              </a:rPr>
              <a:t>	</a:t>
            </a:r>
            <a:r>
              <a:rPr lang="vi-VN" altLang="en-US" sz="2000" dirty="0">
                <a:latin typeface="Arial" panose="020B0604020202020204" pitchFamily="34" charset="0"/>
              </a:rPr>
              <a:t>A. </a:t>
            </a:r>
            <a:r>
              <a:rPr lang="en-US" altLang="en-US" sz="2000" dirty="0">
                <a:latin typeface="Arial" panose="020B0604020202020204" pitchFamily="34" charset="0"/>
              </a:rPr>
              <a:t>Cá xương, chim, thú</a:t>
            </a:r>
          </a:p>
          <a:p>
            <a:pPr>
              <a:spcBef>
                <a:spcPct val="50000"/>
              </a:spcBef>
            </a:pPr>
            <a:r>
              <a:rPr lang="en-US" altLang="en-US" sz="2000" dirty="0">
                <a:latin typeface="Arial" panose="020B0604020202020204" pitchFamily="34" charset="0"/>
              </a:rPr>
              <a:t>	</a:t>
            </a:r>
            <a:r>
              <a:rPr lang="vi-VN" altLang="en-US" sz="2000" dirty="0">
                <a:latin typeface="Arial" panose="020B0604020202020204" pitchFamily="34" charset="0"/>
              </a:rPr>
              <a:t>B. </a:t>
            </a:r>
            <a:r>
              <a:rPr lang="en-US" altLang="en-US" sz="2000" dirty="0">
                <a:latin typeface="Arial" panose="020B0604020202020204" pitchFamily="34" charset="0"/>
              </a:rPr>
              <a:t>Lưỡng cư, thú</a:t>
            </a:r>
          </a:p>
          <a:p>
            <a:pPr>
              <a:spcBef>
                <a:spcPct val="50000"/>
              </a:spcBef>
            </a:pPr>
            <a:r>
              <a:rPr lang="en-US" altLang="en-US" sz="2000" dirty="0">
                <a:latin typeface="Arial" panose="020B0604020202020204" pitchFamily="34" charset="0"/>
              </a:rPr>
              <a:t>	</a:t>
            </a:r>
            <a:r>
              <a:rPr lang="vi-VN" altLang="en-US" sz="2000" dirty="0">
                <a:latin typeface="Arial" panose="020B0604020202020204" pitchFamily="34" charset="0"/>
              </a:rPr>
              <a:t>C. </a:t>
            </a:r>
            <a:r>
              <a:rPr lang="en-US" altLang="en-US" sz="2000" dirty="0">
                <a:latin typeface="Arial" panose="020B0604020202020204" pitchFamily="34" charset="0"/>
              </a:rPr>
              <a:t>Bò sát (trừ cá sấu), chim, thú</a:t>
            </a:r>
          </a:p>
          <a:p>
            <a:pPr>
              <a:spcBef>
                <a:spcPct val="50000"/>
              </a:spcBef>
            </a:pPr>
            <a:r>
              <a:rPr lang="en-US" altLang="en-US" sz="2000" dirty="0">
                <a:latin typeface="Arial" panose="020B0604020202020204" pitchFamily="34" charset="0"/>
              </a:rPr>
              <a:t>	</a:t>
            </a:r>
            <a:r>
              <a:rPr lang="vi-VN" altLang="en-US" sz="2000" dirty="0">
                <a:latin typeface="Arial" panose="020B0604020202020204" pitchFamily="34" charset="0"/>
              </a:rPr>
              <a:t>D. </a:t>
            </a:r>
            <a:r>
              <a:rPr lang="en-US" altLang="en-US" sz="2000" dirty="0">
                <a:latin typeface="Arial" panose="020B0604020202020204" pitchFamily="34" charset="0"/>
              </a:rPr>
              <a:t>Lưỡng cư, bò sát, chim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800" decel="100000"/>
                                        <p:tgtEl>
                                          <p:spTgt spid="12"/>
                                        </p:tgtEl>
                                      </p:cBhvr>
                                    </p:animEffect>
                                    <p:anim calcmode="lin" valueType="num">
                                      <p:cBhvr>
                                        <p:cTn id="8" dur="800" decel="100000" fill="hold"/>
                                        <p:tgtEl>
                                          <p:spTgt spid="12"/>
                                        </p:tgtEl>
                                        <p:attrNameLst>
                                          <p:attrName>style.rotation</p:attrName>
                                        </p:attrNameLst>
                                      </p:cBhvr>
                                      <p:tavLst>
                                        <p:tav tm="0">
                                          <p:val>
                                            <p:fltVal val="-90"/>
                                          </p:val>
                                        </p:tav>
                                        <p:tav tm="100000">
                                          <p:val>
                                            <p:fltVal val="0"/>
                                          </p:val>
                                        </p:tav>
                                      </p:tavLst>
                                    </p:anim>
                                    <p:anim calcmode="lin" valueType="num">
                                      <p:cBhvr>
                                        <p:cTn id="9" dur="800" decel="100000" fill="hold"/>
                                        <p:tgtEl>
                                          <p:spTgt spid="12"/>
                                        </p:tgtEl>
                                        <p:attrNameLst>
                                          <p:attrName>ppt_x</p:attrName>
                                        </p:attrNameLst>
                                      </p:cBhvr>
                                      <p:tavLst>
                                        <p:tav tm="0">
                                          <p:val>
                                            <p:strVal val="#ppt_x+0.4"/>
                                          </p:val>
                                        </p:tav>
                                        <p:tav tm="100000">
                                          <p:val>
                                            <p:strVal val="#ppt_x-0.05"/>
                                          </p:val>
                                        </p:tav>
                                      </p:tavLst>
                                    </p:anim>
                                    <p:anim calcmode="lin" valueType="num">
                                      <p:cBhvr>
                                        <p:cTn id="10" dur="800" decel="100000" fill="hold"/>
                                        <p:tgtEl>
                                          <p:spTgt spid="1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2">
                                            <p:txEl>
                                              <p:pRg st="3" end="3"/>
                                            </p:txEl>
                                          </p:spTgt>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2">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538480" y="2339340"/>
            <a:ext cx="6167120" cy="521970"/>
          </a:xfrm>
          <a:prstGeom prst="rect">
            <a:avLst/>
          </a:prstGeom>
          <a:noFill/>
        </p:spPr>
        <p:txBody>
          <a:bodyPr wrap="square" rtlCol="0">
            <a:spAutoFit/>
          </a:bodyPr>
          <a:lstStyle/>
          <a:p>
            <a:r>
              <a:rPr lang="vi-VN" altLang="en-US" sz="2800">
                <a:solidFill>
                  <a:srgbClr val="FF0000"/>
                </a:solidFill>
              </a:rPr>
              <a:t>XIN CHÂN THÀNH CẢM ƠN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4940300"/>
          </a:xfrm>
        </p:spPr>
        <p:txBody>
          <a:bodyPr vert="horz" wrap="square" lIns="91440" tIns="45720" rIns="91440" bIns="45720" numCol="1" anchor="t" anchorCtr="0" compatLnSpc="1"/>
          <a:lstStyle/>
          <a:p>
            <a:pPr marL="107950" indent="0">
              <a:buNone/>
            </a:pPr>
            <a:r>
              <a:rPr sz="2400" b="1" dirty="0">
                <a:solidFill>
                  <a:srgbClr val="1111E1"/>
                </a:solidFill>
              </a:rPr>
              <a:t>I. </a:t>
            </a:r>
            <a:r>
              <a:rPr sz="2400" b="1" dirty="0">
                <a:solidFill>
                  <a:srgbClr val="1111E1"/>
                </a:solidFill>
                <a:latin typeface="Arial" panose="020B0604020202020204" pitchFamily="34" charset="0"/>
                <a:cs typeface="Arial" panose="020B0604020202020204" pitchFamily="34" charset="0"/>
              </a:rPr>
              <a:t>CẤU TẠO VÀ CHỨC NĂNG CỦA HỆ TUẦN HOÀN</a:t>
            </a:r>
          </a:p>
          <a:p>
            <a:pPr marL="107950" indent="0">
              <a:buNone/>
            </a:pPr>
            <a:r>
              <a:rPr dirty="0"/>
              <a:t>1. Cấu tạo chung</a:t>
            </a:r>
          </a:p>
          <a:p>
            <a:pPr marL="107950" indent="0"/>
            <a:endParaRPr b="1" dirty="0"/>
          </a:p>
        </p:txBody>
      </p:sp>
      <p:sp>
        <p:nvSpPr>
          <p:cNvPr id="3" name="Title 2"/>
          <p:cNvSpPr>
            <a:spLocks noGrp="1"/>
          </p:cNvSpPr>
          <p:nvPr>
            <p:ph type="title"/>
          </p:nvPr>
        </p:nvSpPr>
        <p:spPr>
          <a:xfrm>
            <a:off x="457200" y="274638"/>
            <a:ext cx="8229600" cy="563562"/>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800" b="1" i="0" u="none" strike="noStrike" kern="1200" cap="none" spc="0" normalizeH="0" baseline="0" noProof="0" dirty="0" err="1" smtClean="0">
                <a:ln>
                  <a:noFill/>
                </a:ln>
                <a:solidFill>
                  <a:srgbClr val="FF0000"/>
                </a:solidFill>
                <a:effectLst/>
                <a:uLnTx/>
                <a:uFillTx/>
                <a:latin typeface="+mj-lt"/>
                <a:ea typeface="+mj-ea"/>
                <a:cs typeface="+mj-cs"/>
              </a:rPr>
              <a:t>Bài</a:t>
            </a:r>
            <a:r>
              <a:rPr kumimoji="0" lang="en-US" sz="2800" b="1" i="0" u="none" strike="noStrike" kern="1200" cap="none" spc="0" normalizeH="0" baseline="0" noProof="0" dirty="0" smtClean="0">
                <a:ln>
                  <a:noFill/>
                </a:ln>
                <a:solidFill>
                  <a:srgbClr val="FF0000"/>
                </a:solidFill>
                <a:effectLst/>
                <a:uLnTx/>
                <a:uFillTx/>
                <a:latin typeface="+mj-lt"/>
                <a:ea typeface="+mj-ea"/>
                <a:cs typeface="+mj-cs"/>
              </a:rPr>
              <a:t> 18: TUẦN HOÀN MÁU</a:t>
            </a:r>
            <a:endParaRPr kumimoji="0" lang="en-US" sz="2800" b="1" i="0" u="none" strike="noStrike" kern="1200" cap="none" spc="0" normalizeH="0" baseline="0" noProof="0" dirty="0">
              <a:ln>
                <a:noFill/>
              </a:ln>
              <a:solidFill>
                <a:srgbClr val="FF0000"/>
              </a:solidFill>
              <a:effectLst/>
              <a:uLnTx/>
              <a:uFillTx/>
              <a:latin typeface="+mj-lt"/>
              <a:ea typeface="+mj-ea"/>
              <a:cs typeface="+mj-cs"/>
            </a:endParaRPr>
          </a:p>
        </p:txBody>
      </p:sp>
      <p:pic>
        <p:nvPicPr>
          <p:cNvPr id="50178" name="Picture 2"/>
          <p:cNvPicPr>
            <a:picLocks noChangeAspect="1"/>
          </p:cNvPicPr>
          <p:nvPr/>
        </p:nvPicPr>
        <p:blipFill>
          <a:blip r:embed="rId2"/>
          <a:stretch>
            <a:fillRect/>
          </a:stretch>
        </p:blipFill>
        <p:spPr>
          <a:xfrm>
            <a:off x="762000" y="2209800"/>
            <a:ext cx="7847013" cy="2725738"/>
          </a:xfrm>
          <a:prstGeom prst="rect">
            <a:avLst/>
          </a:prstGeom>
          <a:noFill/>
          <a:ln w="9525">
            <a:noFill/>
          </a:ln>
        </p:spPr>
      </p:pic>
      <p:sp>
        <p:nvSpPr>
          <p:cNvPr id="5" name="Text Box 5"/>
          <p:cNvSpPr txBox="1">
            <a:spLocks noChangeArrowheads="1"/>
          </p:cNvSpPr>
          <p:nvPr/>
        </p:nvSpPr>
        <p:spPr bwMode="auto">
          <a:xfrm>
            <a:off x="5883275" y="5248275"/>
            <a:ext cx="2343150" cy="831850"/>
          </a:xfrm>
          <a:prstGeom prst="rect">
            <a:avLst/>
          </a:prstGeom>
          <a:noFill/>
          <a:ln w="9525">
            <a:noFill/>
            <a:miter lim="800000"/>
          </a:ln>
          <a:effectLst/>
        </p:spPr>
        <p:txBody>
          <a:bodyPr>
            <a:spAutoFit/>
          </a:bodyPr>
          <a:lstStyle/>
          <a:p>
            <a:pPr algn="ctr">
              <a:spcBef>
                <a:spcPct val="50000"/>
              </a:spcBef>
              <a:buNone/>
            </a:pPr>
            <a:r>
              <a:rPr sz="2400" dirty="0">
                <a:solidFill>
                  <a:srgbClr val="990099"/>
                </a:solidFill>
                <a:effectLst>
                  <a:outerShdw blurRad="38100" dist="38100" dir="2700000">
                    <a:srgbClr val="C0C0C0"/>
                  </a:outerShdw>
                </a:effectLst>
                <a:latin typeface="Arial" panose="020B0604020202020204" pitchFamily="34" charset="0"/>
              </a:rPr>
              <a:t>Hệ thống mạch máu</a:t>
            </a:r>
          </a:p>
        </p:txBody>
      </p:sp>
      <p:sp>
        <p:nvSpPr>
          <p:cNvPr id="6" name="Text Box 6"/>
          <p:cNvSpPr txBox="1">
            <a:spLocks noChangeArrowheads="1"/>
          </p:cNvSpPr>
          <p:nvPr/>
        </p:nvSpPr>
        <p:spPr bwMode="auto">
          <a:xfrm>
            <a:off x="3578225" y="5181600"/>
            <a:ext cx="1138238" cy="457200"/>
          </a:xfrm>
          <a:prstGeom prst="rect">
            <a:avLst/>
          </a:prstGeom>
          <a:noFill/>
          <a:ln w="9525">
            <a:noFill/>
            <a:miter lim="800000"/>
          </a:ln>
          <a:effectLst/>
        </p:spPr>
        <p:txBody>
          <a:bodyPr>
            <a:spAutoFit/>
          </a:bodyPr>
          <a:lstStyle/>
          <a:p>
            <a:pPr marR="0" algn="ctr" defTabSz="914400" fontAlgn="auto">
              <a:spcBef>
                <a:spcPct val="50000"/>
              </a:spcBef>
              <a:spcAft>
                <a:spcPts val="0"/>
              </a:spcAft>
              <a:buClrTx/>
              <a:buSzTx/>
              <a:buFontTx/>
              <a:buNone/>
              <a:defRPr/>
            </a:pPr>
            <a:r>
              <a:rPr kumimoji="0" lang="en-US" sz="2400" kern="1200" cap="none" spc="0" normalizeH="0" baseline="0" noProof="0" dirty="0">
                <a:solidFill>
                  <a:srgbClr val="990099"/>
                </a:solidFill>
                <a:effectLst>
                  <a:outerShdw blurRad="38100" dist="38100" dir="2700000" algn="tl">
                    <a:srgbClr val="C0C0C0"/>
                  </a:outerShdw>
                </a:effectLst>
                <a:latin typeface="Arial" panose="020B0604020202020204" pitchFamily="34" charset="0"/>
                <a:ea typeface="+mn-ea"/>
                <a:cs typeface="Arial" panose="020B0604020202020204" pitchFamily="34" charset="0"/>
              </a:rPr>
              <a:t>Tim</a:t>
            </a:r>
          </a:p>
        </p:txBody>
      </p:sp>
      <p:sp>
        <p:nvSpPr>
          <p:cNvPr id="7" name="Text Box 7"/>
          <p:cNvSpPr txBox="1">
            <a:spLocks noChangeArrowheads="1"/>
          </p:cNvSpPr>
          <p:nvPr/>
        </p:nvSpPr>
        <p:spPr bwMode="auto">
          <a:xfrm>
            <a:off x="1006475" y="5178425"/>
            <a:ext cx="2057400" cy="831850"/>
          </a:xfrm>
          <a:prstGeom prst="rect">
            <a:avLst/>
          </a:prstGeom>
          <a:noFill/>
          <a:ln w="9525">
            <a:noFill/>
            <a:miter lim="800000"/>
          </a:ln>
          <a:effectLst/>
        </p:spPr>
        <p:txBody>
          <a:bodyPr>
            <a:spAutoFit/>
          </a:bodyPr>
          <a:lstStyle/>
          <a:p>
            <a:pPr algn="ctr">
              <a:spcBef>
                <a:spcPct val="50000"/>
              </a:spcBef>
              <a:buNone/>
            </a:pPr>
            <a:r>
              <a:rPr sz="2400" dirty="0">
                <a:solidFill>
                  <a:srgbClr val="990099"/>
                </a:solidFill>
                <a:effectLst>
                  <a:outerShdw blurRad="38100" dist="38100" dir="2700000">
                    <a:srgbClr val="C0C0C0"/>
                  </a:outerShdw>
                </a:effectLst>
                <a:latin typeface="Arial" panose="020B0604020202020204" pitchFamily="34" charset="0"/>
              </a:rPr>
              <a:t>Dịch tuần hoàn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17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4940300"/>
          </a:xfrm>
        </p:spPr>
        <p:txBody>
          <a:bodyPr vert="horz" wrap="square" lIns="91440" tIns="45720" rIns="91440" bIns="45720" numCol="1" anchor="t" anchorCtr="0" compatLnSpc="1"/>
          <a:lstStyle/>
          <a:p>
            <a:pPr marL="107950" indent="0">
              <a:buNone/>
            </a:pPr>
            <a:r>
              <a:rPr sz="2400" b="1" dirty="0">
                <a:solidFill>
                  <a:srgbClr val="1111E1"/>
                </a:solidFill>
                <a:latin typeface="Arial" panose="020B0604020202020204" pitchFamily="34" charset="0"/>
                <a:cs typeface="Arial" panose="020B0604020202020204" pitchFamily="34" charset="0"/>
              </a:rPr>
              <a:t>I. CẤU TẠO VÀ CHỨC NĂNG CỦA HỆ TUẦN HOÀN</a:t>
            </a:r>
          </a:p>
          <a:p>
            <a:pPr marL="107950" indent="0">
              <a:buNone/>
            </a:pPr>
            <a:r>
              <a:rPr dirty="0"/>
              <a:t>1. Cấu tạo chung</a:t>
            </a:r>
          </a:p>
          <a:p>
            <a:pPr marL="107950" indent="0">
              <a:buNone/>
            </a:pPr>
            <a:r>
              <a:rPr dirty="0"/>
              <a:t>- Dịch tuần hoàn: Máu hoặc hỗn hợp máu – dịch mô .</a:t>
            </a:r>
          </a:p>
          <a:p>
            <a:pPr marL="107950" indent="0">
              <a:buNone/>
            </a:pPr>
            <a:r>
              <a:rPr dirty="0"/>
              <a:t>- Tim: Là 1 cái máy bơm hút và đẩy máu trong mạch máu.</a:t>
            </a:r>
          </a:p>
          <a:p>
            <a:pPr marL="107950" indent="0">
              <a:buNone/>
            </a:pPr>
            <a:r>
              <a:rPr dirty="0"/>
              <a:t>- Hệ thống mạch máu: Gồm hệ thống động mạch, hệ thống mao mạch và hệ thống tĩnh mạch.</a:t>
            </a:r>
          </a:p>
          <a:p>
            <a:pPr marL="107950" indent="0">
              <a:buFontTx/>
              <a:buChar char="-"/>
            </a:pPr>
            <a:endParaRPr dirty="0"/>
          </a:p>
          <a:p>
            <a:pPr marL="107950" indent="0">
              <a:buNone/>
            </a:pPr>
            <a:endParaRPr dirty="0"/>
          </a:p>
          <a:p>
            <a:pPr marL="107950" indent="0"/>
            <a:endParaRPr b="1" dirty="0"/>
          </a:p>
        </p:txBody>
      </p:sp>
      <p:sp>
        <p:nvSpPr>
          <p:cNvPr id="3" name="Title 2"/>
          <p:cNvSpPr>
            <a:spLocks noGrp="1"/>
          </p:cNvSpPr>
          <p:nvPr>
            <p:ph type="title"/>
          </p:nvPr>
        </p:nvSpPr>
        <p:spPr>
          <a:xfrm>
            <a:off x="457200" y="274638"/>
            <a:ext cx="8229600" cy="563562"/>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800" b="1" i="0" u="none" strike="noStrike" kern="1200" cap="none" spc="0" normalizeH="0" baseline="0" noProof="0" dirty="0" err="1" smtClean="0">
                <a:ln>
                  <a:noFill/>
                </a:ln>
                <a:solidFill>
                  <a:srgbClr val="FF0000"/>
                </a:solidFill>
                <a:effectLst/>
                <a:uLnTx/>
                <a:uFillTx/>
                <a:latin typeface="+mj-lt"/>
                <a:ea typeface="+mj-ea"/>
                <a:cs typeface="+mj-cs"/>
              </a:rPr>
              <a:t>Bài</a:t>
            </a:r>
            <a:r>
              <a:rPr kumimoji="0" lang="en-US" sz="2800" b="1" i="0" u="none" strike="noStrike" kern="1200" cap="none" spc="0" normalizeH="0" baseline="0" noProof="0" dirty="0" smtClean="0">
                <a:ln>
                  <a:noFill/>
                </a:ln>
                <a:solidFill>
                  <a:srgbClr val="FF0000"/>
                </a:solidFill>
                <a:effectLst/>
                <a:uLnTx/>
                <a:uFillTx/>
                <a:latin typeface="+mj-lt"/>
                <a:ea typeface="+mj-ea"/>
                <a:cs typeface="+mj-cs"/>
              </a:rPr>
              <a:t> 18: TUẦN HOÀN MÁU</a:t>
            </a:r>
            <a:endParaRPr kumimoji="0" lang="en-US" sz="2800" b="1" i="0"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4940300"/>
          </a:xfrm>
        </p:spPr>
        <p:txBody>
          <a:bodyPr vert="horz" wrap="square" lIns="91440" tIns="45720" rIns="91440" bIns="45720" numCol="1" anchor="t" anchorCtr="0" compatLnSpc="1"/>
          <a:lstStyle/>
          <a:p>
            <a:pPr marL="107950" indent="0">
              <a:buNone/>
            </a:pPr>
            <a:r>
              <a:rPr sz="2400" b="1" dirty="0">
                <a:solidFill>
                  <a:srgbClr val="1111E1"/>
                </a:solidFill>
                <a:latin typeface="Arial" panose="020B0604020202020204" pitchFamily="34" charset="0"/>
                <a:cs typeface="Arial" panose="020B0604020202020204" pitchFamily="34" charset="0"/>
              </a:rPr>
              <a:t>I. CẤU TẠO VÀ CHỨC NĂNG CỦA HỆ TUẦN HOÀN</a:t>
            </a:r>
          </a:p>
          <a:p>
            <a:pPr marL="107950" indent="0">
              <a:buNone/>
            </a:pPr>
            <a:r>
              <a:rPr dirty="0"/>
              <a:t>1. Cấu tạo chung</a:t>
            </a:r>
          </a:p>
          <a:p>
            <a:pPr marL="107950" indent="0">
              <a:buNone/>
            </a:pPr>
            <a:r>
              <a:rPr dirty="0"/>
              <a:t>2. Chức năng chủ yếu của hệ tuần hoàn</a:t>
            </a:r>
          </a:p>
          <a:p>
            <a:pPr marL="107950" indent="0">
              <a:buNone/>
            </a:pPr>
            <a:r>
              <a:rPr dirty="0"/>
              <a:t>- Chức năng của hệ tuần hoàn là vận chuyển các chất từ bộ phận này đến bộ phận khác để đáp ứng cho các hoạt động sống của cơ thể.</a:t>
            </a:r>
          </a:p>
          <a:p>
            <a:pPr marL="107950" indent="0">
              <a:buNone/>
            </a:pPr>
            <a:endParaRPr dirty="0"/>
          </a:p>
          <a:p>
            <a:pPr marL="107950" indent="0"/>
            <a:endParaRPr b="1" dirty="0"/>
          </a:p>
        </p:txBody>
      </p:sp>
      <p:sp>
        <p:nvSpPr>
          <p:cNvPr id="3" name="Title 2"/>
          <p:cNvSpPr>
            <a:spLocks noGrp="1"/>
          </p:cNvSpPr>
          <p:nvPr>
            <p:ph type="title"/>
          </p:nvPr>
        </p:nvSpPr>
        <p:spPr>
          <a:xfrm>
            <a:off x="457200" y="274638"/>
            <a:ext cx="8229600" cy="563562"/>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800" b="1" i="0" u="none" strike="noStrike" kern="1200" cap="none" spc="0" normalizeH="0" baseline="0" noProof="0" dirty="0" err="1" smtClean="0">
                <a:ln>
                  <a:noFill/>
                </a:ln>
                <a:solidFill>
                  <a:srgbClr val="FF0000"/>
                </a:solidFill>
                <a:effectLst/>
                <a:uLnTx/>
                <a:uFillTx/>
                <a:latin typeface="+mj-lt"/>
                <a:ea typeface="+mj-ea"/>
                <a:cs typeface="+mj-cs"/>
              </a:rPr>
              <a:t>Bài</a:t>
            </a:r>
            <a:r>
              <a:rPr kumimoji="0" lang="en-US" sz="2800" b="1" i="0" u="none" strike="noStrike" kern="1200" cap="none" spc="0" normalizeH="0" baseline="0" noProof="0" dirty="0" smtClean="0">
                <a:ln>
                  <a:noFill/>
                </a:ln>
                <a:solidFill>
                  <a:srgbClr val="FF0000"/>
                </a:solidFill>
                <a:effectLst/>
                <a:uLnTx/>
                <a:uFillTx/>
                <a:latin typeface="+mj-lt"/>
                <a:ea typeface="+mj-ea"/>
                <a:cs typeface="+mj-cs"/>
              </a:rPr>
              <a:t> 18: TUẦN HOÀN MÁU</a:t>
            </a:r>
            <a:endParaRPr kumimoji="0" lang="en-US" sz="2800" b="1" i="0" u="none" strike="noStrike" kern="1200" cap="none" spc="0" normalizeH="0" baseline="0" noProof="0" dirty="0">
              <a:ln>
                <a:noFill/>
              </a:ln>
              <a:solidFill>
                <a:srgbClr val="FF0000"/>
              </a:solidFill>
              <a:effectLst/>
              <a:uLnTx/>
              <a:uFillTx/>
              <a:latin typeface="+mj-lt"/>
              <a:ea typeface="+mj-ea"/>
              <a:cs typeface="+mj-cs"/>
            </a:endParaRPr>
          </a:p>
        </p:txBody>
      </p:sp>
      <p:sp>
        <p:nvSpPr>
          <p:cNvPr id="5" name="Cloud Callout 4"/>
          <p:cNvSpPr/>
          <p:nvPr/>
        </p:nvSpPr>
        <p:spPr>
          <a:xfrm>
            <a:off x="655638" y="3048000"/>
            <a:ext cx="7543800" cy="24638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ctr">
              <a:buNone/>
            </a:pPr>
            <a:r>
              <a:rPr sz="2600" b="0" dirty="0">
                <a:solidFill>
                  <a:srgbClr val="FFFFFF"/>
                </a:solidFill>
                <a:latin typeface="Lucida Sans Unicode" panose="020B0602030504020204" pitchFamily="34" charset="0"/>
              </a:rPr>
              <a:t>Nêu chức năng chủ yếu của hệ tuần hoàn?</a:t>
            </a:r>
          </a:p>
          <a:p>
            <a:pPr lvl="0" algn="ctr">
              <a:buNone/>
            </a:pPr>
            <a:endParaRPr sz="3000" dirty="0">
              <a:solidFill>
                <a:srgbClr val="FFFFFF"/>
              </a:solidFill>
              <a:latin typeface="Lucida Sans Unicode" panose="020B0602030504020204" pitchFamily="34" charset="0"/>
            </a:endParaRPr>
          </a:p>
        </p:txBody>
      </p:sp>
      <p:sp>
        <p:nvSpPr>
          <p:cNvPr id="6" name="Cloud Callout 5"/>
          <p:cNvSpPr/>
          <p:nvPr/>
        </p:nvSpPr>
        <p:spPr>
          <a:xfrm>
            <a:off x="1600200" y="3832225"/>
            <a:ext cx="7543800" cy="2463800"/>
          </a:xfrm>
          <a:prstGeom prst="cloudCallou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ctr">
              <a:buNone/>
            </a:pPr>
            <a:endParaRPr sz="3000" dirty="0">
              <a:solidFill>
                <a:srgbClr val="FFFFFF"/>
              </a:solidFill>
              <a:latin typeface="Lucida Sans Unicode" panose="020B0602030504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5138" y="1303338"/>
            <a:ext cx="8221662" cy="1646237"/>
          </a:xfrm>
          <a:prstGeom prst="rect">
            <a:avLst/>
          </a:prstGeom>
          <a:noFill/>
          <a:ln w="9525">
            <a:noFill/>
          </a:ln>
        </p:spPr>
        <p:txBody>
          <a:bodyPr>
            <a:spAutoFit/>
          </a:bodyPr>
          <a:lstStyle/>
          <a:p>
            <a:pPr algn="just"/>
            <a:r>
              <a:rPr lang="en-US" altLang="en-US" sz="2400" dirty="0">
                <a:latin typeface="Arial" panose="020B0604020202020204" pitchFamily="34" charset="0"/>
              </a:rPr>
              <a:t>- Động vật đa bào có cơ thể nhỏ, dẹp và động vật đơn bào </a:t>
            </a:r>
            <a:r>
              <a:rPr lang="en-US" altLang="en-US" sz="2400" i="1" u="sng" dirty="0">
                <a:latin typeface="Arial" panose="020B0604020202020204" pitchFamily="34" charset="0"/>
              </a:rPr>
              <a:t>không</a:t>
            </a:r>
            <a:r>
              <a:rPr lang="en-US" altLang="en-US" sz="2400" dirty="0">
                <a:latin typeface="Arial" panose="020B0604020202020204" pitchFamily="34" charset="0"/>
              </a:rPr>
              <a:t> có hệ tuần hoàn.</a:t>
            </a:r>
          </a:p>
          <a:p>
            <a:pPr algn="just">
              <a:spcBef>
                <a:spcPts val="600"/>
              </a:spcBef>
            </a:pPr>
            <a:r>
              <a:rPr lang="en-US" altLang="en-US" sz="2400" dirty="0">
                <a:latin typeface="Arial" panose="020B0604020202020204" pitchFamily="34" charset="0"/>
              </a:rPr>
              <a:t>- Động vật đa bào có kích thước cơ thể lớn </a:t>
            </a:r>
            <a:r>
              <a:rPr lang="en-US" altLang="en-US" sz="2400" i="1" u="sng" dirty="0">
                <a:latin typeface="Arial" panose="020B0604020202020204" pitchFamily="34" charset="0"/>
              </a:rPr>
              <a:t>có</a:t>
            </a:r>
            <a:r>
              <a:rPr lang="en-US" altLang="en-US" sz="2400" dirty="0">
                <a:latin typeface="Arial" panose="020B0604020202020204" pitchFamily="34" charset="0"/>
              </a:rPr>
              <a:t> hệ tuần hoàn.</a:t>
            </a:r>
          </a:p>
        </p:txBody>
      </p:sp>
      <p:sp>
        <p:nvSpPr>
          <p:cNvPr id="16387" name="TextBox 2"/>
          <p:cNvSpPr txBox="1"/>
          <p:nvPr/>
        </p:nvSpPr>
        <p:spPr>
          <a:xfrm>
            <a:off x="228600" y="304800"/>
            <a:ext cx="8915400" cy="892175"/>
          </a:xfrm>
          <a:prstGeom prst="rect">
            <a:avLst/>
          </a:prstGeom>
          <a:noFill/>
          <a:ln w="9525">
            <a:noFill/>
          </a:ln>
        </p:spPr>
        <p:txBody>
          <a:bodyPr>
            <a:spAutoFit/>
          </a:bodyPr>
          <a:lstStyle/>
          <a:p>
            <a:pPr algn="ctr"/>
            <a:r>
              <a:rPr sz="2800" dirty="0">
                <a:solidFill>
                  <a:srgbClr val="FF0000"/>
                </a:solidFill>
                <a:latin typeface="Arial" panose="020B0604020202020204" pitchFamily="34" charset="0"/>
              </a:rPr>
              <a:t>Bài 18: TUẦN HOÀN MÁU</a:t>
            </a:r>
            <a:endParaRPr lang="en-US" altLang="en-US" sz="2800" dirty="0">
              <a:solidFill>
                <a:srgbClr val="FF0000"/>
              </a:solidFill>
              <a:latin typeface="Arial" panose="020B0604020202020204" pitchFamily="34" charset="0"/>
            </a:endParaRPr>
          </a:p>
          <a:p>
            <a:r>
              <a:rPr lang="en-US" altLang="en-US" sz="2400" dirty="0">
                <a:solidFill>
                  <a:srgbClr val="1111E1"/>
                </a:solidFill>
                <a:latin typeface="Arial" panose="020B0604020202020204" pitchFamily="34" charset="0"/>
              </a:rPr>
              <a:t>II – CÁC DẠNG HỆ TUẦN HOÀN Ở ĐỘNG VẬT</a:t>
            </a:r>
          </a:p>
        </p:txBody>
      </p:sp>
      <p:sp>
        <p:nvSpPr>
          <p:cNvPr id="4" name="TextBox 3"/>
          <p:cNvSpPr txBox="1"/>
          <p:nvPr/>
        </p:nvSpPr>
        <p:spPr>
          <a:xfrm>
            <a:off x="465138" y="2944813"/>
            <a:ext cx="6477000" cy="460375"/>
          </a:xfrm>
          <a:prstGeom prst="rect">
            <a:avLst/>
          </a:prstGeom>
          <a:noFill/>
          <a:ln w="9525">
            <a:noFill/>
          </a:ln>
        </p:spPr>
        <p:txBody>
          <a:bodyPr>
            <a:spAutoFit/>
          </a:bodyPr>
          <a:lstStyle/>
          <a:p>
            <a:r>
              <a:rPr lang="en-US" altLang="en-US" sz="2400" dirty="0">
                <a:latin typeface="Arial" panose="020B0604020202020204" pitchFamily="34" charset="0"/>
              </a:rPr>
              <a:t>- Các dạng hệ tuần hoàn: </a:t>
            </a:r>
          </a:p>
        </p:txBody>
      </p:sp>
      <p:pic>
        <p:nvPicPr>
          <p:cNvPr id="5" name="Picture 4" descr="Káº¿t quáº£ hÃ¬nh áº£nh cho cÃ¡c há» tuáº§n hoÃ n"/>
          <p:cNvPicPr>
            <a:picLocks noChangeAspect="1"/>
          </p:cNvPicPr>
          <p:nvPr/>
        </p:nvPicPr>
        <p:blipFill>
          <a:blip r:embed="rId2"/>
          <a:stretch>
            <a:fillRect/>
          </a:stretch>
        </p:blipFill>
        <p:spPr>
          <a:xfrm>
            <a:off x="465138" y="3581400"/>
            <a:ext cx="8297862" cy="23622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52425"/>
            <a:ext cx="8229600" cy="1138238"/>
          </a:xfrm>
          <a:prstGeom prst="rect">
            <a:avLst/>
          </a:prstGeom>
          <a:noFill/>
          <a:ln w="9525">
            <a:noFill/>
          </a:ln>
        </p:spPr>
        <p:txBody>
          <a:bodyPr>
            <a:spAutoFit/>
          </a:bodyPr>
          <a:lstStyle/>
          <a:p>
            <a:pPr algn="ctr"/>
            <a:r>
              <a:rPr sz="2000" dirty="0">
                <a:solidFill>
                  <a:srgbClr val="FF0000"/>
                </a:solidFill>
                <a:latin typeface="Arial" panose="020B0604020202020204" pitchFamily="34" charset="0"/>
              </a:rPr>
              <a:t>Bài 18: TUẦN HOÀN MÁU</a:t>
            </a:r>
            <a:endParaRPr lang="en-US" altLang="en-US" sz="2000" dirty="0">
              <a:solidFill>
                <a:srgbClr val="00B0F0"/>
              </a:solidFill>
              <a:latin typeface="Arial" panose="020B0604020202020204" pitchFamily="34" charset="0"/>
            </a:endParaRPr>
          </a:p>
          <a:p>
            <a:r>
              <a:rPr lang="en-US" altLang="en-US" sz="2400" dirty="0">
                <a:solidFill>
                  <a:srgbClr val="1111E1"/>
                </a:solidFill>
                <a:latin typeface="Arial" panose="020B0604020202020204" pitchFamily="34" charset="0"/>
              </a:rPr>
              <a:t>II. Các dạng hệ tuần hoàn ở động vật</a:t>
            </a:r>
          </a:p>
          <a:p>
            <a:r>
              <a:rPr lang="en-US" altLang="en-US" sz="2400" dirty="0">
                <a:solidFill>
                  <a:srgbClr val="1111E1"/>
                </a:solidFill>
                <a:latin typeface="Arial" panose="020B0604020202020204" pitchFamily="34" charset="0"/>
              </a:rPr>
              <a:t>1. Hệ tuần hoàn hở</a:t>
            </a:r>
          </a:p>
        </p:txBody>
      </p:sp>
      <p:pic>
        <p:nvPicPr>
          <p:cNvPr id="3" name="Picture 2" descr="so do he tuan hoan ho"/>
          <p:cNvPicPr>
            <a:picLocks noChangeAspect="1"/>
          </p:cNvPicPr>
          <p:nvPr/>
        </p:nvPicPr>
        <p:blipFill>
          <a:blip r:embed="rId2"/>
          <a:srcRect t="-687" r="9525" b="10416"/>
          <a:stretch>
            <a:fillRect/>
          </a:stretch>
        </p:blipFill>
        <p:spPr>
          <a:xfrm>
            <a:off x="2133600" y="1365250"/>
            <a:ext cx="4113213" cy="4122738"/>
          </a:xfrm>
          <a:prstGeom prst="rect">
            <a:avLst/>
          </a:prstGeom>
          <a:noFill/>
          <a:ln w="9525">
            <a:noFill/>
          </a:ln>
        </p:spPr>
      </p:pic>
      <p:sp>
        <p:nvSpPr>
          <p:cNvPr id="4" name="Rectangle 3"/>
          <p:cNvSpPr/>
          <p:nvPr/>
        </p:nvSpPr>
        <p:spPr>
          <a:xfrm>
            <a:off x="314325" y="1487488"/>
            <a:ext cx="4105275" cy="1938337"/>
          </a:xfrm>
          <a:prstGeom prst="rect">
            <a:avLst/>
          </a:prstGeom>
          <a:noFill/>
          <a:ln w="9525">
            <a:noFill/>
          </a:ln>
        </p:spPr>
        <p:txBody>
          <a:bodyPr>
            <a:spAutoFit/>
          </a:bodyPr>
          <a:lstStyle/>
          <a:p>
            <a:pPr algn="just"/>
            <a:r>
              <a:rPr lang="en-US" altLang="en-US" dirty="0">
                <a:solidFill>
                  <a:srgbClr val="000080"/>
                </a:solidFill>
                <a:latin typeface="Arial" panose="020B0604020202020204" pitchFamily="34" charset="0"/>
              </a:rPr>
              <a:t>- </a:t>
            </a:r>
            <a:r>
              <a:rPr lang="en-US" altLang="en-US" sz="2400" dirty="0">
                <a:solidFill>
                  <a:srgbClr val="000080"/>
                </a:solidFill>
                <a:latin typeface="Arial" panose="020B0604020202020204" pitchFamily="34" charset="0"/>
              </a:rPr>
              <a:t>Hệ tuần hoàn hở: </a:t>
            </a:r>
            <a:r>
              <a:rPr lang="en-US" altLang="en-US" sz="2400" b="0" dirty="0">
                <a:solidFill>
                  <a:srgbClr val="000080"/>
                </a:solidFill>
                <a:latin typeface="Arial" panose="020B0604020202020204" pitchFamily="34" charset="0"/>
              </a:rPr>
              <a:t>là hệ tuần hoàn trong dòng tuần hoàn của máu </a:t>
            </a:r>
            <a:r>
              <a:rPr lang="en-US" altLang="en-US" sz="2400" i="1" dirty="0">
                <a:solidFill>
                  <a:srgbClr val="002060"/>
                </a:solidFill>
                <a:latin typeface="Arial" panose="020B0604020202020204" pitchFamily="34" charset="0"/>
              </a:rPr>
              <a:t>có một đoạn máu tràn vào khoang cơ thể</a:t>
            </a:r>
            <a:r>
              <a:rPr lang="en-US" altLang="en-US" sz="2400" dirty="0">
                <a:solidFill>
                  <a:srgbClr val="002060"/>
                </a:solidFill>
                <a:latin typeface="Arial" panose="020B0604020202020204" pitchFamily="34" charset="0"/>
              </a:rPr>
              <a:t> </a:t>
            </a:r>
            <a:r>
              <a:rPr lang="en-US" altLang="en-US" sz="2400" b="0" dirty="0">
                <a:solidFill>
                  <a:srgbClr val="000080"/>
                </a:solidFill>
                <a:latin typeface="Arial" panose="020B0604020202020204" pitchFamily="34" charset="0"/>
              </a:rPr>
              <a:t>trộn lẫn với dịch mô. </a:t>
            </a:r>
          </a:p>
        </p:txBody>
      </p:sp>
      <p:sp>
        <p:nvSpPr>
          <p:cNvPr id="5" name="TextBox 4"/>
          <p:cNvSpPr txBox="1"/>
          <p:nvPr/>
        </p:nvSpPr>
        <p:spPr>
          <a:xfrm>
            <a:off x="2133600" y="5487988"/>
            <a:ext cx="3962400" cy="368300"/>
          </a:xfrm>
          <a:prstGeom prst="rect">
            <a:avLst/>
          </a:prstGeom>
          <a:noFill/>
          <a:ln w="9525">
            <a:noFill/>
          </a:ln>
        </p:spPr>
        <p:txBody>
          <a:bodyPr>
            <a:spAutoFit/>
          </a:bodyPr>
          <a:lstStyle/>
          <a:p>
            <a:r>
              <a:rPr lang="en-US" altLang="en-US" dirty="0">
                <a:latin typeface="Arial" panose="020B0604020202020204" pitchFamily="34" charset="0"/>
              </a:rPr>
              <a:t>Hình 18.1. </a:t>
            </a:r>
            <a:r>
              <a:rPr lang="en-US" altLang="en-US" b="0" dirty="0">
                <a:latin typeface="Arial" panose="020B0604020202020204" pitchFamily="34" charset="0"/>
              </a:rPr>
              <a:t>Sơ</a:t>
            </a:r>
            <a:r>
              <a:rPr lang="en-US" altLang="en-US" dirty="0">
                <a:latin typeface="Arial" panose="020B0604020202020204" pitchFamily="34" charset="0"/>
              </a:rPr>
              <a:t> </a:t>
            </a:r>
            <a:r>
              <a:rPr lang="en-US" altLang="en-US" b="0" dirty="0">
                <a:latin typeface="Arial" panose="020B0604020202020204" pitchFamily="34" charset="0"/>
              </a:rPr>
              <a:t>đồ hệ tuần hoàn hở</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50"/>
                                        <p:tgtEl>
                                          <p:spTgt spid="5"/>
                                        </p:tgtEl>
                                      </p:cBhvr>
                                    </p:animEffect>
                                    <p:anim calcmode="lin" valueType="num">
                                      <p:cBhvr>
                                        <p:cTn id="19" dur="250" fill="hold"/>
                                        <p:tgtEl>
                                          <p:spTgt spid="5"/>
                                        </p:tgtEl>
                                        <p:attrNameLst>
                                          <p:attrName>ppt_x</p:attrName>
                                        </p:attrNameLst>
                                      </p:cBhvr>
                                      <p:tavLst>
                                        <p:tav tm="0">
                                          <p:val>
                                            <p:strVal val="#ppt_x"/>
                                          </p:val>
                                        </p:tav>
                                        <p:tav tm="100000">
                                          <p:val>
                                            <p:strVal val="#ppt_x"/>
                                          </p:val>
                                        </p:tav>
                                      </p:tavLst>
                                    </p:anim>
                                    <p:anim calcmode="lin" valueType="num">
                                      <p:cBhvr>
                                        <p:cTn id="20" dur="2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xit" presetSubtype="0" fill="hold" grpId="1" nodeType="clickEffect">
                                  <p:stCondLst>
                                    <p:cond delay="0"/>
                                  </p:stCondLst>
                                  <p:childTnLst>
                                    <p:animEffect transition="out" filter="fade">
                                      <p:cBhvr>
                                        <p:cTn id="24" dur="200"/>
                                        <p:tgtEl>
                                          <p:spTgt spid="5"/>
                                        </p:tgtEl>
                                      </p:cBhvr>
                                    </p:animEffect>
                                    <p:anim calcmode="lin" valueType="num">
                                      <p:cBhvr>
                                        <p:cTn id="25" dur="200"/>
                                        <p:tgtEl>
                                          <p:spTgt spid="5"/>
                                        </p:tgtEl>
                                        <p:attrNameLst>
                                          <p:attrName>ppt_x</p:attrName>
                                        </p:attrNameLst>
                                      </p:cBhvr>
                                      <p:tavLst>
                                        <p:tav tm="0">
                                          <p:val>
                                            <p:strVal val="ppt_x"/>
                                          </p:val>
                                        </p:tav>
                                        <p:tav tm="100000">
                                          <p:val>
                                            <p:strVal val="ppt_x"/>
                                          </p:val>
                                        </p:tav>
                                      </p:tavLst>
                                    </p:anim>
                                    <p:anim calcmode="lin" valueType="num">
                                      <p:cBhvr>
                                        <p:cTn id="26" dur="200"/>
                                        <p:tgtEl>
                                          <p:spTgt spid="5"/>
                                        </p:tgtEl>
                                        <p:attrNameLst>
                                          <p:attrName>ppt_y</p:attrName>
                                        </p:attrNameLst>
                                      </p:cBhvr>
                                      <p:tavLst>
                                        <p:tav tm="0">
                                          <p:val>
                                            <p:strVal val="ppt_y"/>
                                          </p:val>
                                        </p:tav>
                                        <p:tav tm="100000">
                                          <p:val>
                                            <p:strVal val="ppt_y+.1"/>
                                          </p:val>
                                        </p:tav>
                                      </p:tavLst>
                                    </p:anim>
                                    <p:set>
                                      <p:cBhvr>
                                        <p:cTn id="27" dur="1" fill="hold">
                                          <p:stCondLst>
                                            <p:cond delay="199"/>
                                          </p:stCondLst>
                                        </p:cTn>
                                        <p:tgtEl>
                                          <p:spTgt spid="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37" presetClass="path" presetSubtype="0" accel="50000" decel="50000" fill="hold" nodeType="clickEffect">
                                  <p:stCondLst>
                                    <p:cond delay="0"/>
                                  </p:stCondLst>
                                  <p:childTnLst>
                                    <p:animMotion origin="layout" path="M 3.33333E-6 2.96296E-6 L 0.06701 0.04004 C 0.08107 0.04907 0.10208 0.05393 0.12396 0.05393 C 0.14896 0.05393 0.16892 0.04907 0.18298 0.04004 L 0.25 2.96296E-6 " pathEditMode="relative" rAng="0" ptsTypes="AAAAA">
                                      <p:cBhvr>
                                        <p:cTn id="31" dur="2000" fill="hold"/>
                                        <p:tgtEl>
                                          <p:spTgt spid="3"/>
                                        </p:tgtEl>
                                        <p:attrNameLst>
                                          <p:attrName>ppt_x</p:attrName>
                                          <p:attrName>ppt_y</p:attrName>
                                        </p:attrNameLst>
                                      </p:cBhvr>
                                      <p:rCtr x="12500" y="2700"/>
                                    </p:animMotion>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down)">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5"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07" name="Text Box 119"/>
          <p:cNvSpPr txBox="1"/>
          <p:nvPr/>
        </p:nvSpPr>
        <p:spPr>
          <a:xfrm>
            <a:off x="258763" y="2146300"/>
            <a:ext cx="4922837" cy="2922588"/>
          </a:xfrm>
          <a:prstGeom prst="rect">
            <a:avLst/>
          </a:prstGeom>
          <a:noFill/>
          <a:ln w="9525">
            <a:noFill/>
          </a:ln>
        </p:spPr>
        <p:txBody>
          <a:bodyPr>
            <a:spAutoFit/>
          </a:bodyPr>
          <a:lstStyle/>
          <a:p>
            <a:pPr>
              <a:lnSpc>
                <a:spcPct val="125000"/>
              </a:lnSpc>
            </a:pPr>
            <a:r>
              <a:rPr sz="2400" dirty="0">
                <a:solidFill>
                  <a:srgbClr val="CC0099"/>
                </a:solidFill>
                <a:latin typeface="Times New Roman" panose="02020603050405020304" pitchFamily="18" charset="0"/>
              </a:rPr>
              <a:t>- Đặc điểm:</a:t>
            </a:r>
          </a:p>
          <a:p>
            <a:pPr>
              <a:lnSpc>
                <a:spcPct val="125000"/>
              </a:lnSpc>
            </a:pPr>
            <a:r>
              <a:rPr lang="en-US" altLang="en-US" sz="2400" b="0" dirty="0">
                <a:latin typeface="Arial" panose="020B0604020202020204" pitchFamily="34" charset="0"/>
                <a:sym typeface="Wingdings" panose="05000000000000000000" pitchFamily="2" charset="2"/>
              </a:rPr>
              <a:t>+ Hệ tuần hoàn hở có 1 đoạn máu đi ra khỏi mạch máu và trộn lẫn với dịch mô.</a:t>
            </a:r>
          </a:p>
          <a:p>
            <a:pPr>
              <a:lnSpc>
                <a:spcPct val="125000"/>
              </a:lnSpc>
            </a:pPr>
            <a:r>
              <a:rPr lang="en-US" altLang="en-US" sz="2400" b="0" dirty="0">
                <a:latin typeface="Arial" panose="020B0604020202020204" pitchFamily="34" charset="0"/>
              </a:rPr>
              <a:t>+ Máu chảy trong động mạch dưới áp lực t</a:t>
            </a:r>
            <a:r>
              <a:rPr lang="en-US" altLang="en-US" sz="2400" b="0" dirty="0">
                <a:latin typeface="Arial" panose="020B0604020202020204" pitchFamily="34" charset="0"/>
                <a:sym typeface="Wingdings" panose="05000000000000000000" pitchFamily="2" charset="2"/>
              </a:rPr>
              <a:t>hấp và chảy chậm.</a:t>
            </a:r>
          </a:p>
        </p:txBody>
      </p:sp>
      <p:sp>
        <p:nvSpPr>
          <p:cNvPr id="18454" name="Rectangle 135">
            <a:hlinkClick r:id="" action="ppaction://noaction"/>
          </p:cNvPr>
          <p:cNvSpPr>
            <a:spLocks noChangeArrowheads="1"/>
          </p:cNvSpPr>
          <p:nvPr/>
        </p:nvSpPr>
        <p:spPr bwMode="auto">
          <a:xfrm>
            <a:off x="258763" y="152400"/>
            <a:ext cx="8305800"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None/>
            </a:pPr>
            <a:r>
              <a:rPr sz="2400" dirty="0">
                <a:solidFill>
                  <a:srgbClr val="FF0000"/>
                </a:solidFill>
                <a:latin typeface="Arial" panose="020B0604020202020204" pitchFamily="34" charset="0"/>
              </a:rPr>
              <a:t>Bài 18: TUẦN HOÀN MÁU</a:t>
            </a:r>
            <a:endParaRPr lang="en-US" altLang="en-US" sz="2400" dirty="0">
              <a:solidFill>
                <a:srgbClr val="FF0000"/>
              </a:solidFill>
              <a:latin typeface="Arial" panose="020B0604020202020204" pitchFamily="34" charset="0"/>
            </a:endParaRPr>
          </a:p>
          <a:p>
            <a:pPr>
              <a:buNone/>
            </a:pPr>
            <a:r>
              <a:rPr lang="en-US" altLang="en-US" sz="2000" dirty="0">
                <a:solidFill>
                  <a:srgbClr val="1111E1"/>
                </a:solidFill>
                <a:latin typeface="Arial" panose="020B0604020202020204" pitchFamily="34" charset="0"/>
              </a:rPr>
              <a:t>II – CÁC DẠNG HỆ TUẦN HOÀN Ở ĐỘNG VẬT</a:t>
            </a:r>
          </a:p>
          <a:p>
            <a:pPr>
              <a:buAutoNum type="arabicPeriod"/>
            </a:pPr>
            <a:r>
              <a:rPr lang="en-US" altLang="en-US" sz="2000" dirty="0">
                <a:solidFill>
                  <a:srgbClr val="00B0F0"/>
                </a:solidFill>
                <a:latin typeface="Arial" panose="020B0604020202020204" pitchFamily="34" charset="0"/>
              </a:rPr>
              <a:t>Hệ tuần hoàn hở</a:t>
            </a:r>
          </a:p>
          <a:p>
            <a:pPr>
              <a:buChar char="-"/>
            </a:pPr>
            <a:r>
              <a:rPr sz="2400" dirty="0">
                <a:solidFill>
                  <a:srgbClr val="CC0099"/>
                </a:solidFill>
                <a:latin typeface="Times New Roman" panose="02020603050405020304" pitchFamily="18" charset="0"/>
              </a:rPr>
              <a:t>Đại diện: </a:t>
            </a:r>
          </a:p>
          <a:p>
            <a:pPr>
              <a:buNone/>
            </a:pPr>
            <a:r>
              <a:rPr lang="en-US" altLang="en-US" sz="2400" b="0" dirty="0">
                <a:latin typeface="Arial" panose="020B0604020202020204" pitchFamily="34" charset="0"/>
                <a:sym typeface="Wingdings" panose="05000000000000000000" pitchFamily="2" charset="2"/>
              </a:rPr>
              <a:t>  Đa số động vật thân mềm (ốc sên, trai...) </a:t>
            </a:r>
          </a:p>
          <a:p>
            <a:pPr>
              <a:buNone/>
            </a:pPr>
            <a:r>
              <a:rPr lang="en-US" altLang="en-US" sz="2400" b="0" dirty="0">
                <a:latin typeface="Arial" panose="020B0604020202020204" pitchFamily="34" charset="0"/>
                <a:sym typeface="Wingdings" panose="05000000000000000000" pitchFamily="2" charset="2"/>
              </a:rPr>
              <a:t>  Chân khớp (côn trùng, tôm...)</a:t>
            </a:r>
            <a:r>
              <a:rPr lang="en-US" altLang="en-US" sz="2400" b="0" dirty="0">
                <a:solidFill>
                  <a:srgbClr val="00B0F0"/>
                </a:solidFill>
                <a:latin typeface="Arial" panose="020B0604020202020204" pitchFamily="34" charset="0"/>
              </a:rPr>
              <a:t>:</a:t>
            </a:r>
          </a:p>
        </p:txBody>
      </p:sp>
      <p:pic>
        <p:nvPicPr>
          <p:cNvPr id="18436" name="Picture 31"/>
          <p:cNvPicPr>
            <a:picLocks noChangeAspect="1"/>
          </p:cNvPicPr>
          <p:nvPr/>
        </p:nvPicPr>
        <p:blipFill>
          <a:blip r:embed="rId2"/>
          <a:stretch>
            <a:fillRect/>
          </a:stretch>
        </p:blipFill>
        <p:spPr>
          <a:xfrm>
            <a:off x="5257800" y="1935163"/>
            <a:ext cx="3886200" cy="3967162"/>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5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5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454">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407">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407">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4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p:cNvSpPr/>
          <p:nvPr/>
        </p:nvSpPr>
        <p:spPr>
          <a:xfrm>
            <a:off x="2133600" y="3657600"/>
            <a:ext cx="914400" cy="1143000"/>
          </a:xfrm>
          <a:prstGeom prst="flowChartProcess">
            <a:avLst/>
          </a:prstGeom>
          <a:solidFill>
            <a:schemeClr val="accent1"/>
          </a:solidFill>
          <a:ln w="9525">
            <a:noFill/>
          </a:ln>
        </p:spPr>
        <p:txBody>
          <a:bodyPr wrap="none" anchor="ctr" anchorCtr="0"/>
          <a:lstStyle/>
          <a:p>
            <a:pPr algn="ctr"/>
            <a:endParaRPr lang="en-US" altLang="en-US" sz="800" u="sng" dirty="0">
              <a:solidFill>
                <a:srgbClr val="FFFFCC"/>
              </a:solidFill>
              <a:latin typeface="Times New Roman" panose="02020603050405020304" pitchFamily="18" charset="0"/>
            </a:endParaRPr>
          </a:p>
          <a:p>
            <a:pPr algn="ctr"/>
            <a:r>
              <a:rPr lang="en-US" altLang="en-US" sz="1600" dirty="0">
                <a:solidFill>
                  <a:srgbClr val="FFFFCC"/>
                </a:solidFill>
                <a:latin typeface="Times New Roman" panose="02020603050405020304" pitchFamily="18" charset="0"/>
              </a:rPr>
              <a:t>TIM</a:t>
            </a:r>
          </a:p>
        </p:txBody>
      </p:sp>
      <p:sp>
        <p:nvSpPr>
          <p:cNvPr id="19459" name="AutoShape 3"/>
          <p:cNvSpPr/>
          <p:nvPr/>
        </p:nvSpPr>
        <p:spPr>
          <a:xfrm>
            <a:off x="4114800" y="1676400"/>
            <a:ext cx="1066800" cy="228600"/>
          </a:xfrm>
          <a:prstGeom prst="homePlate">
            <a:avLst>
              <a:gd name="adj" fmla="val 0"/>
            </a:avLst>
          </a:prstGeom>
          <a:solidFill>
            <a:schemeClr val="accent1"/>
          </a:solidFill>
          <a:ln w="9525">
            <a:noFill/>
          </a:ln>
        </p:spPr>
        <p:txBody>
          <a:bodyPr wrap="none" anchor="ctr" anchorCtr="0"/>
          <a:lstStyle/>
          <a:p>
            <a:pPr eaLnBrk="1" hangingPunct="1"/>
            <a:endParaRPr b="0" dirty="0">
              <a:solidFill>
                <a:srgbClr val="000000"/>
              </a:solidFill>
              <a:latin typeface="Times New Roman" panose="02020603050405020304" pitchFamily="18" charset="0"/>
            </a:endParaRPr>
          </a:p>
        </p:txBody>
      </p:sp>
      <p:sp>
        <p:nvSpPr>
          <p:cNvPr id="19460" name="AutoShape 4"/>
          <p:cNvSpPr/>
          <p:nvPr/>
        </p:nvSpPr>
        <p:spPr>
          <a:xfrm>
            <a:off x="2514600" y="5943600"/>
            <a:ext cx="2667000" cy="228600"/>
          </a:xfrm>
          <a:prstGeom prst="homePlate">
            <a:avLst>
              <a:gd name="adj" fmla="val 0"/>
            </a:avLst>
          </a:prstGeom>
          <a:solidFill>
            <a:schemeClr val="accent1"/>
          </a:solidFill>
          <a:ln w="9525">
            <a:noFill/>
          </a:ln>
        </p:spPr>
        <p:txBody>
          <a:bodyPr wrap="none" anchor="ctr" anchorCtr="0"/>
          <a:lstStyle/>
          <a:p>
            <a:pPr eaLnBrk="1" hangingPunct="1"/>
            <a:endParaRPr b="0" dirty="0">
              <a:solidFill>
                <a:srgbClr val="000000"/>
              </a:solidFill>
              <a:latin typeface="Times New Roman" panose="02020603050405020304" pitchFamily="18" charset="0"/>
            </a:endParaRPr>
          </a:p>
        </p:txBody>
      </p:sp>
      <p:sp>
        <p:nvSpPr>
          <p:cNvPr id="19461" name="AutoShape 5"/>
          <p:cNvSpPr/>
          <p:nvPr/>
        </p:nvSpPr>
        <p:spPr>
          <a:xfrm rot="5400000">
            <a:off x="4229100" y="2400300"/>
            <a:ext cx="1676400" cy="228600"/>
          </a:xfrm>
          <a:prstGeom prst="homePlate">
            <a:avLst>
              <a:gd name="adj" fmla="val 0"/>
            </a:avLst>
          </a:prstGeom>
          <a:solidFill>
            <a:schemeClr val="accent1"/>
          </a:solidFill>
          <a:ln w="9525">
            <a:noFill/>
          </a:ln>
        </p:spPr>
        <p:txBody>
          <a:bodyPr wrap="none" anchor="ctr" anchorCtr="0"/>
          <a:lstStyle/>
          <a:p>
            <a:pPr eaLnBrk="1" hangingPunct="1"/>
            <a:endParaRPr b="0" dirty="0">
              <a:solidFill>
                <a:srgbClr val="000000"/>
              </a:solidFill>
              <a:latin typeface="Times New Roman" panose="02020603050405020304" pitchFamily="18" charset="0"/>
            </a:endParaRPr>
          </a:p>
        </p:txBody>
      </p:sp>
      <p:sp>
        <p:nvSpPr>
          <p:cNvPr id="19462" name="AutoShape 6"/>
          <p:cNvSpPr/>
          <p:nvPr/>
        </p:nvSpPr>
        <p:spPr>
          <a:xfrm rot="5400000">
            <a:off x="4267200" y="5257800"/>
            <a:ext cx="1600200" cy="228600"/>
          </a:xfrm>
          <a:prstGeom prst="homePlate">
            <a:avLst>
              <a:gd name="adj" fmla="val 0"/>
            </a:avLst>
          </a:prstGeom>
          <a:solidFill>
            <a:schemeClr val="accent1"/>
          </a:solidFill>
          <a:ln w="9525">
            <a:noFill/>
          </a:ln>
        </p:spPr>
        <p:txBody>
          <a:bodyPr wrap="none" anchor="ctr" anchorCtr="0"/>
          <a:lstStyle/>
          <a:p>
            <a:pPr eaLnBrk="1" hangingPunct="1"/>
            <a:endParaRPr b="0" dirty="0">
              <a:solidFill>
                <a:srgbClr val="000000"/>
              </a:solidFill>
              <a:latin typeface="Times New Roman" panose="02020603050405020304" pitchFamily="18" charset="0"/>
            </a:endParaRPr>
          </a:p>
        </p:txBody>
      </p:sp>
      <p:sp>
        <p:nvSpPr>
          <p:cNvPr id="19463" name="AutoShape 7"/>
          <p:cNvSpPr/>
          <p:nvPr/>
        </p:nvSpPr>
        <p:spPr>
          <a:xfrm rot="5400000">
            <a:off x="1866900" y="5372100"/>
            <a:ext cx="1371600" cy="228600"/>
          </a:xfrm>
          <a:prstGeom prst="homePlate">
            <a:avLst>
              <a:gd name="adj" fmla="val 0"/>
            </a:avLst>
          </a:prstGeom>
          <a:solidFill>
            <a:schemeClr val="accent1"/>
          </a:solidFill>
          <a:ln w="9525">
            <a:noFill/>
          </a:ln>
        </p:spPr>
        <p:txBody>
          <a:bodyPr wrap="none" anchor="ctr" anchorCtr="0"/>
          <a:lstStyle/>
          <a:p>
            <a:pPr eaLnBrk="1" hangingPunct="1"/>
            <a:endParaRPr b="0" dirty="0">
              <a:solidFill>
                <a:srgbClr val="000000"/>
              </a:solidFill>
              <a:latin typeface="Times New Roman" panose="02020603050405020304" pitchFamily="18" charset="0"/>
            </a:endParaRPr>
          </a:p>
        </p:txBody>
      </p:sp>
      <p:sp>
        <p:nvSpPr>
          <p:cNvPr id="19464" name="AutoShape 8"/>
          <p:cNvSpPr/>
          <p:nvPr/>
        </p:nvSpPr>
        <p:spPr>
          <a:xfrm rot="5400000">
            <a:off x="1524000" y="2590800"/>
            <a:ext cx="2057400" cy="228600"/>
          </a:xfrm>
          <a:prstGeom prst="homePlate">
            <a:avLst>
              <a:gd name="adj" fmla="val 0"/>
            </a:avLst>
          </a:prstGeom>
          <a:solidFill>
            <a:schemeClr val="accent1"/>
          </a:solidFill>
          <a:ln w="9525">
            <a:noFill/>
          </a:ln>
        </p:spPr>
        <p:txBody>
          <a:bodyPr wrap="none" anchor="ctr" anchorCtr="0"/>
          <a:lstStyle/>
          <a:p>
            <a:pPr eaLnBrk="1" hangingPunct="1"/>
            <a:endParaRPr b="0" dirty="0">
              <a:solidFill>
                <a:srgbClr val="000000"/>
              </a:solidFill>
              <a:latin typeface="Times New Roman" panose="02020603050405020304" pitchFamily="18" charset="0"/>
            </a:endParaRPr>
          </a:p>
        </p:txBody>
      </p:sp>
      <p:sp>
        <p:nvSpPr>
          <p:cNvPr id="19465" name="AutoShape 9"/>
          <p:cNvSpPr/>
          <p:nvPr/>
        </p:nvSpPr>
        <p:spPr>
          <a:xfrm>
            <a:off x="2514600" y="1676400"/>
            <a:ext cx="2667000" cy="228600"/>
          </a:xfrm>
          <a:prstGeom prst="homePlate">
            <a:avLst>
              <a:gd name="adj" fmla="val 0"/>
            </a:avLst>
          </a:prstGeom>
          <a:solidFill>
            <a:schemeClr val="accent1"/>
          </a:solidFill>
          <a:ln w="9525">
            <a:noFill/>
          </a:ln>
        </p:spPr>
        <p:txBody>
          <a:bodyPr wrap="none" anchor="ctr" anchorCtr="0"/>
          <a:lstStyle/>
          <a:p>
            <a:pPr eaLnBrk="1" hangingPunct="1"/>
            <a:endParaRPr b="0" dirty="0">
              <a:solidFill>
                <a:srgbClr val="000000"/>
              </a:solidFill>
              <a:latin typeface="Times New Roman" panose="02020603050405020304" pitchFamily="18" charset="0"/>
            </a:endParaRPr>
          </a:p>
        </p:txBody>
      </p:sp>
      <p:sp>
        <p:nvSpPr>
          <p:cNvPr id="92170" name="Text Box 10"/>
          <p:cNvSpPr txBox="1">
            <a:spLocks noChangeArrowheads="1"/>
          </p:cNvSpPr>
          <p:nvPr/>
        </p:nvSpPr>
        <p:spPr bwMode="auto">
          <a:xfrm>
            <a:off x="5334000" y="556260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buNone/>
            </a:pPr>
            <a:r>
              <a:rPr lang="en-US" altLang="en-US" sz="2400" b="0" dirty="0">
                <a:solidFill>
                  <a:srgbClr val="000080"/>
                </a:solidFill>
                <a:latin typeface="Times New Roman" panose="02020603050405020304" pitchFamily="18" charset="0"/>
              </a:rPr>
              <a:t>Tĩnh mạch</a:t>
            </a:r>
          </a:p>
        </p:txBody>
      </p:sp>
      <p:sp>
        <p:nvSpPr>
          <p:cNvPr id="92171" name="Text Box 11"/>
          <p:cNvSpPr txBox="1">
            <a:spLocks noChangeArrowheads="1"/>
          </p:cNvSpPr>
          <p:nvPr/>
        </p:nvSpPr>
        <p:spPr bwMode="auto">
          <a:xfrm>
            <a:off x="5486400" y="13716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buNone/>
            </a:pPr>
            <a:r>
              <a:rPr lang="en-US" altLang="en-US" sz="2400" b="0" dirty="0">
                <a:solidFill>
                  <a:srgbClr val="0000CC"/>
                </a:solidFill>
                <a:latin typeface="Times New Roman" panose="02020603050405020304" pitchFamily="18" charset="0"/>
              </a:rPr>
              <a:t>Động mạch</a:t>
            </a:r>
          </a:p>
        </p:txBody>
      </p:sp>
      <p:sp>
        <p:nvSpPr>
          <p:cNvPr id="92172" name="Line 12"/>
          <p:cNvSpPr>
            <a:spLocks noChangeShapeType="1"/>
          </p:cNvSpPr>
          <p:nvPr/>
        </p:nvSpPr>
        <p:spPr bwMode="auto">
          <a:xfrm flipV="1">
            <a:off x="4191000" y="1600200"/>
            <a:ext cx="1295400" cy="152400"/>
          </a:xfrm>
          <a:prstGeom prst="line">
            <a:avLst/>
          </a:prstGeom>
          <a:noFill/>
          <a:ln w="952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9469" name="Text Box 13"/>
          <p:cNvSpPr txBox="1"/>
          <p:nvPr/>
        </p:nvSpPr>
        <p:spPr>
          <a:xfrm>
            <a:off x="5638800" y="2362200"/>
            <a:ext cx="1371600" cy="457200"/>
          </a:xfrm>
          <a:prstGeom prst="rect">
            <a:avLst/>
          </a:prstGeom>
          <a:noFill/>
          <a:ln w="9525">
            <a:noFill/>
          </a:ln>
        </p:spPr>
        <p:txBody>
          <a:bodyPr>
            <a:spAutoFit/>
          </a:bodyPr>
          <a:lstStyle/>
          <a:p>
            <a:pPr algn="ctr">
              <a:spcBef>
                <a:spcPct val="50000"/>
              </a:spcBef>
            </a:pPr>
            <a:r>
              <a:rPr lang="en-US" altLang="en-US" sz="2400" b="0" dirty="0">
                <a:solidFill>
                  <a:srgbClr val="000080"/>
                </a:solidFill>
                <a:latin typeface="Times New Roman" panose="02020603050405020304" pitchFamily="18" charset="0"/>
              </a:rPr>
              <a:t>Tế bào</a:t>
            </a:r>
          </a:p>
        </p:txBody>
      </p:sp>
      <p:sp>
        <p:nvSpPr>
          <p:cNvPr id="19470" name="AutoShape 14"/>
          <p:cNvSpPr/>
          <p:nvPr/>
        </p:nvSpPr>
        <p:spPr>
          <a:xfrm rot="-10800000" flipV="1">
            <a:off x="3505200" y="6096000"/>
            <a:ext cx="76200" cy="76200"/>
          </a:xfrm>
          <a:prstGeom prst="moon">
            <a:avLst>
              <a:gd name="adj" fmla="val 50000"/>
            </a:avLst>
          </a:prstGeom>
          <a:solidFill>
            <a:schemeClr val="hlink"/>
          </a:solidFill>
          <a:ln w="9525" cap="flat" cmpd="sng">
            <a:solidFill>
              <a:schemeClr val="tx1"/>
            </a:solidFill>
            <a:prstDash val="solid"/>
            <a:miter/>
            <a:headEnd type="none" w="med" len="med"/>
            <a:tailEnd type="none" w="med" len="med"/>
          </a:ln>
        </p:spPr>
        <p:txBody>
          <a:bodyPr wrap="none" anchor="ctr" anchorCtr="0"/>
          <a:lstStyle/>
          <a:p>
            <a:pPr eaLnBrk="1" hangingPunct="1"/>
            <a:endParaRPr b="0" dirty="0">
              <a:solidFill>
                <a:srgbClr val="000000"/>
              </a:solidFill>
              <a:latin typeface="Times New Roman" panose="02020603050405020304" pitchFamily="18" charset="0"/>
            </a:endParaRPr>
          </a:p>
        </p:txBody>
      </p:sp>
      <p:sp>
        <p:nvSpPr>
          <p:cNvPr id="19471" name="AutoShape 15"/>
          <p:cNvSpPr/>
          <p:nvPr/>
        </p:nvSpPr>
        <p:spPr>
          <a:xfrm rot="-10800000" flipV="1">
            <a:off x="3505200" y="5943600"/>
            <a:ext cx="76200" cy="76200"/>
          </a:xfrm>
          <a:prstGeom prst="moon">
            <a:avLst>
              <a:gd name="adj" fmla="val 50000"/>
            </a:avLst>
          </a:prstGeom>
          <a:solidFill>
            <a:schemeClr val="hlink"/>
          </a:solidFill>
          <a:ln w="9525" cap="flat" cmpd="sng">
            <a:solidFill>
              <a:schemeClr val="tx1"/>
            </a:solidFill>
            <a:prstDash val="solid"/>
            <a:miter/>
            <a:headEnd type="none" w="med" len="med"/>
            <a:tailEnd type="none" w="med" len="med"/>
          </a:ln>
        </p:spPr>
        <p:txBody>
          <a:bodyPr wrap="none" anchor="ctr" anchorCtr="0"/>
          <a:lstStyle/>
          <a:p>
            <a:pPr eaLnBrk="1" hangingPunct="1"/>
            <a:endParaRPr b="0" dirty="0">
              <a:solidFill>
                <a:srgbClr val="000000"/>
              </a:solidFill>
              <a:latin typeface="Times New Roman" panose="02020603050405020304" pitchFamily="18" charset="0"/>
            </a:endParaRPr>
          </a:p>
        </p:txBody>
      </p:sp>
      <p:sp>
        <p:nvSpPr>
          <p:cNvPr id="19472" name="AutoShape 16"/>
          <p:cNvSpPr/>
          <p:nvPr/>
        </p:nvSpPr>
        <p:spPr>
          <a:xfrm rot="-10800000" flipV="1">
            <a:off x="4191000" y="6096000"/>
            <a:ext cx="76200" cy="76200"/>
          </a:xfrm>
          <a:prstGeom prst="moon">
            <a:avLst>
              <a:gd name="adj" fmla="val 50000"/>
            </a:avLst>
          </a:prstGeom>
          <a:solidFill>
            <a:schemeClr val="hlink"/>
          </a:solidFill>
          <a:ln w="9525" cap="flat" cmpd="sng">
            <a:solidFill>
              <a:schemeClr val="tx1"/>
            </a:solidFill>
            <a:prstDash val="solid"/>
            <a:miter/>
            <a:headEnd type="none" w="med" len="med"/>
            <a:tailEnd type="none" w="med" len="med"/>
          </a:ln>
        </p:spPr>
        <p:txBody>
          <a:bodyPr wrap="none" anchor="ctr" anchorCtr="0"/>
          <a:lstStyle/>
          <a:p>
            <a:pPr eaLnBrk="1" hangingPunct="1"/>
            <a:endParaRPr b="0" dirty="0">
              <a:solidFill>
                <a:srgbClr val="000000"/>
              </a:solidFill>
              <a:latin typeface="Times New Roman" panose="02020603050405020304" pitchFamily="18" charset="0"/>
            </a:endParaRPr>
          </a:p>
        </p:txBody>
      </p:sp>
      <p:sp>
        <p:nvSpPr>
          <p:cNvPr id="19473" name="AutoShape 17"/>
          <p:cNvSpPr/>
          <p:nvPr/>
        </p:nvSpPr>
        <p:spPr>
          <a:xfrm rot="-10800000" flipV="1">
            <a:off x="4191000" y="5943600"/>
            <a:ext cx="76200" cy="76200"/>
          </a:xfrm>
          <a:prstGeom prst="moon">
            <a:avLst>
              <a:gd name="adj" fmla="val 50000"/>
            </a:avLst>
          </a:prstGeom>
          <a:solidFill>
            <a:schemeClr val="hlink"/>
          </a:solidFill>
          <a:ln w="9525" cap="flat" cmpd="sng">
            <a:solidFill>
              <a:schemeClr val="tx1"/>
            </a:solidFill>
            <a:prstDash val="solid"/>
            <a:miter/>
            <a:headEnd type="none" w="med" len="med"/>
            <a:tailEnd type="none" w="med" len="med"/>
          </a:ln>
        </p:spPr>
        <p:txBody>
          <a:bodyPr wrap="none" anchor="ctr" anchorCtr="0"/>
          <a:lstStyle/>
          <a:p>
            <a:pPr eaLnBrk="1" hangingPunct="1"/>
            <a:endParaRPr b="0" dirty="0">
              <a:solidFill>
                <a:srgbClr val="000000"/>
              </a:solidFill>
              <a:latin typeface="Times New Roman" panose="02020603050405020304" pitchFamily="18" charset="0"/>
            </a:endParaRPr>
          </a:p>
        </p:txBody>
      </p:sp>
      <p:sp>
        <p:nvSpPr>
          <p:cNvPr id="92178" name="AutoShape 18"/>
          <p:cNvSpPr/>
          <p:nvPr/>
        </p:nvSpPr>
        <p:spPr>
          <a:xfrm>
            <a:off x="2133600" y="3657600"/>
            <a:ext cx="914400" cy="1143000"/>
          </a:xfrm>
          <a:prstGeom prst="flowChartProcess">
            <a:avLst/>
          </a:prstGeom>
          <a:solidFill>
            <a:srgbClr val="FF0000"/>
          </a:solidFill>
          <a:ln w="9525">
            <a:noFill/>
          </a:ln>
        </p:spPr>
        <p:txBody>
          <a:bodyPr wrap="none" anchor="ctr" anchorCtr="0"/>
          <a:lstStyle/>
          <a:p>
            <a:pPr algn="ctr"/>
            <a:endParaRPr lang="en-US" altLang="en-US" sz="800" u="sng" dirty="0">
              <a:solidFill>
                <a:srgbClr val="FFFFCC"/>
              </a:solidFill>
              <a:latin typeface="Times New Roman" panose="02020603050405020304" pitchFamily="18" charset="0"/>
            </a:endParaRPr>
          </a:p>
          <a:p>
            <a:pPr algn="ctr"/>
            <a:r>
              <a:rPr lang="en-US" altLang="en-US" sz="1600" dirty="0">
                <a:solidFill>
                  <a:srgbClr val="FFFFCC"/>
                </a:solidFill>
                <a:latin typeface="Times New Roman" panose="02020603050405020304" pitchFamily="18" charset="0"/>
              </a:rPr>
              <a:t>TIM</a:t>
            </a:r>
          </a:p>
        </p:txBody>
      </p:sp>
      <p:sp>
        <p:nvSpPr>
          <p:cNvPr id="92179" name="AutoShape 19"/>
          <p:cNvSpPr/>
          <p:nvPr/>
        </p:nvSpPr>
        <p:spPr>
          <a:xfrm>
            <a:off x="2514600" y="5943600"/>
            <a:ext cx="2667000" cy="228600"/>
          </a:xfrm>
          <a:prstGeom prst="homePlate">
            <a:avLst>
              <a:gd name="adj" fmla="val 0"/>
            </a:avLst>
          </a:prstGeom>
          <a:solidFill>
            <a:srgbClr val="800000"/>
          </a:solidFill>
          <a:ln w="9525">
            <a:noFill/>
          </a:ln>
        </p:spPr>
        <p:txBody>
          <a:bodyPr wrap="none" anchor="ctr" anchorCtr="0"/>
          <a:lstStyle/>
          <a:p>
            <a:pPr eaLnBrk="1" hangingPunct="1"/>
            <a:endParaRPr b="0" dirty="0">
              <a:solidFill>
                <a:srgbClr val="000000"/>
              </a:solidFill>
              <a:latin typeface="Times New Roman" panose="02020603050405020304" pitchFamily="18" charset="0"/>
            </a:endParaRPr>
          </a:p>
        </p:txBody>
      </p:sp>
      <p:sp>
        <p:nvSpPr>
          <p:cNvPr id="92180" name="AutoShape 20"/>
          <p:cNvSpPr/>
          <p:nvPr/>
        </p:nvSpPr>
        <p:spPr>
          <a:xfrm rot="5400000">
            <a:off x="4229100" y="2400300"/>
            <a:ext cx="1676400" cy="228600"/>
          </a:xfrm>
          <a:prstGeom prst="homePlate">
            <a:avLst>
              <a:gd name="adj" fmla="val 0"/>
            </a:avLst>
          </a:prstGeom>
          <a:solidFill>
            <a:srgbClr val="FF0000"/>
          </a:solidFill>
          <a:ln w="9525">
            <a:noFill/>
          </a:ln>
        </p:spPr>
        <p:txBody>
          <a:bodyPr wrap="none" anchor="ctr" anchorCtr="0"/>
          <a:lstStyle/>
          <a:p>
            <a:pPr eaLnBrk="1" hangingPunct="1"/>
            <a:endParaRPr b="0" dirty="0">
              <a:solidFill>
                <a:srgbClr val="000000"/>
              </a:solidFill>
              <a:latin typeface="Times New Roman" panose="02020603050405020304" pitchFamily="18" charset="0"/>
            </a:endParaRPr>
          </a:p>
        </p:txBody>
      </p:sp>
      <p:sp>
        <p:nvSpPr>
          <p:cNvPr id="92181" name="AutoShape 21"/>
          <p:cNvSpPr/>
          <p:nvPr/>
        </p:nvSpPr>
        <p:spPr>
          <a:xfrm rot="5400000">
            <a:off x="4267200" y="5257800"/>
            <a:ext cx="1600200" cy="228600"/>
          </a:xfrm>
          <a:prstGeom prst="homePlate">
            <a:avLst>
              <a:gd name="adj" fmla="val 0"/>
            </a:avLst>
          </a:prstGeom>
          <a:solidFill>
            <a:srgbClr val="800000"/>
          </a:solidFill>
          <a:ln w="9525">
            <a:noFill/>
          </a:ln>
        </p:spPr>
        <p:txBody>
          <a:bodyPr wrap="none" anchor="ctr" anchorCtr="0"/>
          <a:lstStyle/>
          <a:p>
            <a:pPr eaLnBrk="1" hangingPunct="1"/>
            <a:endParaRPr b="0" dirty="0">
              <a:solidFill>
                <a:srgbClr val="000000"/>
              </a:solidFill>
              <a:latin typeface="Times New Roman" panose="02020603050405020304" pitchFamily="18" charset="0"/>
            </a:endParaRPr>
          </a:p>
        </p:txBody>
      </p:sp>
      <p:sp>
        <p:nvSpPr>
          <p:cNvPr id="92182" name="AutoShape 22"/>
          <p:cNvSpPr/>
          <p:nvPr/>
        </p:nvSpPr>
        <p:spPr>
          <a:xfrm rot="5400000">
            <a:off x="1866900" y="5372100"/>
            <a:ext cx="1371600" cy="228600"/>
          </a:xfrm>
          <a:prstGeom prst="homePlate">
            <a:avLst>
              <a:gd name="adj" fmla="val 0"/>
            </a:avLst>
          </a:prstGeom>
          <a:solidFill>
            <a:srgbClr val="800000"/>
          </a:solidFill>
          <a:ln w="9525">
            <a:noFill/>
          </a:ln>
        </p:spPr>
        <p:txBody>
          <a:bodyPr wrap="none" anchor="ctr" anchorCtr="0"/>
          <a:lstStyle/>
          <a:p>
            <a:pPr eaLnBrk="1" hangingPunct="1"/>
            <a:endParaRPr b="0" dirty="0">
              <a:solidFill>
                <a:srgbClr val="000000"/>
              </a:solidFill>
              <a:latin typeface="Times New Roman" panose="02020603050405020304" pitchFamily="18" charset="0"/>
            </a:endParaRPr>
          </a:p>
        </p:txBody>
      </p:sp>
      <p:sp>
        <p:nvSpPr>
          <p:cNvPr id="92183" name="AutoShape 23"/>
          <p:cNvSpPr/>
          <p:nvPr/>
        </p:nvSpPr>
        <p:spPr>
          <a:xfrm rot="5400000">
            <a:off x="1524000" y="2590800"/>
            <a:ext cx="2057400" cy="228600"/>
          </a:xfrm>
          <a:prstGeom prst="homePlate">
            <a:avLst>
              <a:gd name="adj" fmla="val 0"/>
            </a:avLst>
          </a:prstGeom>
          <a:solidFill>
            <a:srgbClr val="FF0000"/>
          </a:solidFill>
          <a:ln w="9525">
            <a:noFill/>
          </a:ln>
        </p:spPr>
        <p:txBody>
          <a:bodyPr wrap="none" anchor="ctr" anchorCtr="0"/>
          <a:lstStyle/>
          <a:p>
            <a:pPr eaLnBrk="1" hangingPunct="1"/>
            <a:endParaRPr b="0" dirty="0">
              <a:solidFill>
                <a:srgbClr val="000000"/>
              </a:solidFill>
              <a:latin typeface="Times New Roman" panose="02020603050405020304" pitchFamily="18" charset="0"/>
            </a:endParaRPr>
          </a:p>
        </p:txBody>
      </p:sp>
      <p:sp>
        <p:nvSpPr>
          <p:cNvPr id="92184" name="AutoShape 24"/>
          <p:cNvSpPr/>
          <p:nvPr/>
        </p:nvSpPr>
        <p:spPr>
          <a:xfrm>
            <a:off x="2514600" y="1676400"/>
            <a:ext cx="2667000" cy="228600"/>
          </a:xfrm>
          <a:prstGeom prst="homePlate">
            <a:avLst>
              <a:gd name="adj" fmla="val 0"/>
            </a:avLst>
          </a:prstGeom>
          <a:solidFill>
            <a:srgbClr val="FF0000"/>
          </a:solidFill>
          <a:ln w="9525">
            <a:noFill/>
          </a:ln>
        </p:spPr>
        <p:txBody>
          <a:bodyPr wrap="none" anchor="ctr" anchorCtr="0"/>
          <a:lstStyle/>
          <a:p>
            <a:pPr eaLnBrk="1" hangingPunct="1"/>
            <a:endParaRPr b="0" dirty="0">
              <a:solidFill>
                <a:srgbClr val="000000"/>
              </a:solidFill>
              <a:latin typeface="Times New Roman" panose="02020603050405020304" pitchFamily="18" charset="0"/>
            </a:endParaRPr>
          </a:p>
        </p:txBody>
      </p:sp>
      <p:sp>
        <p:nvSpPr>
          <p:cNvPr id="92185" name="Line 25"/>
          <p:cNvSpPr>
            <a:spLocks noChangeShapeType="1"/>
          </p:cNvSpPr>
          <p:nvPr/>
        </p:nvSpPr>
        <p:spPr bwMode="auto">
          <a:xfrm flipV="1">
            <a:off x="4343400" y="5867400"/>
            <a:ext cx="1143000" cy="228600"/>
          </a:xfrm>
          <a:prstGeom prst="line">
            <a:avLst/>
          </a:prstGeom>
          <a:noFill/>
          <a:ln w="952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9482" name="AutoShape 26"/>
          <p:cNvSpPr/>
          <p:nvPr/>
        </p:nvSpPr>
        <p:spPr>
          <a:xfrm rot="-10800000" flipV="1">
            <a:off x="3505200" y="6096000"/>
            <a:ext cx="76200" cy="76200"/>
          </a:xfrm>
          <a:prstGeom prst="moon">
            <a:avLst>
              <a:gd name="adj" fmla="val 50000"/>
            </a:avLst>
          </a:prstGeom>
          <a:solidFill>
            <a:srgbClr val="FF0000"/>
          </a:solidFill>
          <a:ln w="9525" cap="flat" cmpd="sng">
            <a:solidFill>
              <a:schemeClr val="tx1"/>
            </a:solidFill>
            <a:prstDash val="solid"/>
            <a:miter/>
            <a:headEnd type="none" w="med" len="med"/>
            <a:tailEnd type="none" w="med" len="med"/>
          </a:ln>
        </p:spPr>
        <p:txBody>
          <a:bodyPr wrap="none" anchor="ctr" anchorCtr="0"/>
          <a:lstStyle/>
          <a:p>
            <a:pPr eaLnBrk="1" hangingPunct="1"/>
            <a:endParaRPr b="0" dirty="0">
              <a:solidFill>
                <a:srgbClr val="000000"/>
              </a:solidFill>
              <a:latin typeface="Times New Roman" panose="02020603050405020304" pitchFamily="18" charset="0"/>
            </a:endParaRPr>
          </a:p>
        </p:txBody>
      </p:sp>
      <p:sp>
        <p:nvSpPr>
          <p:cNvPr id="19483" name="AutoShape 27"/>
          <p:cNvSpPr/>
          <p:nvPr/>
        </p:nvSpPr>
        <p:spPr>
          <a:xfrm rot="-10800000" flipV="1">
            <a:off x="3505200" y="5943600"/>
            <a:ext cx="76200" cy="76200"/>
          </a:xfrm>
          <a:prstGeom prst="moon">
            <a:avLst>
              <a:gd name="adj" fmla="val 50000"/>
            </a:avLst>
          </a:prstGeom>
          <a:solidFill>
            <a:srgbClr val="FF0000"/>
          </a:solidFill>
          <a:ln w="9525" cap="flat" cmpd="sng">
            <a:solidFill>
              <a:schemeClr val="tx1"/>
            </a:solidFill>
            <a:prstDash val="solid"/>
            <a:miter/>
            <a:headEnd type="none" w="med" len="med"/>
            <a:tailEnd type="none" w="med" len="med"/>
          </a:ln>
        </p:spPr>
        <p:txBody>
          <a:bodyPr wrap="none" anchor="ctr" anchorCtr="0"/>
          <a:lstStyle/>
          <a:p>
            <a:pPr eaLnBrk="1" hangingPunct="1"/>
            <a:endParaRPr b="0" dirty="0">
              <a:solidFill>
                <a:srgbClr val="000000"/>
              </a:solidFill>
              <a:latin typeface="Times New Roman" panose="02020603050405020304" pitchFamily="18" charset="0"/>
            </a:endParaRPr>
          </a:p>
        </p:txBody>
      </p:sp>
      <p:sp>
        <p:nvSpPr>
          <p:cNvPr id="19484" name="AutoShape 28"/>
          <p:cNvSpPr/>
          <p:nvPr/>
        </p:nvSpPr>
        <p:spPr>
          <a:xfrm rot="-10800000" flipV="1">
            <a:off x="4191000" y="6096000"/>
            <a:ext cx="76200" cy="76200"/>
          </a:xfrm>
          <a:prstGeom prst="moon">
            <a:avLst>
              <a:gd name="adj" fmla="val 50000"/>
            </a:avLst>
          </a:prstGeom>
          <a:solidFill>
            <a:srgbClr val="FF0000"/>
          </a:solidFill>
          <a:ln w="9525" cap="flat" cmpd="sng">
            <a:solidFill>
              <a:schemeClr val="tx1"/>
            </a:solidFill>
            <a:prstDash val="solid"/>
            <a:miter/>
            <a:headEnd type="none" w="med" len="med"/>
            <a:tailEnd type="none" w="med" len="med"/>
          </a:ln>
        </p:spPr>
        <p:txBody>
          <a:bodyPr wrap="none" anchor="ctr" anchorCtr="0"/>
          <a:lstStyle/>
          <a:p>
            <a:pPr eaLnBrk="1" hangingPunct="1"/>
            <a:endParaRPr b="0" dirty="0">
              <a:solidFill>
                <a:srgbClr val="000000"/>
              </a:solidFill>
              <a:latin typeface="Times New Roman" panose="02020603050405020304" pitchFamily="18" charset="0"/>
            </a:endParaRPr>
          </a:p>
        </p:txBody>
      </p:sp>
      <p:sp>
        <p:nvSpPr>
          <p:cNvPr id="19485" name="AutoShape 29"/>
          <p:cNvSpPr/>
          <p:nvPr/>
        </p:nvSpPr>
        <p:spPr>
          <a:xfrm rot="-10800000" flipV="1">
            <a:off x="4191000" y="5943600"/>
            <a:ext cx="76200" cy="76200"/>
          </a:xfrm>
          <a:prstGeom prst="moon">
            <a:avLst>
              <a:gd name="adj" fmla="val 50000"/>
            </a:avLst>
          </a:prstGeom>
          <a:solidFill>
            <a:srgbClr val="FF0000"/>
          </a:solidFill>
          <a:ln w="9525" cap="flat" cmpd="sng">
            <a:solidFill>
              <a:schemeClr val="tx1"/>
            </a:solidFill>
            <a:prstDash val="solid"/>
            <a:miter/>
            <a:headEnd type="none" w="med" len="med"/>
            <a:tailEnd type="none" w="med" len="med"/>
          </a:ln>
        </p:spPr>
        <p:txBody>
          <a:bodyPr wrap="none" anchor="ctr" anchorCtr="0"/>
          <a:lstStyle/>
          <a:p>
            <a:pPr eaLnBrk="1" hangingPunct="1"/>
            <a:endParaRPr b="0" dirty="0">
              <a:solidFill>
                <a:srgbClr val="000000"/>
              </a:solidFill>
              <a:latin typeface="Times New Roman" panose="02020603050405020304" pitchFamily="18" charset="0"/>
            </a:endParaRPr>
          </a:p>
        </p:txBody>
      </p:sp>
      <p:sp>
        <p:nvSpPr>
          <p:cNvPr id="92190" name="Freeform 30"/>
          <p:cNvSpPr/>
          <p:nvPr/>
        </p:nvSpPr>
        <p:spPr bwMode="auto">
          <a:xfrm>
            <a:off x="3863975" y="3302000"/>
            <a:ext cx="2308225" cy="1312863"/>
          </a:xfrm>
          <a:custGeom>
            <a:avLst/>
            <a:gdLst>
              <a:gd name="T0" fmla="*/ 55 w 1454"/>
              <a:gd name="T1" fmla="*/ 222 h 827"/>
              <a:gd name="T2" fmla="*/ 311 w 1454"/>
              <a:gd name="T3" fmla="*/ 149 h 827"/>
              <a:gd name="T4" fmla="*/ 558 w 1454"/>
              <a:gd name="T5" fmla="*/ 39 h 827"/>
              <a:gd name="T6" fmla="*/ 860 w 1454"/>
              <a:gd name="T7" fmla="*/ 21 h 827"/>
              <a:gd name="T8" fmla="*/ 1070 w 1454"/>
              <a:gd name="T9" fmla="*/ 39 h 827"/>
              <a:gd name="T10" fmla="*/ 1107 w 1454"/>
              <a:gd name="T11" fmla="*/ 85 h 827"/>
              <a:gd name="T12" fmla="*/ 1335 w 1454"/>
              <a:gd name="T13" fmla="*/ 176 h 827"/>
              <a:gd name="T14" fmla="*/ 1390 w 1454"/>
              <a:gd name="T15" fmla="*/ 286 h 827"/>
              <a:gd name="T16" fmla="*/ 1427 w 1454"/>
              <a:gd name="T17" fmla="*/ 469 h 827"/>
              <a:gd name="T18" fmla="*/ 1436 w 1454"/>
              <a:gd name="T19" fmla="*/ 523 h 827"/>
              <a:gd name="T20" fmla="*/ 1454 w 1454"/>
              <a:gd name="T21" fmla="*/ 578 h 827"/>
              <a:gd name="T22" fmla="*/ 1436 w 1454"/>
              <a:gd name="T23" fmla="*/ 661 h 827"/>
              <a:gd name="T24" fmla="*/ 1244 w 1454"/>
              <a:gd name="T25" fmla="*/ 752 h 827"/>
              <a:gd name="T26" fmla="*/ 979 w 1454"/>
              <a:gd name="T27" fmla="*/ 743 h 827"/>
              <a:gd name="T28" fmla="*/ 906 w 1454"/>
              <a:gd name="T29" fmla="*/ 761 h 827"/>
              <a:gd name="T30" fmla="*/ 869 w 1454"/>
              <a:gd name="T31" fmla="*/ 770 h 827"/>
              <a:gd name="T32" fmla="*/ 659 w 1454"/>
              <a:gd name="T33" fmla="*/ 779 h 827"/>
              <a:gd name="T34" fmla="*/ 412 w 1454"/>
              <a:gd name="T35" fmla="*/ 752 h 827"/>
              <a:gd name="T36" fmla="*/ 238 w 1454"/>
              <a:gd name="T37" fmla="*/ 725 h 827"/>
              <a:gd name="T38" fmla="*/ 220 w 1454"/>
              <a:gd name="T39" fmla="*/ 706 h 827"/>
              <a:gd name="T40" fmla="*/ 183 w 1454"/>
              <a:gd name="T41" fmla="*/ 688 h 827"/>
              <a:gd name="T42" fmla="*/ 147 w 1454"/>
              <a:gd name="T43" fmla="*/ 606 h 827"/>
              <a:gd name="T44" fmla="*/ 128 w 1454"/>
              <a:gd name="T45" fmla="*/ 587 h 827"/>
              <a:gd name="T46" fmla="*/ 74 w 1454"/>
              <a:gd name="T47" fmla="*/ 533 h 827"/>
              <a:gd name="T48" fmla="*/ 0 w 1454"/>
              <a:gd name="T49" fmla="*/ 414 h 827"/>
              <a:gd name="T50" fmla="*/ 28 w 1454"/>
              <a:gd name="T51" fmla="*/ 267 h 827"/>
              <a:gd name="T52" fmla="*/ 110 w 1454"/>
              <a:gd name="T53" fmla="*/ 213 h 827"/>
              <a:gd name="T54" fmla="*/ 128 w 1454"/>
              <a:gd name="T55" fmla="*/ 194 h 827"/>
              <a:gd name="T56" fmla="*/ 53 w 1454"/>
              <a:gd name="T57" fmla="*/ 128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54" h="827">
                <a:moveTo>
                  <a:pt x="55" y="222"/>
                </a:moveTo>
                <a:cubicBezTo>
                  <a:pt x="124" y="153"/>
                  <a:pt x="216" y="160"/>
                  <a:pt x="311" y="149"/>
                </a:cubicBezTo>
                <a:cubicBezTo>
                  <a:pt x="397" y="106"/>
                  <a:pt x="464" y="70"/>
                  <a:pt x="558" y="39"/>
                </a:cubicBezTo>
                <a:cubicBezTo>
                  <a:pt x="654" y="8"/>
                  <a:pt x="759" y="27"/>
                  <a:pt x="860" y="21"/>
                </a:cubicBezTo>
                <a:cubicBezTo>
                  <a:pt x="930" y="25"/>
                  <a:pt x="1012" y="0"/>
                  <a:pt x="1070" y="39"/>
                </a:cubicBezTo>
                <a:cubicBezTo>
                  <a:pt x="1086" y="50"/>
                  <a:pt x="1093" y="71"/>
                  <a:pt x="1107" y="85"/>
                </a:cubicBezTo>
                <a:cubicBezTo>
                  <a:pt x="1134" y="167"/>
                  <a:pt x="1266" y="153"/>
                  <a:pt x="1335" y="176"/>
                </a:cubicBezTo>
                <a:cubicBezTo>
                  <a:pt x="1366" y="205"/>
                  <a:pt x="1367" y="250"/>
                  <a:pt x="1390" y="286"/>
                </a:cubicBezTo>
                <a:cubicBezTo>
                  <a:pt x="1402" y="347"/>
                  <a:pt x="1415" y="408"/>
                  <a:pt x="1427" y="469"/>
                </a:cubicBezTo>
                <a:cubicBezTo>
                  <a:pt x="1431" y="487"/>
                  <a:pt x="1432" y="505"/>
                  <a:pt x="1436" y="523"/>
                </a:cubicBezTo>
                <a:cubicBezTo>
                  <a:pt x="1441" y="542"/>
                  <a:pt x="1454" y="578"/>
                  <a:pt x="1454" y="578"/>
                </a:cubicBezTo>
                <a:cubicBezTo>
                  <a:pt x="1448" y="606"/>
                  <a:pt x="1447" y="635"/>
                  <a:pt x="1436" y="661"/>
                </a:cubicBezTo>
                <a:cubicBezTo>
                  <a:pt x="1404" y="741"/>
                  <a:pt x="1318" y="738"/>
                  <a:pt x="1244" y="752"/>
                </a:cubicBezTo>
                <a:cubicBezTo>
                  <a:pt x="1110" y="736"/>
                  <a:pt x="1100" y="725"/>
                  <a:pt x="979" y="743"/>
                </a:cubicBezTo>
                <a:cubicBezTo>
                  <a:pt x="954" y="747"/>
                  <a:pt x="930" y="755"/>
                  <a:pt x="906" y="761"/>
                </a:cubicBezTo>
                <a:cubicBezTo>
                  <a:pt x="894" y="764"/>
                  <a:pt x="869" y="770"/>
                  <a:pt x="869" y="770"/>
                </a:cubicBezTo>
                <a:cubicBezTo>
                  <a:pt x="815" y="827"/>
                  <a:pt x="728" y="787"/>
                  <a:pt x="659" y="779"/>
                </a:cubicBezTo>
                <a:cubicBezTo>
                  <a:pt x="519" y="724"/>
                  <a:pt x="600" y="741"/>
                  <a:pt x="412" y="752"/>
                </a:cubicBezTo>
                <a:cubicBezTo>
                  <a:pt x="349" y="764"/>
                  <a:pt x="296" y="753"/>
                  <a:pt x="238" y="725"/>
                </a:cubicBezTo>
                <a:cubicBezTo>
                  <a:pt x="232" y="719"/>
                  <a:pt x="227" y="711"/>
                  <a:pt x="220" y="706"/>
                </a:cubicBezTo>
                <a:cubicBezTo>
                  <a:pt x="209" y="698"/>
                  <a:pt x="193" y="698"/>
                  <a:pt x="183" y="688"/>
                </a:cubicBezTo>
                <a:cubicBezTo>
                  <a:pt x="173" y="678"/>
                  <a:pt x="152" y="614"/>
                  <a:pt x="147" y="606"/>
                </a:cubicBezTo>
                <a:cubicBezTo>
                  <a:pt x="143" y="598"/>
                  <a:pt x="133" y="594"/>
                  <a:pt x="128" y="587"/>
                </a:cubicBezTo>
                <a:cubicBezTo>
                  <a:pt x="92" y="533"/>
                  <a:pt x="134" y="563"/>
                  <a:pt x="74" y="533"/>
                </a:cubicBezTo>
                <a:cubicBezTo>
                  <a:pt x="50" y="485"/>
                  <a:pt x="38" y="450"/>
                  <a:pt x="0" y="414"/>
                </a:cubicBezTo>
                <a:cubicBezTo>
                  <a:pt x="1" y="403"/>
                  <a:pt x="17" y="274"/>
                  <a:pt x="28" y="267"/>
                </a:cubicBezTo>
                <a:cubicBezTo>
                  <a:pt x="55" y="249"/>
                  <a:pt x="87" y="237"/>
                  <a:pt x="110" y="213"/>
                </a:cubicBezTo>
                <a:cubicBezTo>
                  <a:pt x="116" y="207"/>
                  <a:pt x="128" y="194"/>
                  <a:pt x="128" y="194"/>
                </a:cubicBezTo>
                <a:lnTo>
                  <a:pt x="53" y="128"/>
                </a:lnTo>
              </a:path>
            </a:pathLst>
          </a:cu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9487" name="Oval 31"/>
          <p:cNvSpPr/>
          <p:nvPr/>
        </p:nvSpPr>
        <p:spPr>
          <a:xfrm>
            <a:off x="5486400" y="3657600"/>
            <a:ext cx="228600" cy="304800"/>
          </a:xfrm>
          <a:prstGeom prst="ellipse">
            <a:avLst/>
          </a:prstGeom>
          <a:solidFill>
            <a:schemeClr val="hlink"/>
          </a:solidFill>
          <a:ln w="9525" cap="flat" cmpd="sng">
            <a:solidFill>
              <a:schemeClr val="hlink"/>
            </a:solidFill>
            <a:prstDash val="solid"/>
            <a:headEnd type="none" w="med" len="med"/>
            <a:tailEnd type="none" w="med" len="med"/>
          </a:ln>
        </p:spPr>
        <p:txBody>
          <a:bodyPr wrap="none" anchor="ctr" anchorCtr="0"/>
          <a:lstStyle/>
          <a:p>
            <a:pPr eaLnBrk="1" hangingPunct="1"/>
            <a:endParaRPr b="0" dirty="0">
              <a:solidFill>
                <a:srgbClr val="000000"/>
              </a:solidFill>
              <a:latin typeface="Times New Roman" panose="02020603050405020304" pitchFamily="18" charset="0"/>
            </a:endParaRPr>
          </a:p>
        </p:txBody>
      </p:sp>
      <p:sp>
        <p:nvSpPr>
          <p:cNvPr id="19488" name="Oval 32"/>
          <p:cNvSpPr/>
          <p:nvPr/>
        </p:nvSpPr>
        <p:spPr>
          <a:xfrm>
            <a:off x="5410200" y="4038600"/>
            <a:ext cx="228600" cy="304800"/>
          </a:xfrm>
          <a:prstGeom prst="ellipse">
            <a:avLst/>
          </a:prstGeom>
          <a:solidFill>
            <a:schemeClr val="hlink"/>
          </a:solidFill>
          <a:ln w="9525" cap="flat" cmpd="sng">
            <a:solidFill>
              <a:schemeClr val="hlink"/>
            </a:solidFill>
            <a:prstDash val="solid"/>
            <a:headEnd type="none" w="med" len="med"/>
            <a:tailEnd type="none" w="med" len="med"/>
          </a:ln>
        </p:spPr>
        <p:txBody>
          <a:bodyPr wrap="none" anchor="ctr" anchorCtr="0"/>
          <a:lstStyle/>
          <a:p>
            <a:pPr eaLnBrk="1" hangingPunct="1"/>
            <a:endParaRPr b="0" dirty="0">
              <a:solidFill>
                <a:srgbClr val="000000"/>
              </a:solidFill>
              <a:latin typeface="Times New Roman" panose="02020603050405020304" pitchFamily="18" charset="0"/>
            </a:endParaRPr>
          </a:p>
        </p:txBody>
      </p:sp>
      <p:sp>
        <p:nvSpPr>
          <p:cNvPr id="19489" name="Oval 33"/>
          <p:cNvSpPr/>
          <p:nvPr/>
        </p:nvSpPr>
        <p:spPr>
          <a:xfrm>
            <a:off x="5029200" y="3733800"/>
            <a:ext cx="228600" cy="304800"/>
          </a:xfrm>
          <a:prstGeom prst="ellipse">
            <a:avLst/>
          </a:prstGeom>
          <a:solidFill>
            <a:schemeClr val="hlink"/>
          </a:solidFill>
          <a:ln w="9525" cap="flat" cmpd="sng">
            <a:solidFill>
              <a:schemeClr val="hlink"/>
            </a:solidFill>
            <a:prstDash val="solid"/>
            <a:headEnd type="none" w="med" len="med"/>
            <a:tailEnd type="none" w="med" len="med"/>
          </a:ln>
        </p:spPr>
        <p:txBody>
          <a:bodyPr wrap="none" anchor="ctr" anchorCtr="0"/>
          <a:lstStyle/>
          <a:p>
            <a:pPr eaLnBrk="1" hangingPunct="1"/>
            <a:endParaRPr b="0" dirty="0">
              <a:solidFill>
                <a:srgbClr val="000000"/>
              </a:solidFill>
              <a:latin typeface="Times New Roman" panose="02020603050405020304" pitchFamily="18" charset="0"/>
            </a:endParaRPr>
          </a:p>
        </p:txBody>
      </p:sp>
      <p:sp>
        <p:nvSpPr>
          <p:cNvPr id="19490" name="Oval 34"/>
          <p:cNvSpPr/>
          <p:nvPr/>
        </p:nvSpPr>
        <p:spPr>
          <a:xfrm>
            <a:off x="4648200" y="3962400"/>
            <a:ext cx="228600" cy="304800"/>
          </a:xfrm>
          <a:prstGeom prst="ellipse">
            <a:avLst/>
          </a:prstGeom>
          <a:solidFill>
            <a:schemeClr val="hlink"/>
          </a:solidFill>
          <a:ln w="9525" cap="flat" cmpd="sng">
            <a:solidFill>
              <a:schemeClr val="hlink"/>
            </a:solidFill>
            <a:prstDash val="solid"/>
            <a:headEnd type="none" w="med" len="med"/>
            <a:tailEnd type="none" w="med" len="med"/>
          </a:ln>
        </p:spPr>
        <p:txBody>
          <a:bodyPr wrap="none" anchor="ctr" anchorCtr="0"/>
          <a:lstStyle/>
          <a:p>
            <a:pPr eaLnBrk="1" hangingPunct="1"/>
            <a:endParaRPr b="0" dirty="0">
              <a:solidFill>
                <a:srgbClr val="000000"/>
              </a:solidFill>
              <a:latin typeface="Times New Roman" panose="02020603050405020304" pitchFamily="18" charset="0"/>
            </a:endParaRPr>
          </a:p>
        </p:txBody>
      </p:sp>
      <p:sp>
        <p:nvSpPr>
          <p:cNvPr id="19491" name="Oval 35"/>
          <p:cNvSpPr/>
          <p:nvPr/>
        </p:nvSpPr>
        <p:spPr>
          <a:xfrm>
            <a:off x="4419600" y="3657600"/>
            <a:ext cx="228600" cy="304800"/>
          </a:xfrm>
          <a:prstGeom prst="ellipse">
            <a:avLst/>
          </a:prstGeom>
          <a:solidFill>
            <a:schemeClr val="hlink"/>
          </a:solidFill>
          <a:ln w="9525" cap="flat" cmpd="sng">
            <a:solidFill>
              <a:schemeClr val="hlink"/>
            </a:solidFill>
            <a:prstDash val="solid"/>
            <a:headEnd type="none" w="med" len="med"/>
            <a:tailEnd type="none" w="med" len="med"/>
          </a:ln>
        </p:spPr>
        <p:txBody>
          <a:bodyPr wrap="none" anchor="ctr" anchorCtr="0"/>
          <a:lstStyle/>
          <a:p>
            <a:pPr eaLnBrk="1" hangingPunct="1"/>
            <a:endParaRPr b="0" dirty="0">
              <a:solidFill>
                <a:srgbClr val="000000"/>
              </a:solidFill>
              <a:latin typeface="Times New Roman" panose="02020603050405020304" pitchFamily="18" charset="0"/>
            </a:endParaRPr>
          </a:p>
        </p:txBody>
      </p:sp>
      <p:sp>
        <p:nvSpPr>
          <p:cNvPr id="19492" name="Oval 36"/>
          <p:cNvSpPr/>
          <p:nvPr/>
        </p:nvSpPr>
        <p:spPr>
          <a:xfrm>
            <a:off x="4800600" y="3429000"/>
            <a:ext cx="228600" cy="304800"/>
          </a:xfrm>
          <a:prstGeom prst="ellipse">
            <a:avLst/>
          </a:prstGeom>
          <a:solidFill>
            <a:schemeClr val="hlink"/>
          </a:solidFill>
          <a:ln w="9525" cap="flat" cmpd="sng">
            <a:solidFill>
              <a:schemeClr val="hlink"/>
            </a:solidFill>
            <a:prstDash val="solid"/>
            <a:headEnd type="none" w="med" len="med"/>
            <a:tailEnd type="none" w="med" len="med"/>
          </a:ln>
        </p:spPr>
        <p:txBody>
          <a:bodyPr wrap="none" anchor="ctr" anchorCtr="0"/>
          <a:lstStyle/>
          <a:p>
            <a:pPr eaLnBrk="1" hangingPunct="1"/>
            <a:endParaRPr b="0" dirty="0">
              <a:solidFill>
                <a:srgbClr val="000000"/>
              </a:solidFill>
              <a:latin typeface="Times New Roman" panose="02020603050405020304" pitchFamily="18" charset="0"/>
            </a:endParaRPr>
          </a:p>
        </p:txBody>
      </p:sp>
      <p:sp>
        <p:nvSpPr>
          <p:cNvPr id="19493" name="Oval 37"/>
          <p:cNvSpPr/>
          <p:nvPr/>
        </p:nvSpPr>
        <p:spPr>
          <a:xfrm>
            <a:off x="5029200" y="4114800"/>
            <a:ext cx="228600" cy="304800"/>
          </a:xfrm>
          <a:prstGeom prst="ellipse">
            <a:avLst/>
          </a:prstGeom>
          <a:solidFill>
            <a:schemeClr val="hlink"/>
          </a:solidFill>
          <a:ln w="9525" cap="flat" cmpd="sng">
            <a:solidFill>
              <a:schemeClr val="hlink"/>
            </a:solidFill>
            <a:prstDash val="solid"/>
            <a:headEnd type="none" w="med" len="med"/>
            <a:tailEnd type="none" w="med" len="med"/>
          </a:ln>
        </p:spPr>
        <p:txBody>
          <a:bodyPr wrap="none" anchor="ctr" anchorCtr="0"/>
          <a:lstStyle/>
          <a:p>
            <a:pPr eaLnBrk="1" hangingPunct="1"/>
            <a:endParaRPr b="0" dirty="0">
              <a:solidFill>
                <a:srgbClr val="000000"/>
              </a:solidFill>
              <a:latin typeface="Times New Roman" panose="02020603050405020304" pitchFamily="18" charset="0"/>
            </a:endParaRPr>
          </a:p>
        </p:txBody>
      </p:sp>
      <p:sp>
        <p:nvSpPr>
          <p:cNvPr id="92198" name="Freeform 38"/>
          <p:cNvSpPr/>
          <p:nvPr/>
        </p:nvSpPr>
        <p:spPr bwMode="auto">
          <a:xfrm>
            <a:off x="3863975" y="3276600"/>
            <a:ext cx="2308225" cy="1312863"/>
          </a:xfrm>
          <a:custGeom>
            <a:avLst/>
            <a:gdLst>
              <a:gd name="T0" fmla="*/ 55 w 1454"/>
              <a:gd name="T1" fmla="*/ 222 h 827"/>
              <a:gd name="T2" fmla="*/ 311 w 1454"/>
              <a:gd name="T3" fmla="*/ 149 h 827"/>
              <a:gd name="T4" fmla="*/ 558 w 1454"/>
              <a:gd name="T5" fmla="*/ 39 h 827"/>
              <a:gd name="T6" fmla="*/ 860 w 1454"/>
              <a:gd name="T7" fmla="*/ 21 h 827"/>
              <a:gd name="T8" fmla="*/ 1070 w 1454"/>
              <a:gd name="T9" fmla="*/ 39 h 827"/>
              <a:gd name="T10" fmla="*/ 1107 w 1454"/>
              <a:gd name="T11" fmla="*/ 85 h 827"/>
              <a:gd name="T12" fmla="*/ 1335 w 1454"/>
              <a:gd name="T13" fmla="*/ 176 h 827"/>
              <a:gd name="T14" fmla="*/ 1390 w 1454"/>
              <a:gd name="T15" fmla="*/ 286 h 827"/>
              <a:gd name="T16" fmla="*/ 1427 w 1454"/>
              <a:gd name="T17" fmla="*/ 469 h 827"/>
              <a:gd name="T18" fmla="*/ 1436 w 1454"/>
              <a:gd name="T19" fmla="*/ 523 h 827"/>
              <a:gd name="T20" fmla="*/ 1454 w 1454"/>
              <a:gd name="T21" fmla="*/ 578 h 827"/>
              <a:gd name="T22" fmla="*/ 1436 w 1454"/>
              <a:gd name="T23" fmla="*/ 661 h 827"/>
              <a:gd name="T24" fmla="*/ 1244 w 1454"/>
              <a:gd name="T25" fmla="*/ 752 h 827"/>
              <a:gd name="T26" fmla="*/ 979 w 1454"/>
              <a:gd name="T27" fmla="*/ 743 h 827"/>
              <a:gd name="T28" fmla="*/ 906 w 1454"/>
              <a:gd name="T29" fmla="*/ 761 h 827"/>
              <a:gd name="T30" fmla="*/ 869 w 1454"/>
              <a:gd name="T31" fmla="*/ 770 h 827"/>
              <a:gd name="T32" fmla="*/ 659 w 1454"/>
              <a:gd name="T33" fmla="*/ 779 h 827"/>
              <a:gd name="T34" fmla="*/ 412 w 1454"/>
              <a:gd name="T35" fmla="*/ 752 h 827"/>
              <a:gd name="T36" fmla="*/ 238 w 1454"/>
              <a:gd name="T37" fmla="*/ 725 h 827"/>
              <a:gd name="T38" fmla="*/ 220 w 1454"/>
              <a:gd name="T39" fmla="*/ 706 h 827"/>
              <a:gd name="T40" fmla="*/ 183 w 1454"/>
              <a:gd name="T41" fmla="*/ 688 h 827"/>
              <a:gd name="T42" fmla="*/ 147 w 1454"/>
              <a:gd name="T43" fmla="*/ 606 h 827"/>
              <a:gd name="T44" fmla="*/ 128 w 1454"/>
              <a:gd name="T45" fmla="*/ 587 h 827"/>
              <a:gd name="T46" fmla="*/ 74 w 1454"/>
              <a:gd name="T47" fmla="*/ 533 h 827"/>
              <a:gd name="T48" fmla="*/ 0 w 1454"/>
              <a:gd name="T49" fmla="*/ 414 h 827"/>
              <a:gd name="T50" fmla="*/ 28 w 1454"/>
              <a:gd name="T51" fmla="*/ 267 h 827"/>
              <a:gd name="T52" fmla="*/ 110 w 1454"/>
              <a:gd name="T53" fmla="*/ 213 h 827"/>
              <a:gd name="T54" fmla="*/ 128 w 1454"/>
              <a:gd name="T55" fmla="*/ 194 h 827"/>
              <a:gd name="T56" fmla="*/ 53 w 1454"/>
              <a:gd name="T57" fmla="*/ 128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54" h="827">
                <a:moveTo>
                  <a:pt x="55" y="222"/>
                </a:moveTo>
                <a:cubicBezTo>
                  <a:pt x="124" y="153"/>
                  <a:pt x="216" y="160"/>
                  <a:pt x="311" y="149"/>
                </a:cubicBezTo>
                <a:cubicBezTo>
                  <a:pt x="397" y="106"/>
                  <a:pt x="464" y="70"/>
                  <a:pt x="558" y="39"/>
                </a:cubicBezTo>
                <a:cubicBezTo>
                  <a:pt x="654" y="8"/>
                  <a:pt x="759" y="27"/>
                  <a:pt x="860" y="21"/>
                </a:cubicBezTo>
                <a:cubicBezTo>
                  <a:pt x="930" y="25"/>
                  <a:pt x="1012" y="0"/>
                  <a:pt x="1070" y="39"/>
                </a:cubicBezTo>
                <a:cubicBezTo>
                  <a:pt x="1086" y="50"/>
                  <a:pt x="1093" y="71"/>
                  <a:pt x="1107" y="85"/>
                </a:cubicBezTo>
                <a:cubicBezTo>
                  <a:pt x="1134" y="167"/>
                  <a:pt x="1266" y="153"/>
                  <a:pt x="1335" y="176"/>
                </a:cubicBezTo>
                <a:cubicBezTo>
                  <a:pt x="1366" y="205"/>
                  <a:pt x="1367" y="250"/>
                  <a:pt x="1390" y="286"/>
                </a:cubicBezTo>
                <a:cubicBezTo>
                  <a:pt x="1402" y="347"/>
                  <a:pt x="1415" y="408"/>
                  <a:pt x="1427" y="469"/>
                </a:cubicBezTo>
                <a:cubicBezTo>
                  <a:pt x="1431" y="487"/>
                  <a:pt x="1432" y="505"/>
                  <a:pt x="1436" y="523"/>
                </a:cubicBezTo>
                <a:cubicBezTo>
                  <a:pt x="1441" y="542"/>
                  <a:pt x="1454" y="578"/>
                  <a:pt x="1454" y="578"/>
                </a:cubicBezTo>
                <a:cubicBezTo>
                  <a:pt x="1448" y="606"/>
                  <a:pt x="1447" y="635"/>
                  <a:pt x="1436" y="661"/>
                </a:cubicBezTo>
                <a:cubicBezTo>
                  <a:pt x="1404" y="741"/>
                  <a:pt x="1318" y="738"/>
                  <a:pt x="1244" y="752"/>
                </a:cubicBezTo>
                <a:cubicBezTo>
                  <a:pt x="1110" y="736"/>
                  <a:pt x="1100" y="725"/>
                  <a:pt x="979" y="743"/>
                </a:cubicBezTo>
                <a:cubicBezTo>
                  <a:pt x="954" y="747"/>
                  <a:pt x="930" y="755"/>
                  <a:pt x="906" y="761"/>
                </a:cubicBezTo>
                <a:cubicBezTo>
                  <a:pt x="894" y="764"/>
                  <a:pt x="869" y="770"/>
                  <a:pt x="869" y="770"/>
                </a:cubicBezTo>
                <a:cubicBezTo>
                  <a:pt x="815" y="827"/>
                  <a:pt x="728" y="787"/>
                  <a:pt x="659" y="779"/>
                </a:cubicBezTo>
                <a:cubicBezTo>
                  <a:pt x="519" y="724"/>
                  <a:pt x="600" y="741"/>
                  <a:pt x="412" y="752"/>
                </a:cubicBezTo>
                <a:cubicBezTo>
                  <a:pt x="349" y="764"/>
                  <a:pt x="296" y="753"/>
                  <a:pt x="238" y="725"/>
                </a:cubicBezTo>
                <a:cubicBezTo>
                  <a:pt x="232" y="719"/>
                  <a:pt x="227" y="711"/>
                  <a:pt x="220" y="706"/>
                </a:cubicBezTo>
                <a:cubicBezTo>
                  <a:pt x="209" y="698"/>
                  <a:pt x="193" y="698"/>
                  <a:pt x="183" y="688"/>
                </a:cubicBezTo>
                <a:cubicBezTo>
                  <a:pt x="173" y="678"/>
                  <a:pt x="152" y="614"/>
                  <a:pt x="147" y="606"/>
                </a:cubicBezTo>
                <a:cubicBezTo>
                  <a:pt x="143" y="598"/>
                  <a:pt x="133" y="594"/>
                  <a:pt x="128" y="587"/>
                </a:cubicBezTo>
                <a:cubicBezTo>
                  <a:pt x="92" y="533"/>
                  <a:pt x="134" y="563"/>
                  <a:pt x="74" y="533"/>
                </a:cubicBezTo>
                <a:cubicBezTo>
                  <a:pt x="50" y="485"/>
                  <a:pt x="38" y="450"/>
                  <a:pt x="0" y="414"/>
                </a:cubicBezTo>
                <a:cubicBezTo>
                  <a:pt x="1" y="403"/>
                  <a:pt x="17" y="274"/>
                  <a:pt x="28" y="267"/>
                </a:cubicBezTo>
                <a:cubicBezTo>
                  <a:pt x="55" y="249"/>
                  <a:pt x="87" y="237"/>
                  <a:pt x="110" y="213"/>
                </a:cubicBezTo>
                <a:cubicBezTo>
                  <a:pt x="116" y="207"/>
                  <a:pt x="128" y="194"/>
                  <a:pt x="128" y="194"/>
                </a:cubicBezTo>
                <a:lnTo>
                  <a:pt x="53" y="128"/>
                </a:lnTo>
              </a:path>
            </a:pathLst>
          </a:custGeom>
          <a:solidFill>
            <a:srgbClr val="FF3300"/>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9495" name="Oval 39"/>
          <p:cNvSpPr/>
          <p:nvPr/>
        </p:nvSpPr>
        <p:spPr>
          <a:xfrm>
            <a:off x="5410200" y="3657600"/>
            <a:ext cx="228600" cy="304800"/>
          </a:xfrm>
          <a:prstGeom prst="ellipse">
            <a:avLst/>
          </a:prstGeom>
          <a:solidFill>
            <a:schemeClr val="hlink"/>
          </a:solidFill>
          <a:ln w="9525" cap="flat" cmpd="sng">
            <a:solidFill>
              <a:schemeClr val="hlink"/>
            </a:solidFill>
            <a:prstDash val="solid"/>
            <a:headEnd type="none" w="med" len="med"/>
            <a:tailEnd type="none" w="med" len="med"/>
          </a:ln>
        </p:spPr>
        <p:txBody>
          <a:bodyPr wrap="none" anchor="ctr" anchorCtr="0"/>
          <a:lstStyle/>
          <a:p>
            <a:pPr eaLnBrk="1" hangingPunct="1"/>
            <a:endParaRPr b="0" dirty="0">
              <a:solidFill>
                <a:srgbClr val="000000"/>
              </a:solidFill>
              <a:latin typeface="Times New Roman" panose="02020603050405020304" pitchFamily="18" charset="0"/>
            </a:endParaRPr>
          </a:p>
        </p:txBody>
      </p:sp>
      <p:sp>
        <p:nvSpPr>
          <p:cNvPr id="92200" name="Oval 40"/>
          <p:cNvSpPr/>
          <p:nvPr/>
        </p:nvSpPr>
        <p:spPr>
          <a:xfrm>
            <a:off x="5334000" y="4038600"/>
            <a:ext cx="228600" cy="304800"/>
          </a:xfrm>
          <a:prstGeom prst="ellipse">
            <a:avLst/>
          </a:prstGeom>
          <a:solidFill>
            <a:schemeClr val="hlink"/>
          </a:solidFill>
          <a:ln w="9525" cap="flat" cmpd="sng">
            <a:solidFill>
              <a:schemeClr val="hlink"/>
            </a:solidFill>
            <a:prstDash val="solid"/>
            <a:headEnd type="none" w="med" len="med"/>
            <a:tailEnd type="none" w="med" len="med"/>
          </a:ln>
        </p:spPr>
        <p:txBody>
          <a:bodyPr wrap="none" anchor="ctr" anchorCtr="0"/>
          <a:lstStyle/>
          <a:p>
            <a:pPr eaLnBrk="1" hangingPunct="1"/>
            <a:endParaRPr b="0" dirty="0">
              <a:solidFill>
                <a:srgbClr val="000000"/>
              </a:solidFill>
              <a:latin typeface="Times New Roman" panose="02020603050405020304" pitchFamily="18" charset="0"/>
            </a:endParaRPr>
          </a:p>
        </p:txBody>
      </p:sp>
      <p:sp>
        <p:nvSpPr>
          <p:cNvPr id="92201" name="Oval 41"/>
          <p:cNvSpPr/>
          <p:nvPr/>
        </p:nvSpPr>
        <p:spPr>
          <a:xfrm>
            <a:off x="4953000" y="3733800"/>
            <a:ext cx="228600" cy="304800"/>
          </a:xfrm>
          <a:prstGeom prst="ellipse">
            <a:avLst/>
          </a:prstGeom>
          <a:solidFill>
            <a:schemeClr val="hlink"/>
          </a:solidFill>
          <a:ln w="9525" cap="flat" cmpd="sng">
            <a:solidFill>
              <a:schemeClr val="hlink"/>
            </a:solidFill>
            <a:prstDash val="solid"/>
            <a:headEnd type="none" w="med" len="med"/>
            <a:tailEnd type="none" w="med" len="med"/>
          </a:ln>
        </p:spPr>
        <p:txBody>
          <a:bodyPr wrap="none" anchor="ctr" anchorCtr="0"/>
          <a:lstStyle/>
          <a:p>
            <a:pPr eaLnBrk="1" hangingPunct="1"/>
            <a:endParaRPr b="0" dirty="0">
              <a:solidFill>
                <a:srgbClr val="000000"/>
              </a:solidFill>
              <a:latin typeface="Times New Roman" panose="02020603050405020304" pitchFamily="18" charset="0"/>
            </a:endParaRPr>
          </a:p>
        </p:txBody>
      </p:sp>
      <p:sp>
        <p:nvSpPr>
          <p:cNvPr id="92202" name="Oval 42"/>
          <p:cNvSpPr/>
          <p:nvPr/>
        </p:nvSpPr>
        <p:spPr>
          <a:xfrm>
            <a:off x="4572000" y="3962400"/>
            <a:ext cx="228600" cy="304800"/>
          </a:xfrm>
          <a:prstGeom prst="ellipse">
            <a:avLst/>
          </a:prstGeom>
          <a:solidFill>
            <a:schemeClr val="hlink"/>
          </a:solidFill>
          <a:ln w="9525" cap="flat" cmpd="sng">
            <a:solidFill>
              <a:schemeClr val="hlink"/>
            </a:solidFill>
            <a:prstDash val="solid"/>
            <a:headEnd type="none" w="med" len="med"/>
            <a:tailEnd type="none" w="med" len="med"/>
          </a:ln>
        </p:spPr>
        <p:txBody>
          <a:bodyPr wrap="none" anchor="ctr" anchorCtr="0"/>
          <a:lstStyle/>
          <a:p>
            <a:pPr eaLnBrk="1" hangingPunct="1"/>
            <a:endParaRPr b="0" dirty="0">
              <a:solidFill>
                <a:srgbClr val="000000"/>
              </a:solidFill>
              <a:latin typeface="Times New Roman" panose="02020603050405020304" pitchFamily="18" charset="0"/>
            </a:endParaRPr>
          </a:p>
        </p:txBody>
      </p:sp>
      <p:sp>
        <p:nvSpPr>
          <p:cNvPr id="92203" name="Oval 43"/>
          <p:cNvSpPr/>
          <p:nvPr/>
        </p:nvSpPr>
        <p:spPr>
          <a:xfrm>
            <a:off x="4343400" y="3657600"/>
            <a:ext cx="228600" cy="304800"/>
          </a:xfrm>
          <a:prstGeom prst="ellipse">
            <a:avLst/>
          </a:prstGeom>
          <a:solidFill>
            <a:schemeClr val="hlink"/>
          </a:solidFill>
          <a:ln w="9525" cap="flat" cmpd="sng">
            <a:solidFill>
              <a:schemeClr val="hlink"/>
            </a:solidFill>
            <a:prstDash val="solid"/>
            <a:headEnd type="none" w="med" len="med"/>
            <a:tailEnd type="none" w="med" len="med"/>
          </a:ln>
        </p:spPr>
        <p:txBody>
          <a:bodyPr wrap="none" anchor="ctr" anchorCtr="0"/>
          <a:lstStyle/>
          <a:p>
            <a:pPr eaLnBrk="1" hangingPunct="1"/>
            <a:endParaRPr b="0" dirty="0">
              <a:solidFill>
                <a:srgbClr val="000000"/>
              </a:solidFill>
              <a:latin typeface="Times New Roman" panose="02020603050405020304" pitchFamily="18" charset="0"/>
            </a:endParaRPr>
          </a:p>
        </p:txBody>
      </p:sp>
      <p:sp>
        <p:nvSpPr>
          <p:cNvPr id="92204" name="Oval 44"/>
          <p:cNvSpPr/>
          <p:nvPr/>
        </p:nvSpPr>
        <p:spPr>
          <a:xfrm>
            <a:off x="4724400" y="3429000"/>
            <a:ext cx="228600" cy="304800"/>
          </a:xfrm>
          <a:prstGeom prst="ellipse">
            <a:avLst/>
          </a:prstGeom>
          <a:solidFill>
            <a:schemeClr val="hlink"/>
          </a:solidFill>
          <a:ln w="9525" cap="flat" cmpd="sng">
            <a:solidFill>
              <a:schemeClr val="hlink"/>
            </a:solidFill>
            <a:prstDash val="solid"/>
            <a:headEnd type="none" w="med" len="med"/>
            <a:tailEnd type="none" w="med" len="med"/>
          </a:ln>
        </p:spPr>
        <p:txBody>
          <a:bodyPr wrap="none" anchor="ctr" anchorCtr="0"/>
          <a:lstStyle/>
          <a:p>
            <a:pPr eaLnBrk="1" hangingPunct="1"/>
            <a:endParaRPr b="0" dirty="0">
              <a:solidFill>
                <a:srgbClr val="000000"/>
              </a:solidFill>
              <a:latin typeface="Times New Roman" panose="02020603050405020304" pitchFamily="18" charset="0"/>
            </a:endParaRPr>
          </a:p>
        </p:txBody>
      </p:sp>
      <p:sp>
        <p:nvSpPr>
          <p:cNvPr id="92205" name="Oval 45"/>
          <p:cNvSpPr/>
          <p:nvPr/>
        </p:nvSpPr>
        <p:spPr>
          <a:xfrm>
            <a:off x="4953000" y="4114800"/>
            <a:ext cx="228600" cy="304800"/>
          </a:xfrm>
          <a:prstGeom prst="ellipse">
            <a:avLst/>
          </a:prstGeom>
          <a:solidFill>
            <a:schemeClr val="hlink"/>
          </a:solidFill>
          <a:ln w="9525" cap="flat" cmpd="sng">
            <a:solidFill>
              <a:schemeClr val="hlink"/>
            </a:solidFill>
            <a:prstDash val="solid"/>
            <a:headEnd type="none" w="med" len="med"/>
            <a:tailEnd type="none" w="med" len="med"/>
          </a:ln>
        </p:spPr>
        <p:txBody>
          <a:bodyPr wrap="none" anchor="ctr" anchorCtr="0"/>
          <a:lstStyle/>
          <a:p>
            <a:pPr eaLnBrk="1" hangingPunct="1"/>
            <a:endParaRPr b="0" dirty="0">
              <a:solidFill>
                <a:srgbClr val="000000"/>
              </a:solidFill>
              <a:latin typeface="Times New Roman" panose="02020603050405020304" pitchFamily="18" charset="0"/>
            </a:endParaRPr>
          </a:p>
        </p:txBody>
      </p:sp>
      <p:sp>
        <p:nvSpPr>
          <p:cNvPr id="92206" name="Line 46"/>
          <p:cNvSpPr>
            <a:spLocks noChangeShapeType="1"/>
          </p:cNvSpPr>
          <p:nvPr/>
        </p:nvSpPr>
        <p:spPr bwMode="auto">
          <a:xfrm flipV="1">
            <a:off x="5486400" y="2819400"/>
            <a:ext cx="762000" cy="990600"/>
          </a:xfrm>
          <a:prstGeom prst="line">
            <a:avLst/>
          </a:prstGeom>
          <a:noFill/>
          <a:ln w="952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9503" name="Text Box 47"/>
          <p:cNvSpPr txBox="1"/>
          <p:nvPr/>
        </p:nvSpPr>
        <p:spPr>
          <a:xfrm>
            <a:off x="0" y="0"/>
            <a:ext cx="9144000" cy="588963"/>
          </a:xfrm>
          <a:prstGeom prst="rect">
            <a:avLst/>
          </a:prstGeom>
          <a:solidFill>
            <a:srgbClr val="000080"/>
          </a:solidFill>
          <a:ln w="9525" cap="flat" cmpd="sng">
            <a:solidFill>
              <a:schemeClr val="hlink"/>
            </a:solidFill>
            <a:prstDash val="solid"/>
            <a:miter/>
            <a:headEnd type="none" w="med" len="med"/>
            <a:tailEnd type="none" w="med" len="med"/>
          </a:ln>
        </p:spPr>
        <p:txBody>
          <a:bodyPr>
            <a:spAutoFit/>
          </a:bodyPr>
          <a:lstStyle/>
          <a:p>
            <a:pPr algn="ctr">
              <a:spcBef>
                <a:spcPct val="50000"/>
              </a:spcBef>
            </a:pPr>
            <a:r>
              <a:rPr lang="en-US" altLang="en-US" sz="3200" b="0" dirty="0">
                <a:solidFill>
                  <a:srgbClr val="FFFF00"/>
                </a:solidFill>
                <a:latin typeface="Times New Roman" panose="02020603050405020304" pitchFamily="18" charset="0"/>
              </a:rPr>
              <a:t>Đường đi của máu trong hệ tuần hoàn hở</a:t>
            </a:r>
          </a:p>
        </p:txBody>
      </p:sp>
      <p:sp>
        <p:nvSpPr>
          <p:cNvPr id="92208" name="Freeform 48"/>
          <p:cNvSpPr/>
          <p:nvPr/>
        </p:nvSpPr>
        <p:spPr bwMode="auto">
          <a:xfrm>
            <a:off x="228600" y="1066800"/>
            <a:ext cx="8915400" cy="5562600"/>
          </a:xfrm>
          <a:custGeom>
            <a:avLst/>
            <a:gdLst>
              <a:gd name="T0" fmla="*/ 55 w 1454"/>
              <a:gd name="T1" fmla="*/ 222 h 827"/>
              <a:gd name="T2" fmla="*/ 311 w 1454"/>
              <a:gd name="T3" fmla="*/ 149 h 827"/>
              <a:gd name="T4" fmla="*/ 558 w 1454"/>
              <a:gd name="T5" fmla="*/ 39 h 827"/>
              <a:gd name="T6" fmla="*/ 860 w 1454"/>
              <a:gd name="T7" fmla="*/ 21 h 827"/>
              <a:gd name="T8" fmla="*/ 1070 w 1454"/>
              <a:gd name="T9" fmla="*/ 39 h 827"/>
              <a:gd name="T10" fmla="*/ 1107 w 1454"/>
              <a:gd name="T11" fmla="*/ 85 h 827"/>
              <a:gd name="T12" fmla="*/ 1335 w 1454"/>
              <a:gd name="T13" fmla="*/ 176 h 827"/>
              <a:gd name="T14" fmla="*/ 1390 w 1454"/>
              <a:gd name="T15" fmla="*/ 286 h 827"/>
              <a:gd name="T16" fmla="*/ 1427 w 1454"/>
              <a:gd name="T17" fmla="*/ 469 h 827"/>
              <a:gd name="T18" fmla="*/ 1436 w 1454"/>
              <a:gd name="T19" fmla="*/ 523 h 827"/>
              <a:gd name="T20" fmla="*/ 1454 w 1454"/>
              <a:gd name="T21" fmla="*/ 578 h 827"/>
              <a:gd name="T22" fmla="*/ 1436 w 1454"/>
              <a:gd name="T23" fmla="*/ 661 h 827"/>
              <a:gd name="T24" fmla="*/ 1244 w 1454"/>
              <a:gd name="T25" fmla="*/ 752 h 827"/>
              <a:gd name="T26" fmla="*/ 979 w 1454"/>
              <a:gd name="T27" fmla="*/ 743 h 827"/>
              <a:gd name="T28" fmla="*/ 906 w 1454"/>
              <a:gd name="T29" fmla="*/ 761 h 827"/>
              <a:gd name="T30" fmla="*/ 869 w 1454"/>
              <a:gd name="T31" fmla="*/ 770 h 827"/>
              <a:gd name="T32" fmla="*/ 659 w 1454"/>
              <a:gd name="T33" fmla="*/ 779 h 827"/>
              <a:gd name="T34" fmla="*/ 412 w 1454"/>
              <a:gd name="T35" fmla="*/ 752 h 827"/>
              <a:gd name="T36" fmla="*/ 238 w 1454"/>
              <a:gd name="T37" fmla="*/ 725 h 827"/>
              <a:gd name="T38" fmla="*/ 220 w 1454"/>
              <a:gd name="T39" fmla="*/ 706 h 827"/>
              <a:gd name="T40" fmla="*/ 183 w 1454"/>
              <a:gd name="T41" fmla="*/ 688 h 827"/>
              <a:gd name="T42" fmla="*/ 147 w 1454"/>
              <a:gd name="T43" fmla="*/ 606 h 827"/>
              <a:gd name="T44" fmla="*/ 128 w 1454"/>
              <a:gd name="T45" fmla="*/ 587 h 827"/>
              <a:gd name="T46" fmla="*/ 74 w 1454"/>
              <a:gd name="T47" fmla="*/ 533 h 827"/>
              <a:gd name="T48" fmla="*/ 0 w 1454"/>
              <a:gd name="T49" fmla="*/ 414 h 827"/>
              <a:gd name="T50" fmla="*/ 28 w 1454"/>
              <a:gd name="T51" fmla="*/ 267 h 827"/>
              <a:gd name="T52" fmla="*/ 110 w 1454"/>
              <a:gd name="T53" fmla="*/ 213 h 827"/>
              <a:gd name="T54" fmla="*/ 128 w 1454"/>
              <a:gd name="T55" fmla="*/ 194 h 827"/>
              <a:gd name="T56" fmla="*/ 53 w 1454"/>
              <a:gd name="T57" fmla="*/ 128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54" h="827">
                <a:moveTo>
                  <a:pt x="55" y="222"/>
                </a:moveTo>
                <a:cubicBezTo>
                  <a:pt x="124" y="153"/>
                  <a:pt x="216" y="160"/>
                  <a:pt x="311" y="149"/>
                </a:cubicBezTo>
                <a:cubicBezTo>
                  <a:pt x="397" y="106"/>
                  <a:pt x="464" y="70"/>
                  <a:pt x="558" y="39"/>
                </a:cubicBezTo>
                <a:cubicBezTo>
                  <a:pt x="654" y="8"/>
                  <a:pt x="759" y="27"/>
                  <a:pt x="860" y="21"/>
                </a:cubicBezTo>
                <a:cubicBezTo>
                  <a:pt x="930" y="25"/>
                  <a:pt x="1012" y="0"/>
                  <a:pt x="1070" y="39"/>
                </a:cubicBezTo>
                <a:cubicBezTo>
                  <a:pt x="1086" y="50"/>
                  <a:pt x="1093" y="71"/>
                  <a:pt x="1107" y="85"/>
                </a:cubicBezTo>
                <a:cubicBezTo>
                  <a:pt x="1134" y="167"/>
                  <a:pt x="1266" y="153"/>
                  <a:pt x="1335" y="176"/>
                </a:cubicBezTo>
                <a:cubicBezTo>
                  <a:pt x="1366" y="205"/>
                  <a:pt x="1367" y="250"/>
                  <a:pt x="1390" y="286"/>
                </a:cubicBezTo>
                <a:cubicBezTo>
                  <a:pt x="1402" y="347"/>
                  <a:pt x="1415" y="408"/>
                  <a:pt x="1427" y="469"/>
                </a:cubicBezTo>
                <a:cubicBezTo>
                  <a:pt x="1431" y="487"/>
                  <a:pt x="1432" y="505"/>
                  <a:pt x="1436" y="523"/>
                </a:cubicBezTo>
                <a:cubicBezTo>
                  <a:pt x="1441" y="542"/>
                  <a:pt x="1454" y="578"/>
                  <a:pt x="1454" y="578"/>
                </a:cubicBezTo>
                <a:cubicBezTo>
                  <a:pt x="1448" y="606"/>
                  <a:pt x="1447" y="635"/>
                  <a:pt x="1436" y="661"/>
                </a:cubicBezTo>
                <a:cubicBezTo>
                  <a:pt x="1404" y="741"/>
                  <a:pt x="1318" y="738"/>
                  <a:pt x="1244" y="752"/>
                </a:cubicBezTo>
                <a:cubicBezTo>
                  <a:pt x="1110" y="736"/>
                  <a:pt x="1100" y="725"/>
                  <a:pt x="979" y="743"/>
                </a:cubicBezTo>
                <a:cubicBezTo>
                  <a:pt x="954" y="747"/>
                  <a:pt x="930" y="755"/>
                  <a:pt x="906" y="761"/>
                </a:cubicBezTo>
                <a:cubicBezTo>
                  <a:pt x="894" y="764"/>
                  <a:pt x="869" y="770"/>
                  <a:pt x="869" y="770"/>
                </a:cubicBezTo>
                <a:cubicBezTo>
                  <a:pt x="815" y="827"/>
                  <a:pt x="728" y="787"/>
                  <a:pt x="659" y="779"/>
                </a:cubicBezTo>
                <a:cubicBezTo>
                  <a:pt x="519" y="724"/>
                  <a:pt x="600" y="741"/>
                  <a:pt x="412" y="752"/>
                </a:cubicBezTo>
                <a:cubicBezTo>
                  <a:pt x="349" y="764"/>
                  <a:pt x="296" y="753"/>
                  <a:pt x="238" y="725"/>
                </a:cubicBezTo>
                <a:cubicBezTo>
                  <a:pt x="232" y="719"/>
                  <a:pt x="227" y="711"/>
                  <a:pt x="220" y="706"/>
                </a:cubicBezTo>
                <a:cubicBezTo>
                  <a:pt x="209" y="698"/>
                  <a:pt x="193" y="698"/>
                  <a:pt x="183" y="688"/>
                </a:cubicBezTo>
                <a:cubicBezTo>
                  <a:pt x="173" y="678"/>
                  <a:pt x="152" y="614"/>
                  <a:pt x="147" y="606"/>
                </a:cubicBezTo>
                <a:cubicBezTo>
                  <a:pt x="143" y="598"/>
                  <a:pt x="133" y="594"/>
                  <a:pt x="128" y="587"/>
                </a:cubicBezTo>
                <a:cubicBezTo>
                  <a:pt x="92" y="533"/>
                  <a:pt x="134" y="563"/>
                  <a:pt x="74" y="533"/>
                </a:cubicBezTo>
                <a:cubicBezTo>
                  <a:pt x="50" y="485"/>
                  <a:pt x="38" y="450"/>
                  <a:pt x="0" y="414"/>
                </a:cubicBezTo>
                <a:cubicBezTo>
                  <a:pt x="1" y="403"/>
                  <a:pt x="17" y="274"/>
                  <a:pt x="28" y="267"/>
                </a:cubicBezTo>
                <a:cubicBezTo>
                  <a:pt x="55" y="249"/>
                  <a:pt x="87" y="237"/>
                  <a:pt x="110" y="213"/>
                </a:cubicBezTo>
                <a:cubicBezTo>
                  <a:pt x="116" y="207"/>
                  <a:pt x="128" y="194"/>
                  <a:pt x="128" y="194"/>
                </a:cubicBezTo>
                <a:lnTo>
                  <a:pt x="53" y="128"/>
                </a:lnTo>
              </a:path>
            </a:pathLst>
          </a:custGeom>
          <a:solidFill>
            <a:srgbClr val="FF3300"/>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2209" name="Oval 49"/>
          <p:cNvSpPr/>
          <p:nvPr/>
        </p:nvSpPr>
        <p:spPr>
          <a:xfrm rot="2095164">
            <a:off x="1828800" y="2590800"/>
            <a:ext cx="804863" cy="912813"/>
          </a:xfrm>
          <a:prstGeom prst="ellipse">
            <a:avLst/>
          </a:prstGeom>
          <a:solidFill>
            <a:schemeClr val="hlink"/>
          </a:solidFill>
          <a:ln w="9525" cap="flat" cmpd="sng">
            <a:solidFill>
              <a:schemeClr val="hlink"/>
            </a:solidFill>
            <a:prstDash val="solid"/>
            <a:headEnd type="none" w="med" len="med"/>
            <a:tailEnd type="none" w="med" len="med"/>
          </a:ln>
        </p:spPr>
        <p:txBody>
          <a:bodyPr wrap="none" anchor="ctr" anchorCtr="0"/>
          <a:lstStyle/>
          <a:p>
            <a:pPr eaLnBrk="1" hangingPunct="1"/>
            <a:endParaRPr b="0" dirty="0">
              <a:solidFill>
                <a:srgbClr val="000000"/>
              </a:solidFill>
              <a:latin typeface="Times New Roman" panose="02020603050405020304" pitchFamily="18" charset="0"/>
            </a:endParaRPr>
          </a:p>
        </p:txBody>
      </p:sp>
      <p:sp>
        <p:nvSpPr>
          <p:cNvPr id="92210" name="Oval 50"/>
          <p:cNvSpPr/>
          <p:nvPr/>
        </p:nvSpPr>
        <p:spPr>
          <a:xfrm rot="3681620">
            <a:off x="3752850" y="1960563"/>
            <a:ext cx="804863" cy="996950"/>
          </a:xfrm>
          <a:prstGeom prst="ellipse">
            <a:avLst/>
          </a:prstGeom>
          <a:solidFill>
            <a:schemeClr val="hlink"/>
          </a:solidFill>
          <a:ln w="9525" cap="flat" cmpd="sng">
            <a:solidFill>
              <a:schemeClr val="hlink"/>
            </a:solidFill>
            <a:prstDash val="solid"/>
            <a:headEnd type="none" w="med" len="med"/>
            <a:tailEnd type="none" w="med" len="med"/>
          </a:ln>
        </p:spPr>
        <p:txBody>
          <a:bodyPr wrap="none" anchor="ctr" anchorCtr="0"/>
          <a:lstStyle/>
          <a:p>
            <a:pPr eaLnBrk="1" hangingPunct="1"/>
            <a:endParaRPr b="0" dirty="0">
              <a:solidFill>
                <a:srgbClr val="000000"/>
              </a:solidFill>
              <a:latin typeface="Times New Roman" panose="02020603050405020304" pitchFamily="18" charset="0"/>
            </a:endParaRPr>
          </a:p>
        </p:txBody>
      </p:sp>
      <p:sp>
        <p:nvSpPr>
          <p:cNvPr id="92211" name="Oval 51"/>
          <p:cNvSpPr/>
          <p:nvPr/>
        </p:nvSpPr>
        <p:spPr>
          <a:xfrm rot="2095164">
            <a:off x="5768975" y="2301875"/>
            <a:ext cx="804863" cy="912813"/>
          </a:xfrm>
          <a:prstGeom prst="ellipse">
            <a:avLst/>
          </a:prstGeom>
          <a:solidFill>
            <a:schemeClr val="hlink"/>
          </a:solidFill>
          <a:ln w="9525" cap="flat" cmpd="sng">
            <a:solidFill>
              <a:schemeClr val="hlink"/>
            </a:solidFill>
            <a:prstDash val="solid"/>
            <a:headEnd type="none" w="med" len="med"/>
            <a:tailEnd type="none" w="med" len="med"/>
          </a:ln>
        </p:spPr>
        <p:txBody>
          <a:bodyPr wrap="none" anchor="ctr" anchorCtr="0"/>
          <a:lstStyle/>
          <a:p>
            <a:pPr eaLnBrk="1" hangingPunct="1"/>
            <a:endParaRPr b="0" dirty="0">
              <a:solidFill>
                <a:srgbClr val="000000"/>
              </a:solidFill>
              <a:latin typeface="Times New Roman" panose="02020603050405020304" pitchFamily="18" charset="0"/>
            </a:endParaRPr>
          </a:p>
        </p:txBody>
      </p:sp>
      <p:sp>
        <p:nvSpPr>
          <p:cNvPr id="92212" name="Oval 52"/>
          <p:cNvSpPr/>
          <p:nvPr/>
        </p:nvSpPr>
        <p:spPr>
          <a:xfrm rot="-595469">
            <a:off x="4724400" y="3657600"/>
            <a:ext cx="844550" cy="958850"/>
          </a:xfrm>
          <a:prstGeom prst="ellipse">
            <a:avLst/>
          </a:prstGeom>
          <a:solidFill>
            <a:schemeClr val="hlink"/>
          </a:solidFill>
          <a:ln w="9525" cap="flat" cmpd="sng">
            <a:solidFill>
              <a:schemeClr val="hlink"/>
            </a:solidFill>
            <a:prstDash val="solid"/>
            <a:headEnd type="none" w="med" len="med"/>
            <a:tailEnd type="none" w="med" len="med"/>
          </a:ln>
        </p:spPr>
        <p:txBody>
          <a:bodyPr wrap="none" anchor="ctr" anchorCtr="0"/>
          <a:lstStyle/>
          <a:p>
            <a:pPr eaLnBrk="1" hangingPunct="1"/>
            <a:endParaRPr b="0" dirty="0">
              <a:solidFill>
                <a:srgbClr val="000000"/>
              </a:solidFill>
              <a:latin typeface="Times New Roman" panose="02020603050405020304" pitchFamily="18" charset="0"/>
            </a:endParaRPr>
          </a:p>
        </p:txBody>
      </p:sp>
      <p:sp>
        <p:nvSpPr>
          <p:cNvPr id="92213" name="Oval 53"/>
          <p:cNvSpPr/>
          <p:nvPr/>
        </p:nvSpPr>
        <p:spPr>
          <a:xfrm rot="-595469">
            <a:off x="6858000" y="3962400"/>
            <a:ext cx="844550" cy="958850"/>
          </a:xfrm>
          <a:prstGeom prst="ellipse">
            <a:avLst/>
          </a:prstGeom>
          <a:solidFill>
            <a:schemeClr val="hlink"/>
          </a:solidFill>
          <a:ln w="9525" cap="flat" cmpd="sng">
            <a:solidFill>
              <a:schemeClr val="hlink"/>
            </a:solidFill>
            <a:prstDash val="solid"/>
            <a:headEnd type="none" w="med" len="med"/>
            <a:tailEnd type="none" w="med" len="med"/>
          </a:ln>
        </p:spPr>
        <p:txBody>
          <a:bodyPr wrap="none" anchor="ctr" anchorCtr="0"/>
          <a:lstStyle/>
          <a:p>
            <a:pPr eaLnBrk="1" hangingPunct="1"/>
            <a:endParaRPr b="0" dirty="0">
              <a:solidFill>
                <a:srgbClr val="000000"/>
              </a:solidFill>
              <a:latin typeface="Times New Roman" panose="02020603050405020304" pitchFamily="18" charset="0"/>
            </a:endParaRPr>
          </a:p>
        </p:txBody>
      </p:sp>
      <p:graphicFrame>
        <p:nvGraphicFramePr>
          <p:cNvPr id="92214" name="Object 54"/>
          <p:cNvGraphicFramePr>
            <a:graphicFrameLocks noChangeAspect="1"/>
          </p:cNvGraphicFramePr>
          <p:nvPr/>
        </p:nvGraphicFramePr>
        <p:xfrm>
          <a:off x="5795963" y="1549400"/>
          <a:ext cx="596900" cy="684213"/>
        </p:xfrm>
        <a:graphic>
          <a:graphicData uri="http://schemas.openxmlformats.org/presentationml/2006/ole">
            <mc:AlternateContent xmlns:mc="http://schemas.openxmlformats.org/markup-compatibility/2006">
              <mc:Choice xmlns:v="urn:schemas-microsoft-com:vml" Requires="v">
                <p:oleObj spid="_x0000_s3095" r:id="rId3" imgW="203200" imgH="215900" progId="Equation.3">
                  <p:embed/>
                </p:oleObj>
              </mc:Choice>
              <mc:Fallback>
                <p:oleObj r:id="rId3" imgW="203200" imgH="215900" progId="Equation.3">
                  <p:embed/>
                  <p:pic>
                    <p:nvPicPr>
                      <p:cNvPr id="0" name="Picture 3082"/>
                      <p:cNvPicPr/>
                      <p:nvPr/>
                    </p:nvPicPr>
                    <p:blipFill>
                      <a:blip r:embed="rId4"/>
                      <a:stretch>
                        <a:fillRect/>
                      </a:stretch>
                    </p:blipFill>
                    <p:spPr>
                      <a:xfrm>
                        <a:off x="5795963" y="1549400"/>
                        <a:ext cx="596900" cy="684213"/>
                      </a:xfrm>
                      <a:prstGeom prst="rect">
                        <a:avLst/>
                      </a:prstGeom>
                      <a:noFill/>
                      <a:ln w="38100">
                        <a:noFill/>
                        <a:miter/>
                      </a:ln>
                    </p:spPr>
                  </p:pic>
                </p:oleObj>
              </mc:Fallback>
            </mc:AlternateContent>
          </a:graphicData>
        </a:graphic>
      </p:graphicFrame>
      <p:graphicFrame>
        <p:nvGraphicFramePr>
          <p:cNvPr id="92215" name="Object 55"/>
          <p:cNvGraphicFramePr>
            <a:graphicFrameLocks noChangeAspect="1"/>
          </p:cNvGraphicFramePr>
          <p:nvPr/>
        </p:nvGraphicFramePr>
        <p:xfrm>
          <a:off x="7091363" y="3073400"/>
          <a:ext cx="598487" cy="684213"/>
        </p:xfrm>
        <a:graphic>
          <a:graphicData uri="http://schemas.openxmlformats.org/presentationml/2006/ole">
            <mc:AlternateContent xmlns:mc="http://schemas.openxmlformats.org/markup-compatibility/2006">
              <mc:Choice xmlns:v="urn:schemas-microsoft-com:vml" Requires="v">
                <p:oleObj spid="_x0000_s3096" r:id="rId5" imgW="203200" imgH="215900" progId="Equation.3">
                  <p:embed/>
                </p:oleObj>
              </mc:Choice>
              <mc:Fallback>
                <p:oleObj r:id="rId5" imgW="203200" imgH="215900" progId="Equation.3">
                  <p:embed/>
                  <p:pic>
                    <p:nvPicPr>
                      <p:cNvPr id="0" name="Picture 3087"/>
                      <p:cNvPicPr/>
                      <p:nvPr/>
                    </p:nvPicPr>
                    <p:blipFill>
                      <a:blip r:embed="rId4"/>
                      <a:stretch>
                        <a:fillRect/>
                      </a:stretch>
                    </p:blipFill>
                    <p:spPr>
                      <a:xfrm>
                        <a:off x="7091363" y="3073400"/>
                        <a:ext cx="598487" cy="684213"/>
                      </a:xfrm>
                      <a:prstGeom prst="rect">
                        <a:avLst/>
                      </a:prstGeom>
                      <a:noFill/>
                      <a:ln w="38100">
                        <a:noFill/>
                        <a:miter/>
                      </a:ln>
                    </p:spPr>
                  </p:pic>
                </p:oleObj>
              </mc:Fallback>
            </mc:AlternateContent>
          </a:graphicData>
        </a:graphic>
      </p:graphicFrame>
      <p:graphicFrame>
        <p:nvGraphicFramePr>
          <p:cNvPr id="92216" name="Object 56"/>
          <p:cNvGraphicFramePr>
            <a:graphicFrameLocks noChangeAspect="1"/>
          </p:cNvGraphicFramePr>
          <p:nvPr/>
        </p:nvGraphicFramePr>
        <p:xfrm>
          <a:off x="5937250" y="3132138"/>
          <a:ext cx="693738" cy="790575"/>
        </p:xfrm>
        <a:graphic>
          <a:graphicData uri="http://schemas.openxmlformats.org/presentationml/2006/ole">
            <mc:AlternateContent xmlns:mc="http://schemas.openxmlformats.org/markup-compatibility/2006">
              <mc:Choice xmlns:v="urn:schemas-microsoft-com:vml" Requires="v">
                <p:oleObj spid="_x0000_s3097" r:id="rId6" imgW="203200" imgH="215900" progId="Equation.3">
                  <p:embed/>
                </p:oleObj>
              </mc:Choice>
              <mc:Fallback>
                <p:oleObj r:id="rId6" imgW="203200" imgH="215900" progId="Equation.3">
                  <p:embed/>
                  <p:pic>
                    <p:nvPicPr>
                      <p:cNvPr id="0" name="Picture 3078"/>
                      <p:cNvPicPr/>
                      <p:nvPr/>
                    </p:nvPicPr>
                    <p:blipFill>
                      <a:blip r:embed="rId4"/>
                      <a:stretch>
                        <a:fillRect/>
                      </a:stretch>
                    </p:blipFill>
                    <p:spPr>
                      <a:xfrm>
                        <a:off x="5937250" y="3132138"/>
                        <a:ext cx="693738" cy="790575"/>
                      </a:xfrm>
                      <a:prstGeom prst="rect">
                        <a:avLst/>
                      </a:prstGeom>
                      <a:noFill/>
                      <a:ln w="38100">
                        <a:noFill/>
                        <a:miter/>
                      </a:ln>
                    </p:spPr>
                  </p:pic>
                </p:oleObj>
              </mc:Fallback>
            </mc:AlternateContent>
          </a:graphicData>
        </a:graphic>
      </p:graphicFrame>
      <p:graphicFrame>
        <p:nvGraphicFramePr>
          <p:cNvPr id="92217" name="Object 57"/>
          <p:cNvGraphicFramePr>
            <a:graphicFrameLocks noChangeAspect="1"/>
          </p:cNvGraphicFramePr>
          <p:nvPr/>
        </p:nvGraphicFramePr>
        <p:xfrm>
          <a:off x="1227138" y="2774950"/>
          <a:ext cx="571500" cy="654050"/>
        </p:xfrm>
        <a:graphic>
          <a:graphicData uri="http://schemas.openxmlformats.org/presentationml/2006/ole">
            <mc:AlternateContent xmlns:mc="http://schemas.openxmlformats.org/markup-compatibility/2006">
              <mc:Choice xmlns:v="urn:schemas-microsoft-com:vml" Requires="v">
                <p:oleObj spid="_x0000_s3098" r:id="rId7" imgW="203200" imgH="215900" progId="Equation.3">
                  <p:embed/>
                </p:oleObj>
              </mc:Choice>
              <mc:Fallback>
                <p:oleObj r:id="rId7" imgW="203200" imgH="215900" progId="Equation.3">
                  <p:embed/>
                  <p:pic>
                    <p:nvPicPr>
                      <p:cNvPr id="0" name="Picture 3089"/>
                      <p:cNvPicPr/>
                      <p:nvPr/>
                    </p:nvPicPr>
                    <p:blipFill>
                      <a:blip r:embed="rId4"/>
                      <a:stretch>
                        <a:fillRect/>
                      </a:stretch>
                    </p:blipFill>
                    <p:spPr>
                      <a:xfrm>
                        <a:off x="1227138" y="2774950"/>
                        <a:ext cx="571500" cy="654050"/>
                      </a:xfrm>
                      <a:prstGeom prst="rect">
                        <a:avLst/>
                      </a:prstGeom>
                      <a:noFill/>
                      <a:ln w="38100">
                        <a:noFill/>
                        <a:miter/>
                      </a:ln>
                    </p:spPr>
                  </p:pic>
                </p:oleObj>
              </mc:Fallback>
            </mc:AlternateContent>
          </a:graphicData>
        </a:graphic>
      </p:graphicFrame>
      <p:graphicFrame>
        <p:nvGraphicFramePr>
          <p:cNvPr id="92218" name="Object 58"/>
          <p:cNvGraphicFramePr>
            <a:graphicFrameLocks noChangeAspect="1"/>
          </p:cNvGraphicFramePr>
          <p:nvPr/>
        </p:nvGraphicFramePr>
        <p:xfrm>
          <a:off x="3960813" y="2987675"/>
          <a:ext cx="657225" cy="750888"/>
        </p:xfrm>
        <a:graphic>
          <a:graphicData uri="http://schemas.openxmlformats.org/presentationml/2006/ole">
            <mc:AlternateContent xmlns:mc="http://schemas.openxmlformats.org/markup-compatibility/2006">
              <mc:Choice xmlns:v="urn:schemas-microsoft-com:vml" Requires="v">
                <p:oleObj spid="_x0000_s3099" r:id="rId8" imgW="203200" imgH="215900" progId="Equation.3">
                  <p:embed/>
                </p:oleObj>
              </mc:Choice>
              <mc:Fallback>
                <p:oleObj r:id="rId8" imgW="203200" imgH="215900" progId="Equation.3">
                  <p:embed/>
                  <p:pic>
                    <p:nvPicPr>
                      <p:cNvPr id="0" name="Picture 3077"/>
                      <p:cNvPicPr/>
                      <p:nvPr/>
                    </p:nvPicPr>
                    <p:blipFill>
                      <a:blip r:embed="rId4"/>
                      <a:stretch>
                        <a:fillRect/>
                      </a:stretch>
                    </p:blipFill>
                    <p:spPr>
                      <a:xfrm>
                        <a:off x="3960813" y="2987675"/>
                        <a:ext cx="657225" cy="750888"/>
                      </a:xfrm>
                      <a:prstGeom prst="rect">
                        <a:avLst/>
                      </a:prstGeom>
                      <a:noFill/>
                      <a:ln w="38100">
                        <a:noFill/>
                        <a:miter/>
                      </a:ln>
                    </p:spPr>
                  </p:pic>
                </p:oleObj>
              </mc:Fallback>
            </mc:AlternateContent>
          </a:graphicData>
        </a:graphic>
      </p:graphicFrame>
      <p:graphicFrame>
        <p:nvGraphicFramePr>
          <p:cNvPr id="92219" name="Object 59"/>
          <p:cNvGraphicFramePr>
            <a:graphicFrameLocks noChangeAspect="1"/>
          </p:cNvGraphicFramePr>
          <p:nvPr/>
        </p:nvGraphicFramePr>
        <p:xfrm>
          <a:off x="3656013" y="1387475"/>
          <a:ext cx="657225" cy="750888"/>
        </p:xfrm>
        <a:graphic>
          <a:graphicData uri="http://schemas.openxmlformats.org/presentationml/2006/ole">
            <mc:AlternateContent xmlns:mc="http://schemas.openxmlformats.org/markup-compatibility/2006">
              <mc:Choice xmlns:v="urn:schemas-microsoft-com:vml" Requires="v">
                <p:oleObj spid="_x0000_s3100" r:id="rId9" imgW="203200" imgH="215900" progId="Equation.3">
                  <p:embed/>
                </p:oleObj>
              </mc:Choice>
              <mc:Fallback>
                <p:oleObj r:id="rId9" imgW="203200" imgH="215900" progId="Equation.3">
                  <p:embed/>
                  <p:pic>
                    <p:nvPicPr>
                      <p:cNvPr id="0" name="Picture 3081"/>
                      <p:cNvPicPr/>
                      <p:nvPr/>
                    </p:nvPicPr>
                    <p:blipFill>
                      <a:blip r:embed="rId4"/>
                      <a:stretch>
                        <a:fillRect/>
                      </a:stretch>
                    </p:blipFill>
                    <p:spPr>
                      <a:xfrm>
                        <a:off x="3656013" y="1387475"/>
                        <a:ext cx="657225" cy="750888"/>
                      </a:xfrm>
                      <a:prstGeom prst="rect">
                        <a:avLst/>
                      </a:prstGeom>
                      <a:noFill/>
                      <a:ln w="38100">
                        <a:noFill/>
                        <a:miter/>
                      </a:ln>
                    </p:spPr>
                  </p:pic>
                </p:oleObj>
              </mc:Fallback>
            </mc:AlternateContent>
          </a:graphicData>
        </a:graphic>
      </p:graphicFrame>
      <p:graphicFrame>
        <p:nvGraphicFramePr>
          <p:cNvPr id="92220" name="Object 60"/>
          <p:cNvGraphicFramePr>
            <a:graphicFrameLocks noChangeAspect="1"/>
          </p:cNvGraphicFramePr>
          <p:nvPr/>
        </p:nvGraphicFramePr>
        <p:xfrm>
          <a:off x="2817813" y="2149475"/>
          <a:ext cx="657225" cy="750888"/>
        </p:xfrm>
        <a:graphic>
          <a:graphicData uri="http://schemas.openxmlformats.org/presentationml/2006/ole">
            <mc:AlternateContent xmlns:mc="http://schemas.openxmlformats.org/markup-compatibility/2006">
              <mc:Choice xmlns:v="urn:schemas-microsoft-com:vml" Requires="v">
                <p:oleObj spid="_x0000_s3101" r:id="rId10" imgW="203200" imgH="215900" progId="Equation.3">
                  <p:embed/>
                </p:oleObj>
              </mc:Choice>
              <mc:Fallback>
                <p:oleObj r:id="rId10" imgW="203200" imgH="215900" progId="Equation.3">
                  <p:embed/>
                  <p:pic>
                    <p:nvPicPr>
                      <p:cNvPr id="0" name="Picture 3079"/>
                      <p:cNvPicPr/>
                      <p:nvPr/>
                    </p:nvPicPr>
                    <p:blipFill>
                      <a:blip r:embed="rId4"/>
                      <a:stretch>
                        <a:fillRect/>
                      </a:stretch>
                    </p:blipFill>
                    <p:spPr>
                      <a:xfrm>
                        <a:off x="2817813" y="2149475"/>
                        <a:ext cx="657225" cy="750888"/>
                      </a:xfrm>
                      <a:prstGeom prst="rect">
                        <a:avLst/>
                      </a:prstGeom>
                      <a:noFill/>
                      <a:ln w="38100">
                        <a:noFill/>
                        <a:miter/>
                      </a:ln>
                    </p:spPr>
                  </p:pic>
                </p:oleObj>
              </mc:Fallback>
            </mc:AlternateContent>
          </a:graphicData>
        </a:graphic>
      </p:graphicFrame>
      <p:graphicFrame>
        <p:nvGraphicFramePr>
          <p:cNvPr id="92221" name="Object 61"/>
          <p:cNvGraphicFramePr>
            <a:graphicFrameLocks noChangeAspect="1"/>
          </p:cNvGraphicFramePr>
          <p:nvPr/>
        </p:nvGraphicFramePr>
        <p:xfrm>
          <a:off x="4875213" y="1463675"/>
          <a:ext cx="657225" cy="750888"/>
        </p:xfrm>
        <a:graphic>
          <a:graphicData uri="http://schemas.openxmlformats.org/presentationml/2006/ole">
            <mc:AlternateContent xmlns:mc="http://schemas.openxmlformats.org/markup-compatibility/2006">
              <mc:Choice xmlns:v="urn:schemas-microsoft-com:vml" Requires="v">
                <p:oleObj spid="_x0000_s3102" r:id="rId11" imgW="203200" imgH="215900" progId="Equation.3">
                  <p:embed/>
                </p:oleObj>
              </mc:Choice>
              <mc:Fallback>
                <p:oleObj r:id="rId11" imgW="203200" imgH="215900" progId="Equation.3">
                  <p:embed/>
                  <p:pic>
                    <p:nvPicPr>
                      <p:cNvPr id="0" name="Picture 3090"/>
                      <p:cNvPicPr/>
                      <p:nvPr/>
                    </p:nvPicPr>
                    <p:blipFill>
                      <a:blip r:embed="rId4"/>
                      <a:stretch>
                        <a:fillRect/>
                      </a:stretch>
                    </p:blipFill>
                    <p:spPr>
                      <a:xfrm>
                        <a:off x="4875213" y="1463675"/>
                        <a:ext cx="657225" cy="750888"/>
                      </a:xfrm>
                      <a:prstGeom prst="rect">
                        <a:avLst/>
                      </a:prstGeom>
                      <a:noFill/>
                      <a:ln w="38100">
                        <a:noFill/>
                        <a:miter/>
                      </a:ln>
                    </p:spPr>
                  </p:pic>
                </p:oleObj>
              </mc:Fallback>
            </mc:AlternateContent>
          </a:graphicData>
        </a:graphic>
      </p:graphicFrame>
      <p:graphicFrame>
        <p:nvGraphicFramePr>
          <p:cNvPr id="92222" name="Object 62"/>
          <p:cNvGraphicFramePr>
            <a:graphicFrameLocks noChangeAspect="1"/>
          </p:cNvGraphicFramePr>
          <p:nvPr/>
        </p:nvGraphicFramePr>
        <p:xfrm>
          <a:off x="6781800" y="4038600"/>
          <a:ext cx="936625" cy="712788"/>
        </p:xfrm>
        <a:graphic>
          <a:graphicData uri="http://schemas.openxmlformats.org/presentationml/2006/ole">
            <mc:AlternateContent xmlns:mc="http://schemas.openxmlformats.org/markup-compatibility/2006">
              <mc:Choice xmlns:v="urn:schemas-microsoft-com:vml" Requires="v">
                <p:oleObj spid="_x0000_s3103" r:id="rId12" imgW="304800" imgH="215900" progId="Equation.3">
                  <p:embed/>
                </p:oleObj>
              </mc:Choice>
              <mc:Fallback>
                <p:oleObj r:id="rId12" imgW="304800" imgH="215900" progId="Equation.3">
                  <p:embed/>
                  <p:pic>
                    <p:nvPicPr>
                      <p:cNvPr id="0" name="Picture 3083"/>
                      <p:cNvPicPr/>
                      <p:nvPr/>
                    </p:nvPicPr>
                    <p:blipFill>
                      <a:blip r:embed="rId13"/>
                      <a:stretch>
                        <a:fillRect/>
                      </a:stretch>
                    </p:blipFill>
                    <p:spPr>
                      <a:xfrm>
                        <a:off x="6781800" y="4038600"/>
                        <a:ext cx="936625" cy="712788"/>
                      </a:xfrm>
                      <a:prstGeom prst="rect">
                        <a:avLst/>
                      </a:prstGeom>
                      <a:noFill/>
                      <a:ln w="38100">
                        <a:noFill/>
                        <a:miter/>
                      </a:ln>
                    </p:spPr>
                  </p:pic>
                </p:oleObj>
              </mc:Fallback>
            </mc:AlternateContent>
          </a:graphicData>
        </a:graphic>
      </p:graphicFrame>
      <p:graphicFrame>
        <p:nvGraphicFramePr>
          <p:cNvPr id="92223" name="Object 63"/>
          <p:cNvGraphicFramePr>
            <a:graphicFrameLocks noChangeAspect="1"/>
          </p:cNvGraphicFramePr>
          <p:nvPr/>
        </p:nvGraphicFramePr>
        <p:xfrm>
          <a:off x="5867400" y="2438400"/>
          <a:ext cx="749300" cy="569913"/>
        </p:xfrm>
        <a:graphic>
          <a:graphicData uri="http://schemas.openxmlformats.org/presentationml/2006/ole">
            <mc:AlternateContent xmlns:mc="http://schemas.openxmlformats.org/markup-compatibility/2006">
              <mc:Choice xmlns:v="urn:schemas-microsoft-com:vml" Requires="v">
                <p:oleObj spid="_x0000_s3104" r:id="rId14" imgW="304800" imgH="215900" progId="Equation.3">
                  <p:embed/>
                </p:oleObj>
              </mc:Choice>
              <mc:Fallback>
                <p:oleObj r:id="rId14" imgW="304800" imgH="215900" progId="Equation.3">
                  <p:embed/>
                  <p:pic>
                    <p:nvPicPr>
                      <p:cNvPr id="0" name="Picture 3088"/>
                      <p:cNvPicPr/>
                      <p:nvPr/>
                    </p:nvPicPr>
                    <p:blipFill>
                      <a:blip r:embed="rId15"/>
                      <a:stretch>
                        <a:fillRect/>
                      </a:stretch>
                    </p:blipFill>
                    <p:spPr>
                      <a:xfrm>
                        <a:off x="5867400" y="2438400"/>
                        <a:ext cx="749300" cy="569913"/>
                      </a:xfrm>
                      <a:prstGeom prst="rect">
                        <a:avLst/>
                      </a:prstGeom>
                      <a:noFill/>
                      <a:ln w="38100">
                        <a:noFill/>
                        <a:miter/>
                      </a:ln>
                    </p:spPr>
                  </p:pic>
                </p:oleObj>
              </mc:Fallback>
            </mc:AlternateContent>
          </a:graphicData>
        </a:graphic>
      </p:graphicFrame>
      <p:graphicFrame>
        <p:nvGraphicFramePr>
          <p:cNvPr id="92224" name="Object 64"/>
          <p:cNvGraphicFramePr>
            <a:graphicFrameLocks noChangeAspect="1"/>
          </p:cNvGraphicFramePr>
          <p:nvPr/>
        </p:nvGraphicFramePr>
        <p:xfrm>
          <a:off x="3657600" y="2133600"/>
          <a:ext cx="842963" cy="642938"/>
        </p:xfrm>
        <a:graphic>
          <a:graphicData uri="http://schemas.openxmlformats.org/presentationml/2006/ole">
            <mc:AlternateContent xmlns:mc="http://schemas.openxmlformats.org/markup-compatibility/2006">
              <mc:Choice xmlns:v="urn:schemas-microsoft-com:vml" Requires="v">
                <p:oleObj spid="_x0000_s3105" r:id="rId16" imgW="304800" imgH="215900" progId="Equation.3">
                  <p:embed/>
                </p:oleObj>
              </mc:Choice>
              <mc:Fallback>
                <p:oleObj r:id="rId16" imgW="304800" imgH="215900" progId="Equation.3">
                  <p:embed/>
                  <p:pic>
                    <p:nvPicPr>
                      <p:cNvPr id="0" name="Picture 3080"/>
                      <p:cNvPicPr/>
                      <p:nvPr/>
                    </p:nvPicPr>
                    <p:blipFill>
                      <a:blip r:embed="rId17"/>
                      <a:stretch>
                        <a:fillRect/>
                      </a:stretch>
                    </p:blipFill>
                    <p:spPr>
                      <a:xfrm>
                        <a:off x="3657600" y="2133600"/>
                        <a:ext cx="842963" cy="642938"/>
                      </a:xfrm>
                      <a:prstGeom prst="rect">
                        <a:avLst/>
                      </a:prstGeom>
                      <a:noFill/>
                      <a:ln w="38100">
                        <a:noFill/>
                        <a:miter/>
                      </a:ln>
                    </p:spPr>
                  </p:pic>
                </p:oleObj>
              </mc:Fallback>
            </mc:AlternateContent>
          </a:graphicData>
        </a:graphic>
      </p:graphicFrame>
      <p:graphicFrame>
        <p:nvGraphicFramePr>
          <p:cNvPr id="92225" name="Object 65"/>
          <p:cNvGraphicFramePr>
            <a:graphicFrameLocks noChangeAspect="1"/>
          </p:cNvGraphicFramePr>
          <p:nvPr/>
        </p:nvGraphicFramePr>
        <p:xfrm>
          <a:off x="1828800" y="2667000"/>
          <a:ext cx="749300" cy="569913"/>
        </p:xfrm>
        <a:graphic>
          <a:graphicData uri="http://schemas.openxmlformats.org/presentationml/2006/ole">
            <mc:AlternateContent xmlns:mc="http://schemas.openxmlformats.org/markup-compatibility/2006">
              <mc:Choice xmlns:v="urn:schemas-microsoft-com:vml" Requires="v">
                <p:oleObj spid="_x0000_s3106" r:id="rId18" imgW="304800" imgH="215900" progId="Equation.3">
                  <p:embed/>
                </p:oleObj>
              </mc:Choice>
              <mc:Fallback>
                <p:oleObj r:id="rId18" imgW="304800" imgH="215900" progId="Equation.3">
                  <p:embed/>
                  <p:pic>
                    <p:nvPicPr>
                      <p:cNvPr id="0" name="Picture 3091"/>
                      <p:cNvPicPr/>
                      <p:nvPr/>
                    </p:nvPicPr>
                    <p:blipFill>
                      <a:blip r:embed="rId13"/>
                      <a:stretch>
                        <a:fillRect/>
                      </a:stretch>
                    </p:blipFill>
                    <p:spPr>
                      <a:xfrm>
                        <a:off x="1828800" y="2667000"/>
                        <a:ext cx="749300" cy="569913"/>
                      </a:xfrm>
                      <a:prstGeom prst="rect">
                        <a:avLst/>
                      </a:prstGeom>
                      <a:noFill/>
                      <a:ln w="38100">
                        <a:noFill/>
                        <a:miter/>
                      </a:ln>
                    </p:spPr>
                  </p:pic>
                </p:oleObj>
              </mc:Fallback>
            </mc:AlternateContent>
          </a:graphicData>
        </a:graphic>
      </p:graphicFrame>
      <p:graphicFrame>
        <p:nvGraphicFramePr>
          <p:cNvPr id="92226" name="Object 66"/>
          <p:cNvGraphicFramePr>
            <a:graphicFrameLocks noChangeAspect="1"/>
          </p:cNvGraphicFramePr>
          <p:nvPr/>
        </p:nvGraphicFramePr>
        <p:xfrm>
          <a:off x="4776788" y="3692525"/>
          <a:ext cx="842962" cy="642938"/>
        </p:xfrm>
        <a:graphic>
          <a:graphicData uri="http://schemas.openxmlformats.org/presentationml/2006/ole">
            <mc:AlternateContent xmlns:mc="http://schemas.openxmlformats.org/markup-compatibility/2006">
              <mc:Choice xmlns:v="urn:schemas-microsoft-com:vml" Requires="v">
                <p:oleObj spid="_x0000_s3107" r:id="rId19" imgW="304800" imgH="215900" progId="Equation.3">
                  <p:embed/>
                </p:oleObj>
              </mc:Choice>
              <mc:Fallback>
                <p:oleObj r:id="rId19" imgW="304800" imgH="215900" progId="Equation.3">
                  <p:embed/>
                  <p:pic>
                    <p:nvPicPr>
                      <p:cNvPr id="0" name="Picture 3084"/>
                      <p:cNvPicPr/>
                      <p:nvPr/>
                    </p:nvPicPr>
                    <p:blipFill>
                      <a:blip r:embed="rId13"/>
                      <a:stretch>
                        <a:fillRect/>
                      </a:stretch>
                    </p:blipFill>
                    <p:spPr>
                      <a:xfrm>
                        <a:off x="4776788" y="3692525"/>
                        <a:ext cx="842962" cy="642938"/>
                      </a:xfrm>
                      <a:prstGeom prst="rect">
                        <a:avLst/>
                      </a:prstGeom>
                      <a:noFill/>
                      <a:ln w="38100">
                        <a:noFill/>
                        <a:miter/>
                      </a:ln>
                    </p:spPr>
                  </p:pic>
                </p:oleObj>
              </mc:Fallback>
            </mc:AlternateContent>
          </a:graphicData>
        </a:graphic>
      </p:graphicFrame>
      <p:sp>
        <p:nvSpPr>
          <p:cNvPr id="92227" name="Oval 67"/>
          <p:cNvSpPr/>
          <p:nvPr/>
        </p:nvSpPr>
        <p:spPr>
          <a:xfrm rot="-1817404">
            <a:off x="3757613" y="4384675"/>
            <a:ext cx="830262" cy="955675"/>
          </a:xfrm>
          <a:prstGeom prst="ellipse">
            <a:avLst/>
          </a:prstGeom>
          <a:solidFill>
            <a:schemeClr val="hlink"/>
          </a:solidFill>
          <a:ln w="9525" cap="flat" cmpd="sng">
            <a:solidFill>
              <a:schemeClr val="hlink"/>
            </a:solidFill>
            <a:prstDash val="solid"/>
            <a:headEnd type="none" w="med" len="med"/>
            <a:tailEnd type="none" w="med" len="med"/>
          </a:ln>
        </p:spPr>
        <p:txBody>
          <a:bodyPr wrap="none" anchor="ctr" anchorCtr="0"/>
          <a:lstStyle/>
          <a:p>
            <a:pPr eaLnBrk="1" hangingPunct="1"/>
            <a:endParaRPr b="0" dirty="0">
              <a:solidFill>
                <a:srgbClr val="000000"/>
              </a:solidFill>
              <a:latin typeface="Times New Roman" panose="02020603050405020304" pitchFamily="18" charset="0"/>
            </a:endParaRPr>
          </a:p>
        </p:txBody>
      </p:sp>
      <p:sp>
        <p:nvSpPr>
          <p:cNvPr id="92228" name="Oval 68"/>
          <p:cNvSpPr/>
          <p:nvPr/>
        </p:nvSpPr>
        <p:spPr>
          <a:xfrm rot="922161">
            <a:off x="5586413" y="4765675"/>
            <a:ext cx="835025" cy="941388"/>
          </a:xfrm>
          <a:prstGeom prst="ellipse">
            <a:avLst/>
          </a:prstGeom>
          <a:solidFill>
            <a:schemeClr val="hlink"/>
          </a:solidFill>
          <a:ln w="9525" cap="flat" cmpd="sng">
            <a:solidFill>
              <a:schemeClr val="hlink"/>
            </a:solidFill>
            <a:prstDash val="solid"/>
            <a:headEnd type="none" w="med" len="med"/>
            <a:tailEnd type="none" w="med" len="med"/>
          </a:ln>
        </p:spPr>
        <p:txBody>
          <a:bodyPr wrap="none" anchor="ctr" anchorCtr="0"/>
          <a:lstStyle/>
          <a:p>
            <a:pPr eaLnBrk="1" hangingPunct="1"/>
            <a:endParaRPr b="0" dirty="0">
              <a:solidFill>
                <a:srgbClr val="000000"/>
              </a:solidFill>
              <a:latin typeface="Times New Roman" panose="02020603050405020304" pitchFamily="18" charset="0"/>
            </a:endParaRPr>
          </a:p>
        </p:txBody>
      </p:sp>
      <p:sp>
        <p:nvSpPr>
          <p:cNvPr id="92229" name="Oval 69"/>
          <p:cNvSpPr/>
          <p:nvPr/>
        </p:nvSpPr>
        <p:spPr>
          <a:xfrm rot="4588772">
            <a:off x="2560638" y="4448175"/>
            <a:ext cx="919162" cy="1012825"/>
          </a:xfrm>
          <a:prstGeom prst="ellipse">
            <a:avLst/>
          </a:prstGeom>
          <a:solidFill>
            <a:schemeClr val="hlink"/>
          </a:solidFill>
          <a:ln w="9525" cap="flat" cmpd="sng">
            <a:solidFill>
              <a:schemeClr val="hlink"/>
            </a:solidFill>
            <a:prstDash val="solid"/>
            <a:headEnd type="none" w="med" len="med"/>
            <a:tailEnd type="none" w="med" len="med"/>
          </a:ln>
        </p:spPr>
        <p:txBody>
          <a:bodyPr wrap="none" anchor="ctr" anchorCtr="0"/>
          <a:lstStyle/>
          <a:p>
            <a:pPr eaLnBrk="1" hangingPunct="1"/>
            <a:endParaRPr b="0" dirty="0">
              <a:solidFill>
                <a:srgbClr val="000000"/>
              </a:solidFill>
              <a:latin typeface="Times New Roman" panose="02020603050405020304" pitchFamily="18" charset="0"/>
            </a:endParaRPr>
          </a:p>
        </p:txBody>
      </p:sp>
      <p:graphicFrame>
        <p:nvGraphicFramePr>
          <p:cNvPr id="92230" name="Object 70"/>
          <p:cNvGraphicFramePr>
            <a:graphicFrameLocks noChangeAspect="1"/>
          </p:cNvGraphicFramePr>
          <p:nvPr/>
        </p:nvGraphicFramePr>
        <p:xfrm>
          <a:off x="5562600" y="4876800"/>
          <a:ext cx="842963" cy="642938"/>
        </p:xfrm>
        <a:graphic>
          <a:graphicData uri="http://schemas.openxmlformats.org/presentationml/2006/ole">
            <mc:AlternateContent xmlns:mc="http://schemas.openxmlformats.org/markup-compatibility/2006">
              <mc:Choice xmlns:v="urn:schemas-microsoft-com:vml" Requires="v">
                <p:oleObj spid="_x0000_s3108" r:id="rId20" imgW="304800" imgH="215900" progId="Equation.3">
                  <p:embed/>
                </p:oleObj>
              </mc:Choice>
              <mc:Fallback>
                <p:oleObj r:id="rId20" imgW="304800" imgH="215900" progId="Equation.3">
                  <p:embed/>
                  <p:pic>
                    <p:nvPicPr>
                      <p:cNvPr id="0" name="Picture 3085"/>
                      <p:cNvPicPr/>
                      <p:nvPr/>
                    </p:nvPicPr>
                    <p:blipFill>
                      <a:blip r:embed="rId13"/>
                      <a:stretch>
                        <a:fillRect/>
                      </a:stretch>
                    </p:blipFill>
                    <p:spPr>
                      <a:xfrm>
                        <a:off x="5562600" y="4876800"/>
                        <a:ext cx="842963" cy="642938"/>
                      </a:xfrm>
                      <a:prstGeom prst="rect">
                        <a:avLst/>
                      </a:prstGeom>
                      <a:noFill/>
                      <a:ln w="38100">
                        <a:noFill/>
                        <a:miter/>
                      </a:ln>
                    </p:spPr>
                  </p:pic>
                </p:oleObj>
              </mc:Fallback>
            </mc:AlternateContent>
          </a:graphicData>
        </a:graphic>
      </p:graphicFrame>
      <p:graphicFrame>
        <p:nvGraphicFramePr>
          <p:cNvPr id="92231" name="Object 71"/>
          <p:cNvGraphicFramePr>
            <a:graphicFrameLocks noChangeAspect="1"/>
          </p:cNvGraphicFramePr>
          <p:nvPr/>
        </p:nvGraphicFramePr>
        <p:xfrm>
          <a:off x="3910013" y="4537075"/>
          <a:ext cx="749300" cy="569913"/>
        </p:xfrm>
        <a:graphic>
          <a:graphicData uri="http://schemas.openxmlformats.org/presentationml/2006/ole">
            <mc:AlternateContent xmlns:mc="http://schemas.openxmlformats.org/markup-compatibility/2006">
              <mc:Choice xmlns:v="urn:schemas-microsoft-com:vml" Requires="v">
                <p:oleObj spid="_x0000_s3109" r:id="rId21" imgW="304800" imgH="215900" progId="Equation.3">
                  <p:embed/>
                </p:oleObj>
              </mc:Choice>
              <mc:Fallback>
                <p:oleObj r:id="rId21" imgW="304800" imgH="215900" progId="Equation.3">
                  <p:embed/>
                  <p:pic>
                    <p:nvPicPr>
                      <p:cNvPr id="0" name="Picture 3075"/>
                      <p:cNvPicPr/>
                      <p:nvPr/>
                    </p:nvPicPr>
                    <p:blipFill>
                      <a:blip r:embed="rId13"/>
                      <a:stretch>
                        <a:fillRect/>
                      </a:stretch>
                    </p:blipFill>
                    <p:spPr>
                      <a:xfrm>
                        <a:off x="3910013" y="4537075"/>
                        <a:ext cx="749300" cy="569913"/>
                      </a:xfrm>
                      <a:prstGeom prst="rect">
                        <a:avLst/>
                      </a:prstGeom>
                      <a:noFill/>
                      <a:ln w="38100">
                        <a:noFill/>
                        <a:miter/>
                      </a:ln>
                    </p:spPr>
                  </p:pic>
                </p:oleObj>
              </mc:Fallback>
            </mc:AlternateContent>
          </a:graphicData>
        </a:graphic>
      </p:graphicFrame>
      <p:graphicFrame>
        <p:nvGraphicFramePr>
          <p:cNvPr id="92232" name="Object 72"/>
          <p:cNvGraphicFramePr>
            <a:graphicFrameLocks noChangeAspect="1"/>
          </p:cNvGraphicFramePr>
          <p:nvPr/>
        </p:nvGraphicFramePr>
        <p:xfrm>
          <a:off x="2590800" y="4648200"/>
          <a:ext cx="842963" cy="642938"/>
        </p:xfrm>
        <a:graphic>
          <a:graphicData uri="http://schemas.openxmlformats.org/presentationml/2006/ole">
            <mc:AlternateContent xmlns:mc="http://schemas.openxmlformats.org/markup-compatibility/2006">
              <mc:Choice xmlns:v="urn:schemas-microsoft-com:vml" Requires="v">
                <p:oleObj spid="_x0000_s3110" r:id="rId22" imgW="304800" imgH="215900" progId="Equation.3">
                  <p:embed/>
                </p:oleObj>
              </mc:Choice>
              <mc:Fallback>
                <p:oleObj r:id="rId22" imgW="304800" imgH="215900" progId="Equation.3">
                  <p:embed/>
                  <p:pic>
                    <p:nvPicPr>
                      <p:cNvPr id="0" name="Picture 3086"/>
                      <p:cNvPicPr/>
                      <p:nvPr/>
                    </p:nvPicPr>
                    <p:blipFill>
                      <a:blip r:embed="rId13"/>
                      <a:stretch>
                        <a:fillRect/>
                      </a:stretch>
                    </p:blipFill>
                    <p:spPr>
                      <a:xfrm>
                        <a:off x="2590800" y="4648200"/>
                        <a:ext cx="842963" cy="642938"/>
                      </a:xfrm>
                      <a:prstGeom prst="rect">
                        <a:avLst/>
                      </a:prstGeom>
                      <a:noFill/>
                      <a:ln w="38100">
                        <a:noFill/>
                        <a:miter/>
                      </a:ln>
                    </p:spPr>
                  </p:pic>
                </p:oleObj>
              </mc:Fallback>
            </mc:AlternateContent>
          </a:graphicData>
        </a:graphic>
      </p:graphicFrame>
      <p:sp>
        <p:nvSpPr>
          <p:cNvPr id="19529" name="Text Box 73"/>
          <p:cNvSpPr txBox="1"/>
          <p:nvPr/>
        </p:nvSpPr>
        <p:spPr>
          <a:xfrm>
            <a:off x="6629400" y="6324600"/>
            <a:ext cx="2667000" cy="579438"/>
          </a:xfrm>
          <a:prstGeom prst="rect">
            <a:avLst/>
          </a:prstGeom>
          <a:noFill/>
          <a:ln w="9525">
            <a:noFill/>
          </a:ln>
        </p:spPr>
        <p:txBody>
          <a:bodyPr>
            <a:spAutoFit/>
          </a:bodyPr>
          <a:lstStyle/>
          <a:p>
            <a:pPr>
              <a:spcBef>
                <a:spcPct val="50000"/>
              </a:spcBef>
            </a:pPr>
            <a:r>
              <a:rPr lang="en-US" altLang="en-US" sz="3200" b="0" dirty="0">
                <a:solidFill>
                  <a:srgbClr val="0000CC"/>
                </a:solidFill>
                <a:latin typeface="Times New Roman" panose="02020603050405020304" pitchFamily="18" charset="0"/>
              </a:rPr>
              <a:t>Khoang cơ thể</a:t>
            </a:r>
          </a:p>
        </p:txBody>
      </p:sp>
      <p:sp>
        <p:nvSpPr>
          <p:cNvPr id="92234" name="Line 74"/>
          <p:cNvSpPr>
            <a:spLocks noChangeShapeType="1"/>
          </p:cNvSpPr>
          <p:nvPr/>
        </p:nvSpPr>
        <p:spPr bwMode="auto">
          <a:xfrm flipH="1" flipV="1">
            <a:off x="5791200" y="3962400"/>
            <a:ext cx="1981200" cy="2438400"/>
          </a:xfrm>
          <a:prstGeom prst="line">
            <a:avLst/>
          </a:prstGeom>
          <a:noFill/>
          <a:ln w="38100">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aphicFrame>
        <p:nvGraphicFramePr>
          <p:cNvPr id="92235" name="Object 75"/>
          <p:cNvGraphicFramePr>
            <a:graphicFrameLocks noChangeAspect="1"/>
          </p:cNvGraphicFramePr>
          <p:nvPr/>
        </p:nvGraphicFramePr>
        <p:xfrm>
          <a:off x="2895600" y="3429000"/>
          <a:ext cx="657225" cy="750888"/>
        </p:xfrm>
        <a:graphic>
          <a:graphicData uri="http://schemas.openxmlformats.org/presentationml/2006/ole">
            <mc:AlternateContent xmlns:mc="http://schemas.openxmlformats.org/markup-compatibility/2006">
              <mc:Choice xmlns:v="urn:schemas-microsoft-com:vml" Requires="v">
                <p:oleObj spid="_x0000_s3111" r:id="rId23" imgW="203200" imgH="215900" progId="Equation.3">
                  <p:embed/>
                </p:oleObj>
              </mc:Choice>
              <mc:Fallback>
                <p:oleObj r:id="rId23" imgW="203200" imgH="215900" progId="Equation.3">
                  <p:embed/>
                  <p:pic>
                    <p:nvPicPr>
                      <p:cNvPr id="0" name="Picture 3076"/>
                      <p:cNvPicPr/>
                      <p:nvPr/>
                    </p:nvPicPr>
                    <p:blipFill>
                      <a:blip r:embed="rId4"/>
                      <a:stretch>
                        <a:fillRect/>
                      </a:stretch>
                    </p:blipFill>
                    <p:spPr>
                      <a:xfrm>
                        <a:off x="2895600" y="3429000"/>
                        <a:ext cx="657225" cy="750888"/>
                      </a:xfrm>
                      <a:prstGeom prst="rect">
                        <a:avLst/>
                      </a:prstGeom>
                      <a:noFill/>
                      <a:ln w="38100">
                        <a:noFill/>
                        <a:miter/>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2178"/>
                                        </p:tgtEl>
                                        <p:attrNameLst>
                                          <p:attrName>style.visibility</p:attrName>
                                        </p:attrNameLst>
                                      </p:cBhvr>
                                      <p:to>
                                        <p:strVal val="visible"/>
                                      </p:to>
                                    </p:set>
                                    <p:animEffect transition="in" filter="fade">
                                      <p:cBhvr>
                                        <p:cTn id="7" dur="3000"/>
                                        <p:tgtEl>
                                          <p:spTgt spid="92178"/>
                                        </p:tgtEl>
                                      </p:cBhvr>
                                    </p:animEffect>
                                  </p:childTnLst>
                                </p:cTn>
                              </p:par>
                            </p:childTnLst>
                          </p:cTn>
                        </p:par>
                        <p:par>
                          <p:cTn id="8" fill="hold">
                            <p:stCondLst>
                              <p:cond delay="3000"/>
                            </p:stCondLst>
                            <p:childTnLst>
                              <p:par>
                                <p:cTn id="9" presetID="12" presetClass="entr" presetSubtype="4" fill="hold" grpId="0" nodeType="afterEffect">
                                  <p:stCondLst>
                                    <p:cond delay="0"/>
                                  </p:stCondLst>
                                  <p:childTnLst>
                                    <p:set>
                                      <p:cBhvr>
                                        <p:cTn id="10" dur="1" fill="hold">
                                          <p:stCondLst>
                                            <p:cond delay="0"/>
                                          </p:stCondLst>
                                        </p:cTn>
                                        <p:tgtEl>
                                          <p:spTgt spid="92183"/>
                                        </p:tgtEl>
                                        <p:attrNameLst>
                                          <p:attrName>style.visibility</p:attrName>
                                        </p:attrNameLst>
                                      </p:cBhvr>
                                      <p:to>
                                        <p:strVal val="visible"/>
                                      </p:to>
                                    </p:set>
                                    <p:animEffect transition="in" filter="slide(fromBottom)">
                                      <p:cBhvr>
                                        <p:cTn id="11" dur="3000"/>
                                        <p:tgtEl>
                                          <p:spTgt spid="92183"/>
                                        </p:tgtEl>
                                      </p:cBhvr>
                                    </p:animEffect>
                                  </p:childTnLst>
                                </p:cTn>
                              </p:par>
                            </p:childTnLst>
                          </p:cTn>
                        </p:par>
                        <p:par>
                          <p:cTn id="12" fill="hold">
                            <p:stCondLst>
                              <p:cond delay="6000"/>
                            </p:stCondLst>
                            <p:childTnLst>
                              <p:par>
                                <p:cTn id="13" presetID="5" presetClass="entr" presetSubtype="10" fill="hold" grpId="0" nodeType="afterEffect">
                                  <p:stCondLst>
                                    <p:cond delay="0"/>
                                  </p:stCondLst>
                                  <p:childTnLst>
                                    <p:set>
                                      <p:cBhvr>
                                        <p:cTn id="14" dur="1" fill="hold">
                                          <p:stCondLst>
                                            <p:cond delay="0"/>
                                          </p:stCondLst>
                                        </p:cTn>
                                        <p:tgtEl>
                                          <p:spTgt spid="92184"/>
                                        </p:tgtEl>
                                        <p:attrNameLst>
                                          <p:attrName>style.visibility</p:attrName>
                                        </p:attrNameLst>
                                      </p:cBhvr>
                                      <p:to>
                                        <p:strVal val="visible"/>
                                      </p:to>
                                    </p:set>
                                    <p:animEffect transition="in" filter="checkerboard(across)">
                                      <p:cBhvr>
                                        <p:cTn id="15" dur="3000"/>
                                        <p:tgtEl>
                                          <p:spTgt spid="92184"/>
                                        </p:tgtEl>
                                      </p:cBhvr>
                                    </p:animEffect>
                                  </p:childTnLst>
                                </p:cTn>
                              </p:par>
                            </p:childTnLst>
                          </p:cTn>
                        </p:par>
                        <p:par>
                          <p:cTn id="16" fill="hold">
                            <p:stCondLst>
                              <p:cond delay="9000"/>
                            </p:stCondLst>
                            <p:childTnLst>
                              <p:par>
                                <p:cTn id="17" presetID="18" presetClass="entr" presetSubtype="12" fill="hold" grpId="0" nodeType="afterEffect">
                                  <p:stCondLst>
                                    <p:cond delay="0"/>
                                  </p:stCondLst>
                                  <p:childTnLst>
                                    <p:set>
                                      <p:cBhvr>
                                        <p:cTn id="18" dur="1" fill="hold">
                                          <p:stCondLst>
                                            <p:cond delay="0"/>
                                          </p:stCondLst>
                                        </p:cTn>
                                        <p:tgtEl>
                                          <p:spTgt spid="92180"/>
                                        </p:tgtEl>
                                        <p:attrNameLst>
                                          <p:attrName>style.visibility</p:attrName>
                                        </p:attrNameLst>
                                      </p:cBhvr>
                                      <p:to>
                                        <p:strVal val="visible"/>
                                      </p:to>
                                    </p:set>
                                    <p:animEffect transition="in" filter="strips(downLeft)">
                                      <p:cBhvr>
                                        <p:cTn id="19" dur="3000"/>
                                        <p:tgtEl>
                                          <p:spTgt spid="92180"/>
                                        </p:tgtEl>
                                      </p:cBhvr>
                                    </p:animEffect>
                                  </p:childTnLst>
                                </p:cTn>
                              </p:par>
                            </p:childTnLst>
                          </p:cTn>
                        </p:par>
                        <p:par>
                          <p:cTn id="20" fill="hold">
                            <p:stCondLst>
                              <p:cond delay="12000"/>
                            </p:stCondLst>
                            <p:childTnLst>
                              <p:par>
                                <p:cTn id="21" presetID="47" presetClass="entr" presetSubtype="0" fill="hold" nodeType="afterEffect">
                                  <p:stCondLst>
                                    <p:cond delay="0"/>
                                  </p:stCondLst>
                                  <p:childTnLst>
                                    <p:set>
                                      <p:cBhvr>
                                        <p:cTn id="22" dur="1" fill="hold">
                                          <p:stCondLst>
                                            <p:cond delay="0"/>
                                          </p:stCondLst>
                                        </p:cTn>
                                        <p:tgtEl>
                                          <p:spTgt spid="92198"/>
                                        </p:tgtEl>
                                        <p:attrNameLst>
                                          <p:attrName>style.visibility</p:attrName>
                                        </p:attrNameLst>
                                      </p:cBhvr>
                                      <p:to>
                                        <p:strVal val="visible"/>
                                      </p:to>
                                    </p:set>
                                    <p:animEffect transition="in" filter="fade">
                                      <p:cBhvr>
                                        <p:cTn id="23" dur="3000"/>
                                        <p:tgtEl>
                                          <p:spTgt spid="92198"/>
                                        </p:tgtEl>
                                      </p:cBhvr>
                                    </p:animEffect>
                                    <p:anim calcmode="lin" valueType="num">
                                      <p:cBhvr>
                                        <p:cTn id="24" dur="3000" fill="hold"/>
                                        <p:tgtEl>
                                          <p:spTgt spid="92198"/>
                                        </p:tgtEl>
                                        <p:attrNameLst>
                                          <p:attrName>ppt_x</p:attrName>
                                        </p:attrNameLst>
                                      </p:cBhvr>
                                      <p:tavLst>
                                        <p:tav tm="0">
                                          <p:val>
                                            <p:strVal val="#ppt_x"/>
                                          </p:val>
                                        </p:tav>
                                        <p:tav tm="100000">
                                          <p:val>
                                            <p:strVal val="#ppt_x"/>
                                          </p:val>
                                        </p:tav>
                                      </p:tavLst>
                                    </p:anim>
                                    <p:anim calcmode="lin" valueType="num">
                                      <p:cBhvr>
                                        <p:cTn id="25" dur="3000" fill="hold"/>
                                        <p:tgtEl>
                                          <p:spTgt spid="92198"/>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92203"/>
                                        </p:tgtEl>
                                        <p:attrNameLst>
                                          <p:attrName>style.visibility</p:attrName>
                                        </p:attrNameLst>
                                      </p:cBhvr>
                                      <p:to>
                                        <p:strVal val="visible"/>
                                      </p:to>
                                    </p:set>
                                    <p:animEffect transition="in" filter="fade">
                                      <p:cBhvr>
                                        <p:cTn id="28" dur="3000"/>
                                        <p:tgtEl>
                                          <p:spTgt spid="92203"/>
                                        </p:tgtEl>
                                      </p:cBhvr>
                                    </p:animEffect>
                                    <p:anim calcmode="lin" valueType="num">
                                      <p:cBhvr>
                                        <p:cTn id="29" dur="3000" fill="hold"/>
                                        <p:tgtEl>
                                          <p:spTgt spid="92203"/>
                                        </p:tgtEl>
                                        <p:attrNameLst>
                                          <p:attrName>ppt_x</p:attrName>
                                        </p:attrNameLst>
                                      </p:cBhvr>
                                      <p:tavLst>
                                        <p:tav tm="0">
                                          <p:val>
                                            <p:strVal val="#ppt_x"/>
                                          </p:val>
                                        </p:tav>
                                        <p:tav tm="100000">
                                          <p:val>
                                            <p:strVal val="#ppt_x"/>
                                          </p:val>
                                        </p:tav>
                                      </p:tavLst>
                                    </p:anim>
                                    <p:anim calcmode="lin" valueType="num">
                                      <p:cBhvr>
                                        <p:cTn id="30" dur="3000" fill="hold"/>
                                        <p:tgtEl>
                                          <p:spTgt spid="92203"/>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92204"/>
                                        </p:tgtEl>
                                        <p:attrNameLst>
                                          <p:attrName>style.visibility</p:attrName>
                                        </p:attrNameLst>
                                      </p:cBhvr>
                                      <p:to>
                                        <p:strVal val="visible"/>
                                      </p:to>
                                    </p:set>
                                    <p:animEffect transition="in" filter="fade">
                                      <p:cBhvr>
                                        <p:cTn id="33" dur="3000"/>
                                        <p:tgtEl>
                                          <p:spTgt spid="92204"/>
                                        </p:tgtEl>
                                      </p:cBhvr>
                                    </p:animEffect>
                                    <p:anim calcmode="lin" valueType="num">
                                      <p:cBhvr>
                                        <p:cTn id="34" dur="3000" fill="hold"/>
                                        <p:tgtEl>
                                          <p:spTgt spid="92204"/>
                                        </p:tgtEl>
                                        <p:attrNameLst>
                                          <p:attrName>ppt_x</p:attrName>
                                        </p:attrNameLst>
                                      </p:cBhvr>
                                      <p:tavLst>
                                        <p:tav tm="0">
                                          <p:val>
                                            <p:strVal val="#ppt_x"/>
                                          </p:val>
                                        </p:tav>
                                        <p:tav tm="100000">
                                          <p:val>
                                            <p:strVal val="#ppt_x"/>
                                          </p:val>
                                        </p:tav>
                                      </p:tavLst>
                                    </p:anim>
                                    <p:anim calcmode="lin" valueType="num">
                                      <p:cBhvr>
                                        <p:cTn id="35" dur="3000" fill="hold"/>
                                        <p:tgtEl>
                                          <p:spTgt spid="92204"/>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92201"/>
                                        </p:tgtEl>
                                        <p:attrNameLst>
                                          <p:attrName>style.visibility</p:attrName>
                                        </p:attrNameLst>
                                      </p:cBhvr>
                                      <p:to>
                                        <p:strVal val="visible"/>
                                      </p:to>
                                    </p:set>
                                    <p:animEffect transition="in" filter="fade">
                                      <p:cBhvr>
                                        <p:cTn id="38" dur="3000"/>
                                        <p:tgtEl>
                                          <p:spTgt spid="92201"/>
                                        </p:tgtEl>
                                      </p:cBhvr>
                                    </p:animEffect>
                                    <p:anim calcmode="lin" valueType="num">
                                      <p:cBhvr>
                                        <p:cTn id="39" dur="3000" fill="hold"/>
                                        <p:tgtEl>
                                          <p:spTgt spid="92201"/>
                                        </p:tgtEl>
                                        <p:attrNameLst>
                                          <p:attrName>ppt_x</p:attrName>
                                        </p:attrNameLst>
                                      </p:cBhvr>
                                      <p:tavLst>
                                        <p:tav tm="0">
                                          <p:val>
                                            <p:strVal val="#ppt_x"/>
                                          </p:val>
                                        </p:tav>
                                        <p:tav tm="100000">
                                          <p:val>
                                            <p:strVal val="#ppt_x"/>
                                          </p:val>
                                        </p:tav>
                                      </p:tavLst>
                                    </p:anim>
                                    <p:anim calcmode="lin" valueType="num">
                                      <p:cBhvr>
                                        <p:cTn id="40" dur="3000" fill="hold"/>
                                        <p:tgtEl>
                                          <p:spTgt spid="92201"/>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92206"/>
                                        </p:tgtEl>
                                        <p:attrNameLst>
                                          <p:attrName>style.visibility</p:attrName>
                                        </p:attrNameLst>
                                      </p:cBhvr>
                                      <p:to>
                                        <p:strVal val="visible"/>
                                      </p:to>
                                    </p:set>
                                    <p:animEffect transition="in" filter="fade">
                                      <p:cBhvr>
                                        <p:cTn id="43" dur="3000"/>
                                        <p:tgtEl>
                                          <p:spTgt spid="92206"/>
                                        </p:tgtEl>
                                      </p:cBhvr>
                                    </p:animEffect>
                                    <p:anim calcmode="lin" valueType="num">
                                      <p:cBhvr>
                                        <p:cTn id="44" dur="3000" fill="hold"/>
                                        <p:tgtEl>
                                          <p:spTgt spid="92206"/>
                                        </p:tgtEl>
                                        <p:attrNameLst>
                                          <p:attrName>ppt_x</p:attrName>
                                        </p:attrNameLst>
                                      </p:cBhvr>
                                      <p:tavLst>
                                        <p:tav tm="0">
                                          <p:val>
                                            <p:strVal val="#ppt_x"/>
                                          </p:val>
                                        </p:tav>
                                        <p:tav tm="100000">
                                          <p:val>
                                            <p:strVal val="#ppt_x"/>
                                          </p:val>
                                        </p:tav>
                                      </p:tavLst>
                                    </p:anim>
                                    <p:anim calcmode="lin" valueType="num">
                                      <p:cBhvr>
                                        <p:cTn id="45" dur="3000" fill="hold"/>
                                        <p:tgtEl>
                                          <p:spTgt spid="92206"/>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92200"/>
                                        </p:tgtEl>
                                        <p:attrNameLst>
                                          <p:attrName>style.visibility</p:attrName>
                                        </p:attrNameLst>
                                      </p:cBhvr>
                                      <p:to>
                                        <p:strVal val="visible"/>
                                      </p:to>
                                    </p:set>
                                    <p:animEffect transition="in" filter="fade">
                                      <p:cBhvr>
                                        <p:cTn id="48" dur="3000"/>
                                        <p:tgtEl>
                                          <p:spTgt spid="92200"/>
                                        </p:tgtEl>
                                      </p:cBhvr>
                                    </p:animEffect>
                                    <p:anim calcmode="lin" valueType="num">
                                      <p:cBhvr>
                                        <p:cTn id="49" dur="3000" fill="hold"/>
                                        <p:tgtEl>
                                          <p:spTgt spid="92200"/>
                                        </p:tgtEl>
                                        <p:attrNameLst>
                                          <p:attrName>ppt_x</p:attrName>
                                        </p:attrNameLst>
                                      </p:cBhvr>
                                      <p:tavLst>
                                        <p:tav tm="0">
                                          <p:val>
                                            <p:strVal val="#ppt_x"/>
                                          </p:val>
                                        </p:tav>
                                        <p:tav tm="100000">
                                          <p:val>
                                            <p:strVal val="#ppt_x"/>
                                          </p:val>
                                        </p:tav>
                                      </p:tavLst>
                                    </p:anim>
                                    <p:anim calcmode="lin" valueType="num">
                                      <p:cBhvr>
                                        <p:cTn id="50" dur="3000" fill="hold"/>
                                        <p:tgtEl>
                                          <p:spTgt spid="92200"/>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92205"/>
                                        </p:tgtEl>
                                        <p:attrNameLst>
                                          <p:attrName>style.visibility</p:attrName>
                                        </p:attrNameLst>
                                      </p:cBhvr>
                                      <p:to>
                                        <p:strVal val="visible"/>
                                      </p:to>
                                    </p:set>
                                    <p:animEffect transition="in" filter="fade">
                                      <p:cBhvr>
                                        <p:cTn id="53" dur="3000"/>
                                        <p:tgtEl>
                                          <p:spTgt spid="92205"/>
                                        </p:tgtEl>
                                      </p:cBhvr>
                                    </p:animEffect>
                                    <p:anim calcmode="lin" valueType="num">
                                      <p:cBhvr>
                                        <p:cTn id="54" dur="3000" fill="hold"/>
                                        <p:tgtEl>
                                          <p:spTgt spid="92205"/>
                                        </p:tgtEl>
                                        <p:attrNameLst>
                                          <p:attrName>ppt_x</p:attrName>
                                        </p:attrNameLst>
                                      </p:cBhvr>
                                      <p:tavLst>
                                        <p:tav tm="0">
                                          <p:val>
                                            <p:strVal val="#ppt_x"/>
                                          </p:val>
                                        </p:tav>
                                        <p:tav tm="100000">
                                          <p:val>
                                            <p:strVal val="#ppt_x"/>
                                          </p:val>
                                        </p:tav>
                                      </p:tavLst>
                                    </p:anim>
                                    <p:anim calcmode="lin" valueType="num">
                                      <p:cBhvr>
                                        <p:cTn id="55" dur="3000" fill="hold"/>
                                        <p:tgtEl>
                                          <p:spTgt spid="92205"/>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92202"/>
                                        </p:tgtEl>
                                        <p:attrNameLst>
                                          <p:attrName>style.visibility</p:attrName>
                                        </p:attrNameLst>
                                      </p:cBhvr>
                                      <p:to>
                                        <p:strVal val="visible"/>
                                      </p:to>
                                    </p:set>
                                    <p:animEffect transition="in" filter="fade">
                                      <p:cBhvr>
                                        <p:cTn id="58" dur="3000"/>
                                        <p:tgtEl>
                                          <p:spTgt spid="92202"/>
                                        </p:tgtEl>
                                      </p:cBhvr>
                                    </p:animEffect>
                                    <p:anim calcmode="lin" valueType="num">
                                      <p:cBhvr>
                                        <p:cTn id="59" dur="3000" fill="hold"/>
                                        <p:tgtEl>
                                          <p:spTgt spid="92202"/>
                                        </p:tgtEl>
                                        <p:attrNameLst>
                                          <p:attrName>ppt_x</p:attrName>
                                        </p:attrNameLst>
                                      </p:cBhvr>
                                      <p:tavLst>
                                        <p:tav tm="0">
                                          <p:val>
                                            <p:strVal val="#ppt_x"/>
                                          </p:val>
                                        </p:tav>
                                        <p:tav tm="100000">
                                          <p:val>
                                            <p:strVal val="#ppt_x"/>
                                          </p:val>
                                        </p:tav>
                                      </p:tavLst>
                                    </p:anim>
                                    <p:anim calcmode="lin" valueType="num">
                                      <p:cBhvr>
                                        <p:cTn id="60" dur="3000" fill="hold"/>
                                        <p:tgtEl>
                                          <p:spTgt spid="92202"/>
                                        </p:tgtEl>
                                        <p:attrNameLst>
                                          <p:attrName>ppt_y</p:attrName>
                                        </p:attrNameLst>
                                      </p:cBhvr>
                                      <p:tavLst>
                                        <p:tav tm="0">
                                          <p:val>
                                            <p:strVal val="#ppt_y-.1"/>
                                          </p:val>
                                        </p:tav>
                                        <p:tav tm="100000">
                                          <p:val>
                                            <p:strVal val="#ppt_y"/>
                                          </p:val>
                                        </p:tav>
                                      </p:tavLst>
                                    </p:anim>
                                  </p:childTnLst>
                                </p:cTn>
                              </p:par>
                              <p:par>
                                <p:cTn id="61" presetID="22" presetClass="emph" presetSubtype="0" fill="hold" grpId="1" nodeType="withEffect">
                                  <p:stCondLst>
                                    <p:cond delay="0"/>
                                  </p:stCondLst>
                                  <p:childTnLst>
                                    <p:animClr clrSpc="hsl" dir="cw">
                                      <p:cBhvr override="childStyle">
                                        <p:cTn id="62" dur="3000" fill="hold"/>
                                        <p:tgtEl>
                                          <p:spTgt spid="92203"/>
                                        </p:tgtEl>
                                        <p:attrNameLst>
                                          <p:attrName>style.color</p:attrName>
                                        </p:attrNameLst>
                                      </p:cBhvr>
                                      <p:by>
                                        <p:hsl h="-7200000" s="0" l="0"/>
                                      </p:by>
                                    </p:animClr>
                                    <p:animClr clrSpc="hsl" dir="cw">
                                      <p:cBhvr>
                                        <p:cTn id="63" dur="3000" fill="hold"/>
                                        <p:tgtEl>
                                          <p:spTgt spid="92203"/>
                                        </p:tgtEl>
                                        <p:attrNameLst>
                                          <p:attrName>fillcolor</p:attrName>
                                        </p:attrNameLst>
                                      </p:cBhvr>
                                      <p:by>
                                        <p:hsl h="-7200000" s="0" l="0"/>
                                      </p:by>
                                    </p:animClr>
                                    <p:animClr clrSpc="hsl" dir="cw">
                                      <p:cBhvr>
                                        <p:cTn id="64" dur="3000" fill="hold"/>
                                        <p:tgtEl>
                                          <p:spTgt spid="92203"/>
                                        </p:tgtEl>
                                        <p:attrNameLst>
                                          <p:attrName>stroke.color</p:attrName>
                                        </p:attrNameLst>
                                      </p:cBhvr>
                                      <p:by>
                                        <p:hsl h="-7200000" s="0" l="0"/>
                                      </p:by>
                                    </p:animClr>
                                    <p:set>
                                      <p:cBhvr>
                                        <p:cTn id="65" dur="3000" fill="hold"/>
                                        <p:tgtEl>
                                          <p:spTgt spid="92203"/>
                                        </p:tgtEl>
                                        <p:attrNameLst>
                                          <p:attrName>fill.type</p:attrName>
                                        </p:attrNameLst>
                                      </p:cBhvr>
                                      <p:to>
                                        <p:strVal val="solid"/>
                                      </p:to>
                                    </p:set>
                                  </p:childTnLst>
                                </p:cTn>
                              </p:par>
                              <p:par>
                                <p:cTn id="66" presetID="22" presetClass="emph" presetSubtype="0" fill="hold" grpId="1" nodeType="withEffect">
                                  <p:stCondLst>
                                    <p:cond delay="0"/>
                                  </p:stCondLst>
                                  <p:childTnLst>
                                    <p:animClr clrSpc="hsl" dir="cw">
                                      <p:cBhvr override="childStyle">
                                        <p:cTn id="67" dur="3000" fill="hold"/>
                                        <p:tgtEl>
                                          <p:spTgt spid="92204"/>
                                        </p:tgtEl>
                                        <p:attrNameLst>
                                          <p:attrName>style.color</p:attrName>
                                        </p:attrNameLst>
                                      </p:cBhvr>
                                      <p:by>
                                        <p:hsl h="-7200000" s="0" l="0"/>
                                      </p:by>
                                    </p:animClr>
                                    <p:animClr clrSpc="hsl" dir="cw">
                                      <p:cBhvr>
                                        <p:cTn id="68" dur="3000" fill="hold"/>
                                        <p:tgtEl>
                                          <p:spTgt spid="92204"/>
                                        </p:tgtEl>
                                        <p:attrNameLst>
                                          <p:attrName>fillcolor</p:attrName>
                                        </p:attrNameLst>
                                      </p:cBhvr>
                                      <p:by>
                                        <p:hsl h="-7200000" s="0" l="0"/>
                                      </p:by>
                                    </p:animClr>
                                    <p:animClr clrSpc="hsl" dir="cw">
                                      <p:cBhvr>
                                        <p:cTn id="69" dur="3000" fill="hold"/>
                                        <p:tgtEl>
                                          <p:spTgt spid="92204"/>
                                        </p:tgtEl>
                                        <p:attrNameLst>
                                          <p:attrName>stroke.color</p:attrName>
                                        </p:attrNameLst>
                                      </p:cBhvr>
                                      <p:by>
                                        <p:hsl h="-7200000" s="0" l="0"/>
                                      </p:by>
                                    </p:animClr>
                                    <p:set>
                                      <p:cBhvr>
                                        <p:cTn id="70" dur="3000" fill="hold"/>
                                        <p:tgtEl>
                                          <p:spTgt spid="92204"/>
                                        </p:tgtEl>
                                        <p:attrNameLst>
                                          <p:attrName>fill.type</p:attrName>
                                        </p:attrNameLst>
                                      </p:cBhvr>
                                      <p:to>
                                        <p:strVal val="solid"/>
                                      </p:to>
                                    </p:set>
                                  </p:childTnLst>
                                </p:cTn>
                              </p:par>
                              <p:par>
                                <p:cTn id="71" presetID="22" presetClass="emph" presetSubtype="0" fill="hold" grpId="1" nodeType="withEffect">
                                  <p:stCondLst>
                                    <p:cond delay="0"/>
                                  </p:stCondLst>
                                  <p:childTnLst>
                                    <p:animClr clrSpc="hsl" dir="cw">
                                      <p:cBhvr override="childStyle">
                                        <p:cTn id="72" dur="3000" fill="hold"/>
                                        <p:tgtEl>
                                          <p:spTgt spid="92201"/>
                                        </p:tgtEl>
                                        <p:attrNameLst>
                                          <p:attrName>style.color</p:attrName>
                                        </p:attrNameLst>
                                      </p:cBhvr>
                                      <p:by>
                                        <p:hsl h="-7200000" s="0" l="0"/>
                                      </p:by>
                                    </p:animClr>
                                    <p:animClr clrSpc="hsl" dir="cw">
                                      <p:cBhvr>
                                        <p:cTn id="73" dur="3000" fill="hold"/>
                                        <p:tgtEl>
                                          <p:spTgt spid="92201"/>
                                        </p:tgtEl>
                                        <p:attrNameLst>
                                          <p:attrName>fillcolor</p:attrName>
                                        </p:attrNameLst>
                                      </p:cBhvr>
                                      <p:by>
                                        <p:hsl h="-7200000" s="0" l="0"/>
                                      </p:by>
                                    </p:animClr>
                                    <p:animClr clrSpc="hsl" dir="cw">
                                      <p:cBhvr>
                                        <p:cTn id="74" dur="3000" fill="hold"/>
                                        <p:tgtEl>
                                          <p:spTgt spid="92201"/>
                                        </p:tgtEl>
                                        <p:attrNameLst>
                                          <p:attrName>stroke.color</p:attrName>
                                        </p:attrNameLst>
                                      </p:cBhvr>
                                      <p:by>
                                        <p:hsl h="-7200000" s="0" l="0"/>
                                      </p:by>
                                    </p:animClr>
                                    <p:set>
                                      <p:cBhvr>
                                        <p:cTn id="75" dur="3000" fill="hold"/>
                                        <p:tgtEl>
                                          <p:spTgt spid="92201"/>
                                        </p:tgtEl>
                                        <p:attrNameLst>
                                          <p:attrName>fill.type</p:attrName>
                                        </p:attrNameLst>
                                      </p:cBhvr>
                                      <p:to>
                                        <p:strVal val="solid"/>
                                      </p:to>
                                    </p:set>
                                  </p:childTnLst>
                                </p:cTn>
                              </p:par>
                              <p:par>
                                <p:cTn id="76" presetID="22" presetClass="emph" presetSubtype="0" fill="hold" grpId="1" nodeType="withEffect">
                                  <p:stCondLst>
                                    <p:cond delay="0"/>
                                  </p:stCondLst>
                                  <p:childTnLst>
                                    <p:animClr clrSpc="hsl" dir="cw">
                                      <p:cBhvr override="childStyle">
                                        <p:cTn id="77" dur="3000" fill="hold"/>
                                        <p:tgtEl>
                                          <p:spTgt spid="92200"/>
                                        </p:tgtEl>
                                        <p:attrNameLst>
                                          <p:attrName>style.color</p:attrName>
                                        </p:attrNameLst>
                                      </p:cBhvr>
                                      <p:by>
                                        <p:hsl h="-7200000" s="0" l="0"/>
                                      </p:by>
                                    </p:animClr>
                                    <p:animClr clrSpc="hsl" dir="cw">
                                      <p:cBhvr>
                                        <p:cTn id="78" dur="3000" fill="hold"/>
                                        <p:tgtEl>
                                          <p:spTgt spid="92200"/>
                                        </p:tgtEl>
                                        <p:attrNameLst>
                                          <p:attrName>fillcolor</p:attrName>
                                        </p:attrNameLst>
                                      </p:cBhvr>
                                      <p:by>
                                        <p:hsl h="-7200000" s="0" l="0"/>
                                      </p:by>
                                    </p:animClr>
                                    <p:animClr clrSpc="hsl" dir="cw">
                                      <p:cBhvr>
                                        <p:cTn id="79" dur="3000" fill="hold"/>
                                        <p:tgtEl>
                                          <p:spTgt spid="92200"/>
                                        </p:tgtEl>
                                        <p:attrNameLst>
                                          <p:attrName>stroke.color</p:attrName>
                                        </p:attrNameLst>
                                      </p:cBhvr>
                                      <p:by>
                                        <p:hsl h="-7200000" s="0" l="0"/>
                                      </p:by>
                                    </p:animClr>
                                    <p:set>
                                      <p:cBhvr>
                                        <p:cTn id="80" dur="3000" fill="hold"/>
                                        <p:tgtEl>
                                          <p:spTgt spid="92200"/>
                                        </p:tgtEl>
                                        <p:attrNameLst>
                                          <p:attrName>fill.type</p:attrName>
                                        </p:attrNameLst>
                                      </p:cBhvr>
                                      <p:to>
                                        <p:strVal val="solid"/>
                                      </p:to>
                                    </p:set>
                                  </p:childTnLst>
                                </p:cTn>
                              </p:par>
                              <p:par>
                                <p:cTn id="81" presetID="22" presetClass="emph" presetSubtype="0" fill="hold" grpId="1" nodeType="withEffect">
                                  <p:stCondLst>
                                    <p:cond delay="0"/>
                                  </p:stCondLst>
                                  <p:childTnLst>
                                    <p:animClr clrSpc="hsl" dir="cw">
                                      <p:cBhvr override="childStyle">
                                        <p:cTn id="82" dur="3000" fill="hold"/>
                                        <p:tgtEl>
                                          <p:spTgt spid="92205"/>
                                        </p:tgtEl>
                                        <p:attrNameLst>
                                          <p:attrName>style.color</p:attrName>
                                        </p:attrNameLst>
                                      </p:cBhvr>
                                      <p:by>
                                        <p:hsl h="-7200000" s="0" l="0"/>
                                      </p:by>
                                    </p:animClr>
                                    <p:animClr clrSpc="hsl" dir="cw">
                                      <p:cBhvr>
                                        <p:cTn id="83" dur="3000" fill="hold"/>
                                        <p:tgtEl>
                                          <p:spTgt spid="92205"/>
                                        </p:tgtEl>
                                        <p:attrNameLst>
                                          <p:attrName>fillcolor</p:attrName>
                                        </p:attrNameLst>
                                      </p:cBhvr>
                                      <p:by>
                                        <p:hsl h="-7200000" s="0" l="0"/>
                                      </p:by>
                                    </p:animClr>
                                    <p:animClr clrSpc="hsl" dir="cw">
                                      <p:cBhvr>
                                        <p:cTn id="84" dur="3000" fill="hold"/>
                                        <p:tgtEl>
                                          <p:spTgt spid="92205"/>
                                        </p:tgtEl>
                                        <p:attrNameLst>
                                          <p:attrName>stroke.color</p:attrName>
                                        </p:attrNameLst>
                                      </p:cBhvr>
                                      <p:by>
                                        <p:hsl h="-7200000" s="0" l="0"/>
                                      </p:by>
                                    </p:animClr>
                                    <p:set>
                                      <p:cBhvr>
                                        <p:cTn id="85" dur="3000" fill="hold"/>
                                        <p:tgtEl>
                                          <p:spTgt spid="92205"/>
                                        </p:tgtEl>
                                        <p:attrNameLst>
                                          <p:attrName>fill.type</p:attrName>
                                        </p:attrNameLst>
                                      </p:cBhvr>
                                      <p:to>
                                        <p:strVal val="solid"/>
                                      </p:to>
                                    </p:set>
                                  </p:childTnLst>
                                </p:cTn>
                              </p:par>
                              <p:par>
                                <p:cTn id="86" presetID="22" presetClass="emph" presetSubtype="0" fill="hold" grpId="1" nodeType="withEffect">
                                  <p:stCondLst>
                                    <p:cond delay="0"/>
                                  </p:stCondLst>
                                  <p:childTnLst>
                                    <p:animClr clrSpc="hsl" dir="cw">
                                      <p:cBhvr override="childStyle">
                                        <p:cTn id="87" dur="3000" fill="hold"/>
                                        <p:tgtEl>
                                          <p:spTgt spid="92202"/>
                                        </p:tgtEl>
                                        <p:attrNameLst>
                                          <p:attrName>style.color</p:attrName>
                                        </p:attrNameLst>
                                      </p:cBhvr>
                                      <p:by>
                                        <p:hsl h="-7200000" s="0" l="0"/>
                                      </p:by>
                                    </p:animClr>
                                    <p:animClr clrSpc="hsl" dir="cw">
                                      <p:cBhvr>
                                        <p:cTn id="88" dur="3000" fill="hold"/>
                                        <p:tgtEl>
                                          <p:spTgt spid="92202"/>
                                        </p:tgtEl>
                                        <p:attrNameLst>
                                          <p:attrName>fillcolor</p:attrName>
                                        </p:attrNameLst>
                                      </p:cBhvr>
                                      <p:by>
                                        <p:hsl h="-7200000" s="0" l="0"/>
                                      </p:by>
                                    </p:animClr>
                                    <p:animClr clrSpc="hsl" dir="cw">
                                      <p:cBhvr>
                                        <p:cTn id="89" dur="3000" fill="hold"/>
                                        <p:tgtEl>
                                          <p:spTgt spid="92202"/>
                                        </p:tgtEl>
                                        <p:attrNameLst>
                                          <p:attrName>stroke.color</p:attrName>
                                        </p:attrNameLst>
                                      </p:cBhvr>
                                      <p:by>
                                        <p:hsl h="-7200000" s="0" l="0"/>
                                      </p:by>
                                    </p:animClr>
                                    <p:set>
                                      <p:cBhvr>
                                        <p:cTn id="90" dur="3000" fill="hold"/>
                                        <p:tgtEl>
                                          <p:spTgt spid="92202"/>
                                        </p:tgtEl>
                                        <p:attrNameLst>
                                          <p:attrName>fill.type</p:attrName>
                                        </p:attrNameLst>
                                      </p:cBhvr>
                                      <p:to>
                                        <p:strVal val="solid"/>
                                      </p:to>
                                    </p:set>
                                  </p:childTnLst>
                                </p:cTn>
                              </p:par>
                            </p:childTnLst>
                          </p:cTn>
                        </p:par>
                        <p:par>
                          <p:cTn id="91" fill="hold">
                            <p:stCondLst>
                              <p:cond delay="15000"/>
                            </p:stCondLst>
                            <p:childTnLst>
                              <p:par>
                                <p:cTn id="92" presetID="31" presetClass="entr" presetSubtype="0" fill="hold" nodeType="afterEffect">
                                  <p:stCondLst>
                                    <p:cond delay="0"/>
                                  </p:stCondLst>
                                  <p:iterate type="lt">
                                    <p:tmPct val="5000"/>
                                  </p:iterate>
                                  <p:childTnLst>
                                    <p:set>
                                      <p:cBhvr>
                                        <p:cTn id="93" dur="1" fill="hold">
                                          <p:stCondLst>
                                            <p:cond delay="0"/>
                                          </p:stCondLst>
                                        </p:cTn>
                                        <p:tgtEl>
                                          <p:spTgt spid="92208"/>
                                        </p:tgtEl>
                                        <p:attrNameLst>
                                          <p:attrName>style.visibility</p:attrName>
                                        </p:attrNameLst>
                                      </p:cBhvr>
                                      <p:to>
                                        <p:strVal val="visible"/>
                                      </p:to>
                                    </p:set>
                                    <p:anim calcmode="lin" valueType="num">
                                      <p:cBhvr>
                                        <p:cTn id="94" dur="3000" fill="hold"/>
                                        <p:tgtEl>
                                          <p:spTgt spid="92208"/>
                                        </p:tgtEl>
                                        <p:attrNameLst>
                                          <p:attrName>ppt_w</p:attrName>
                                        </p:attrNameLst>
                                      </p:cBhvr>
                                      <p:tavLst>
                                        <p:tav tm="0">
                                          <p:val>
                                            <p:fltVal val="0"/>
                                          </p:val>
                                        </p:tav>
                                        <p:tav tm="100000">
                                          <p:val>
                                            <p:strVal val="#ppt_w"/>
                                          </p:val>
                                        </p:tav>
                                      </p:tavLst>
                                    </p:anim>
                                    <p:anim calcmode="lin" valueType="num">
                                      <p:cBhvr>
                                        <p:cTn id="95" dur="3000" fill="hold"/>
                                        <p:tgtEl>
                                          <p:spTgt spid="92208"/>
                                        </p:tgtEl>
                                        <p:attrNameLst>
                                          <p:attrName>ppt_h</p:attrName>
                                        </p:attrNameLst>
                                      </p:cBhvr>
                                      <p:tavLst>
                                        <p:tav tm="0">
                                          <p:val>
                                            <p:fltVal val="0"/>
                                          </p:val>
                                        </p:tav>
                                        <p:tav tm="100000">
                                          <p:val>
                                            <p:strVal val="#ppt_h"/>
                                          </p:val>
                                        </p:tav>
                                      </p:tavLst>
                                    </p:anim>
                                    <p:anim calcmode="lin" valueType="num">
                                      <p:cBhvr>
                                        <p:cTn id="96" dur="3000" fill="hold"/>
                                        <p:tgtEl>
                                          <p:spTgt spid="92208"/>
                                        </p:tgtEl>
                                        <p:attrNameLst>
                                          <p:attrName>style.rotation</p:attrName>
                                        </p:attrNameLst>
                                      </p:cBhvr>
                                      <p:tavLst>
                                        <p:tav tm="0">
                                          <p:val>
                                            <p:fltVal val="90"/>
                                          </p:val>
                                        </p:tav>
                                        <p:tav tm="100000">
                                          <p:val>
                                            <p:fltVal val="0"/>
                                          </p:val>
                                        </p:tav>
                                      </p:tavLst>
                                    </p:anim>
                                    <p:animEffect transition="in" filter="fade">
                                      <p:cBhvr>
                                        <p:cTn id="97" dur="3000"/>
                                        <p:tgtEl>
                                          <p:spTgt spid="92208"/>
                                        </p:tgtEl>
                                      </p:cBhvr>
                                    </p:animEffect>
                                  </p:childTnLst>
                                </p:cTn>
                              </p:par>
                              <p:par>
                                <p:cTn id="98" presetID="31" presetClass="entr" presetSubtype="0" fill="hold" grpId="0" nodeType="withEffect">
                                  <p:stCondLst>
                                    <p:cond delay="0"/>
                                  </p:stCondLst>
                                  <p:iterate type="lt">
                                    <p:tmPct val="5000"/>
                                  </p:iterate>
                                  <p:childTnLst>
                                    <p:set>
                                      <p:cBhvr>
                                        <p:cTn id="99" dur="1" fill="hold">
                                          <p:stCondLst>
                                            <p:cond delay="0"/>
                                          </p:stCondLst>
                                        </p:cTn>
                                        <p:tgtEl>
                                          <p:spTgt spid="92209"/>
                                        </p:tgtEl>
                                        <p:attrNameLst>
                                          <p:attrName>style.visibility</p:attrName>
                                        </p:attrNameLst>
                                      </p:cBhvr>
                                      <p:to>
                                        <p:strVal val="visible"/>
                                      </p:to>
                                    </p:set>
                                    <p:anim calcmode="lin" valueType="num">
                                      <p:cBhvr>
                                        <p:cTn id="100" dur="3000" fill="hold"/>
                                        <p:tgtEl>
                                          <p:spTgt spid="92209"/>
                                        </p:tgtEl>
                                        <p:attrNameLst>
                                          <p:attrName>ppt_w</p:attrName>
                                        </p:attrNameLst>
                                      </p:cBhvr>
                                      <p:tavLst>
                                        <p:tav tm="0">
                                          <p:val>
                                            <p:fltVal val="0"/>
                                          </p:val>
                                        </p:tav>
                                        <p:tav tm="100000">
                                          <p:val>
                                            <p:strVal val="#ppt_w"/>
                                          </p:val>
                                        </p:tav>
                                      </p:tavLst>
                                    </p:anim>
                                    <p:anim calcmode="lin" valueType="num">
                                      <p:cBhvr>
                                        <p:cTn id="101" dur="3000" fill="hold"/>
                                        <p:tgtEl>
                                          <p:spTgt spid="92209"/>
                                        </p:tgtEl>
                                        <p:attrNameLst>
                                          <p:attrName>ppt_h</p:attrName>
                                        </p:attrNameLst>
                                      </p:cBhvr>
                                      <p:tavLst>
                                        <p:tav tm="0">
                                          <p:val>
                                            <p:fltVal val="0"/>
                                          </p:val>
                                        </p:tav>
                                        <p:tav tm="100000">
                                          <p:val>
                                            <p:strVal val="#ppt_h"/>
                                          </p:val>
                                        </p:tav>
                                      </p:tavLst>
                                    </p:anim>
                                    <p:anim calcmode="lin" valueType="num">
                                      <p:cBhvr>
                                        <p:cTn id="102" dur="3000" fill="hold"/>
                                        <p:tgtEl>
                                          <p:spTgt spid="92209"/>
                                        </p:tgtEl>
                                        <p:attrNameLst>
                                          <p:attrName>style.rotation</p:attrName>
                                        </p:attrNameLst>
                                      </p:cBhvr>
                                      <p:tavLst>
                                        <p:tav tm="0">
                                          <p:val>
                                            <p:fltVal val="90"/>
                                          </p:val>
                                        </p:tav>
                                        <p:tav tm="100000">
                                          <p:val>
                                            <p:fltVal val="0"/>
                                          </p:val>
                                        </p:tav>
                                      </p:tavLst>
                                    </p:anim>
                                    <p:animEffect transition="in" filter="fade">
                                      <p:cBhvr>
                                        <p:cTn id="103" dur="3000"/>
                                        <p:tgtEl>
                                          <p:spTgt spid="92209"/>
                                        </p:tgtEl>
                                      </p:cBhvr>
                                    </p:animEffect>
                                  </p:childTnLst>
                                </p:cTn>
                              </p:par>
                              <p:par>
                                <p:cTn id="104" presetID="31" presetClass="entr" presetSubtype="0" fill="hold" grpId="0" nodeType="withEffect">
                                  <p:stCondLst>
                                    <p:cond delay="0"/>
                                  </p:stCondLst>
                                  <p:iterate type="lt">
                                    <p:tmPct val="5000"/>
                                  </p:iterate>
                                  <p:childTnLst>
                                    <p:set>
                                      <p:cBhvr>
                                        <p:cTn id="105" dur="1" fill="hold">
                                          <p:stCondLst>
                                            <p:cond delay="0"/>
                                          </p:stCondLst>
                                        </p:cTn>
                                        <p:tgtEl>
                                          <p:spTgt spid="92229"/>
                                        </p:tgtEl>
                                        <p:attrNameLst>
                                          <p:attrName>style.visibility</p:attrName>
                                        </p:attrNameLst>
                                      </p:cBhvr>
                                      <p:to>
                                        <p:strVal val="visible"/>
                                      </p:to>
                                    </p:set>
                                    <p:anim calcmode="lin" valueType="num">
                                      <p:cBhvr>
                                        <p:cTn id="106" dur="3000" fill="hold"/>
                                        <p:tgtEl>
                                          <p:spTgt spid="92229"/>
                                        </p:tgtEl>
                                        <p:attrNameLst>
                                          <p:attrName>ppt_w</p:attrName>
                                        </p:attrNameLst>
                                      </p:cBhvr>
                                      <p:tavLst>
                                        <p:tav tm="0">
                                          <p:val>
                                            <p:fltVal val="0"/>
                                          </p:val>
                                        </p:tav>
                                        <p:tav tm="100000">
                                          <p:val>
                                            <p:strVal val="#ppt_w"/>
                                          </p:val>
                                        </p:tav>
                                      </p:tavLst>
                                    </p:anim>
                                    <p:anim calcmode="lin" valueType="num">
                                      <p:cBhvr>
                                        <p:cTn id="107" dur="3000" fill="hold"/>
                                        <p:tgtEl>
                                          <p:spTgt spid="92229"/>
                                        </p:tgtEl>
                                        <p:attrNameLst>
                                          <p:attrName>ppt_h</p:attrName>
                                        </p:attrNameLst>
                                      </p:cBhvr>
                                      <p:tavLst>
                                        <p:tav tm="0">
                                          <p:val>
                                            <p:fltVal val="0"/>
                                          </p:val>
                                        </p:tav>
                                        <p:tav tm="100000">
                                          <p:val>
                                            <p:strVal val="#ppt_h"/>
                                          </p:val>
                                        </p:tav>
                                      </p:tavLst>
                                    </p:anim>
                                    <p:anim calcmode="lin" valueType="num">
                                      <p:cBhvr>
                                        <p:cTn id="108" dur="3000" fill="hold"/>
                                        <p:tgtEl>
                                          <p:spTgt spid="92229"/>
                                        </p:tgtEl>
                                        <p:attrNameLst>
                                          <p:attrName>style.rotation</p:attrName>
                                        </p:attrNameLst>
                                      </p:cBhvr>
                                      <p:tavLst>
                                        <p:tav tm="0">
                                          <p:val>
                                            <p:fltVal val="90"/>
                                          </p:val>
                                        </p:tav>
                                        <p:tav tm="100000">
                                          <p:val>
                                            <p:fltVal val="0"/>
                                          </p:val>
                                        </p:tav>
                                      </p:tavLst>
                                    </p:anim>
                                    <p:animEffect transition="in" filter="fade">
                                      <p:cBhvr>
                                        <p:cTn id="109" dur="3000"/>
                                        <p:tgtEl>
                                          <p:spTgt spid="92229"/>
                                        </p:tgtEl>
                                      </p:cBhvr>
                                    </p:animEffect>
                                  </p:childTnLst>
                                </p:cTn>
                              </p:par>
                              <p:par>
                                <p:cTn id="110" presetID="31" presetClass="entr" presetSubtype="0" fill="hold" grpId="0" nodeType="withEffect">
                                  <p:stCondLst>
                                    <p:cond delay="0"/>
                                  </p:stCondLst>
                                  <p:iterate type="lt">
                                    <p:tmPct val="5000"/>
                                  </p:iterate>
                                  <p:childTnLst>
                                    <p:set>
                                      <p:cBhvr>
                                        <p:cTn id="111" dur="1" fill="hold">
                                          <p:stCondLst>
                                            <p:cond delay="0"/>
                                          </p:stCondLst>
                                        </p:cTn>
                                        <p:tgtEl>
                                          <p:spTgt spid="92227"/>
                                        </p:tgtEl>
                                        <p:attrNameLst>
                                          <p:attrName>style.visibility</p:attrName>
                                        </p:attrNameLst>
                                      </p:cBhvr>
                                      <p:to>
                                        <p:strVal val="visible"/>
                                      </p:to>
                                    </p:set>
                                    <p:anim calcmode="lin" valueType="num">
                                      <p:cBhvr>
                                        <p:cTn id="112" dur="3000" fill="hold"/>
                                        <p:tgtEl>
                                          <p:spTgt spid="92227"/>
                                        </p:tgtEl>
                                        <p:attrNameLst>
                                          <p:attrName>ppt_w</p:attrName>
                                        </p:attrNameLst>
                                      </p:cBhvr>
                                      <p:tavLst>
                                        <p:tav tm="0">
                                          <p:val>
                                            <p:fltVal val="0"/>
                                          </p:val>
                                        </p:tav>
                                        <p:tav tm="100000">
                                          <p:val>
                                            <p:strVal val="#ppt_w"/>
                                          </p:val>
                                        </p:tav>
                                      </p:tavLst>
                                    </p:anim>
                                    <p:anim calcmode="lin" valueType="num">
                                      <p:cBhvr>
                                        <p:cTn id="113" dur="3000" fill="hold"/>
                                        <p:tgtEl>
                                          <p:spTgt spid="92227"/>
                                        </p:tgtEl>
                                        <p:attrNameLst>
                                          <p:attrName>ppt_h</p:attrName>
                                        </p:attrNameLst>
                                      </p:cBhvr>
                                      <p:tavLst>
                                        <p:tav tm="0">
                                          <p:val>
                                            <p:fltVal val="0"/>
                                          </p:val>
                                        </p:tav>
                                        <p:tav tm="100000">
                                          <p:val>
                                            <p:strVal val="#ppt_h"/>
                                          </p:val>
                                        </p:tav>
                                      </p:tavLst>
                                    </p:anim>
                                    <p:anim calcmode="lin" valueType="num">
                                      <p:cBhvr>
                                        <p:cTn id="114" dur="3000" fill="hold"/>
                                        <p:tgtEl>
                                          <p:spTgt spid="92227"/>
                                        </p:tgtEl>
                                        <p:attrNameLst>
                                          <p:attrName>style.rotation</p:attrName>
                                        </p:attrNameLst>
                                      </p:cBhvr>
                                      <p:tavLst>
                                        <p:tav tm="0">
                                          <p:val>
                                            <p:fltVal val="90"/>
                                          </p:val>
                                        </p:tav>
                                        <p:tav tm="100000">
                                          <p:val>
                                            <p:fltVal val="0"/>
                                          </p:val>
                                        </p:tav>
                                      </p:tavLst>
                                    </p:anim>
                                    <p:animEffect transition="in" filter="fade">
                                      <p:cBhvr>
                                        <p:cTn id="115" dur="3000"/>
                                        <p:tgtEl>
                                          <p:spTgt spid="92227"/>
                                        </p:tgtEl>
                                      </p:cBhvr>
                                    </p:animEffect>
                                  </p:childTnLst>
                                </p:cTn>
                              </p:par>
                              <p:par>
                                <p:cTn id="116" presetID="31" presetClass="entr" presetSubtype="0" fill="hold" grpId="0" nodeType="withEffect">
                                  <p:stCondLst>
                                    <p:cond delay="0"/>
                                  </p:stCondLst>
                                  <p:iterate type="lt">
                                    <p:tmPct val="5000"/>
                                  </p:iterate>
                                  <p:childTnLst>
                                    <p:set>
                                      <p:cBhvr>
                                        <p:cTn id="117" dur="1" fill="hold">
                                          <p:stCondLst>
                                            <p:cond delay="0"/>
                                          </p:stCondLst>
                                        </p:cTn>
                                        <p:tgtEl>
                                          <p:spTgt spid="92228"/>
                                        </p:tgtEl>
                                        <p:attrNameLst>
                                          <p:attrName>style.visibility</p:attrName>
                                        </p:attrNameLst>
                                      </p:cBhvr>
                                      <p:to>
                                        <p:strVal val="visible"/>
                                      </p:to>
                                    </p:set>
                                    <p:anim calcmode="lin" valueType="num">
                                      <p:cBhvr>
                                        <p:cTn id="118" dur="3000" fill="hold"/>
                                        <p:tgtEl>
                                          <p:spTgt spid="92228"/>
                                        </p:tgtEl>
                                        <p:attrNameLst>
                                          <p:attrName>ppt_w</p:attrName>
                                        </p:attrNameLst>
                                      </p:cBhvr>
                                      <p:tavLst>
                                        <p:tav tm="0">
                                          <p:val>
                                            <p:fltVal val="0"/>
                                          </p:val>
                                        </p:tav>
                                        <p:tav tm="100000">
                                          <p:val>
                                            <p:strVal val="#ppt_w"/>
                                          </p:val>
                                        </p:tav>
                                      </p:tavLst>
                                    </p:anim>
                                    <p:anim calcmode="lin" valueType="num">
                                      <p:cBhvr>
                                        <p:cTn id="119" dur="3000" fill="hold"/>
                                        <p:tgtEl>
                                          <p:spTgt spid="92228"/>
                                        </p:tgtEl>
                                        <p:attrNameLst>
                                          <p:attrName>ppt_h</p:attrName>
                                        </p:attrNameLst>
                                      </p:cBhvr>
                                      <p:tavLst>
                                        <p:tav tm="0">
                                          <p:val>
                                            <p:fltVal val="0"/>
                                          </p:val>
                                        </p:tav>
                                        <p:tav tm="100000">
                                          <p:val>
                                            <p:strVal val="#ppt_h"/>
                                          </p:val>
                                        </p:tav>
                                      </p:tavLst>
                                    </p:anim>
                                    <p:anim calcmode="lin" valueType="num">
                                      <p:cBhvr>
                                        <p:cTn id="120" dur="3000" fill="hold"/>
                                        <p:tgtEl>
                                          <p:spTgt spid="92228"/>
                                        </p:tgtEl>
                                        <p:attrNameLst>
                                          <p:attrName>style.rotation</p:attrName>
                                        </p:attrNameLst>
                                      </p:cBhvr>
                                      <p:tavLst>
                                        <p:tav tm="0">
                                          <p:val>
                                            <p:fltVal val="90"/>
                                          </p:val>
                                        </p:tav>
                                        <p:tav tm="100000">
                                          <p:val>
                                            <p:fltVal val="0"/>
                                          </p:val>
                                        </p:tav>
                                      </p:tavLst>
                                    </p:anim>
                                    <p:animEffect transition="in" filter="fade">
                                      <p:cBhvr>
                                        <p:cTn id="121" dur="3000"/>
                                        <p:tgtEl>
                                          <p:spTgt spid="92228"/>
                                        </p:tgtEl>
                                      </p:cBhvr>
                                    </p:animEffect>
                                  </p:childTnLst>
                                </p:cTn>
                              </p:par>
                              <p:par>
                                <p:cTn id="122" presetID="31" presetClass="entr" presetSubtype="0" fill="hold" grpId="0" nodeType="withEffect">
                                  <p:stCondLst>
                                    <p:cond delay="0"/>
                                  </p:stCondLst>
                                  <p:iterate type="lt">
                                    <p:tmPct val="5000"/>
                                  </p:iterate>
                                  <p:childTnLst>
                                    <p:set>
                                      <p:cBhvr>
                                        <p:cTn id="123" dur="1" fill="hold">
                                          <p:stCondLst>
                                            <p:cond delay="0"/>
                                          </p:stCondLst>
                                        </p:cTn>
                                        <p:tgtEl>
                                          <p:spTgt spid="92213"/>
                                        </p:tgtEl>
                                        <p:attrNameLst>
                                          <p:attrName>style.visibility</p:attrName>
                                        </p:attrNameLst>
                                      </p:cBhvr>
                                      <p:to>
                                        <p:strVal val="visible"/>
                                      </p:to>
                                    </p:set>
                                    <p:anim calcmode="lin" valueType="num">
                                      <p:cBhvr>
                                        <p:cTn id="124" dur="3000" fill="hold"/>
                                        <p:tgtEl>
                                          <p:spTgt spid="92213"/>
                                        </p:tgtEl>
                                        <p:attrNameLst>
                                          <p:attrName>ppt_w</p:attrName>
                                        </p:attrNameLst>
                                      </p:cBhvr>
                                      <p:tavLst>
                                        <p:tav tm="0">
                                          <p:val>
                                            <p:fltVal val="0"/>
                                          </p:val>
                                        </p:tav>
                                        <p:tav tm="100000">
                                          <p:val>
                                            <p:strVal val="#ppt_w"/>
                                          </p:val>
                                        </p:tav>
                                      </p:tavLst>
                                    </p:anim>
                                    <p:anim calcmode="lin" valueType="num">
                                      <p:cBhvr>
                                        <p:cTn id="125" dur="3000" fill="hold"/>
                                        <p:tgtEl>
                                          <p:spTgt spid="92213"/>
                                        </p:tgtEl>
                                        <p:attrNameLst>
                                          <p:attrName>ppt_h</p:attrName>
                                        </p:attrNameLst>
                                      </p:cBhvr>
                                      <p:tavLst>
                                        <p:tav tm="0">
                                          <p:val>
                                            <p:fltVal val="0"/>
                                          </p:val>
                                        </p:tav>
                                        <p:tav tm="100000">
                                          <p:val>
                                            <p:strVal val="#ppt_h"/>
                                          </p:val>
                                        </p:tav>
                                      </p:tavLst>
                                    </p:anim>
                                    <p:anim calcmode="lin" valueType="num">
                                      <p:cBhvr>
                                        <p:cTn id="126" dur="3000" fill="hold"/>
                                        <p:tgtEl>
                                          <p:spTgt spid="92213"/>
                                        </p:tgtEl>
                                        <p:attrNameLst>
                                          <p:attrName>style.rotation</p:attrName>
                                        </p:attrNameLst>
                                      </p:cBhvr>
                                      <p:tavLst>
                                        <p:tav tm="0">
                                          <p:val>
                                            <p:fltVal val="90"/>
                                          </p:val>
                                        </p:tav>
                                        <p:tav tm="100000">
                                          <p:val>
                                            <p:fltVal val="0"/>
                                          </p:val>
                                        </p:tav>
                                      </p:tavLst>
                                    </p:anim>
                                    <p:animEffect transition="in" filter="fade">
                                      <p:cBhvr>
                                        <p:cTn id="127" dur="3000"/>
                                        <p:tgtEl>
                                          <p:spTgt spid="92213"/>
                                        </p:tgtEl>
                                      </p:cBhvr>
                                    </p:animEffect>
                                  </p:childTnLst>
                                </p:cTn>
                              </p:par>
                              <p:par>
                                <p:cTn id="128" presetID="31" presetClass="entr" presetSubtype="0" fill="hold" grpId="0" nodeType="withEffect">
                                  <p:stCondLst>
                                    <p:cond delay="0"/>
                                  </p:stCondLst>
                                  <p:iterate type="lt">
                                    <p:tmPct val="5000"/>
                                  </p:iterate>
                                  <p:childTnLst>
                                    <p:set>
                                      <p:cBhvr>
                                        <p:cTn id="129" dur="1" fill="hold">
                                          <p:stCondLst>
                                            <p:cond delay="0"/>
                                          </p:stCondLst>
                                        </p:cTn>
                                        <p:tgtEl>
                                          <p:spTgt spid="92212"/>
                                        </p:tgtEl>
                                        <p:attrNameLst>
                                          <p:attrName>style.visibility</p:attrName>
                                        </p:attrNameLst>
                                      </p:cBhvr>
                                      <p:to>
                                        <p:strVal val="visible"/>
                                      </p:to>
                                    </p:set>
                                    <p:anim calcmode="lin" valueType="num">
                                      <p:cBhvr>
                                        <p:cTn id="130" dur="3000" fill="hold"/>
                                        <p:tgtEl>
                                          <p:spTgt spid="92212"/>
                                        </p:tgtEl>
                                        <p:attrNameLst>
                                          <p:attrName>ppt_w</p:attrName>
                                        </p:attrNameLst>
                                      </p:cBhvr>
                                      <p:tavLst>
                                        <p:tav tm="0">
                                          <p:val>
                                            <p:fltVal val="0"/>
                                          </p:val>
                                        </p:tav>
                                        <p:tav tm="100000">
                                          <p:val>
                                            <p:strVal val="#ppt_w"/>
                                          </p:val>
                                        </p:tav>
                                      </p:tavLst>
                                    </p:anim>
                                    <p:anim calcmode="lin" valueType="num">
                                      <p:cBhvr>
                                        <p:cTn id="131" dur="3000" fill="hold"/>
                                        <p:tgtEl>
                                          <p:spTgt spid="92212"/>
                                        </p:tgtEl>
                                        <p:attrNameLst>
                                          <p:attrName>ppt_h</p:attrName>
                                        </p:attrNameLst>
                                      </p:cBhvr>
                                      <p:tavLst>
                                        <p:tav tm="0">
                                          <p:val>
                                            <p:fltVal val="0"/>
                                          </p:val>
                                        </p:tav>
                                        <p:tav tm="100000">
                                          <p:val>
                                            <p:strVal val="#ppt_h"/>
                                          </p:val>
                                        </p:tav>
                                      </p:tavLst>
                                    </p:anim>
                                    <p:anim calcmode="lin" valueType="num">
                                      <p:cBhvr>
                                        <p:cTn id="132" dur="3000" fill="hold"/>
                                        <p:tgtEl>
                                          <p:spTgt spid="92212"/>
                                        </p:tgtEl>
                                        <p:attrNameLst>
                                          <p:attrName>style.rotation</p:attrName>
                                        </p:attrNameLst>
                                      </p:cBhvr>
                                      <p:tavLst>
                                        <p:tav tm="0">
                                          <p:val>
                                            <p:fltVal val="90"/>
                                          </p:val>
                                        </p:tav>
                                        <p:tav tm="100000">
                                          <p:val>
                                            <p:fltVal val="0"/>
                                          </p:val>
                                        </p:tav>
                                      </p:tavLst>
                                    </p:anim>
                                    <p:animEffect transition="in" filter="fade">
                                      <p:cBhvr>
                                        <p:cTn id="133" dur="3000"/>
                                        <p:tgtEl>
                                          <p:spTgt spid="92212"/>
                                        </p:tgtEl>
                                      </p:cBhvr>
                                    </p:animEffect>
                                  </p:childTnLst>
                                </p:cTn>
                              </p:par>
                              <p:par>
                                <p:cTn id="134" presetID="31" presetClass="entr" presetSubtype="0" fill="hold" grpId="0" nodeType="withEffect">
                                  <p:stCondLst>
                                    <p:cond delay="0"/>
                                  </p:stCondLst>
                                  <p:iterate type="lt">
                                    <p:tmPct val="5000"/>
                                  </p:iterate>
                                  <p:childTnLst>
                                    <p:set>
                                      <p:cBhvr>
                                        <p:cTn id="135" dur="1" fill="hold">
                                          <p:stCondLst>
                                            <p:cond delay="0"/>
                                          </p:stCondLst>
                                        </p:cTn>
                                        <p:tgtEl>
                                          <p:spTgt spid="92211"/>
                                        </p:tgtEl>
                                        <p:attrNameLst>
                                          <p:attrName>style.visibility</p:attrName>
                                        </p:attrNameLst>
                                      </p:cBhvr>
                                      <p:to>
                                        <p:strVal val="visible"/>
                                      </p:to>
                                    </p:set>
                                    <p:anim calcmode="lin" valueType="num">
                                      <p:cBhvr>
                                        <p:cTn id="136" dur="3000" fill="hold"/>
                                        <p:tgtEl>
                                          <p:spTgt spid="92211"/>
                                        </p:tgtEl>
                                        <p:attrNameLst>
                                          <p:attrName>ppt_w</p:attrName>
                                        </p:attrNameLst>
                                      </p:cBhvr>
                                      <p:tavLst>
                                        <p:tav tm="0">
                                          <p:val>
                                            <p:fltVal val="0"/>
                                          </p:val>
                                        </p:tav>
                                        <p:tav tm="100000">
                                          <p:val>
                                            <p:strVal val="#ppt_w"/>
                                          </p:val>
                                        </p:tav>
                                      </p:tavLst>
                                    </p:anim>
                                    <p:anim calcmode="lin" valueType="num">
                                      <p:cBhvr>
                                        <p:cTn id="137" dur="3000" fill="hold"/>
                                        <p:tgtEl>
                                          <p:spTgt spid="92211"/>
                                        </p:tgtEl>
                                        <p:attrNameLst>
                                          <p:attrName>ppt_h</p:attrName>
                                        </p:attrNameLst>
                                      </p:cBhvr>
                                      <p:tavLst>
                                        <p:tav tm="0">
                                          <p:val>
                                            <p:fltVal val="0"/>
                                          </p:val>
                                        </p:tav>
                                        <p:tav tm="100000">
                                          <p:val>
                                            <p:strVal val="#ppt_h"/>
                                          </p:val>
                                        </p:tav>
                                      </p:tavLst>
                                    </p:anim>
                                    <p:anim calcmode="lin" valueType="num">
                                      <p:cBhvr>
                                        <p:cTn id="138" dur="3000" fill="hold"/>
                                        <p:tgtEl>
                                          <p:spTgt spid="92211"/>
                                        </p:tgtEl>
                                        <p:attrNameLst>
                                          <p:attrName>style.rotation</p:attrName>
                                        </p:attrNameLst>
                                      </p:cBhvr>
                                      <p:tavLst>
                                        <p:tav tm="0">
                                          <p:val>
                                            <p:fltVal val="90"/>
                                          </p:val>
                                        </p:tav>
                                        <p:tav tm="100000">
                                          <p:val>
                                            <p:fltVal val="0"/>
                                          </p:val>
                                        </p:tav>
                                      </p:tavLst>
                                    </p:anim>
                                    <p:animEffect transition="in" filter="fade">
                                      <p:cBhvr>
                                        <p:cTn id="139" dur="3000"/>
                                        <p:tgtEl>
                                          <p:spTgt spid="92211"/>
                                        </p:tgtEl>
                                      </p:cBhvr>
                                    </p:animEffect>
                                  </p:childTnLst>
                                </p:cTn>
                              </p:par>
                              <p:par>
                                <p:cTn id="140" presetID="31" presetClass="entr" presetSubtype="0" fill="hold" grpId="0" nodeType="withEffect">
                                  <p:stCondLst>
                                    <p:cond delay="0"/>
                                  </p:stCondLst>
                                  <p:iterate type="lt">
                                    <p:tmPct val="5000"/>
                                  </p:iterate>
                                  <p:childTnLst>
                                    <p:set>
                                      <p:cBhvr>
                                        <p:cTn id="141" dur="1" fill="hold">
                                          <p:stCondLst>
                                            <p:cond delay="0"/>
                                          </p:stCondLst>
                                        </p:cTn>
                                        <p:tgtEl>
                                          <p:spTgt spid="92210"/>
                                        </p:tgtEl>
                                        <p:attrNameLst>
                                          <p:attrName>style.visibility</p:attrName>
                                        </p:attrNameLst>
                                      </p:cBhvr>
                                      <p:to>
                                        <p:strVal val="visible"/>
                                      </p:to>
                                    </p:set>
                                    <p:anim calcmode="lin" valueType="num">
                                      <p:cBhvr>
                                        <p:cTn id="142" dur="3000" fill="hold"/>
                                        <p:tgtEl>
                                          <p:spTgt spid="92210"/>
                                        </p:tgtEl>
                                        <p:attrNameLst>
                                          <p:attrName>ppt_w</p:attrName>
                                        </p:attrNameLst>
                                      </p:cBhvr>
                                      <p:tavLst>
                                        <p:tav tm="0">
                                          <p:val>
                                            <p:fltVal val="0"/>
                                          </p:val>
                                        </p:tav>
                                        <p:tav tm="100000">
                                          <p:val>
                                            <p:strVal val="#ppt_w"/>
                                          </p:val>
                                        </p:tav>
                                      </p:tavLst>
                                    </p:anim>
                                    <p:anim calcmode="lin" valueType="num">
                                      <p:cBhvr>
                                        <p:cTn id="143" dur="3000" fill="hold"/>
                                        <p:tgtEl>
                                          <p:spTgt spid="92210"/>
                                        </p:tgtEl>
                                        <p:attrNameLst>
                                          <p:attrName>ppt_h</p:attrName>
                                        </p:attrNameLst>
                                      </p:cBhvr>
                                      <p:tavLst>
                                        <p:tav tm="0">
                                          <p:val>
                                            <p:fltVal val="0"/>
                                          </p:val>
                                        </p:tav>
                                        <p:tav tm="100000">
                                          <p:val>
                                            <p:strVal val="#ppt_h"/>
                                          </p:val>
                                        </p:tav>
                                      </p:tavLst>
                                    </p:anim>
                                    <p:anim calcmode="lin" valueType="num">
                                      <p:cBhvr>
                                        <p:cTn id="144" dur="3000" fill="hold"/>
                                        <p:tgtEl>
                                          <p:spTgt spid="92210"/>
                                        </p:tgtEl>
                                        <p:attrNameLst>
                                          <p:attrName>style.rotation</p:attrName>
                                        </p:attrNameLst>
                                      </p:cBhvr>
                                      <p:tavLst>
                                        <p:tav tm="0">
                                          <p:val>
                                            <p:fltVal val="90"/>
                                          </p:val>
                                        </p:tav>
                                        <p:tav tm="100000">
                                          <p:val>
                                            <p:fltVal val="0"/>
                                          </p:val>
                                        </p:tav>
                                      </p:tavLst>
                                    </p:anim>
                                    <p:animEffect transition="in" filter="fade">
                                      <p:cBhvr>
                                        <p:cTn id="145" dur="3000"/>
                                        <p:tgtEl>
                                          <p:spTgt spid="92210"/>
                                        </p:tgtEl>
                                      </p:cBhvr>
                                    </p:animEffect>
                                  </p:childTnLst>
                                </p:cTn>
                              </p:par>
                            </p:childTnLst>
                          </p:cTn>
                        </p:par>
                        <p:par>
                          <p:cTn id="146" fill="hold">
                            <p:stCondLst>
                              <p:cond delay="18000"/>
                            </p:stCondLst>
                            <p:childTnLst>
                              <p:par>
                                <p:cTn id="147" presetID="47" presetClass="entr" presetSubtype="0" fill="hold" nodeType="afterEffect">
                                  <p:stCondLst>
                                    <p:cond delay="0"/>
                                  </p:stCondLst>
                                  <p:childTnLst>
                                    <p:set>
                                      <p:cBhvr>
                                        <p:cTn id="148" dur="1" fill="hold">
                                          <p:stCondLst>
                                            <p:cond delay="0"/>
                                          </p:stCondLst>
                                        </p:cTn>
                                        <p:tgtEl>
                                          <p:spTgt spid="92217"/>
                                        </p:tgtEl>
                                        <p:attrNameLst>
                                          <p:attrName>style.visibility</p:attrName>
                                        </p:attrNameLst>
                                      </p:cBhvr>
                                      <p:to>
                                        <p:strVal val="visible"/>
                                      </p:to>
                                    </p:set>
                                    <p:animEffect transition="in" filter="fade">
                                      <p:cBhvr>
                                        <p:cTn id="149" dur="3000"/>
                                        <p:tgtEl>
                                          <p:spTgt spid="92217"/>
                                        </p:tgtEl>
                                      </p:cBhvr>
                                    </p:animEffect>
                                    <p:anim calcmode="lin" valueType="num">
                                      <p:cBhvr>
                                        <p:cTn id="150" dur="3000" fill="hold"/>
                                        <p:tgtEl>
                                          <p:spTgt spid="92217"/>
                                        </p:tgtEl>
                                        <p:attrNameLst>
                                          <p:attrName>ppt_x</p:attrName>
                                        </p:attrNameLst>
                                      </p:cBhvr>
                                      <p:tavLst>
                                        <p:tav tm="0">
                                          <p:val>
                                            <p:strVal val="#ppt_x"/>
                                          </p:val>
                                        </p:tav>
                                        <p:tav tm="100000">
                                          <p:val>
                                            <p:strVal val="#ppt_x"/>
                                          </p:val>
                                        </p:tav>
                                      </p:tavLst>
                                    </p:anim>
                                    <p:anim calcmode="lin" valueType="num">
                                      <p:cBhvr>
                                        <p:cTn id="151" dur="3000" fill="hold"/>
                                        <p:tgtEl>
                                          <p:spTgt spid="92217"/>
                                        </p:tgtEl>
                                        <p:attrNameLst>
                                          <p:attrName>ppt_y</p:attrName>
                                        </p:attrNameLst>
                                      </p:cBhvr>
                                      <p:tavLst>
                                        <p:tav tm="0">
                                          <p:val>
                                            <p:strVal val="#ppt_y-.1"/>
                                          </p:val>
                                        </p:tav>
                                        <p:tav tm="100000">
                                          <p:val>
                                            <p:strVal val="#ppt_y"/>
                                          </p:val>
                                        </p:tav>
                                      </p:tavLst>
                                    </p:anim>
                                  </p:childTnLst>
                                </p:cTn>
                              </p:par>
                              <p:par>
                                <p:cTn id="152" presetID="47" presetClass="entr" presetSubtype="0" fill="hold" nodeType="withEffect">
                                  <p:stCondLst>
                                    <p:cond delay="0"/>
                                  </p:stCondLst>
                                  <p:childTnLst>
                                    <p:set>
                                      <p:cBhvr>
                                        <p:cTn id="153" dur="1" fill="hold">
                                          <p:stCondLst>
                                            <p:cond delay="0"/>
                                          </p:stCondLst>
                                        </p:cTn>
                                        <p:tgtEl>
                                          <p:spTgt spid="92220"/>
                                        </p:tgtEl>
                                        <p:attrNameLst>
                                          <p:attrName>style.visibility</p:attrName>
                                        </p:attrNameLst>
                                      </p:cBhvr>
                                      <p:to>
                                        <p:strVal val="visible"/>
                                      </p:to>
                                    </p:set>
                                    <p:animEffect transition="in" filter="fade">
                                      <p:cBhvr>
                                        <p:cTn id="154" dur="3000"/>
                                        <p:tgtEl>
                                          <p:spTgt spid="92220"/>
                                        </p:tgtEl>
                                      </p:cBhvr>
                                    </p:animEffect>
                                    <p:anim calcmode="lin" valueType="num">
                                      <p:cBhvr>
                                        <p:cTn id="155" dur="3000" fill="hold"/>
                                        <p:tgtEl>
                                          <p:spTgt spid="92220"/>
                                        </p:tgtEl>
                                        <p:attrNameLst>
                                          <p:attrName>ppt_x</p:attrName>
                                        </p:attrNameLst>
                                      </p:cBhvr>
                                      <p:tavLst>
                                        <p:tav tm="0">
                                          <p:val>
                                            <p:strVal val="#ppt_x"/>
                                          </p:val>
                                        </p:tav>
                                        <p:tav tm="100000">
                                          <p:val>
                                            <p:strVal val="#ppt_x"/>
                                          </p:val>
                                        </p:tav>
                                      </p:tavLst>
                                    </p:anim>
                                    <p:anim calcmode="lin" valueType="num">
                                      <p:cBhvr>
                                        <p:cTn id="156" dur="3000" fill="hold"/>
                                        <p:tgtEl>
                                          <p:spTgt spid="92220"/>
                                        </p:tgtEl>
                                        <p:attrNameLst>
                                          <p:attrName>ppt_y</p:attrName>
                                        </p:attrNameLst>
                                      </p:cBhvr>
                                      <p:tavLst>
                                        <p:tav tm="0">
                                          <p:val>
                                            <p:strVal val="#ppt_y-.1"/>
                                          </p:val>
                                        </p:tav>
                                        <p:tav tm="100000">
                                          <p:val>
                                            <p:strVal val="#ppt_y"/>
                                          </p:val>
                                        </p:tav>
                                      </p:tavLst>
                                    </p:anim>
                                  </p:childTnLst>
                                </p:cTn>
                              </p:par>
                              <p:par>
                                <p:cTn id="157" presetID="47" presetClass="entr" presetSubtype="0" fill="hold" nodeType="withEffect">
                                  <p:stCondLst>
                                    <p:cond delay="0"/>
                                  </p:stCondLst>
                                  <p:childTnLst>
                                    <p:set>
                                      <p:cBhvr>
                                        <p:cTn id="158" dur="1" fill="hold">
                                          <p:stCondLst>
                                            <p:cond delay="0"/>
                                          </p:stCondLst>
                                        </p:cTn>
                                        <p:tgtEl>
                                          <p:spTgt spid="92219"/>
                                        </p:tgtEl>
                                        <p:attrNameLst>
                                          <p:attrName>style.visibility</p:attrName>
                                        </p:attrNameLst>
                                      </p:cBhvr>
                                      <p:to>
                                        <p:strVal val="visible"/>
                                      </p:to>
                                    </p:set>
                                    <p:animEffect transition="in" filter="fade">
                                      <p:cBhvr>
                                        <p:cTn id="159" dur="3000"/>
                                        <p:tgtEl>
                                          <p:spTgt spid="92219"/>
                                        </p:tgtEl>
                                      </p:cBhvr>
                                    </p:animEffect>
                                    <p:anim calcmode="lin" valueType="num">
                                      <p:cBhvr>
                                        <p:cTn id="160" dur="3000" fill="hold"/>
                                        <p:tgtEl>
                                          <p:spTgt spid="92219"/>
                                        </p:tgtEl>
                                        <p:attrNameLst>
                                          <p:attrName>ppt_x</p:attrName>
                                        </p:attrNameLst>
                                      </p:cBhvr>
                                      <p:tavLst>
                                        <p:tav tm="0">
                                          <p:val>
                                            <p:strVal val="#ppt_x"/>
                                          </p:val>
                                        </p:tav>
                                        <p:tav tm="100000">
                                          <p:val>
                                            <p:strVal val="#ppt_x"/>
                                          </p:val>
                                        </p:tav>
                                      </p:tavLst>
                                    </p:anim>
                                    <p:anim calcmode="lin" valueType="num">
                                      <p:cBhvr>
                                        <p:cTn id="161" dur="3000" fill="hold"/>
                                        <p:tgtEl>
                                          <p:spTgt spid="92219"/>
                                        </p:tgtEl>
                                        <p:attrNameLst>
                                          <p:attrName>ppt_y</p:attrName>
                                        </p:attrNameLst>
                                      </p:cBhvr>
                                      <p:tavLst>
                                        <p:tav tm="0">
                                          <p:val>
                                            <p:strVal val="#ppt_y-.1"/>
                                          </p:val>
                                        </p:tav>
                                        <p:tav tm="100000">
                                          <p:val>
                                            <p:strVal val="#ppt_y"/>
                                          </p:val>
                                        </p:tav>
                                      </p:tavLst>
                                    </p:anim>
                                  </p:childTnLst>
                                </p:cTn>
                              </p:par>
                              <p:par>
                                <p:cTn id="162" presetID="47" presetClass="entr" presetSubtype="0" fill="hold" nodeType="withEffect">
                                  <p:stCondLst>
                                    <p:cond delay="0"/>
                                  </p:stCondLst>
                                  <p:childTnLst>
                                    <p:set>
                                      <p:cBhvr>
                                        <p:cTn id="163" dur="1" fill="hold">
                                          <p:stCondLst>
                                            <p:cond delay="0"/>
                                          </p:stCondLst>
                                        </p:cTn>
                                        <p:tgtEl>
                                          <p:spTgt spid="92221"/>
                                        </p:tgtEl>
                                        <p:attrNameLst>
                                          <p:attrName>style.visibility</p:attrName>
                                        </p:attrNameLst>
                                      </p:cBhvr>
                                      <p:to>
                                        <p:strVal val="visible"/>
                                      </p:to>
                                    </p:set>
                                    <p:animEffect transition="in" filter="fade">
                                      <p:cBhvr>
                                        <p:cTn id="164" dur="3000"/>
                                        <p:tgtEl>
                                          <p:spTgt spid="92221"/>
                                        </p:tgtEl>
                                      </p:cBhvr>
                                    </p:animEffect>
                                    <p:anim calcmode="lin" valueType="num">
                                      <p:cBhvr>
                                        <p:cTn id="165" dur="3000" fill="hold"/>
                                        <p:tgtEl>
                                          <p:spTgt spid="92221"/>
                                        </p:tgtEl>
                                        <p:attrNameLst>
                                          <p:attrName>ppt_x</p:attrName>
                                        </p:attrNameLst>
                                      </p:cBhvr>
                                      <p:tavLst>
                                        <p:tav tm="0">
                                          <p:val>
                                            <p:strVal val="#ppt_x"/>
                                          </p:val>
                                        </p:tav>
                                        <p:tav tm="100000">
                                          <p:val>
                                            <p:strVal val="#ppt_x"/>
                                          </p:val>
                                        </p:tav>
                                      </p:tavLst>
                                    </p:anim>
                                    <p:anim calcmode="lin" valueType="num">
                                      <p:cBhvr>
                                        <p:cTn id="166" dur="3000" fill="hold"/>
                                        <p:tgtEl>
                                          <p:spTgt spid="92221"/>
                                        </p:tgtEl>
                                        <p:attrNameLst>
                                          <p:attrName>ppt_y</p:attrName>
                                        </p:attrNameLst>
                                      </p:cBhvr>
                                      <p:tavLst>
                                        <p:tav tm="0">
                                          <p:val>
                                            <p:strVal val="#ppt_y-.1"/>
                                          </p:val>
                                        </p:tav>
                                        <p:tav tm="100000">
                                          <p:val>
                                            <p:strVal val="#ppt_y"/>
                                          </p:val>
                                        </p:tav>
                                      </p:tavLst>
                                    </p:anim>
                                  </p:childTnLst>
                                </p:cTn>
                              </p:par>
                              <p:par>
                                <p:cTn id="167" presetID="47" presetClass="entr" presetSubtype="0" fill="hold" nodeType="withEffect">
                                  <p:stCondLst>
                                    <p:cond delay="0"/>
                                  </p:stCondLst>
                                  <p:childTnLst>
                                    <p:set>
                                      <p:cBhvr>
                                        <p:cTn id="168" dur="1" fill="hold">
                                          <p:stCondLst>
                                            <p:cond delay="0"/>
                                          </p:stCondLst>
                                        </p:cTn>
                                        <p:tgtEl>
                                          <p:spTgt spid="92214"/>
                                        </p:tgtEl>
                                        <p:attrNameLst>
                                          <p:attrName>style.visibility</p:attrName>
                                        </p:attrNameLst>
                                      </p:cBhvr>
                                      <p:to>
                                        <p:strVal val="visible"/>
                                      </p:to>
                                    </p:set>
                                    <p:animEffect transition="in" filter="fade">
                                      <p:cBhvr>
                                        <p:cTn id="169" dur="3000"/>
                                        <p:tgtEl>
                                          <p:spTgt spid="92214"/>
                                        </p:tgtEl>
                                      </p:cBhvr>
                                    </p:animEffect>
                                    <p:anim calcmode="lin" valueType="num">
                                      <p:cBhvr>
                                        <p:cTn id="170" dur="3000" fill="hold"/>
                                        <p:tgtEl>
                                          <p:spTgt spid="92214"/>
                                        </p:tgtEl>
                                        <p:attrNameLst>
                                          <p:attrName>ppt_x</p:attrName>
                                        </p:attrNameLst>
                                      </p:cBhvr>
                                      <p:tavLst>
                                        <p:tav tm="0">
                                          <p:val>
                                            <p:strVal val="#ppt_x"/>
                                          </p:val>
                                        </p:tav>
                                        <p:tav tm="100000">
                                          <p:val>
                                            <p:strVal val="#ppt_x"/>
                                          </p:val>
                                        </p:tav>
                                      </p:tavLst>
                                    </p:anim>
                                    <p:anim calcmode="lin" valueType="num">
                                      <p:cBhvr>
                                        <p:cTn id="171" dur="3000" fill="hold"/>
                                        <p:tgtEl>
                                          <p:spTgt spid="92214"/>
                                        </p:tgtEl>
                                        <p:attrNameLst>
                                          <p:attrName>ppt_y</p:attrName>
                                        </p:attrNameLst>
                                      </p:cBhvr>
                                      <p:tavLst>
                                        <p:tav tm="0">
                                          <p:val>
                                            <p:strVal val="#ppt_y-.1"/>
                                          </p:val>
                                        </p:tav>
                                        <p:tav tm="100000">
                                          <p:val>
                                            <p:strVal val="#ppt_y"/>
                                          </p:val>
                                        </p:tav>
                                      </p:tavLst>
                                    </p:anim>
                                  </p:childTnLst>
                                </p:cTn>
                              </p:par>
                              <p:par>
                                <p:cTn id="172" presetID="47" presetClass="entr" presetSubtype="0" fill="hold" nodeType="withEffect">
                                  <p:stCondLst>
                                    <p:cond delay="0"/>
                                  </p:stCondLst>
                                  <p:childTnLst>
                                    <p:set>
                                      <p:cBhvr>
                                        <p:cTn id="173" dur="1" fill="hold">
                                          <p:stCondLst>
                                            <p:cond delay="0"/>
                                          </p:stCondLst>
                                        </p:cTn>
                                        <p:tgtEl>
                                          <p:spTgt spid="92218"/>
                                        </p:tgtEl>
                                        <p:attrNameLst>
                                          <p:attrName>style.visibility</p:attrName>
                                        </p:attrNameLst>
                                      </p:cBhvr>
                                      <p:to>
                                        <p:strVal val="visible"/>
                                      </p:to>
                                    </p:set>
                                    <p:animEffect transition="in" filter="fade">
                                      <p:cBhvr>
                                        <p:cTn id="174" dur="3000"/>
                                        <p:tgtEl>
                                          <p:spTgt spid="92218"/>
                                        </p:tgtEl>
                                      </p:cBhvr>
                                    </p:animEffect>
                                    <p:anim calcmode="lin" valueType="num">
                                      <p:cBhvr>
                                        <p:cTn id="175" dur="3000" fill="hold"/>
                                        <p:tgtEl>
                                          <p:spTgt spid="92218"/>
                                        </p:tgtEl>
                                        <p:attrNameLst>
                                          <p:attrName>ppt_x</p:attrName>
                                        </p:attrNameLst>
                                      </p:cBhvr>
                                      <p:tavLst>
                                        <p:tav tm="0">
                                          <p:val>
                                            <p:strVal val="#ppt_x"/>
                                          </p:val>
                                        </p:tav>
                                        <p:tav tm="100000">
                                          <p:val>
                                            <p:strVal val="#ppt_x"/>
                                          </p:val>
                                        </p:tav>
                                      </p:tavLst>
                                    </p:anim>
                                    <p:anim calcmode="lin" valueType="num">
                                      <p:cBhvr>
                                        <p:cTn id="176" dur="3000" fill="hold"/>
                                        <p:tgtEl>
                                          <p:spTgt spid="92218"/>
                                        </p:tgtEl>
                                        <p:attrNameLst>
                                          <p:attrName>ppt_y</p:attrName>
                                        </p:attrNameLst>
                                      </p:cBhvr>
                                      <p:tavLst>
                                        <p:tav tm="0">
                                          <p:val>
                                            <p:strVal val="#ppt_y-.1"/>
                                          </p:val>
                                        </p:tav>
                                        <p:tav tm="100000">
                                          <p:val>
                                            <p:strVal val="#ppt_y"/>
                                          </p:val>
                                        </p:tav>
                                      </p:tavLst>
                                    </p:anim>
                                  </p:childTnLst>
                                </p:cTn>
                              </p:par>
                              <p:par>
                                <p:cTn id="177" presetID="47" presetClass="entr" presetSubtype="0" fill="hold" nodeType="withEffect">
                                  <p:stCondLst>
                                    <p:cond delay="0"/>
                                  </p:stCondLst>
                                  <p:childTnLst>
                                    <p:set>
                                      <p:cBhvr>
                                        <p:cTn id="178" dur="1" fill="hold">
                                          <p:stCondLst>
                                            <p:cond delay="0"/>
                                          </p:stCondLst>
                                        </p:cTn>
                                        <p:tgtEl>
                                          <p:spTgt spid="92216"/>
                                        </p:tgtEl>
                                        <p:attrNameLst>
                                          <p:attrName>style.visibility</p:attrName>
                                        </p:attrNameLst>
                                      </p:cBhvr>
                                      <p:to>
                                        <p:strVal val="visible"/>
                                      </p:to>
                                    </p:set>
                                    <p:animEffect transition="in" filter="fade">
                                      <p:cBhvr>
                                        <p:cTn id="179" dur="3000"/>
                                        <p:tgtEl>
                                          <p:spTgt spid="92216"/>
                                        </p:tgtEl>
                                      </p:cBhvr>
                                    </p:animEffect>
                                    <p:anim calcmode="lin" valueType="num">
                                      <p:cBhvr>
                                        <p:cTn id="180" dur="3000" fill="hold"/>
                                        <p:tgtEl>
                                          <p:spTgt spid="92216"/>
                                        </p:tgtEl>
                                        <p:attrNameLst>
                                          <p:attrName>ppt_x</p:attrName>
                                        </p:attrNameLst>
                                      </p:cBhvr>
                                      <p:tavLst>
                                        <p:tav tm="0">
                                          <p:val>
                                            <p:strVal val="#ppt_x"/>
                                          </p:val>
                                        </p:tav>
                                        <p:tav tm="100000">
                                          <p:val>
                                            <p:strVal val="#ppt_x"/>
                                          </p:val>
                                        </p:tav>
                                      </p:tavLst>
                                    </p:anim>
                                    <p:anim calcmode="lin" valueType="num">
                                      <p:cBhvr>
                                        <p:cTn id="181" dur="3000" fill="hold"/>
                                        <p:tgtEl>
                                          <p:spTgt spid="92216"/>
                                        </p:tgtEl>
                                        <p:attrNameLst>
                                          <p:attrName>ppt_y</p:attrName>
                                        </p:attrNameLst>
                                      </p:cBhvr>
                                      <p:tavLst>
                                        <p:tav tm="0">
                                          <p:val>
                                            <p:strVal val="#ppt_y-.1"/>
                                          </p:val>
                                        </p:tav>
                                        <p:tav tm="100000">
                                          <p:val>
                                            <p:strVal val="#ppt_y"/>
                                          </p:val>
                                        </p:tav>
                                      </p:tavLst>
                                    </p:anim>
                                  </p:childTnLst>
                                </p:cTn>
                              </p:par>
                              <p:par>
                                <p:cTn id="182" presetID="47" presetClass="entr" presetSubtype="0" fill="hold" nodeType="withEffect">
                                  <p:stCondLst>
                                    <p:cond delay="0"/>
                                  </p:stCondLst>
                                  <p:childTnLst>
                                    <p:set>
                                      <p:cBhvr>
                                        <p:cTn id="183" dur="1" fill="hold">
                                          <p:stCondLst>
                                            <p:cond delay="0"/>
                                          </p:stCondLst>
                                        </p:cTn>
                                        <p:tgtEl>
                                          <p:spTgt spid="92215"/>
                                        </p:tgtEl>
                                        <p:attrNameLst>
                                          <p:attrName>style.visibility</p:attrName>
                                        </p:attrNameLst>
                                      </p:cBhvr>
                                      <p:to>
                                        <p:strVal val="visible"/>
                                      </p:to>
                                    </p:set>
                                    <p:animEffect transition="in" filter="fade">
                                      <p:cBhvr>
                                        <p:cTn id="184" dur="3000"/>
                                        <p:tgtEl>
                                          <p:spTgt spid="92215"/>
                                        </p:tgtEl>
                                      </p:cBhvr>
                                    </p:animEffect>
                                    <p:anim calcmode="lin" valueType="num">
                                      <p:cBhvr>
                                        <p:cTn id="185" dur="3000" fill="hold"/>
                                        <p:tgtEl>
                                          <p:spTgt spid="92215"/>
                                        </p:tgtEl>
                                        <p:attrNameLst>
                                          <p:attrName>ppt_x</p:attrName>
                                        </p:attrNameLst>
                                      </p:cBhvr>
                                      <p:tavLst>
                                        <p:tav tm="0">
                                          <p:val>
                                            <p:strVal val="#ppt_x"/>
                                          </p:val>
                                        </p:tav>
                                        <p:tav tm="100000">
                                          <p:val>
                                            <p:strVal val="#ppt_x"/>
                                          </p:val>
                                        </p:tav>
                                      </p:tavLst>
                                    </p:anim>
                                    <p:anim calcmode="lin" valueType="num">
                                      <p:cBhvr>
                                        <p:cTn id="186" dur="3000" fill="hold"/>
                                        <p:tgtEl>
                                          <p:spTgt spid="92215"/>
                                        </p:tgtEl>
                                        <p:attrNameLst>
                                          <p:attrName>ppt_y</p:attrName>
                                        </p:attrNameLst>
                                      </p:cBhvr>
                                      <p:tavLst>
                                        <p:tav tm="0">
                                          <p:val>
                                            <p:strVal val="#ppt_y-.1"/>
                                          </p:val>
                                        </p:tav>
                                        <p:tav tm="100000">
                                          <p:val>
                                            <p:strVal val="#ppt_y"/>
                                          </p:val>
                                        </p:tav>
                                      </p:tavLst>
                                    </p:anim>
                                  </p:childTnLst>
                                </p:cTn>
                              </p:par>
                            </p:childTnLst>
                          </p:cTn>
                        </p:par>
                        <p:par>
                          <p:cTn id="187" fill="hold">
                            <p:stCondLst>
                              <p:cond delay="21000"/>
                            </p:stCondLst>
                            <p:childTnLst>
                              <p:par>
                                <p:cTn id="188" presetID="49" presetClass="path" presetSubtype="0" accel="50000" decel="50000" fill="hold" nodeType="afterEffect">
                                  <p:stCondLst>
                                    <p:cond delay="0"/>
                                  </p:stCondLst>
                                  <p:childTnLst>
                                    <p:animMotion origin="layout" path="M -1.38889E-6 -1.90751E-6 L 0.08455 0.00324 " pathEditMode="relative" rAng="0" ptsTypes="AA">
                                      <p:cBhvr>
                                        <p:cTn id="189" dur="3000" fill="hold"/>
                                        <p:tgtEl>
                                          <p:spTgt spid="92217"/>
                                        </p:tgtEl>
                                        <p:attrNameLst>
                                          <p:attrName>ppt_x</p:attrName>
                                          <p:attrName>ppt_y</p:attrName>
                                        </p:attrNameLst>
                                      </p:cBhvr>
                                      <p:rCtr x="4200" y="200"/>
                                    </p:animMotion>
                                  </p:childTnLst>
                                </p:cTn>
                              </p:par>
                              <p:par>
                                <p:cTn id="190" presetID="49" presetClass="path" presetSubtype="0" accel="50000" decel="50000" fill="hold" nodeType="withEffect">
                                  <p:stCondLst>
                                    <p:cond delay="0"/>
                                  </p:stCondLst>
                                  <p:childTnLst>
                                    <p:animMotion origin="layout" path="M -3.33333E-6 -1.04046E-6 L -3.33333E-6 0.33295 " pathEditMode="relative" rAng="0" ptsTypes="AA">
                                      <p:cBhvr>
                                        <p:cTn id="191" dur="3000" fill="hold"/>
                                        <p:tgtEl>
                                          <p:spTgt spid="92220"/>
                                        </p:tgtEl>
                                        <p:attrNameLst>
                                          <p:attrName>ppt_x</p:attrName>
                                          <p:attrName>ppt_y</p:attrName>
                                        </p:attrNameLst>
                                      </p:cBhvr>
                                      <p:rCtr x="0" y="16600"/>
                                    </p:animMotion>
                                  </p:childTnLst>
                                </p:cTn>
                              </p:par>
                              <p:par>
                                <p:cTn id="192" presetID="49" presetClass="path" presetSubtype="0" accel="50000" decel="50000" fill="hold" nodeType="withEffect">
                                  <p:stCondLst>
                                    <p:cond delay="0"/>
                                  </p:stCondLst>
                                  <p:childTnLst>
                                    <p:animMotion origin="layout" path="M 2.77778E-6 2.41443E-6 L -0.00243 0.46484 " pathEditMode="relative" rAng="0" ptsTypes="AA">
                                      <p:cBhvr>
                                        <p:cTn id="193" dur="3000" fill="hold"/>
                                        <p:tgtEl>
                                          <p:spTgt spid="92219"/>
                                        </p:tgtEl>
                                        <p:attrNameLst>
                                          <p:attrName>ppt_x</p:attrName>
                                          <p:attrName>ppt_y</p:attrName>
                                        </p:attrNameLst>
                                      </p:cBhvr>
                                      <p:rCtr x="-100" y="23200"/>
                                    </p:animMotion>
                                  </p:childTnLst>
                                </p:cTn>
                              </p:par>
                              <p:par>
                                <p:cTn id="194" presetID="49" presetClass="path" presetSubtype="0" accel="50000" decel="50000" fill="hold" nodeType="withEffect">
                                  <p:stCondLst>
                                    <p:cond delay="0"/>
                                  </p:stCondLst>
                                  <p:childTnLst>
                                    <p:animMotion origin="layout" path="M 2.77778E-6 4.33526E-6 L -0.11077 0.09849 " pathEditMode="relative" rAng="0" ptsTypes="AA">
                                      <p:cBhvr>
                                        <p:cTn id="195" dur="3000" fill="hold"/>
                                        <p:tgtEl>
                                          <p:spTgt spid="92221"/>
                                        </p:tgtEl>
                                        <p:attrNameLst>
                                          <p:attrName>ppt_x</p:attrName>
                                          <p:attrName>ppt_y</p:attrName>
                                        </p:attrNameLst>
                                      </p:cBhvr>
                                      <p:rCtr x="-5500" y="4900"/>
                                    </p:animMotion>
                                  </p:childTnLst>
                                </p:cTn>
                              </p:par>
                              <p:par>
                                <p:cTn id="196" presetID="49" presetClass="path" presetSubtype="0" accel="50000" decel="50000" fill="hold" nodeType="withEffect">
                                  <p:stCondLst>
                                    <p:cond delay="0"/>
                                  </p:stCondLst>
                                  <p:childTnLst>
                                    <p:animMotion origin="layout" path="M -3.05556E-6 4.27746E-6 L 0.00851 0.12416 " pathEditMode="relative" rAng="0" ptsTypes="AA">
                                      <p:cBhvr>
                                        <p:cTn id="197" dur="3000" fill="hold"/>
                                        <p:tgtEl>
                                          <p:spTgt spid="92214"/>
                                        </p:tgtEl>
                                        <p:attrNameLst>
                                          <p:attrName>ppt_x</p:attrName>
                                          <p:attrName>ppt_y</p:attrName>
                                        </p:attrNameLst>
                                      </p:cBhvr>
                                      <p:rCtr x="400" y="6200"/>
                                    </p:animMotion>
                                  </p:childTnLst>
                                </p:cTn>
                              </p:par>
                              <p:par>
                                <p:cTn id="198" presetID="49" presetClass="path" presetSubtype="0" accel="50000" decel="50000" fill="hold" nodeType="withEffect">
                                  <p:stCondLst>
                                    <p:cond delay="0"/>
                                  </p:stCondLst>
                                  <p:childTnLst>
                                    <p:animMotion origin="layout" path="M 2.77778E-6 -9.82659E-7 L 0.1059 0.0985 " pathEditMode="relative" rAng="0" ptsTypes="AA">
                                      <p:cBhvr>
                                        <p:cTn id="199" dur="3000" fill="hold"/>
                                        <p:tgtEl>
                                          <p:spTgt spid="92218"/>
                                        </p:tgtEl>
                                        <p:attrNameLst>
                                          <p:attrName>ppt_x</p:attrName>
                                          <p:attrName>ppt_y</p:attrName>
                                        </p:attrNameLst>
                                      </p:cBhvr>
                                      <p:rCtr x="5300" y="4900"/>
                                    </p:animMotion>
                                  </p:childTnLst>
                                </p:cTn>
                              </p:par>
                              <p:par>
                                <p:cTn id="200" presetID="49" presetClass="path" presetSubtype="0" accel="50000" decel="50000" fill="hold" nodeType="withEffect">
                                  <p:stCondLst>
                                    <p:cond delay="0"/>
                                  </p:stCondLst>
                                  <p:childTnLst>
                                    <p:animMotion origin="layout" path="M -2.77778E-6 2.77457E-6 L -0.02882 0.26312 " pathEditMode="relative" rAng="0" ptsTypes="AA">
                                      <p:cBhvr>
                                        <p:cTn id="201" dur="3000" fill="hold"/>
                                        <p:tgtEl>
                                          <p:spTgt spid="92216"/>
                                        </p:tgtEl>
                                        <p:attrNameLst>
                                          <p:attrName>ppt_x</p:attrName>
                                          <p:attrName>ppt_y</p:attrName>
                                        </p:attrNameLst>
                                      </p:cBhvr>
                                      <p:rCtr x="-1400" y="13200"/>
                                    </p:animMotion>
                                  </p:childTnLst>
                                </p:cTn>
                              </p:par>
                              <p:par>
                                <p:cTn id="202" presetID="49" presetClass="path" presetSubtype="0" accel="50000" decel="50000" fill="hold" nodeType="withEffect">
                                  <p:stCondLst>
                                    <p:cond delay="0"/>
                                  </p:stCondLst>
                                  <p:childTnLst>
                                    <p:animMotion origin="layout" path="M 2.77778E-7 -1.04046E-6 L -0.01649 0.15746 " pathEditMode="relative" rAng="0" ptsTypes="AA">
                                      <p:cBhvr>
                                        <p:cTn id="203" dur="3000" fill="hold"/>
                                        <p:tgtEl>
                                          <p:spTgt spid="92215"/>
                                        </p:tgtEl>
                                        <p:attrNameLst>
                                          <p:attrName>ppt_x</p:attrName>
                                          <p:attrName>ppt_y</p:attrName>
                                        </p:attrNameLst>
                                      </p:cBhvr>
                                      <p:rCtr x="-800" y="7900"/>
                                    </p:animMotion>
                                  </p:childTnLst>
                                </p:cTn>
                              </p:par>
                            </p:childTnLst>
                          </p:cTn>
                        </p:par>
                        <p:par>
                          <p:cTn id="204" fill="hold">
                            <p:stCondLst>
                              <p:cond delay="24000"/>
                            </p:stCondLst>
                            <p:childTnLst>
                              <p:par>
                                <p:cTn id="205" presetID="17" presetClass="exit" presetSubtype="10" fill="hold" nodeType="afterEffect">
                                  <p:stCondLst>
                                    <p:cond delay="0"/>
                                  </p:stCondLst>
                                  <p:childTnLst>
                                    <p:anim calcmode="lin" valueType="num">
                                      <p:cBhvr>
                                        <p:cTn id="206" dur="3000"/>
                                        <p:tgtEl>
                                          <p:spTgt spid="92217"/>
                                        </p:tgtEl>
                                        <p:attrNameLst>
                                          <p:attrName>ppt_w</p:attrName>
                                        </p:attrNameLst>
                                      </p:cBhvr>
                                      <p:tavLst>
                                        <p:tav tm="0">
                                          <p:val>
                                            <p:strVal val="ppt_w"/>
                                          </p:val>
                                        </p:tav>
                                        <p:tav tm="100000">
                                          <p:val>
                                            <p:fltVal val="0"/>
                                          </p:val>
                                        </p:tav>
                                      </p:tavLst>
                                    </p:anim>
                                    <p:anim calcmode="lin" valueType="num">
                                      <p:cBhvr>
                                        <p:cTn id="207" dur="3000"/>
                                        <p:tgtEl>
                                          <p:spTgt spid="92217"/>
                                        </p:tgtEl>
                                        <p:attrNameLst>
                                          <p:attrName>ppt_h</p:attrName>
                                        </p:attrNameLst>
                                      </p:cBhvr>
                                      <p:tavLst>
                                        <p:tav tm="0">
                                          <p:val>
                                            <p:strVal val="ppt_h"/>
                                          </p:val>
                                        </p:tav>
                                        <p:tav tm="100000">
                                          <p:val>
                                            <p:strVal val="ppt_h"/>
                                          </p:val>
                                        </p:tav>
                                      </p:tavLst>
                                    </p:anim>
                                    <p:set>
                                      <p:cBhvr>
                                        <p:cTn id="208" dur="1" fill="hold">
                                          <p:stCondLst>
                                            <p:cond delay="2999"/>
                                          </p:stCondLst>
                                        </p:cTn>
                                        <p:tgtEl>
                                          <p:spTgt spid="92217"/>
                                        </p:tgtEl>
                                        <p:attrNameLst>
                                          <p:attrName>style.visibility</p:attrName>
                                        </p:attrNameLst>
                                      </p:cBhvr>
                                      <p:to>
                                        <p:strVal val="hidden"/>
                                      </p:to>
                                    </p:set>
                                  </p:childTnLst>
                                </p:cTn>
                              </p:par>
                              <p:par>
                                <p:cTn id="209" presetID="17" presetClass="exit" presetSubtype="10" fill="hold" nodeType="withEffect">
                                  <p:stCondLst>
                                    <p:cond delay="0"/>
                                  </p:stCondLst>
                                  <p:childTnLst>
                                    <p:anim calcmode="lin" valueType="num">
                                      <p:cBhvr>
                                        <p:cTn id="210" dur="3000"/>
                                        <p:tgtEl>
                                          <p:spTgt spid="92220"/>
                                        </p:tgtEl>
                                        <p:attrNameLst>
                                          <p:attrName>ppt_w</p:attrName>
                                        </p:attrNameLst>
                                      </p:cBhvr>
                                      <p:tavLst>
                                        <p:tav tm="0">
                                          <p:val>
                                            <p:strVal val="ppt_w"/>
                                          </p:val>
                                        </p:tav>
                                        <p:tav tm="100000">
                                          <p:val>
                                            <p:fltVal val="0"/>
                                          </p:val>
                                        </p:tav>
                                      </p:tavLst>
                                    </p:anim>
                                    <p:anim calcmode="lin" valueType="num">
                                      <p:cBhvr>
                                        <p:cTn id="211" dur="3000"/>
                                        <p:tgtEl>
                                          <p:spTgt spid="92220"/>
                                        </p:tgtEl>
                                        <p:attrNameLst>
                                          <p:attrName>ppt_h</p:attrName>
                                        </p:attrNameLst>
                                      </p:cBhvr>
                                      <p:tavLst>
                                        <p:tav tm="0">
                                          <p:val>
                                            <p:strVal val="ppt_h"/>
                                          </p:val>
                                        </p:tav>
                                        <p:tav tm="100000">
                                          <p:val>
                                            <p:strVal val="ppt_h"/>
                                          </p:val>
                                        </p:tav>
                                      </p:tavLst>
                                    </p:anim>
                                    <p:set>
                                      <p:cBhvr>
                                        <p:cTn id="212" dur="1" fill="hold">
                                          <p:stCondLst>
                                            <p:cond delay="2999"/>
                                          </p:stCondLst>
                                        </p:cTn>
                                        <p:tgtEl>
                                          <p:spTgt spid="92220"/>
                                        </p:tgtEl>
                                        <p:attrNameLst>
                                          <p:attrName>style.visibility</p:attrName>
                                        </p:attrNameLst>
                                      </p:cBhvr>
                                      <p:to>
                                        <p:strVal val="hidden"/>
                                      </p:to>
                                    </p:set>
                                  </p:childTnLst>
                                </p:cTn>
                              </p:par>
                              <p:par>
                                <p:cTn id="213" presetID="17" presetClass="exit" presetSubtype="10" fill="hold" nodeType="withEffect">
                                  <p:stCondLst>
                                    <p:cond delay="0"/>
                                  </p:stCondLst>
                                  <p:childTnLst>
                                    <p:anim calcmode="lin" valueType="num">
                                      <p:cBhvr>
                                        <p:cTn id="214" dur="3000"/>
                                        <p:tgtEl>
                                          <p:spTgt spid="92219"/>
                                        </p:tgtEl>
                                        <p:attrNameLst>
                                          <p:attrName>ppt_w</p:attrName>
                                        </p:attrNameLst>
                                      </p:cBhvr>
                                      <p:tavLst>
                                        <p:tav tm="0">
                                          <p:val>
                                            <p:strVal val="ppt_w"/>
                                          </p:val>
                                        </p:tav>
                                        <p:tav tm="100000">
                                          <p:val>
                                            <p:fltVal val="0"/>
                                          </p:val>
                                        </p:tav>
                                      </p:tavLst>
                                    </p:anim>
                                    <p:anim calcmode="lin" valueType="num">
                                      <p:cBhvr>
                                        <p:cTn id="215" dur="3000"/>
                                        <p:tgtEl>
                                          <p:spTgt spid="92219"/>
                                        </p:tgtEl>
                                        <p:attrNameLst>
                                          <p:attrName>ppt_h</p:attrName>
                                        </p:attrNameLst>
                                      </p:cBhvr>
                                      <p:tavLst>
                                        <p:tav tm="0">
                                          <p:val>
                                            <p:strVal val="ppt_h"/>
                                          </p:val>
                                        </p:tav>
                                        <p:tav tm="100000">
                                          <p:val>
                                            <p:strVal val="ppt_h"/>
                                          </p:val>
                                        </p:tav>
                                      </p:tavLst>
                                    </p:anim>
                                    <p:set>
                                      <p:cBhvr>
                                        <p:cTn id="216" dur="1" fill="hold">
                                          <p:stCondLst>
                                            <p:cond delay="2999"/>
                                          </p:stCondLst>
                                        </p:cTn>
                                        <p:tgtEl>
                                          <p:spTgt spid="92219"/>
                                        </p:tgtEl>
                                        <p:attrNameLst>
                                          <p:attrName>style.visibility</p:attrName>
                                        </p:attrNameLst>
                                      </p:cBhvr>
                                      <p:to>
                                        <p:strVal val="hidden"/>
                                      </p:to>
                                    </p:set>
                                  </p:childTnLst>
                                </p:cTn>
                              </p:par>
                              <p:par>
                                <p:cTn id="217" presetID="17" presetClass="exit" presetSubtype="10" fill="hold" nodeType="withEffect">
                                  <p:stCondLst>
                                    <p:cond delay="0"/>
                                  </p:stCondLst>
                                  <p:childTnLst>
                                    <p:anim calcmode="lin" valueType="num">
                                      <p:cBhvr>
                                        <p:cTn id="218" dur="3000"/>
                                        <p:tgtEl>
                                          <p:spTgt spid="92221"/>
                                        </p:tgtEl>
                                        <p:attrNameLst>
                                          <p:attrName>ppt_w</p:attrName>
                                        </p:attrNameLst>
                                      </p:cBhvr>
                                      <p:tavLst>
                                        <p:tav tm="0">
                                          <p:val>
                                            <p:strVal val="ppt_w"/>
                                          </p:val>
                                        </p:tav>
                                        <p:tav tm="100000">
                                          <p:val>
                                            <p:fltVal val="0"/>
                                          </p:val>
                                        </p:tav>
                                      </p:tavLst>
                                    </p:anim>
                                    <p:anim calcmode="lin" valueType="num">
                                      <p:cBhvr>
                                        <p:cTn id="219" dur="3000"/>
                                        <p:tgtEl>
                                          <p:spTgt spid="92221"/>
                                        </p:tgtEl>
                                        <p:attrNameLst>
                                          <p:attrName>ppt_h</p:attrName>
                                        </p:attrNameLst>
                                      </p:cBhvr>
                                      <p:tavLst>
                                        <p:tav tm="0">
                                          <p:val>
                                            <p:strVal val="ppt_h"/>
                                          </p:val>
                                        </p:tav>
                                        <p:tav tm="100000">
                                          <p:val>
                                            <p:strVal val="ppt_h"/>
                                          </p:val>
                                        </p:tav>
                                      </p:tavLst>
                                    </p:anim>
                                    <p:set>
                                      <p:cBhvr>
                                        <p:cTn id="220" dur="1" fill="hold">
                                          <p:stCondLst>
                                            <p:cond delay="2999"/>
                                          </p:stCondLst>
                                        </p:cTn>
                                        <p:tgtEl>
                                          <p:spTgt spid="92221"/>
                                        </p:tgtEl>
                                        <p:attrNameLst>
                                          <p:attrName>style.visibility</p:attrName>
                                        </p:attrNameLst>
                                      </p:cBhvr>
                                      <p:to>
                                        <p:strVal val="hidden"/>
                                      </p:to>
                                    </p:set>
                                  </p:childTnLst>
                                </p:cTn>
                              </p:par>
                              <p:par>
                                <p:cTn id="221" presetID="17" presetClass="exit" presetSubtype="10" fill="hold" nodeType="withEffect">
                                  <p:stCondLst>
                                    <p:cond delay="0"/>
                                  </p:stCondLst>
                                  <p:childTnLst>
                                    <p:anim calcmode="lin" valueType="num">
                                      <p:cBhvr>
                                        <p:cTn id="222" dur="3000"/>
                                        <p:tgtEl>
                                          <p:spTgt spid="92214"/>
                                        </p:tgtEl>
                                        <p:attrNameLst>
                                          <p:attrName>ppt_w</p:attrName>
                                        </p:attrNameLst>
                                      </p:cBhvr>
                                      <p:tavLst>
                                        <p:tav tm="0">
                                          <p:val>
                                            <p:strVal val="ppt_w"/>
                                          </p:val>
                                        </p:tav>
                                        <p:tav tm="100000">
                                          <p:val>
                                            <p:fltVal val="0"/>
                                          </p:val>
                                        </p:tav>
                                      </p:tavLst>
                                    </p:anim>
                                    <p:anim calcmode="lin" valueType="num">
                                      <p:cBhvr>
                                        <p:cTn id="223" dur="3000"/>
                                        <p:tgtEl>
                                          <p:spTgt spid="92214"/>
                                        </p:tgtEl>
                                        <p:attrNameLst>
                                          <p:attrName>ppt_h</p:attrName>
                                        </p:attrNameLst>
                                      </p:cBhvr>
                                      <p:tavLst>
                                        <p:tav tm="0">
                                          <p:val>
                                            <p:strVal val="ppt_h"/>
                                          </p:val>
                                        </p:tav>
                                        <p:tav tm="100000">
                                          <p:val>
                                            <p:strVal val="ppt_h"/>
                                          </p:val>
                                        </p:tav>
                                      </p:tavLst>
                                    </p:anim>
                                    <p:set>
                                      <p:cBhvr>
                                        <p:cTn id="224" dur="1" fill="hold">
                                          <p:stCondLst>
                                            <p:cond delay="2999"/>
                                          </p:stCondLst>
                                        </p:cTn>
                                        <p:tgtEl>
                                          <p:spTgt spid="92214"/>
                                        </p:tgtEl>
                                        <p:attrNameLst>
                                          <p:attrName>style.visibility</p:attrName>
                                        </p:attrNameLst>
                                      </p:cBhvr>
                                      <p:to>
                                        <p:strVal val="hidden"/>
                                      </p:to>
                                    </p:set>
                                  </p:childTnLst>
                                </p:cTn>
                              </p:par>
                              <p:par>
                                <p:cTn id="225" presetID="17" presetClass="exit" presetSubtype="10" fill="hold" nodeType="withEffect">
                                  <p:stCondLst>
                                    <p:cond delay="0"/>
                                  </p:stCondLst>
                                  <p:childTnLst>
                                    <p:anim calcmode="lin" valueType="num">
                                      <p:cBhvr>
                                        <p:cTn id="226" dur="3000"/>
                                        <p:tgtEl>
                                          <p:spTgt spid="92218"/>
                                        </p:tgtEl>
                                        <p:attrNameLst>
                                          <p:attrName>ppt_w</p:attrName>
                                        </p:attrNameLst>
                                      </p:cBhvr>
                                      <p:tavLst>
                                        <p:tav tm="0">
                                          <p:val>
                                            <p:strVal val="ppt_w"/>
                                          </p:val>
                                        </p:tav>
                                        <p:tav tm="100000">
                                          <p:val>
                                            <p:fltVal val="0"/>
                                          </p:val>
                                        </p:tav>
                                      </p:tavLst>
                                    </p:anim>
                                    <p:anim calcmode="lin" valueType="num">
                                      <p:cBhvr>
                                        <p:cTn id="227" dur="3000"/>
                                        <p:tgtEl>
                                          <p:spTgt spid="92218"/>
                                        </p:tgtEl>
                                        <p:attrNameLst>
                                          <p:attrName>ppt_h</p:attrName>
                                        </p:attrNameLst>
                                      </p:cBhvr>
                                      <p:tavLst>
                                        <p:tav tm="0">
                                          <p:val>
                                            <p:strVal val="ppt_h"/>
                                          </p:val>
                                        </p:tav>
                                        <p:tav tm="100000">
                                          <p:val>
                                            <p:strVal val="ppt_h"/>
                                          </p:val>
                                        </p:tav>
                                      </p:tavLst>
                                    </p:anim>
                                    <p:set>
                                      <p:cBhvr>
                                        <p:cTn id="228" dur="1" fill="hold">
                                          <p:stCondLst>
                                            <p:cond delay="2999"/>
                                          </p:stCondLst>
                                        </p:cTn>
                                        <p:tgtEl>
                                          <p:spTgt spid="92218"/>
                                        </p:tgtEl>
                                        <p:attrNameLst>
                                          <p:attrName>style.visibility</p:attrName>
                                        </p:attrNameLst>
                                      </p:cBhvr>
                                      <p:to>
                                        <p:strVal val="hidden"/>
                                      </p:to>
                                    </p:set>
                                  </p:childTnLst>
                                </p:cTn>
                              </p:par>
                              <p:par>
                                <p:cTn id="229" presetID="17" presetClass="exit" presetSubtype="10" fill="hold" nodeType="withEffect">
                                  <p:stCondLst>
                                    <p:cond delay="0"/>
                                  </p:stCondLst>
                                  <p:childTnLst>
                                    <p:anim calcmode="lin" valueType="num">
                                      <p:cBhvr>
                                        <p:cTn id="230" dur="3000"/>
                                        <p:tgtEl>
                                          <p:spTgt spid="92216"/>
                                        </p:tgtEl>
                                        <p:attrNameLst>
                                          <p:attrName>ppt_w</p:attrName>
                                        </p:attrNameLst>
                                      </p:cBhvr>
                                      <p:tavLst>
                                        <p:tav tm="0">
                                          <p:val>
                                            <p:strVal val="ppt_w"/>
                                          </p:val>
                                        </p:tav>
                                        <p:tav tm="100000">
                                          <p:val>
                                            <p:fltVal val="0"/>
                                          </p:val>
                                        </p:tav>
                                      </p:tavLst>
                                    </p:anim>
                                    <p:anim calcmode="lin" valueType="num">
                                      <p:cBhvr>
                                        <p:cTn id="231" dur="3000"/>
                                        <p:tgtEl>
                                          <p:spTgt spid="92216"/>
                                        </p:tgtEl>
                                        <p:attrNameLst>
                                          <p:attrName>ppt_h</p:attrName>
                                        </p:attrNameLst>
                                      </p:cBhvr>
                                      <p:tavLst>
                                        <p:tav tm="0">
                                          <p:val>
                                            <p:strVal val="ppt_h"/>
                                          </p:val>
                                        </p:tav>
                                        <p:tav tm="100000">
                                          <p:val>
                                            <p:strVal val="ppt_h"/>
                                          </p:val>
                                        </p:tav>
                                      </p:tavLst>
                                    </p:anim>
                                    <p:set>
                                      <p:cBhvr>
                                        <p:cTn id="232" dur="1" fill="hold">
                                          <p:stCondLst>
                                            <p:cond delay="2999"/>
                                          </p:stCondLst>
                                        </p:cTn>
                                        <p:tgtEl>
                                          <p:spTgt spid="92216"/>
                                        </p:tgtEl>
                                        <p:attrNameLst>
                                          <p:attrName>style.visibility</p:attrName>
                                        </p:attrNameLst>
                                      </p:cBhvr>
                                      <p:to>
                                        <p:strVal val="hidden"/>
                                      </p:to>
                                    </p:set>
                                  </p:childTnLst>
                                </p:cTn>
                              </p:par>
                              <p:par>
                                <p:cTn id="233" presetID="17" presetClass="exit" presetSubtype="10" fill="hold" nodeType="withEffect">
                                  <p:stCondLst>
                                    <p:cond delay="0"/>
                                  </p:stCondLst>
                                  <p:childTnLst>
                                    <p:anim calcmode="lin" valueType="num">
                                      <p:cBhvr>
                                        <p:cTn id="234" dur="3000"/>
                                        <p:tgtEl>
                                          <p:spTgt spid="92215"/>
                                        </p:tgtEl>
                                        <p:attrNameLst>
                                          <p:attrName>ppt_w</p:attrName>
                                        </p:attrNameLst>
                                      </p:cBhvr>
                                      <p:tavLst>
                                        <p:tav tm="0">
                                          <p:val>
                                            <p:strVal val="ppt_w"/>
                                          </p:val>
                                        </p:tav>
                                        <p:tav tm="100000">
                                          <p:val>
                                            <p:fltVal val="0"/>
                                          </p:val>
                                        </p:tav>
                                      </p:tavLst>
                                    </p:anim>
                                    <p:anim calcmode="lin" valueType="num">
                                      <p:cBhvr>
                                        <p:cTn id="235" dur="3000"/>
                                        <p:tgtEl>
                                          <p:spTgt spid="92215"/>
                                        </p:tgtEl>
                                        <p:attrNameLst>
                                          <p:attrName>ppt_h</p:attrName>
                                        </p:attrNameLst>
                                      </p:cBhvr>
                                      <p:tavLst>
                                        <p:tav tm="0">
                                          <p:val>
                                            <p:strVal val="ppt_h"/>
                                          </p:val>
                                        </p:tav>
                                        <p:tav tm="100000">
                                          <p:val>
                                            <p:strVal val="ppt_h"/>
                                          </p:val>
                                        </p:tav>
                                      </p:tavLst>
                                    </p:anim>
                                    <p:set>
                                      <p:cBhvr>
                                        <p:cTn id="236" dur="1" fill="hold">
                                          <p:stCondLst>
                                            <p:cond delay="2999"/>
                                          </p:stCondLst>
                                        </p:cTn>
                                        <p:tgtEl>
                                          <p:spTgt spid="92215"/>
                                        </p:tgtEl>
                                        <p:attrNameLst>
                                          <p:attrName>style.visibility</p:attrName>
                                        </p:attrNameLst>
                                      </p:cBhvr>
                                      <p:to>
                                        <p:strVal val="hidden"/>
                                      </p:to>
                                    </p:set>
                                  </p:childTnLst>
                                </p:cTn>
                              </p:par>
                            </p:childTnLst>
                          </p:cTn>
                        </p:par>
                        <p:par>
                          <p:cTn id="237" fill="hold">
                            <p:stCondLst>
                              <p:cond delay="27000"/>
                            </p:stCondLst>
                            <p:childTnLst>
                              <p:par>
                                <p:cTn id="238" presetID="16" presetClass="entr" presetSubtype="26" fill="hold" nodeType="afterEffect">
                                  <p:stCondLst>
                                    <p:cond delay="0"/>
                                  </p:stCondLst>
                                  <p:childTnLst>
                                    <p:set>
                                      <p:cBhvr>
                                        <p:cTn id="239" dur="1" fill="hold">
                                          <p:stCondLst>
                                            <p:cond delay="0"/>
                                          </p:stCondLst>
                                        </p:cTn>
                                        <p:tgtEl>
                                          <p:spTgt spid="92225"/>
                                        </p:tgtEl>
                                        <p:attrNameLst>
                                          <p:attrName>style.visibility</p:attrName>
                                        </p:attrNameLst>
                                      </p:cBhvr>
                                      <p:to>
                                        <p:strVal val="visible"/>
                                      </p:to>
                                    </p:set>
                                    <p:animEffect transition="in" filter="barn(inHorizontal)">
                                      <p:cBhvr>
                                        <p:cTn id="240" dur="3000"/>
                                        <p:tgtEl>
                                          <p:spTgt spid="92225"/>
                                        </p:tgtEl>
                                      </p:cBhvr>
                                    </p:animEffect>
                                  </p:childTnLst>
                                </p:cTn>
                              </p:par>
                              <p:par>
                                <p:cTn id="241" presetID="16" presetClass="entr" presetSubtype="26" fill="hold" nodeType="withEffect">
                                  <p:stCondLst>
                                    <p:cond delay="0"/>
                                  </p:stCondLst>
                                  <p:childTnLst>
                                    <p:set>
                                      <p:cBhvr>
                                        <p:cTn id="242" dur="1" fill="hold">
                                          <p:stCondLst>
                                            <p:cond delay="0"/>
                                          </p:stCondLst>
                                        </p:cTn>
                                        <p:tgtEl>
                                          <p:spTgt spid="92224"/>
                                        </p:tgtEl>
                                        <p:attrNameLst>
                                          <p:attrName>style.visibility</p:attrName>
                                        </p:attrNameLst>
                                      </p:cBhvr>
                                      <p:to>
                                        <p:strVal val="visible"/>
                                      </p:to>
                                    </p:set>
                                    <p:animEffect transition="in" filter="barn(inHorizontal)">
                                      <p:cBhvr>
                                        <p:cTn id="243" dur="3000"/>
                                        <p:tgtEl>
                                          <p:spTgt spid="92224"/>
                                        </p:tgtEl>
                                      </p:cBhvr>
                                    </p:animEffect>
                                  </p:childTnLst>
                                </p:cTn>
                              </p:par>
                              <p:par>
                                <p:cTn id="244" presetID="16" presetClass="entr" presetSubtype="26" fill="hold" nodeType="withEffect">
                                  <p:stCondLst>
                                    <p:cond delay="0"/>
                                  </p:stCondLst>
                                  <p:childTnLst>
                                    <p:set>
                                      <p:cBhvr>
                                        <p:cTn id="245" dur="1" fill="hold">
                                          <p:stCondLst>
                                            <p:cond delay="0"/>
                                          </p:stCondLst>
                                        </p:cTn>
                                        <p:tgtEl>
                                          <p:spTgt spid="92223"/>
                                        </p:tgtEl>
                                        <p:attrNameLst>
                                          <p:attrName>style.visibility</p:attrName>
                                        </p:attrNameLst>
                                      </p:cBhvr>
                                      <p:to>
                                        <p:strVal val="visible"/>
                                      </p:to>
                                    </p:set>
                                    <p:animEffect transition="in" filter="barn(inHorizontal)">
                                      <p:cBhvr>
                                        <p:cTn id="246" dur="3000"/>
                                        <p:tgtEl>
                                          <p:spTgt spid="92223"/>
                                        </p:tgtEl>
                                      </p:cBhvr>
                                    </p:animEffect>
                                  </p:childTnLst>
                                </p:cTn>
                              </p:par>
                              <p:par>
                                <p:cTn id="247" presetID="16" presetClass="entr" presetSubtype="26" fill="hold" nodeType="withEffect">
                                  <p:stCondLst>
                                    <p:cond delay="0"/>
                                  </p:stCondLst>
                                  <p:childTnLst>
                                    <p:set>
                                      <p:cBhvr>
                                        <p:cTn id="248" dur="1" fill="hold">
                                          <p:stCondLst>
                                            <p:cond delay="0"/>
                                          </p:stCondLst>
                                        </p:cTn>
                                        <p:tgtEl>
                                          <p:spTgt spid="92222"/>
                                        </p:tgtEl>
                                        <p:attrNameLst>
                                          <p:attrName>style.visibility</p:attrName>
                                        </p:attrNameLst>
                                      </p:cBhvr>
                                      <p:to>
                                        <p:strVal val="visible"/>
                                      </p:to>
                                    </p:set>
                                    <p:animEffect transition="in" filter="barn(inHorizontal)">
                                      <p:cBhvr>
                                        <p:cTn id="249" dur="3000"/>
                                        <p:tgtEl>
                                          <p:spTgt spid="92222"/>
                                        </p:tgtEl>
                                      </p:cBhvr>
                                    </p:animEffect>
                                  </p:childTnLst>
                                </p:cTn>
                              </p:par>
                              <p:par>
                                <p:cTn id="250" presetID="16" presetClass="entr" presetSubtype="26" fill="hold" nodeType="withEffect">
                                  <p:stCondLst>
                                    <p:cond delay="0"/>
                                  </p:stCondLst>
                                  <p:childTnLst>
                                    <p:set>
                                      <p:cBhvr>
                                        <p:cTn id="251" dur="1" fill="hold">
                                          <p:stCondLst>
                                            <p:cond delay="0"/>
                                          </p:stCondLst>
                                        </p:cTn>
                                        <p:tgtEl>
                                          <p:spTgt spid="92230"/>
                                        </p:tgtEl>
                                        <p:attrNameLst>
                                          <p:attrName>style.visibility</p:attrName>
                                        </p:attrNameLst>
                                      </p:cBhvr>
                                      <p:to>
                                        <p:strVal val="visible"/>
                                      </p:to>
                                    </p:set>
                                    <p:animEffect transition="in" filter="barn(inHorizontal)">
                                      <p:cBhvr>
                                        <p:cTn id="252" dur="3000"/>
                                        <p:tgtEl>
                                          <p:spTgt spid="92230"/>
                                        </p:tgtEl>
                                      </p:cBhvr>
                                    </p:animEffect>
                                  </p:childTnLst>
                                </p:cTn>
                              </p:par>
                              <p:par>
                                <p:cTn id="253" presetID="16" presetClass="entr" presetSubtype="26" fill="hold" nodeType="withEffect">
                                  <p:stCondLst>
                                    <p:cond delay="0"/>
                                  </p:stCondLst>
                                  <p:childTnLst>
                                    <p:set>
                                      <p:cBhvr>
                                        <p:cTn id="254" dur="1" fill="hold">
                                          <p:stCondLst>
                                            <p:cond delay="0"/>
                                          </p:stCondLst>
                                        </p:cTn>
                                        <p:tgtEl>
                                          <p:spTgt spid="92231"/>
                                        </p:tgtEl>
                                        <p:attrNameLst>
                                          <p:attrName>style.visibility</p:attrName>
                                        </p:attrNameLst>
                                      </p:cBhvr>
                                      <p:to>
                                        <p:strVal val="visible"/>
                                      </p:to>
                                    </p:set>
                                    <p:animEffect transition="in" filter="barn(inHorizontal)">
                                      <p:cBhvr>
                                        <p:cTn id="255" dur="3000"/>
                                        <p:tgtEl>
                                          <p:spTgt spid="92231"/>
                                        </p:tgtEl>
                                      </p:cBhvr>
                                    </p:animEffect>
                                  </p:childTnLst>
                                </p:cTn>
                              </p:par>
                              <p:par>
                                <p:cTn id="256" presetID="16" presetClass="entr" presetSubtype="26" fill="hold" nodeType="withEffect">
                                  <p:stCondLst>
                                    <p:cond delay="0"/>
                                  </p:stCondLst>
                                  <p:childTnLst>
                                    <p:set>
                                      <p:cBhvr>
                                        <p:cTn id="257" dur="1" fill="hold">
                                          <p:stCondLst>
                                            <p:cond delay="0"/>
                                          </p:stCondLst>
                                        </p:cTn>
                                        <p:tgtEl>
                                          <p:spTgt spid="92232"/>
                                        </p:tgtEl>
                                        <p:attrNameLst>
                                          <p:attrName>style.visibility</p:attrName>
                                        </p:attrNameLst>
                                      </p:cBhvr>
                                      <p:to>
                                        <p:strVal val="visible"/>
                                      </p:to>
                                    </p:set>
                                    <p:animEffect transition="in" filter="barn(inHorizontal)">
                                      <p:cBhvr>
                                        <p:cTn id="258" dur="3000"/>
                                        <p:tgtEl>
                                          <p:spTgt spid="92232"/>
                                        </p:tgtEl>
                                      </p:cBhvr>
                                    </p:animEffect>
                                  </p:childTnLst>
                                </p:cTn>
                              </p:par>
                              <p:par>
                                <p:cTn id="259" presetID="16" presetClass="entr" presetSubtype="26" fill="hold" nodeType="withEffect">
                                  <p:stCondLst>
                                    <p:cond delay="0"/>
                                  </p:stCondLst>
                                  <p:childTnLst>
                                    <p:set>
                                      <p:cBhvr>
                                        <p:cTn id="260" dur="1" fill="hold">
                                          <p:stCondLst>
                                            <p:cond delay="0"/>
                                          </p:stCondLst>
                                        </p:cTn>
                                        <p:tgtEl>
                                          <p:spTgt spid="92226"/>
                                        </p:tgtEl>
                                        <p:attrNameLst>
                                          <p:attrName>style.visibility</p:attrName>
                                        </p:attrNameLst>
                                      </p:cBhvr>
                                      <p:to>
                                        <p:strVal val="visible"/>
                                      </p:to>
                                    </p:set>
                                    <p:animEffect transition="in" filter="barn(inHorizontal)">
                                      <p:cBhvr>
                                        <p:cTn id="261" dur="3000"/>
                                        <p:tgtEl>
                                          <p:spTgt spid="92226"/>
                                        </p:tgtEl>
                                      </p:cBhvr>
                                    </p:animEffect>
                                  </p:childTnLst>
                                </p:cTn>
                              </p:par>
                            </p:childTnLst>
                          </p:cTn>
                        </p:par>
                        <p:par>
                          <p:cTn id="262" fill="hold">
                            <p:stCondLst>
                              <p:cond delay="30000"/>
                            </p:stCondLst>
                            <p:childTnLst>
                              <p:par>
                                <p:cTn id="263" presetID="49" presetClass="path" presetSubtype="0" accel="50000" decel="50000" fill="hold" nodeType="afterEffect">
                                  <p:stCondLst>
                                    <p:cond delay="0"/>
                                  </p:stCondLst>
                                  <p:childTnLst>
                                    <p:animMotion origin="layout" path="M 0.00903 0.02521 L -0.05694 0.37226 " pathEditMode="relative" rAng="0" ptsTypes="AA">
                                      <p:cBhvr>
                                        <p:cTn id="264" dur="3000" fill="hold"/>
                                        <p:tgtEl>
                                          <p:spTgt spid="92225"/>
                                        </p:tgtEl>
                                        <p:attrNameLst>
                                          <p:attrName>ppt_x</p:attrName>
                                          <p:attrName>ppt_y</p:attrName>
                                        </p:attrNameLst>
                                      </p:cBhvr>
                                      <p:rCtr x="-3300" y="17300"/>
                                    </p:animMotion>
                                  </p:childTnLst>
                                </p:cTn>
                              </p:par>
                              <p:par>
                                <p:cTn id="265" presetID="49" presetClass="path" presetSubtype="0" accel="50000" decel="50000" fill="hold" nodeType="withEffect">
                                  <p:stCondLst>
                                    <p:cond delay="0"/>
                                  </p:stCondLst>
                                  <p:childTnLst>
                                    <p:animMotion origin="layout" path="M 0.01233 0.00879 L 0.09965 0.12856 " pathEditMode="relative" rAng="0" ptsTypes="AA">
                                      <p:cBhvr>
                                        <p:cTn id="266" dur="3000" fill="hold"/>
                                        <p:tgtEl>
                                          <p:spTgt spid="92224"/>
                                        </p:tgtEl>
                                        <p:attrNameLst>
                                          <p:attrName>ppt_x</p:attrName>
                                          <p:attrName>ppt_y</p:attrName>
                                        </p:attrNameLst>
                                      </p:cBhvr>
                                      <p:rCtr x="4400" y="6000"/>
                                    </p:animMotion>
                                  </p:childTnLst>
                                </p:cTn>
                              </p:par>
                              <p:par>
                                <p:cTn id="267" presetID="49" presetClass="path" presetSubtype="0" accel="50000" decel="50000" fill="hold" nodeType="withEffect">
                                  <p:stCondLst>
                                    <p:cond delay="0"/>
                                  </p:stCondLst>
                                  <p:childTnLst>
                                    <p:animMotion origin="layout" path="M -0.00764 0.003 L 0.07639 -0.00509 " pathEditMode="relative" rAng="0" ptsTypes="AA">
                                      <p:cBhvr>
                                        <p:cTn id="268" dur="3000" fill="hold"/>
                                        <p:tgtEl>
                                          <p:spTgt spid="92223"/>
                                        </p:tgtEl>
                                        <p:attrNameLst>
                                          <p:attrName>ppt_x</p:attrName>
                                          <p:attrName>ppt_y</p:attrName>
                                        </p:attrNameLst>
                                      </p:cBhvr>
                                      <p:rCtr x="4200" y="-400"/>
                                    </p:animMotion>
                                  </p:childTnLst>
                                </p:cTn>
                              </p:par>
                              <p:par>
                                <p:cTn id="269" presetID="49" presetClass="path" presetSubtype="0" accel="50000" decel="50000" fill="hold" nodeType="withEffect">
                                  <p:stCondLst>
                                    <p:cond delay="0"/>
                                  </p:stCondLst>
                                  <p:childTnLst>
                                    <p:animMotion origin="layout" path="M -0.00122 0.0148 L 0.02257 0.17388 " pathEditMode="relative" rAng="0" ptsTypes="AA">
                                      <p:cBhvr>
                                        <p:cTn id="270" dur="3000" fill="hold"/>
                                        <p:tgtEl>
                                          <p:spTgt spid="92222"/>
                                        </p:tgtEl>
                                        <p:attrNameLst>
                                          <p:attrName>ppt_x</p:attrName>
                                          <p:attrName>ppt_y</p:attrName>
                                        </p:attrNameLst>
                                      </p:cBhvr>
                                      <p:rCtr x="1200" y="8000"/>
                                    </p:animMotion>
                                  </p:childTnLst>
                                </p:cTn>
                              </p:par>
                              <p:par>
                                <p:cTn id="271" presetID="49" presetClass="path" presetSubtype="0" accel="50000" decel="50000" fill="hold" nodeType="withEffect">
                                  <p:stCondLst>
                                    <p:cond delay="0"/>
                                  </p:stCondLst>
                                  <p:childTnLst>
                                    <p:animMotion origin="layout" path="M 0.00399 0.01988 L -0.07535 0.12855 " pathEditMode="relative" rAng="0" ptsTypes="AA">
                                      <p:cBhvr>
                                        <p:cTn id="272" dur="3000" fill="hold"/>
                                        <p:tgtEl>
                                          <p:spTgt spid="92230"/>
                                        </p:tgtEl>
                                        <p:attrNameLst>
                                          <p:attrName>ppt_x</p:attrName>
                                          <p:attrName>ppt_y</p:attrName>
                                        </p:attrNameLst>
                                      </p:cBhvr>
                                      <p:rCtr x="-4000" y="5400"/>
                                    </p:animMotion>
                                  </p:childTnLst>
                                </p:cTn>
                              </p:par>
                              <p:par>
                                <p:cTn id="273" presetID="49" presetClass="path" presetSubtype="0" accel="50000" decel="50000" fill="hold" nodeType="withEffect">
                                  <p:stCondLst>
                                    <p:cond delay="0"/>
                                  </p:stCondLst>
                                  <p:childTnLst>
                                    <p:animMotion origin="layout" path="M -0.01024 0.01919 L 0.02118 0.19375 " pathEditMode="relative" rAng="0" ptsTypes="AA">
                                      <p:cBhvr>
                                        <p:cTn id="274" dur="3000" fill="hold"/>
                                        <p:tgtEl>
                                          <p:spTgt spid="92231"/>
                                        </p:tgtEl>
                                        <p:attrNameLst>
                                          <p:attrName>ppt_x</p:attrName>
                                          <p:attrName>ppt_y</p:attrName>
                                        </p:attrNameLst>
                                      </p:cBhvr>
                                      <p:rCtr x="1600" y="8700"/>
                                    </p:animMotion>
                                  </p:childTnLst>
                                </p:cTn>
                              </p:par>
                              <p:par>
                                <p:cTn id="275" presetID="49" presetClass="path" presetSubtype="0" accel="50000" decel="50000" fill="hold" nodeType="withEffect">
                                  <p:stCondLst>
                                    <p:cond delay="0"/>
                                  </p:stCondLst>
                                  <p:childTnLst>
                                    <p:animMotion origin="layout" path="M -0.01267 0.00878 L -0.03368 0.15075 " pathEditMode="relative" rAng="0" ptsTypes="AA">
                                      <p:cBhvr>
                                        <p:cTn id="276" dur="3000" fill="hold"/>
                                        <p:tgtEl>
                                          <p:spTgt spid="92232"/>
                                        </p:tgtEl>
                                        <p:attrNameLst>
                                          <p:attrName>ppt_x</p:attrName>
                                          <p:attrName>ppt_y</p:attrName>
                                        </p:attrNameLst>
                                      </p:cBhvr>
                                      <p:rCtr x="-1100" y="7100"/>
                                    </p:animMotion>
                                  </p:childTnLst>
                                </p:cTn>
                              </p:par>
                              <p:par>
                                <p:cTn id="277" presetID="49" presetClass="path" presetSubtype="0" accel="50000" decel="50000" fill="hold" nodeType="withEffect">
                                  <p:stCondLst>
                                    <p:cond delay="0"/>
                                  </p:stCondLst>
                                  <p:childTnLst>
                                    <p:animMotion origin="layout" path="M 0.00659 0.0037 L -0.04514 0.24046 " pathEditMode="relative" rAng="0" ptsTypes="AA">
                                      <p:cBhvr>
                                        <p:cTn id="278" dur="3000" fill="hold"/>
                                        <p:tgtEl>
                                          <p:spTgt spid="92226"/>
                                        </p:tgtEl>
                                        <p:attrNameLst>
                                          <p:attrName>ppt_x</p:attrName>
                                          <p:attrName>ppt_y</p:attrName>
                                        </p:attrNameLst>
                                      </p:cBhvr>
                                      <p:rCtr x="-2600" y="11800"/>
                                    </p:animMotion>
                                  </p:childTnLst>
                                </p:cTn>
                              </p:par>
                            </p:childTnLst>
                          </p:cTn>
                        </p:par>
                        <p:par>
                          <p:cTn id="279" fill="hold">
                            <p:stCondLst>
                              <p:cond delay="33000"/>
                            </p:stCondLst>
                            <p:childTnLst>
                              <p:par>
                                <p:cTn id="280" presetID="17" presetClass="exit" presetSubtype="10" fill="hold" nodeType="afterEffect">
                                  <p:stCondLst>
                                    <p:cond delay="0"/>
                                  </p:stCondLst>
                                  <p:childTnLst>
                                    <p:anim calcmode="lin" valueType="num">
                                      <p:cBhvr>
                                        <p:cTn id="281" dur="3000"/>
                                        <p:tgtEl>
                                          <p:spTgt spid="92225"/>
                                        </p:tgtEl>
                                        <p:attrNameLst>
                                          <p:attrName>ppt_w</p:attrName>
                                        </p:attrNameLst>
                                      </p:cBhvr>
                                      <p:tavLst>
                                        <p:tav tm="0">
                                          <p:val>
                                            <p:strVal val="ppt_w"/>
                                          </p:val>
                                        </p:tav>
                                        <p:tav tm="100000">
                                          <p:val>
                                            <p:fltVal val="0"/>
                                          </p:val>
                                        </p:tav>
                                      </p:tavLst>
                                    </p:anim>
                                    <p:anim calcmode="lin" valueType="num">
                                      <p:cBhvr>
                                        <p:cTn id="282" dur="3000"/>
                                        <p:tgtEl>
                                          <p:spTgt spid="92225"/>
                                        </p:tgtEl>
                                        <p:attrNameLst>
                                          <p:attrName>ppt_h</p:attrName>
                                        </p:attrNameLst>
                                      </p:cBhvr>
                                      <p:tavLst>
                                        <p:tav tm="0">
                                          <p:val>
                                            <p:strVal val="ppt_h"/>
                                          </p:val>
                                        </p:tav>
                                        <p:tav tm="100000">
                                          <p:val>
                                            <p:strVal val="ppt_h"/>
                                          </p:val>
                                        </p:tav>
                                      </p:tavLst>
                                    </p:anim>
                                    <p:set>
                                      <p:cBhvr>
                                        <p:cTn id="283" dur="1" fill="hold">
                                          <p:stCondLst>
                                            <p:cond delay="2999"/>
                                          </p:stCondLst>
                                        </p:cTn>
                                        <p:tgtEl>
                                          <p:spTgt spid="92225"/>
                                        </p:tgtEl>
                                        <p:attrNameLst>
                                          <p:attrName>style.visibility</p:attrName>
                                        </p:attrNameLst>
                                      </p:cBhvr>
                                      <p:to>
                                        <p:strVal val="hidden"/>
                                      </p:to>
                                    </p:set>
                                  </p:childTnLst>
                                </p:cTn>
                              </p:par>
                              <p:par>
                                <p:cTn id="284" presetID="17" presetClass="exit" presetSubtype="10" fill="hold" nodeType="withEffect">
                                  <p:stCondLst>
                                    <p:cond delay="0"/>
                                  </p:stCondLst>
                                  <p:childTnLst>
                                    <p:anim calcmode="lin" valueType="num">
                                      <p:cBhvr>
                                        <p:cTn id="285" dur="3000"/>
                                        <p:tgtEl>
                                          <p:spTgt spid="92224"/>
                                        </p:tgtEl>
                                        <p:attrNameLst>
                                          <p:attrName>ppt_w</p:attrName>
                                        </p:attrNameLst>
                                      </p:cBhvr>
                                      <p:tavLst>
                                        <p:tav tm="0">
                                          <p:val>
                                            <p:strVal val="ppt_w"/>
                                          </p:val>
                                        </p:tav>
                                        <p:tav tm="100000">
                                          <p:val>
                                            <p:fltVal val="0"/>
                                          </p:val>
                                        </p:tav>
                                      </p:tavLst>
                                    </p:anim>
                                    <p:anim calcmode="lin" valueType="num">
                                      <p:cBhvr>
                                        <p:cTn id="286" dur="3000"/>
                                        <p:tgtEl>
                                          <p:spTgt spid="92224"/>
                                        </p:tgtEl>
                                        <p:attrNameLst>
                                          <p:attrName>ppt_h</p:attrName>
                                        </p:attrNameLst>
                                      </p:cBhvr>
                                      <p:tavLst>
                                        <p:tav tm="0">
                                          <p:val>
                                            <p:strVal val="ppt_h"/>
                                          </p:val>
                                        </p:tav>
                                        <p:tav tm="100000">
                                          <p:val>
                                            <p:strVal val="ppt_h"/>
                                          </p:val>
                                        </p:tav>
                                      </p:tavLst>
                                    </p:anim>
                                    <p:set>
                                      <p:cBhvr>
                                        <p:cTn id="287" dur="1" fill="hold">
                                          <p:stCondLst>
                                            <p:cond delay="2999"/>
                                          </p:stCondLst>
                                        </p:cTn>
                                        <p:tgtEl>
                                          <p:spTgt spid="92224"/>
                                        </p:tgtEl>
                                        <p:attrNameLst>
                                          <p:attrName>style.visibility</p:attrName>
                                        </p:attrNameLst>
                                      </p:cBhvr>
                                      <p:to>
                                        <p:strVal val="hidden"/>
                                      </p:to>
                                    </p:set>
                                  </p:childTnLst>
                                </p:cTn>
                              </p:par>
                              <p:par>
                                <p:cTn id="288" presetID="17" presetClass="exit" presetSubtype="10" fill="hold" nodeType="withEffect">
                                  <p:stCondLst>
                                    <p:cond delay="0"/>
                                  </p:stCondLst>
                                  <p:childTnLst>
                                    <p:anim calcmode="lin" valueType="num">
                                      <p:cBhvr>
                                        <p:cTn id="289" dur="3000"/>
                                        <p:tgtEl>
                                          <p:spTgt spid="92223"/>
                                        </p:tgtEl>
                                        <p:attrNameLst>
                                          <p:attrName>ppt_w</p:attrName>
                                        </p:attrNameLst>
                                      </p:cBhvr>
                                      <p:tavLst>
                                        <p:tav tm="0">
                                          <p:val>
                                            <p:strVal val="ppt_w"/>
                                          </p:val>
                                        </p:tav>
                                        <p:tav tm="100000">
                                          <p:val>
                                            <p:fltVal val="0"/>
                                          </p:val>
                                        </p:tav>
                                      </p:tavLst>
                                    </p:anim>
                                    <p:anim calcmode="lin" valueType="num">
                                      <p:cBhvr>
                                        <p:cTn id="290" dur="3000"/>
                                        <p:tgtEl>
                                          <p:spTgt spid="92223"/>
                                        </p:tgtEl>
                                        <p:attrNameLst>
                                          <p:attrName>ppt_h</p:attrName>
                                        </p:attrNameLst>
                                      </p:cBhvr>
                                      <p:tavLst>
                                        <p:tav tm="0">
                                          <p:val>
                                            <p:strVal val="ppt_h"/>
                                          </p:val>
                                        </p:tav>
                                        <p:tav tm="100000">
                                          <p:val>
                                            <p:strVal val="ppt_h"/>
                                          </p:val>
                                        </p:tav>
                                      </p:tavLst>
                                    </p:anim>
                                    <p:set>
                                      <p:cBhvr>
                                        <p:cTn id="291" dur="1" fill="hold">
                                          <p:stCondLst>
                                            <p:cond delay="2999"/>
                                          </p:stCondLst>
                                        </p:cTn>
                                        <p:tgtEl>
                                          <p:spTgt spid="92223"/>
                                        </p:tgtEl>
                                        <p:attrNameLst>
                                          <p:attrName>style.visibility</p:attrName>
                                        </p:attrNameLst>
                                      </p:cBhvr>
                                      <p:to>
                                        <p:strVal val="hidden"/>
                                      </p:to>
                                    </p:set>
                                  </p:childTnLst>
                                </p:cTn>
                              </p:par>
                              <p:par>
                                <p:cTn id="292" presetID="17" presetClass="exit" presetSubtype="10" fill="hold" nodeType="withEffect">
                                  <p:stCondLst>
                                    <p:cond delay="0"/>
                                  </p:stCondLst>
                                  <p:childTnLst>
                                    <p:anim calcmode="lin" valueType="num">
                                      <p:cBhvr>
                                        <p:cTn id="293" dur="3000"/>
                                        <p:tgtEl>
                                          <p:spTgt spid="92222"/>
                                        </p:tgtEl>
                                        <p:attrNameLst>
                                          <p:attrName>ppt_w</p:attrName>
                                        </p:attrNameLst>
                                      </p:cBhvr>
                                      <p:tavLst>
                                        <p:tav tm="0">
                                          <p:val>
                                            <p:strVal val="ppt_w"/>
                                          </p:val>
                                        </p:tav>
                                        <p:tav tm="100000">
                                          <p:val>
                                            <p:fltVal val="0"/>
                                          </p:val>
                                        </p:tav>
                                      </p:tavLst>
                                    </p:anim>
                                    <p:anim calcmode="lin" valueType="num">
                                      <p:cBhvr>
                                        <p:cTn id="294" dur="3000"/>
                                        <p:tgtEl>
                                          <p:spTgt spid="92222"/>
                                        </p:tgtEl>
                                        <p:attrNameLst>
                                          <p:attrName>ppt_h</p:attrName>
                                        </p:attrNameLst>
                                      </p:cBhvr>
                                      <p:tavLst>
                                        <p:tav tm="0">
                                          <p:val>
                                            <p:strVal val="ppt_h"/>
                                          </p:val>
                                        </p:tav>
                                        <p:tav tm="100000">
                                          <p:val>
                                            <p:strVal val="ppt_h"/>
                                          </p:val>
                                        </p:tav>
                                      </p:tavLst>
                                    </p:anim>
                                    <p:set>
                                      <p:cBhvr>
                                        <p:cTn id="295" dur="1" fill="hold">
                                          <p:stCondLst>
                                            <p:cond delay="2999"/>
                                          </p:stCondLst>
                                        </p:cTn>
                                        <p:tgtEl>
                                          <p:spTgt spid="92222"/>
                                        </p:tgtEl>
                                        <p:attrNameLst>
                                          <p:attrName>style.visibility</p:attrName>
                                        </p:attrNameLst>
                                      </p:cBhvr>
                                      <p:to>
                                        <p:strVal val="hidden"/>
                                      </p:to>
                                    </p:set>
                                  </p:childTnLst>
                                </p:cTn>
                              </p:par>
                              <p:par>
                                <p:cTn id="296" presetID="17" presetClass="exit" presetSubtype="10" fill="hold" nodeType="withEffect">
                                  <p:stCondLst>
                                    <p:cond delay="0"/>
                                  </p:stCondLst>
                                  <p:childTnLst>
                                    <p:anim calcmode="lin" valueType="num">
                                      <p:cBhvr>
                                        <p:cTn id="297" dur="3000"/>
                                        <p:tgtEl>
                                          <p:spTgt spid="92230"/>
                                        </p:tgtEl>
                                        <p:attrNameLst>
                                          <p:attrName>ppt_w</p:attrName>
                                        </p:attrNameLst>
                                      </p:cBhvr>
                                      <p:tavLst>
                                        <p:tav tm="0">
                                          <p:val>
                                            <p:strVal val="ppt_w"/>
                                          </p:val>
                                        </p:tav>
                                        <p:tav tm="100000">
                                          <p:val>
                                            <p:fltVal val="0"/>
                                          </p:val>
                                        </p:tav>
                                      </p:tavLst>
                                    </p:anim>
                                    <p:anim calcmode="lin" valueType="num">
                                      <p:cBhvr>
                                        <p:cTn id="298" dur="3000"/>
                                        <p:tgtEl>
                                          <p:spTgt spid="92230"/>
                                        </p:tgtEl>
                                        <p:attrNameLst>
                                          <p:attrName>ppt_h</p:attrName>
                                        </p:attrNameLst>
                                      </p:cBhvr>
                                      <p:tavLst>
                                        <p:tav tm="0">
                                          <p:val>
                                            <p:strVal val="ppt_h"/>
                                          </p:val>
                                        </p:tav>
                                        <p:tav tm="100000">
                                          <p:val>
                                            <p:strVal val="ppt_h"/>
                                          </p:val>
                                        </p:tav>
                                      </p:tavLst>
                                    </p:anim>
                                    <p:set>
                                      <p:cBhvr>
                                        <p:cTn id="299" dur="1" fill="hold">
                                          <p:stCondLst>
                                            <p:cond delay="2999"/>
                                          </p:stCondLst>
                                        </p:cTn>
                                        <p:tgtEl>
                                          <p:spTgt spid="92230"/>
                                        </p:tgtEl>
                                        <p:attrNameLst>
                                          <p:attrName>style.visibility</p:attrName>
                                        </p:attrNameLst>
                                      </p:cBhvr>
                                      <p:to>
                                        <p:strVal val="hidden"/>
                                      </p:to>
                                    </p:set>
                                  </p:childTnLst>
                                </p:cTn>
                              </p:par>
                              <p:par>
                                <p:cTn id="300" presetID="17" presetClass="exit" presetSubtype="10" fill="hold" nodeType="withEffect">
                                  <p:stCondLst>
                                    <p:cond delay="0"/>
                                  </p:stCondLst>
                                  <p:childTnLst>
                                    <p:anim calcmode="lin" valueType="num">
                                      <p:cBhvr>
                                        <p:cTn id="301" dur="3000"/>
                                        <p:tgtEl>
                                          <p:spTgt spid="92231"/>
                                        </p:tgtEl>
                                        <p:attrNameLst>
                                          <p:attrName>ppt_w</p:attrName>
                                        </p:attrNameLst>
                                      </p:cBhvr>
                                      <p:tavLst>
                                        <p:tav tm="0">
                                          <p:val>
                                            <p:strVal val="ppt_w"/>
                                          </p:val>
                                        </p:tav>
                                        <p:tav tm="100000">
                                          <p:val>
                                            <p:fltVal val="0"/>
                                          </p:val>
                                        </p:tav>
                                      </p:tavLst>
                                    </p:anim>
                                    <p:anim calcmode="lin" valueType="num">
                                      <p:cBhvr>
                                        <p:cTn id="302" dur="3000"/>
                                        <p:tgtEl>
                                          <p:spTgt spid="92231"/>
                                        </p:tgtEl>
                                        <p:attrNameLst>
                                          <p:attrName>ppt_h</p:attrName>
                                        </p:attrNameLst>
                                      </p:cBhvr>
                                      <p:tavLst>
                                        <p:tav tm="0">
                                          <p:val>
                                            <p:strVal val="ppt_h"/>
                                          </p:val>
                                        </p:tav>
                                        <p:tav tm="100000">
                                          <p:val>
                                            <p:strVal val="ppt_h"/>
                                          </p:val>
                                        </p:tav>
                                      </p:tavLst>
                                    </p:anim>
                                    <p:set>
                                      <p:cBhvr>
                                        <p:cTn id="303" dur="1" fill="hold">
                                          <p:stCondLst>
                                            <p:cond delay="2999"/>
                                          </p:stCondLst>
                                        </p:cTn>
                                        <p:tgtEl>
                                          <p:spTgt spid="92231"/>
                                        </p:tgtEl>
                                        <p:attrNameLst>
                                          <p:attrName>style.visibility</p:attrName>
                                        </p:attrNameLst>
                                      </p:cBhvr>
                                      <p:to>
                                        <p:strVal val="hidden"/>
                                      </p:to>
                                    </p:set>
                                  </p:childTnLst>
                                </p:cTn>
                              </p:par>
                              <p:par>
                                <p:cTn id="304" presetID="17" presetClass="exit" presetSubtype="10" fill="hold" nodeType="withEffect">
                                  <p:stCondLst>
                                    <p:cond delay="0"/>
                                  </p:stCondLst>
                                  <p:childTnLst>
                                    <p:anim calcmode="lin" valueType="num">
                                      <p:cBhvr>
                                        <p:cTn id="305" dur="3000"/>
                                        <p:tgtEl>
                                          <p:spTgt spid="92232"/>
                                        </p:tgtEl>
                                        <p:attrNameLst>
                                          <p:attrName>ppt_w</p:attrName>
                                        </p:attrNameLst>
                                      </p:cBhvr>
                                      <p:tavLst>
                                        <p:tav tm="0">
                                          <p:val>
                                            <p:strVal val="ppt_w"/>
                                          </p:val>
                                        </p:tav>
                                        <p:tav tm="100000">
                                          <p:val>
                                            <p:fltVal val="0"/>
                                          </p:val>
                                        </p:tav>
                                      </p:tavLst>
                                    </p:anim>
                                    <p:anim calcmode="lin" valueType="num">
                                      <p:cBhvr>
                                        <p:cTn id="306" dur="3000"/>
                                        <p:tgtEl>
                                          <p:spTgt spid="92232"/>
                                        </p:tgtEl>
                                        <p:attrNameLst>
                                          <p:attrName>ppt_h</p:attrName>
                                        </p:attrNameLst>
                                      </p:cBhvr>
                                      <p:tavLst>
                                        <p:tav tm="0">
                                          <p:val>
                                            <p:strVal val="ppt_h"/>
                                          </p:val>
                                        </p:tav>
                                        <p:tav tm="100000">
                                          <p:val>
                                            <p:strVal val="ppt_h"/>
                                          </p:val>
                                        </p:tav>
                                      </p:tavLst>
                                    </p:anim>
                                    <p:set>
                                      <p:cBhvr>
                                        <p:cTn id="307" dur="1" fill="hold">
                                          <p:stCondLst>
                                            <p:cond delay="2999"/>
                                          </p:stCondLst>
                                        </p:cTn>
                                        <p:tgtEl>
                                          <p:spTgt spid="92232"/>
                                        </p:tgtEl>
                                        <p:attrNameLst>
                                          <p:attrName>style.visibility</p:attrName>
                                        </p:attrNameLst>
                                      </p:cBhvr>
                                      <p:to>
                                        <p:strVal val="hidden"/>
                                      </p:to>
                                    </p:set>
                                  </p:childTnLst>
                                </p:cTn>
                              </p:par>
                              <p:par>
                                <p:cTn id="308" presetID="17" presetClass="exit" presetSubtype="10" fill="hold" nodeType="withEffect">
                                  <p:stCondLst>
                                    <p:cond delay="0"/>
                                  </p:stCondLst>
                                  <p:childTnLst>
                                    <p:anim calcmode="lin" valueType="num">
                                      <p:cBhvr>
                                        <p:cTn id="309" dur="3000"/>
                                        <p:tgtEl>
                                          <p:spTgt spid="92226"/>
                                        </p:tgtEl>
                                        <p:attrNameLst>
                                          <p:attrName>ppt_w</p:attrName>
                                        </p:attrNameLst>
                                      </p:cBhvr>
                                      <p:tavLst>
                                        <p:tav tm="0">
                                          <p:val>
                                            <p:strVal val="ppt_w"/>
                                          </p:val>
                                        </p:tav>
                                        <p:tav tm="100000">
                                          <p:val>
                                            <p:fltVal val="0"/>
                                          </p:val>
                                        </p:tav>
                                      </p:tavLst>
                                    </p:anim>
                                    <p:anim calcmode="lin" valueType="num">
                                      <p:cBhvr>
                                        <p:cTn id="310" dur="3000"/>
                                        <p:tgtEl>
                                          <p:spTgt spid="92226"/>
                                        </p:tgtEl>
                                        <p:attrNameLst>
                                          <p:attrName>ppt_h</p:attrName>
                                        </p:attrNameLst>
                                      </p:cBhvr>
                                      <p:tavLst>
                                        <p:tav tm="0">
                                          <p:val>
                                            <p:strVal val="ppt_h"/>
                                          </p:val>
                                        </p:tav>
                                        <p:tav tm="100000">
                                          <p:val>
                                            <p:strVal val="ppt_h"/>
                                          </p:val>
                                        </p:tav>
                                      </p:tavLst>
                                    </p:anim>
                                    <p:set>
                                      <p:cBhvr>
                                        <p:cTn id="311" dur="1" fill="hold">
                                          <p:stCondLst>
                                            <p:cond delay="2999"/>
                                          </p:stCondLst>
                                        </p:cTn>
                                        <p:tgtEl>
                                          <p:spTgt spid="92226"/>
                                        </p:tgtEl>
                                        <p:attrNameLst>
                                          <p:attrName>style.visibility</p:attrName>
                                        </p:attrNameLst>
                                      </p:cBhvr>
                                      <p:to>
                                        <p:strVal val="hidden"/>
                                      </p:to>
                                    </p:set>
                                  </p:childTnLst>
                                </p:cTn>
                              </p:par>
                            </p:childTnLst>
                          </p:cTn>
                        </p:par>
                        <p:par>
                          <p:cTn id="312" fill="hold">
                            <p:stCondLst>
                              <p:cond delay="36000"/>
                            </p:stCondLst>
                            <p:childTnLst>
                              <p:par>
                                <p:cTn id="313" presetID="17" presetClass="exit" presetSubtype="10" fill="hold" nodeType="afterEffect">
                                  <p:stCondLst>
                                    <p:cond delay="0"/>
                                  </p:stCondLst>
                                  <p:iterate type="lt">
                                    <p:tmPct val="0"/>
                                  </p:iterate>
                                  <p:childTnLst>
                                    <p:anim calcmode="lin" valueType="num">
                                      <p:cBhvr>
                                        <p:cTn id="314" dur="3000"/>
                                        <p:tgtEl>
                                          <p:spTgt spid="92208"/>
                                        </p:tgtEl>
                                        <p:attrNameLst>
                                          <p:attrName>ppt_w</p:attrName>
                                        </p:attrNameLst>
                                      </p:cBhvr>
                                      <p:tavLst>
                                        <p:tav tm="0">
                                          <p:val>
                                            <p:strVal val="ppt_w"/>
                                          </p:val>
                                        </p:tav>
                                        <p:tav tm="100000">
                                          <p:val>
                                            <p:fltVal val="0"/>
                                          </p:val>
                                        </p:tav>
                                      </p:tavLst>
                                    </p:anim>
                                    <p:anim calcmode="lin" valueType="num">
                                      <p:cBhvr>
                                        <p:cTn id="315" dur="3000"/>
                                        <p:tgtEl>
                                          <p:spTgt spid="92208"/>
                                        </p:tgtEl>
                                        <p:attrNameLst>
                                          <p:attrName>ppt_h</p:attrName>
                                        </p:attrNameLst>
                                      </p:cBhvr>
                                      <p:tavLst>
                                        <p:tav tm="0">
                                          <p:val>
                                            <p:strVal val="ppt_h"/>
                                          </p:val>
                                        </p:tav>
                                        <p:tav tm="100000">
                                          <p:val>
                                            <p:strVal val="ppt_h"/>
                                          </p:val>
                                        </p:tav>
                                      </p:tavLst>
                                    </p:anim>
                                    <p:set>
                                      <p:cBhvr>
                                        <p:cTn id="316" dur="1" fill="hold">
                                          <p:stCondLst>
                                            <p:cond delay="2999"/>
                                          </p:stCondLst>
                                        </p:cTn>
                                        <p:tgtEl>
                                          <p:spTgt spid="92208"/>
                                        </p:tgtEl>
                                        <p:attrNameLst>
                                          <p:attrName>style.visibility</p:attrName>
                                        </p:attrNameLst>
                                      </p:cBhvr>
                                      <p:to>
                                        <p:strVal val="hidden"/>
                                      </p:to>
                                    </p:set>
                                  </p:childTnLst>
                                </p:cTn>
                              </p:par>
                              <p:par>
                                <p:cTn id="317" presetID="17" presetClass="exit" presetSubtype="10" fill="hold" grpId="1" nodeType="withEffect">
                                  <p:stCondLst>
                                    <p:cond delay="0"/>
                                  </p:stCondLst>
                                  <p:iterate type="lt">
                                    <p:tmPct val="0"/>
                                  </p:iterate>
                                  <p:childTnLst>
                                    <p:anim calcmode="lin" valueType="num">
                                      <p:cBhvr>
                                        <p:cTn id="318" dur="3000"/>
                                        <p:tgtEl>
                                          <p:spTgt spid="92209"/>
                                        </p:tgtEl>
                                        <p:attrNameLst>
                                          <p:attrName>ppt_w</p:attrName>
                                        </p:attrNameLst>
                                      </p:cBhvr>
                                      <p:tavLst>
                                        <p:tav tm="0">
                                          <p:val>
                                            <p:strVal val="ppt_w"/>
                                          </p:val>
                                        </p:tav>
                                        <p:tav tm="100000">
                                          <p:val>
                                            <p:fltVal val="0"/>
                                          </p:val>
                                        </p:tav>
                                      </p:tavLst>
                                    </p:anim>
                                    <p:anim calcmode="lin" valueType="num">
                                      <p:cBhvr>
                                        <p:cTn id="319" dur="3000"/>
                                        <p:tgtEl>
                                          <p:spTgt spid="92209"/>
                                        </p:tgtEl>
                                        <p:attrNameLst>
                                          <p:attrName>ppt_h</p:attrName>
                                        </p:attrNameLst>
                                      </p:cBhvr>
                                      <p:tavLst>
                                        <p:tav tm="0">
                                          <p:val>
                                            <p:strVal val="ppt_h"/>
                                          </p:val>
                                        </p:tav>
                                        <p:tav tm="100000">
                                          <p:val>
                                            <p:strVal val="ppt_h"/>
                                          </p:val>
                                        </p:tav>
                                      </p:tavLst>
                                    </p:anim>
                                    <p:set>
                                      <p:cBhvr>
                                        <p:cTn id="320" dur="1" fill="hold">
                                          <p:stCondLst>
                                            <p:cond delay="2999"/>
                                          </p:stCondLst>
                                        </p:cTn>
                                        <p:tgtEl>
                                          <p:spTgt spid="92209"/>
                                        </p:tgtEl>
                                        <p:attrNameLst>
                                          <p:attrName>style.visibility</p:attrName>
                                        </p:attrNameLst>
                                      </p:cBhvr>
                                      <p:to>
                                        <p:strVal val="hidden"/>
                                      </p:to>
                                    </p:set>
                                  </p:childTnLst>
                                </p:cTn>
                              </p:par>
                              <p:par>
                                <p:cTn id="321" presetID="17" presetClass="exit" presetSubtype="10" fill="hold" grpId="1" nodeType="withEffect">
                                  <p:stCondLst>
                                    <p:cond delay="0"/>
                                  </p:stCondLst>
                                  <p:iterate type="lt">
                                    <p:tmPct val="0"/>
                                  </p:iterate>
                                  <p:childTnLst>
                                    <p:anim calcmode="lin" valueType="num">
                                      <p:cBhvr>
                                        <p:cTn id="322" dur="3000"/>
                                        <p:tgtEl>
                                          <p:spTgt spid="92229"/>
                                        </p:tgtEl>
                                        <p:attrNameLst>
                                          <p:attrName>ppt_w</p:attrName>
                                        </p:attrNameLst>
                                      </p:cBhvr>
                                      <p:tavLst>
                                        <p:tav tm="0">
                                          <p:val>
                                            <p:strVal val="ppt_w"/>
                                          </p:val>
                                        </p:tav>
                                        <p:tav tm="100000">
                                          <p:val>
                                            <p:fltVal val="0"/>
                                          </p:val>
                                        </p:tav>
                                      </p:tavLst>
                                    </p:anim>
                                    <p:anim calcmode="lin" valueType="num">
                                      <p:cBhvr>
                                        <p:cTn id="323" dur="3000"/>
                                        <p:tgtEl>
                                          <p:spTgt spid="92229"/>
                                        </p:tgtEl>
                                        <p:attrNameLst>
                                          <p:attrName>ppt_h</p:attrName>
                                        </p:attrNameLst>
                                      </p:cBhvr>
                                      <p:tavLst>
                                        <p:tav tm="0">
                                          <p:val>
                                            <p:strVal val="ppt_h"/>
                                          </p:val>
                                        </p:tav>
                                        <p:tav tm="100000">
                                          <p:val>
                                            <p:strVal val="ppt_h"/>
                                          </p:val>
                                        </p:tav>
                                      </p:tavLst>
                                    </p:anim>
                                    <p:set>
                                      <p:cBhvr>
                                        <p:cTn id="324" dur="1" fill="hold">
                                          <p:stCondLst>
                                            <p:cond delay="2999"/>
                                          </p:stCondLst>
                                        </p:cTn>
                                        <p:tgtEl>
                                          <p:spTgt spid="92229"/>
                                        </p:tgtEl>
                                        <p:attrNameLst>
                                          <p:attrName>style.visibility</p:attrName>
                                        </p:attrNameLst>
                                      </p:cBhvr>
                                      <p:to>
                                        <p:strVal val="hidden"/>
                                      </p:to>
                                    </p:set>
                                  </p:childTnLst>
                                </p:cTn>
                              </p:par>
                              <p:par>
                                <p:cTn id="325" presetID="17" presetClass="exit" presetSubtype="10" fill="hold" grpId="1" nodeType="withEffect">
                                  <p:stCondLst>
                                    <p:cond delay="0"/>
                                  </p:stCondLst>
                                  <p:iterate type="lt">
                                    <p:tmPct val="0"/>
                                  </p:iterate>
                                  <p:childTnLst>
                                    <p:anim calcmode="lin" valueType="num">
                                      <p:cBhvr>
                                        <p:cTn id="326" dur="3000"/>
                                        <p:tgtEl>
                                          <p:spTgt spid="92227"/>
                                        </p:tgtEl>
                                        <p:attrNameLst>
                                          <p:attrName>ppt_w</p:attrName>
                                        </p:attrNameLst>
                                      </p:cBhvr>
                                      <p:tavLst>
                                        <p:tav tm="0">
                                          <p:val>
                                            <p:strVal val="ppt_w"/>
                                          </p:val>
                                        </p:tav>
                                        <p:tav tm="100000">
                                          <p:val>
                                            <p:fltVal val="0"/>
                                          </p:val>
                                        </p:tav>
                                      </p:tavLst>
                                    </p:anim>
                                    <p:anim calcmode="lin" valueType="num">
                                      <p:cBhvr>
                                        <p:cTn id="327" dur="3000"/>
                                        <p:tgtEl>
                                          <p:spTgt spid="92227"/>
                                        </p:tgtEl>
                                        <p:attrNameLst>
                                          <p:attrName>ppt_h</p:attrName>
                                        </p:attrNameLst>
                                      </p:cBhvr>
                                      <p:tavLst>
                                        <p:tav tm="0">
                                          <p:val>
                                            <p:strVal val="ppt_h"/>
                                          </p:val>
                                        </p:tav>
                                        <p:tav tm="100000">
                                          <p:val>
                                            <p:strVal val="ppt_h"/>
                                          </p:val>
                                        </p:tav>
                                      </p:tavLst>
                                    </p:anim>
                                    <p:set>
                                      <p:cBhvr>
                                        <p:cTn id="328" dur="1" fill="hold">
                                          <p:stCondLst>
                                            <p:cond delay="2999"/>
                                          </p:stCondLst>
                                        </p:cTn>
                                        <p:tgtEl>
                                          <p:spTgt spid="92227"/>
                                        </p:tgtEl>
                                        <p:attrNameLst>
                                          <p:attrName>style.visibility</p:attrName>
                                        </p:attrNameLst>
                                      </p:cBhvr>
                                      <p:to>
                                        <p:strVal val="hidden"/>
                                      </p:to>
                                    </p:set>
                                  </p:childTnLst>
                                </p:cTn>
                              </p:par>
                              <p:par>
                                <p:cTn id="329" presetID="17" presetClass="exit" presetSubtype="10" fill="hold" grpId="1" nodeType="withEffect">
                                  <p:stCondLst>
                                    <p:cond delay="0"/>
                                  </p:stCondLst>
                                  <p:iterate type="lt">
                                    <p:tmPct val="0"/>
                                  </p:iterate>
                                  <p:childTnLst>
                                    <p:anim calcmode="lin" valueType="num">
                                      <p:cBhvr>
                                        <p:cTn id="330" dur="3000"/>
                                        <p:tgtEl>
                                          <p:spTgt spid="92228"/>
                                        </p:tgtEl>
                                        <p:attrNameLst>
                                          <p:attrName>ppt_w</p:attrName>
                                        </p:attrNameLst>
                                      </p:cBhvr>
                                      <p:tavLst>
                                        <p:tav tm="0">
                                          <p:val>
                                            <p:strVal val="ppt_w"/>
                                          </p:val>
                                        </p:tav>
                                        <p:tav tm="100000">
                                          <p:val>
                                            <p:fltVal val="0"/>
                                          </p:val>
                                        </p:tav>
                                      </p:tavLst>
                                    </p:anim>
                                    <p:anim calcmode="lin" valueType="num">
                                      <p:cBhvr>
                                        <p:cTn id="331" dur="3000"/>
                                        <p:tgtEl>
                                          <p:spTgt spid="92228"/>
                                        </p:tgtEl>
                                        <p:attrNameLst>
                                          <p:attrName>ppt_h</p:attrName>
                                        </p:attrNameLst>
                                      </p:cBhvr>
                                      <p:tavLst>
                                        <p:tav tm="0">
                                          <p:val>
                                            <p:strVal val="ppt_h"/>
                                          </p:val>
                                        </p:tav>
                                        <p:tav tm="100000">
                                          <p:val>
                                            <p:strVal val="ppt_h"/>
                                          </p:val>
                                        </p:tav>
                                      </p:tavLst>
                                    </p:anim>
                                    <p:set>
                                      <p:cBhvr>
                                        <p:cTn id="332" dur="1" fill="hold">
                                          <p:stCondLst>
                                            <p:cond delay="2999"/>
                                          </p:stCondLst>
                                        </p:cTn>
                                        <p:tgtEl>
                                          <p:spTgt spid="92228"/>
                                        </p:tgtEl>
                                        <p:attrNameLst>
                                          <p:attrName>style.visibility</p:attrName>
                                        </p:attrNameLst>
                                      </p:cBhvr>
                                      <p:to>
                                        <p:strVal val="hidden"/>
                                      </p:to>
                                    </p:set>
                                  </p:childTnLst>
                                </p:cTn>
                              </p:par>
                              <p:par>
                                <p:cTn id="333" presetID="17" presetClass="exit" presetSubtype="10" fill="hold" grpId="1" nodeType="withEffect">
                                  <p:stCondLst>
                                    <p:cond delay="0"/>
                                  </p:stCondLst>
                                  <p:iterate type="lt">
                                    <p:tmPct val="0"/>
                                  </p:iterate>
                                  <p:childTnLst>
                                    <p:anim calcmode="lin" valueType="num">
                                      <p:cBhvr>
                                        <p:cTn id="334" dur="3000"/>
                                        <p:tgtEl>
                                          <p:spTgt spid="92213"/>
                                        </p:tgtEl>
                                        <p:attrNameLst>
                                          <p:attrName>ppt_w</p:attrName>
                                        </p:attrNameLst>
                                      </p:cBhvr>
                                      <p:tavLst>
                                        <p:tav tm="0">
                                          <p:val>
                                            <p:strVal val="ppt_w"/>
                                          </p:val>
                                        </p:tav>
                                        <p:tav tm="100000">
                                          <p:val>
                                            <p:fltVal val="0"/>
                                          </p:val>
                                        </p:tav>
                                      </p:tavLst>
                                    </p:anim>
                                    <p:anim calcmode="lin" valueType="num">
                                      <p:cBhvr>
                                        <p:cTn id="335" dur="3000"/>
                                        <p:tgtEl>
                                          <p:spTgt spid="92213"/>
                                        </p:tgtEl>
                                        <p:attrNameLst>
                                          <p:attrName>ppt_h</p:attrName>
                                        </p:attrNameLst>
                                      </p:cBhvr>
                                      <p:tavLst>
                                        <p:tav tm="0">
                                          <p:val>
                                            <p:strVal val="ppt_h"/>
                                          </p:val>
                                        </p:tav>
                                        <p:tav tm="100000">
                                          <p:val>
                                            <p:strVal val="ppt_h"/>
                                          </p:val>
                                        </p:tav>
                                      </p:tavLst>
                                    </p:anim>
                                    <p:set>
                                      <p:cBhvr>
                                        <p:cTn id="336" dur="1" fill="hold">
                                          <p:stCondLst>
                                            <p:cond delay="2999"/>
                                          </p:stCondLst>
                                        </p:cTn>
                                        <p:tgtEl>
                                          <p:spTgt spid="92213"/>
                                        </p:tgtEl>
                                        <p:attrNameLst>
                                          <p:attrName>style.visibility</p:attrName>
                                        </p:attrNameLst>
                                      </p:cBhvr>
                                      <p:to>
                                        <p:strVal val="hidden"/>
                                      </p:to>
                                    </p:set>
                                  </p:childTnLst>
                                </p:cTn>
                              </p:par>
                              <p:par>
                                <p:cTn id="337" presetID="17" presetClass="exit" presetSubtype="10" fill="hold" grpId="1" nodeType="withEffect">
                                  <p:stCondLst>
                                    <p:cond delay="0"/>
                                  </p:stCondLst>
                                  <p:iterate type="lt">
                                    <p:tmPct val="0"/>
                                  </p:iterate>
                                  <p:childTnLst>
                                    <p:anim calcmode="lin" valueType="num">
                                      <p:cBhvr>
                                        <p:cTn id="338" dur="3000"/>
                                        <p:tgtEl>
                                          <p:spTgt spid="92212"/>
                                        </p:tgtEl>
                                        <p:attrNameLst>
                                          <p:attrName>ppt_w</p:attrName>
                                        </p:attrNameLst>
                                      </p:cBhvr>
                                      <p:tavLst>
                                        <p:tav tm="0">
                                          <p:val>
                                            <p:strVal val="ppt_w"/>
                                          </p:val>
                                        </p:tav>
                                        <p:tav tm="100000">
                                          <p:val>
                                            <p:fltVal val="0"/>
                                          </p:val>
                                        </p:tav>
                                      </p:tavLst>
                                    </p:anim>
                                    <p:anim calcmode="lin" valueType="num">
                                      <p:cBhvr>
                                        <p:cTn id="339" dur="3000"/>
                                        <p:tgtEl>
                                          <p:spTgt spid="92212"/>
                                        </p:tgtEl>
                                        <p:attrNameLst>
                                          <p:attrName>ppt_h</p:attrName>
                                        </p:attrNameLst>
                                      </p:cBhvr>
                                      <p:tavLst>
                                        <p:tav tm="0">
                                          <p:val>
                                            <p:strVal val="ppt_h"/>
                                          </p:val>
                                        </p:tav>
                                        <p:tav tm="100000">
                                          <p:val>
                                            <p:strVal val="ppt_h"/>
                                          </p:val>
                                        </p:tav>
                                      </p:tavLst>
                                    </p:anim>
                                    <p:set>
                                      <p:cBhvr>
                                        <p:cTn id="340" dur="1" fill="hold">
                                          <p:stCondLst>
                                            <p:cond delay="2999"/>
                                          </p:stCondLst>
                                        </p:cTn>
                                        <p:tgtEl>
                                          <p:spTgt spid="92212"/>
                                        </p:tgtEl>
                                        <p:attrNameLst>
                                          <p:attrName>style.visibility</p:attrName>
                                        </p:attrNameLst>
                                      </p:cBhvr>
                                      <p:to>
                                        <p:strVal val="hidden"/>
                                      </p:to>
                                    </p:set>
                                  </p:childTnLst>
                                </p:cTn>
                              </p:par>
                              <p:par>
                                <p:cTn id="341" presetID="17" presetClass="exit" presetSubtype="10" fill="hold" grpId="1" nodeType="withEffect">
                                  <p:stCondLst>
                                    <p:cond delay="0"/>
                                  </p:stCondLst>
                                  <p:iterate type="lt">
                                    <p:tmPct val="0"/>
                                  </p:iterate>
                                  <p:childTnLst>
                                    <p:anim calcmode="lin" valueType="num">
                                      <p:cBhvr>
                                        <p:cTn id="342" dur="3000"/>
                                        <p:tgtEl>
                                          <p:spTgt spid="92211"/>
                                        </p:tgtEl>
                                        <p:attrNameLst>
                                          <p:attrName>ppt_w</p:attrName>
                                        </p:attrNameLst>
                                      </p:cBhvr>
                                      <p:tavLst>
                                        <p:tav tm="0">
                                          <p:val>
                                            <p:strVal val="ppt_w"/>
                                          </p:val>
                                        </p:tav>
                                        <p:tav tm="100000">
                                          <p:val>
                                            <p:fltVal val="0"/>
                                          </p:val>
                                        </p:tav>
                                      </p:tavLst>
                                    </p:anim>
                                    <p:anim calcmode="lin" valueType="num">
                                      <p:cBhvr>
                                        <p:cTn id="343" dur="3000"/>
                                        <p:tgtEl>
                                          <p:spTgt spid="92211"/>
                                        </p:tgtEl>
                                        <p:attrNameLst>
                                          <p:attrName>ppt_h</p:attrName>
                                        </p:attrNameLst>
                                      </p:cBhvr>
                                      <p:tavLst>
                                        <p:tav tm="0">
                                          <p:val>
                                            <p:strVal val="ppt_h"/>
                                          </p:val>
                                        </p:tav>
                                        <p:tav tm="100000">
                                          <p:val>
                                            <p:strVal val="ppt_h"/>
                                          </p:val>
                                        </p:tav>
                                      </p:tavLst>
                                    </p:anim>
                                    <p:set>
                                      <p:cBhvr>
                                        <p:cTn id="344" dur="1" fill="hold">
                                          <p:stCondLst>
                                            <p:cond delay="2999"/>
                                          </p:stCondLst>
                                        </p:cTn>
                                        <p:tgtEl>
                                          <p:spTgt spid="92211"/>
                                        </p:tgtEl>
                                        <p:attrNameLst>
                                          <p:attrName>style.visibility</p:attrName>
                                        </p:attrNameLst>
                                      </p:cBhvr>
                                      <p:to>
                                        <p:strVal val="hidden"/>
                                      </p:to>
                                    </p:set>
                                  </p:childTnLst>
                                </p:cTn>
                              </p:par>
                              <p:par>
                                <p:cTn id="345" presetID="17" presetClass="exit" presetSubtype="10" fill="hold" grpId="1" nodeType="withEffect">
                                  <p:stCondLst>
                                    <p:cond delay="0"/>
                                  </p:stCondLst>
                                  <p:iterate type="lt">
                                    <p:tmPct val="0"/>
                                  </p:iterate>
                                  <p:childTnLst>
                                    <p:anim calcmode="lin" valueType="num">
                                      <p:cBhvr>
                                        <p:cTn id="346" dur="3000"/>
                                        <p:tgtEl>
                                          <p:spTgt spid="92210"/>
                                        </p:tgtEl>
                                        <p:attrNameLst>
                                          <p:attrName>ppt_w</p:attrName>
                                        </p:attrNameLst>
                                      </p:cBhvr>
                                      <p:tavLst>
                                        <p:tav tm="0">
                                          <p:val>
                                            <p:strVal val="ppt_w"/>
                                          </p:val>
                                        </p:tav>
                                        <p:tav tm="100000">
                                          <p:val>
                                            <p:fltVal val="0"/>
                                          </p:val>
                                        </p:tav>
                                      </p:tavLst>
                                    </p:anim>
                                    <p:anim calcmode="lin" valueType="num">
                                      <p:cBhvr>
                                        <p:cTn id="347" dur="3000"/>
                                        <p:tgtEl>
                                          <p:spTgt spid="92210"/>
                                        </p:tgtEl>
                                        <p:attrNameLst>
                                          <p:attrName>ppt_h</p:attrName>
                                        </p:attrNameLst>
                                      </p:cBhvr>
                                      <p:tavLst>
                                        <p:tav tm="0">
                                          <p:val>
                                            <p:strVal val="ppt_h"/>
                                          </p:val>
                                        </p:tav>
                                        <p:tav tm="100000">
                                          <p:val>
                                            <p:strVal val="ppt_h"/>
                                          </p:val>
                                        </p:tav>
                                      </p:tavLst>
                                    </p:anim>
                                    <p:set>
                                      <p:cBhvr>
                                        <p:cTn id="348" dur="1" fill="hold">
                                          <p:stCondLst>
                                            <p:cond delay="2999"/>
                                          </p:stCondLst>
                                        </p:cTn>
                                        <p:tgtEl>
                                          <p:spTgt spid="92210"/>
                                        </p:tgtEl>
                                        <p:attrNameLst>
                                          <p:attrName>style.visibility</p:attrName>
                                        </p:attrNameLst>
                                      </p:cBhvr>
                                      <p:to>
                                        <p:strVal val="hidden"/>
                                      </p:to>
                                    </p:set>
                                  </p:childTnLst>
                                </p:cTn>
                              </p:par>
                            </p:childTnLst>
                          </p:cTn>
                        </p:par>
                        <p:par>
                          <p:cTn id="349" fill="hold">
                            <p:stCondLst>
                              <p:cond delay="39000"/>
                            </p:stCondLst>
                            <p:childTnLst>
                              <p:par>
                                <p:cTn id="350" presetID="18" presetClass="entr" presetSubtype="12" fill="hold" grpId="0" nodeType="afterEffect">
                                  <p:stCondLst>
                                    <p:cond delay="0"/>
                                  </p:stCondLst>
                                  <p:childTnLst>
                                    <p:set>
                                      <p:cBhvr>
                                        <p:cTn id="351" dur="1" fill="hold">
                                          <p:stCondLst>
                                            <p:cond delay="0"/>
                                          </p:stCondLst>
                                        </p:cTn>
                                        <p:tgtEl>
                                          <p:spTgt spid="92181"/>
                                        </p:tgtEl>
                                        <p:attrNameLst>
                                          <p:attrName>style.visibility</p:attrName>
                                        </p:attrNameLst>
                                      </p:cBhvr>
                                      <p:to>
                                        <p:strVal val="visible"/>
                                      </p:to>
                                    </p:set>
                                    <p:animEffect transition="in" filter="strips(downLeft)">
                                      <p:cBhvr>
                                        <p:cTn id="352" dur="3000"/>
                                        <p:tgtEl>
                                          <p:spTgt spid="92181"/>
                                        </p:tgtEl>
                                      </p:cBhvr>
                                    </p:animEffect>
                                  </p:childTnLst>
                                </p:cTn>
                              </p:par>
                            </p:childTnLst>
                          </p:cTn>
                        </p:par>
                        <p:par>
                          <p:cTn id="353" fill="hold">
                            <p:stCondLst>
                              <p:cond delay="42000"/>
                            </p:stCondLst>
                            <p:childTnLst>
                              <p:par>
                                <p:cTn id="354" presetID="18" presetClass="entr" presetSubtype="12" fill="hold" grpId="0" nodeType="afterEffect">
                                  <p:stCondLst>
                                    <p:cond delay="0"/>
                                  </p:stCondLst>
                                  <p:childTnLst>
                                    <p:set>
                                      <p:cBhvr>
                                        <p:cTn id="355" dur="1" fill="hold">
                                          <p:stCondLst>
                                            <p:cond delay="0"/>
                                          </p:stCondLst>
                                        </p:cTn>
                                        <p:tgtEl>
                                          <p:spTgt spid="92179"/>
                                        </p:tgtEl>
                                        <p:attrNameLst>
                                          <p:attrName>style.visibility</p:attrName>
                                        </p:attrNameLst>
                                      </p:cBhvr>
                                      <p:to>
                                        <p:strVal val="visible"/>
                                      </p:to>
                                    </p:set>
                                    <p:animEffect transition="in" filter="strips(downLeft)">
                                      <p:cBhvr>
                                        <p:cTn id="356" dur="3000"/>
                                        <p:tgtEl>
                                          <p:spTgt spid="92179"/>
                                        </p:tgtEl>
                                      </p:cBhvr>
                                    </p:animEffect>
                                  </p:childTnLst>
                                </p:cTn>
                              </p:par>
                            </p:childTnLst>
                          </p:cTn>
                        </p:par>
                        <p:par>
                          <p:cTn id="357" fill="hold">
                            <p:stCondLst>
                              <p:cond delay="45000"/>
                            </p:stCondLst>
                            <p:childTnLst>
                              <p:par>
                                <p:cTn id="358" presetID="12" presetClass="entr" presetSubtype="4" fill="hold" grpId="0" nodeType="afterEffect">
                                  <p:stCondLst>
                                    <p:cond delay="0"/>
                                  </p:stCondLst>
                                  <p:childTnLst>
                                    <p:set>
                                      <p:cBhvr>
                                        <p:cTn id="359" dur="1" fill="hold">
                                          <p:stCondLst>
                                            <p:cond delay="0"/>
                                          </p:stCondLst>
                                        </p:cTn>
                                        <p:tgtEl>
                                          <p:spTgt spid="92182"/>
                                        </p:tgtEl>
                                        <p:attrNameLst>
                                          <p:attrName>style.visibility</p:attrName>
                                        </p:attrNameLst>
                                      </p:cBhvr>
                                      <p:to>
                                        <p:strVal val="visible"/>
                                      </p:to>
                                    </p:set>
                                    <p:animEffect transition="in" filter="slide(fromBottom)">
                                      <p:cBhvr>
                                        <p:cTn id="360" dur="3000"/>
                                        <p:tgtEl>
                                          <p:spTgt spid="92182"/>
                                        </p:tgtEl>
                                      </p:cBhvr>
                                    </p:animEffect>
                                  </p:childTnLst>
                                </p:cTn>
                              </p:par>
                            </p:childTnLst>
                          </p:cTn>
                        </p:par>
                        <p:par>
                          <p:cTn id="361" fill="hold">
                            <p:stCondLst>
                              <p:cond delay="48000"/>
                            </p:stCondLst>
                            <p:childTnLst>
                              <p:par>
                                <p:cTn id="362" presetID="47" presetClass="entr" presetSubtype="0" fill="hold" nodeType="afterEffect">
                                  <p:stCondLst>
                                    <p:cond delay="0"/>
                                  </p:stCondLst>
                                  <p:childTnLst>
                                    <p:set>
                                      <p:cBhvr>
                                        <p:cTn id="363" dur="1" fill="hold">
                                          <p:stCondLst>
                                            <p:cond delay="0"/>
                                          </p:stCondLst>
                                        </p:cTn>
                                        <p:tgtEl>
                                          <p:spTgt spid="92235"/>
                                        </p:tgtEl>
                                        <p:attrNameLst>
                                          <p:attrName>style.visibility</p:attrName>
                                        </p:attrNameLst>
                                      </p:cBhvr>
                                      <p:to>
                                        <p:strVal val="visible"/>
                                      </p:to>
                                    </p:set>
                                    <p:animEffect transition="in" filter="fade">
                                      <p:cBhvr>
                                        <p:cTn id="364" dur="3000"/>
                                        <p:tgtEl>
                                          <p:spTgt spid="92235"/>
                                        </p:tgtEl>
                                      </p:cBhvr>
                                    </p:animEffect>
                                    <p:anim calcmode="lin" valueType="num">
                                      <p:cBhvr>
                                        <p:cTn id="365" dur="3000" fill="hold"/>
                                        <p:tgtEl>
                                          <p:spTgt spid="92235"/>
                                        </p:tgtEl>
                                        <p:attrNameLst>
                                          <p:attrName>ppt_x</p:attrName>
                                        </p:attrNameLst>
                                      </p:cBhvr>
                                      <p:tavLst>
                                        <p:tav tm="0">
                                          <p:val>
                                            <p:strVal val="#ppt_x"/>
                                          </p:val>
                                        </p:tav>
                                        <p:tav tm="100000">
                                          <p:val>
                                            <p:strVal val="#ppt_x"/>
                                          </p:val>
                                        </p:tav>
                                      </p:tavLst>
                                    </p:anim>
                                    <p:anim calcmode="lin" valueType="num">
                                      <p:cBhvr>
                                        <p:cTn id="366" dur="3000" fill="hold"/>
                                        <p:tgtEl>
                                          <p:spTgt spid="92235"/>
                                        </p:tgtEl>
                                        <p:attrNameLst>
                                          <p:attrName>ppt_y</p:attrName>
                                        </p:attrNameLst>
                                      </p:cBhvr>
                                      <p:tavLst>
                                        <p:tav tm="0">
                                          <p:val>
                                            <p:strVal val="#ppt_y-.1"/>
                                          </p:val>
                                        </p:tav>
                                        <p:tav tm="100000">
                                          <p:val>
                                            <p:strVal val="#ppt_y"/>
                                          </p:val>
                                        </p:tav>
                                      </p:tavLst>
                                    </p:anim>
                                  </p:childTnLst>
                                </p:cTn>
                              </p:par>
                            </p:childTnLst>
                          </p:cTn>
                        </p:par>
                        <p:par>
                          <p:cTn id="367" fill="hold">
                            <p:stCondLst>
                              <p:cond delay="51000"/>
                            </p:stCondLst>
                            <p:childTnLst>
                              <p:par>
                                <p:cTn id="368" presetID="49" presetClass="path" presetSubtype="0" accel="50000" decel="50000" fill="hold" nodeType="afterEffect">
                                  <p:stCondLst>
                                    <p:cond delay="0"/>
                                  </p:stCondLst>
                                  <p:childTnLst>
                                    <p:animMotion origin="layout" path="M -3.33333E-6 -3.29325E-6 L 0.10573 0.13414 " pathEditMode="relative" rAng="0" ptsTypes="AA">
                                      <p:cBhvr>
                                        <p:cTn id="369" dur="3000" fill="hold"/>
                                        <p:tgtEl>
                                          <p:spTgt spid="92235"/>
                                        </p:tgtEl>
                                        <p:attrNameLst>
                                          <p:attrName>ppt_x</p:attrName>
                                          <p:attrName>ppt_y</p:attrName>
                                        </p:attrNameLst>
                                      </p:cBhvr>
                                      <p:rCtr x="5300" y="6700"/>
                                    </p:animMotion>
                                  </p:childTnLst>
                                </p:cTn>
                              </p:par>
                            </p:childTnLst>
                          </p:cTn>
                        </p:par>
                        <p:par>
                          <p:cTn id="370" fill="hold">
                            <p:stCondLst>
                              <p:cond delay="54000"/>
                            </p:stCondLst>
                            <p:childTnLst>
                              <p:par>
                                <p:cTn id="371" presetID="17" presetClass="exit" presetSubtype="10" fill="hold" nodeType="afterEffect">
                                  <p:stCondLst>
                                    <p:cond delay="0"/>
                                  </p:stCondLst>
                                  <p:childTnLst>
                                    <p:anim calcmode="lin" valueType="num">
                                      <p:cBhvr>
                                        <p:cTn id="372" dur="3000"/>
                                        <p:tgtEl>
                                          <p:spTgt spid="92235"/>
                                        </p:tgtEl>
                                        <p:attrNameLst>
                                          <p:attrName>ppt_w</p:attrName>
                                        </p:attrNameLst>
                                      </p:cBhvr>
                                      <p:tavLst>
                                        <p:tav tm="0">
                                          <p:val>
                                            <p:strVal val="ppt_w"/>
                                          </p:val>
                                        </p:tav>
                                        <p:tav tm="100000">
                                          <p:val>
                                            <p:fltVal val="0"/>
                                          </p:val>
                                        </p:tav>
                                      </p:tavLst>
                                    </p:anim>
                                    <p:anim calcmode="lin" valueType="num">
                                      <p:cBhvr>
                                        <p:cTn id="373" dur="3000"/>
                                        <p:tgtEl>
                                          <p:spTgt spid="92235"/>
                                        </p:tgtEl>
                                        <p:attrNameLst>
                                          <p:attrName>ppt_h</p:attrName>
                                        </p:attrNameLst>
                                      </p:cBhvr>
                                      <p:tavLst>
                                        <p:tav tm="0">
                                          <p:val>
                                            <p:strVal val="ppt_h"/>
                                          </p:val>
                                        </p:tav>
                                        <p:tav tm="100000">
                                          <p:val>
                                            <p:strVal val="ppt_h"/>
                                          </p:val>
                                        </p:tav>
                                      </p:tavLst>
                                    </p:anim>
                                    <p:set>
                                      <p:cBhvr>
                                        <p:cTn id="374" dur="1" fill="hold">
                                          <p:stCondLst>
                                            <p:cond delay="2999"/>
                                          </p:stCondLst>
                                        </p:cTn>
                                        <p:tgtEl>
                                          <p:spTgt spid="922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78" grpId="0" animBg="1"/>
      <p:bldP spid="92179" grpId="0" animBg="1"/>
      <p:bldP spid="92180" grpId="0" animBg="1"/>
      <p:bldP spid="92181" grpId="0" animBg="1"/>
      <p:bldP spid="92182" grpId="0" animBg="1"/>
      <p:bldP spid="92183" grpId="0" animBg="1"/>
      <p:bldP spid="92184" grpId="0" animBg="1"/>
      <p:bldP spid="92200" grpId="0" animBg="1"/>
      <p:bldP spid="92200" grpId="1" animBg="1"/>
      <p:bldP spid="92201" grpId="0" animBg="1"/>
      <p:bldP spid="92201" grpId="1" animBg="1"/>
      <p:bldP spid="92202" grpId="0" animBg="1"/>
      <p:bldP spid="92202" grpId="1" animBg="1"/>
      <p:bldP spid="92203" grpId="0" animBg="1"/>
      <p:bldP spid="92203" grpId="1" animBg="1"/>
      <p:bldP spid="92204" grpId="0" animBg="1"/>
      <p:bldP spid="92204" grpId="1" animBg="1"/>
      <p:bldP spid="92205" grpId="0" animBg="1"/>
      <p:bldP spid="92205" grpId="1" animBg="1"/>
      <p:bldP spid="92209" grpId="0" animBg="1"/>
      <p:bldP spid="92209" grpId="1" animBg="1"/>
      <p:bldP spid="92210" grpId="0" animBg="1"/>
      <p:bldP spid="92210" grpId="1" animBg="1"/>
      <p:bldP spid="92211" grpId="0" animBg="1"/>
      <p:bldP spid="92211" grpId="1" animBg="1"/>
      <p:bldP spid="92212" grpId="0" animBg="1"/>
      <p:bldP spid="92212" grpId="1" animBg="1"/>
      <p:bldP spid="92213" grpId="0" animBg="1"/>
      <p:bldP spid="92213" grpId="1" animBg="1"/>
      <p:bldP spid="92227" grpId="0" animBg="1"/>
      <p:bldP spid="92227" grpId="1" animBg="1"/>
      <p:bldP spid="92228" grpId="0" animBg="1"/>
      <p:bldP spid="92228" grpId="1" animBg="1"/>
      <p:bldP spid="92229" grpId="0" animBg="1"/>
      <p:bldP spid="92229" grpId="1"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0</TotalTime>
  <Words>1368</Words>
  <Application>Microsoft Office PowerPoint</Application>
  <PresentationFormat>On-screen Show (4:3)</PresentationFormat>
  <Paragraphs>228</Paragraphs>
  <Slides>27</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Concourse</vt:lpstr>
      <vt:lpstr>Microsoft Equation 3.0</vt:lpstr>
      <vt:lpstr>PowerPoint Presentation</vt:lpstr>
      <vt:lpstr>PowerPoint Presentation</vt:lpstr>
      <vt:lpstr>Bài 18: TUẦN HOÀN MÁU</vt:lpstr>
      <vt:lpstr>Bài 18: TUẦN HOÀN MÁU</vt:lpstr>
      <vt:lpstr>Bài 18: TUẦN HOÀN MÁU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HOÀN THÀNH PHIẾU HỌC TẬP SAU:</vt:lpstr>
      <vt:lpstr> HOÀN THÀNH PHIẾU HỌC TẬP SAU: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andongnhi</dc:creator>
  <cp:lastModifiedBy>Steven</cp:lastModifiedBy>
  <cp:revision>109</cp:revision>
  <dcterms:created xsi:type="dcterms:W3CDTF">2017-10-22T12:51:00Z</dcterms:created>
  <dcterms:modified xsi:type="dcterms:W3CDTF">2021-12-26T08:05:30Z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DB19391C086743D3AC1D34E1702500D5</vt:lpwstr>
  </property>
  <property fmtid="{D5CDD505-2E9C-101B-9397-08002B2CF9AE}" pid="3" name="KSOProductBuildVer">
    <vt:lpwstr>1033-11.2.0.10426</vt:lpwstr>
  </property>
</Properties>
</file>