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2" r:id="rId2"/>
  </p:sldMasterIdLst>
  <p:notesMasterIdLst>
    <p:notesMasterId r:id="rId25"/>
  </p:notesMasterIdLst>
  <p:handoutMasterIdLst>
    <p:handoutMasterId r:id="rId26"/>
  </p:handoutMasterIdLst>
  <p:sldIdLst>
    <p:sldId id="450" r:id="rId3"/>
    <p:sldId id="413" r:id="rId4"/>
    <p:sldId id="412" r:id="rId5"/>
    <p:sldId id="474" r:id="rId6"/>
    <p:sldId id="447" r:id="rId7"/>
    <p:sldId id="456" r:id="rId8"/>
    <p:sldId id="458" r:id="rId9"/>
    <p:sldId id="428" r:id="rId10"/>
    <p:sldId id="429" r:id="rId11"/>
    <p:sldId id="432" r:id="rId12"/>
    <p:sldId id="475" r:id="rId13"/>
    <p:sldId id="470" r:id="rId14"/>
    <p:sldId id="476" r:id="rId15"/>
    <p:sldId id="461" r:id="rId16"/>
    <p:sldId id="427" r:id="rId17"/>
    <p:sldId id="498" r:id="rId18"/>
    <p:sldId id="460" r:id="rId19"/>
    <p:sldId id="435" r:id="rId20"/>
    <p:sldId id="414" r:id="rId21"/>
    <p:sldId id="448" r:id="rId22"/>
    <p:sldId id="459" r:id="rId23"/>
    <p:sldId id="464" r:id="rId24"/>
  </p:sldIdLst>
  <p:sldSz cx="9144000" cy="6858000" type="screen4x3"/>
  <p:notesSz cx="6858000" cy="9144000"/>
  <p:defaultTextStyle>
    <a:defPPr>
      <a:defRPr lang="en-US"/>
    </a:defPPr>
    <a:lvl1pPr marL="0" lvl="0" indent="0" algn="l" defTabSz="914400" rtl="0" eaLnBrk="0" fontAlgn="base" latinLnBrk="0" hangingPunct="0">
      <a:lnSpc>
        <a:spcPct val="100000"/>
      </a:lnSpc>
      <a:spcBef>
        <a:spcPct val="0"/>
      </a:spcBef>
      <a:spcAft>
        <a:spcPct val="0"/>
      </a:spcAft>
      <a:buNone/>
      <a:defRPr sz="2400" b="1" i="0" u="none" kern="1200" baseline="0">
        <a:solidFill>
          <a:schemeClr val="tx1"/>
        </a:solidFill>
        <a:latin typeface="Times New Roman" panose="02020603050405020304" pitchFamily="18" charset="0"/>
        <a:ea typeface="+mn-ea"/>
        <a:cs typeface="+mn-cs"/>
      </a:defRPr>
    </a:lvl1pPr>
    <a:lvl2pPr marL="457200" lvl="1" indent="0" algn="l" defTabSz="914400" rtl="0" eaLnBrk="0" fontAlgn="base" latinLnBrk="0" hangingPunct="0">
      <a:lnSpc>
        <a:spcPct val="100000"/>
      </a:lnSpc>
      <a:spcBef>
        <a:spcPct val="0"/>
      </a:spcBef>
      <a:spcAft>
        <a:spcPct val="0"/>
      </a:spcAft>
      <a:buNone/>
      <a:defRPr sz="2400" b="1"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sz="2400" b="1"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sz="2400" b="1"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sz="2400" b="1" i="0" u="none" kern="1200" baseline="0">
        <a:solidFill>
          <a:schemeClr val="tx1"/>
        </a:solidFill>
        <a:latin typeface="Times New Roman" panose="02020603050405020304" pitchFamily="18" charset="0"/>
        <a:ea typeface="+mn-ea"/>
        <a:cs typeface="+mn-cs"/>
      </a:defRPr>
    </a:lvl5pPr>
    <a:lvl6pPr marL="2286000" lvl="5" indent="0" algn="l" defTabSz="914400" rtl="0" eaLnBrk="0" fontAlgn="base" latinLnBrk="0" hangingPunct="0">
      <a:lnSpc>
        <a:spcPct val="100000"/>
      </a:lnSpc>
      <a:spcBef>
        <a:spcPct val="0"/>
      </a:spcBef>
      <a:spcAft>
        <a:spcPct val="0"/>
      </a:spcAft>
      <a:buNone/>
      <a:defRPr sz="2400" b="1" i="0" u="none" kern="1200" baseline="0">
        <a:solidFill>
          <a:schemeClr val="tx1"/>
        </a:solidFill>
        <a:latin typeface="Times New Roman" panose="02020603050405020304" pitchFamily="18" charset="0"/>
        <a:ea typeface="+mn-ea"/>
        <a:cs typeface="+mn-cs"/>
      </a:defRPr>
    </a:lvl6pPr>
    <a:lvl7pPr marL="2743200" lvl="6" indent="0" algn="l" defTabSz="914400" rtl="0" eaLnBrk="0" fontAlgn="base" latinLnBrk="0" hangingPunct="0">
      <a:lnSpc>
        <a:spcPct val="100000"/>
      </a:lnSpc>
      <a:spcBef>
        <a:spcPct val="0"/>
      </a:spcBef>
      <a:spcAft>
        <a:spcPct val="0"/>
      </a:spcAft>
      <a:buNone/>
      <a:defRPr sz="2400" b="1" i="0" u="none" kern="1200" baseline="0">
        <a:solidFill>
          <a:schemeClr val="tx1"/>
        </a:solidFill>
        <a:latin typeface="Times New Roman" panose="02020603050405020304" pitchFamily="18" charset="0"/>
        <a:ea typeface="+mn-ea"/>
        <a:cs typeface="+mn-cs"/>
      </a:defRPr>
    </a:lvl7pPr>
    <a:lvl8pPr marL="3200400" lvl="7" indent="0" algn="l" defTabSz="914400" rtl="0" eaLnBrk="0" fontAlgn="base" latinLnBrk="0" hangingPunct="0">
      <a:lnSpc>
        <a:spcPct val="100000"/>
      </a:lnSpc>
      <a:spcBef>
        <a:spcPct val="0"/>
      </a:spcBef>
      <a:spcAft>
        <a:spcPct val="0"/>
      </a:spcAft>
      <a:buNone/>
      <a:defRPr sz="2400" b="1" i="0" u="none" kern="1200" baseline="0">
        <a:solidFill>
          <a:schemeClr val="tx1"/>
        </a:solidFill>
        <a:latin typeface="Times New Roman" panose="02020603050405020304" pitchFamily="18" charset="0"/>
        <a:ea typeface="+mn-ea"/>
        <a:cs typeface="+mn-cs"/>
      </a:defRPr>
    </a:lvl8pPr>
    <a:lvl9pPr marL="3657600" lvl="8" indent="0" algn="l" defTabSz="914400" rtl="0" eaLnBrk="0" fontAlgn="base" latinLnBrk="0" hangingPunct="0">
      <a:lnSpc>
        <a:spcPct val="100000"/>
      </a:lnSpc>
      <a:spcBef>
        <a:spcPct val="0"/>
      </a:spcBef>
      <a:spcAft>
        <a:spcPct val="0"/>
      </a:spcAft>
      <a:buNone/>
      <a:defRPr sz="2400" b="1" i="0" u="none" kern="1200" baseline="0">
        <a:solidFill>
          <a:schemeClr val="tx1"/>
        </a:solidFill>
        <a:latin typeface="Times New Roman" panose="02020603050405020304"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86C2"/>
    <a:srgbClr val="FFFF99"/>
    <a:srgbClr val="008000"/>
    <a:srgbClr val="FF0000"/>
    <a:srgbClr val="000000"/>
    <a:srgbClr val="CCFF99"/>
    <a:srgbClr val="FFFF00"/>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1"/>
    <p:restoredTop sz="83301"/>
  </p:normalViewPr>
  <p:slideViewPr>
    <p:cSldViewPr showGuides="1">
      <p:cViewPr>
        <p:scale>
          <a:sx n="81" d="100"/>
          <a:sy n="81" d="100"/>
        </p:scale>
        <p:origin x="-1080" y="-36"/>
      </p:cViewPr>
      <p:guideLst>
        <p:guide orient="horz" pos="2160"/>
        <p:guide pos="2880"/>
      </p:guideLst>
    </p:cSldViewPr>
  </p:slideViewPr>
  <p:notesTextViewPr>
    <p:cViewPr>
      <p:scale>
        <a:sx n="100" d="100"/>
        <a:sy n="100" d="100"/>
      </p:scale>
      <p:origin x="0" y="0"/>
    </p:cViewPr>
  </p:notesTextViewPr>
  <p:sorterViewPr showFormatting="0">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l" eaLnBrk="1" hangingPunct="1">
              <a:defRPr sz="1200" b="0" smtClean="0">
                <a:effectLst/>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33123"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200" b="0" smtClean="0">
                <a:effectLst/>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33124"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l" eaLnBrk="1" hangingPunct="1">
              <a:defRPr sz="1200" b="0" smtClean="0">
                <a:effectLst/>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33125"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eaLnBrk="1" hangingPunct="1">
              <a:defRPr sz="1200" b="0" smtClean="0">
                <a:effectLst/>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64171B6B-BE2B-42C9-88FC-6FDB1A9C4E3D}" type="slidenum">
              <a:rPr kumimoji="0" lang="en-US"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8768347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l" eaLnBrk="1" hangingPunct="1">
              <a:defRPr sz="1200" b="0" smtClean="0">
                <a:effectLst/>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85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200" b="0" smtClean="0">
                <a:effectLst/>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148" name="Rectangle 4"/>
          <p:cNvSpPr>
            <a:spLocks noGrp="1" noRot="1" noChangeAspect="1" noTextEdit="1"/>
          </p:cNvSpPr>
          <p:nvPr>
            <p:ph type="sldImg" idx="2"/>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1085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Click to edit Master text styles</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Second level</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Third level</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Fourth level</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Fifth level</a:t>
            </a:r>
          </a:p>
        </p:txBody>
      </p:sp>
      <p:sp>
        <p:nvSpPr>
          <p:cNvPr id="1085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l" eaLnBrk="1" hangingPunct="1">
              <a:defRPr sz="1200" b="0" smtClean="0">
                <a:effectLst/>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85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eaLnBrk="1" hangingPunct="1">
              <a:defRPr sz="1200" b="0" smtClean="0">
                <a:effectLst/>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181DA4E8-27CA-4FA9-B5A7-A51C0AF55EFC}" type="slidenum">
              <a:rPr kumimoji="0" lang="en-US"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65789024"/>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p:cNvSpPr>
          <p:nvPr>
            <p:ph type="sldNum" sz="quarter"/>
          </p:nvPr>
        </p:nvSpPr>
        <p:spPr>
          <a:xfrm>
            <a:off x="3884613" y="8685213"/>
            <a:ext cx="2971800" cy="457200"/>
          </a:xfrm>
          <a:prstGeom prst="rect">
            <a:avLst/>
          </a:prstGeom>
          <a:noFill/>
          <a:ln w="9525">
            <a:noFill/>
          </a:ln>
        </p:spPr>
        <p:txBody>
          <a:bodyPr anchor="b" anchorCtr="0"/>
          <a:lstStyle/>
          <a:p>
            <a:pPr lvl="0" algn="r" eaLnBrk="1" hangingPunct="1"/>
            <a:fld id="{9A0DB2DC-4C9A-4742-B13C-FB6460FD3503}" type="slidenum">
              <a:rPr lang="en-US" altLang="en-US" sz="1200" b="0" dirty="0">
                <a:latin typeface="Arial" panose="020B0604020202020204" pitchFamily="34" charset="0"/>
              </a:rPr>
              <a:t>17</a:t>
            </a:fld>
            <a:endParaRPr lang="en-US" altLang="en-US" sz="1200" b="0" dirty="0">
              <a:latin typeface="Arial" panose="020B0604020202020204" pitchFamily="34" charset="0"/>
            </a:endParaRPr>
          </a:p>
        </p:txBody>
      </p:sp>
      <p:sp>
        <p:nvSpPr>
          <p:cNvPr id="27651" name="Slide Image Placeholder 1"/>
          <p:cNvSpPr>
            <a:spLocks noGrp="1" noRot="1" noChangeAspect="1" noTextEdit="1"/>
          </p:cNvSpPr>
          <p:nvPr>
            <p:ph type="sldImg"/>
          </p:nvPr>
        </p:nvSpPr>
        <p:spPr>
          <a:ln/>
        </p:spPr>
      </p:sp>
      <p:sp>
        <p:nvSpPr>
          <p:cNvPr id="27652" name="Notes Placeholder 2"/>
          <p:cNvSpPr>
            <a:spLocks noGrp="1"/>
          </p:cNvSpPr>
          <p:nvPr>
            <p:ph type="body" idx="1"/>
          </p:nvPr>
        </p:nvSpPr>
        <p:spPr>
          <a:ln/>
        </p:spPr>
        <p:txBody>
          <a:bodyPr wrap="square" lIns="91440" tIns="45720" rIns="91440" bIns="45720" anchor="t" anchorCtr="0"/>
          <a:lstStyle/>
          <a:p>
            <a:pPr lvl="0" eaLnBrk="1" hangingPunct="1"/>
            <a:endParaRPr lang="en-US" altLang="en-US" dirty="0"/>
          </a:p>
        </p:txBody>
      </p:sp>
      <p:sp>
        <p:nvSpPr>
          <p:cNvPr id="27653" name="Slide Number Placeholder 3"/>
          <p:cNvSpPr txBox="1">
            <a:spLocks noGrp="1"/>
          </p:cNvSpPr>
          <p:nvPr/>
        </p:nvSpPr>
        <p:spPr>
          <a:xfrm>
            <a:off x="3884613" y="8685213"/>
            <a:ext cx="2971800" cy="457200"/>
          </a:xfrm>
          <a:prstGeom prst="rect">
            <a:avLst/>
          </a:prstGeom>
          <a:noFill/>
          <a:ln w="9525">
            <a:noFill/>
          </a:ln>
        </p:spPr>
        <p:txBody>
          <a:bodyPr anchor="b" anchorCtr="0"/>
          <a:lstStyle/>
          <a:p>
            <a:pPr lvl="0" algn="r">
              <a:spcBef>
                <a:spcPct val="0"/>
              </a:spcBef>
            </a:pPr>
            <a:fld id="{9A0DB2DC-4C9A-4742-B13C-FB6460FD3503}" type="slidenum">
              <a:rPr lang="en-US" altLang="en-US" dirty="0">
                <a:latin typeface="Comic Sans MS" panose="030F0702030302020204" pitchFamily="66" charset="0"/>
              </a:rPr>
              <a:t>17</a:t>
            </a:fld>
            <a:endParaRPr lang="en-US" altLang="en-US" dirty="0">
              <a:latin typeface="Comic Sans MS" panose="030F0702030302020204" pitchFamily="66"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txBox="1">
            <a:spLocks noGrp="1"/>
          </p:cNvSpPr>
          <p:nvPr>
            <p:ph type="sldNum" sz="quarter"/>
          </p:nvPr>
        </p:nvSpPr>
        <p:spPr>
          <a:xfrm>
            <a:off x="3884613" y="8685213"/>
            <a:ext cx="2971800" cy="457200"/>
          </a:xfrm>
          <a:prstGeom prst="rect">
            <a:avLst/>
          </a:prstGeom>
          <a:noFill/>
          <a:ln w="9525">
            <a:noFill/>
          </a:ln>
        </p:spPr>
        <p:txBody>
          <a:bodyPr anchor="b" anchorCtr="0"/>
          <a:lstStyle/>
          <a:p>
            <a:pPr lvl="0" algn="r" eaLnBrk="1" hangingPunct="1"/>
            <a:fld id="{9A0DB2DC-4C9A-4742-B13C-FB6460FD3503}" type="slidenum">
              <a:rPr lang="en-US" altLang="en-US" sz="1200" b="0" dirty="0">
                <a:latin typeface="Arial" panose="020B0604020202020204" pitchFamily="34" charset="0"/>
              </a:rPr>
              <a:t>21</a:t>
            </a:fld>
            <a:endParaRPr lang="en-US" altLang="en-US" sz="1200" b="0" dirty="0">
              <a:latin typeface="Arial" panose="020B0604020202020204" pitchFamily="34" charset="0"/>
            </a:endParaRPr>
          </a:p>
        </p:txBody>
      </p:sp>
      <p:sp>
        <p:nvSpPr>
          <p:cNvPr id="33795" name="Rectangle 2"/>
          <p:cNvSpPr>
            <a:spLocks noGrp="1" noRot="1" noChangeAspect="1" noTextEdit="1"/>
          </p:cNvSpPr>
          <p:nvPr>
            <p:ph type="sldImg"/>
          </p:nvPr>
        </p:nvSpPr>
        <p:spPr>
          <a:ln/>
        </p:spPr>
      </p:sp>
      <p:sp>
        <p:nvSpPr>
          <p:cNvPr id="33796" name="Rectangle 3"/>
          <p:cNvSpPr>
            <a:spLocks noGrp="1"/>
          </p:cNvSpPr>
          <p:nvPr>
            <p:ph type="body" idx="1"/>
          </p:nvPr>
        </p:nvSpPr>
        <p:spPr>
          <a:ln/>
        </p:spPr>
        <p:txBody>
          <a:bodyPr wrap="square" lIns="91440" tIns="45720" rIns="91440" bIns="45720" anchor="t" anchorCtr="0"/>
          <a:lstStyle/>
          <a:p>
            <a:pPr lvl="0" eaLnBrk="1" hangingPunct="1"/>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16" name="Rectangle 17"/>
          <p:cNvSpPr>
            <a:spLocks noChangeArrowheads="1"/>
          </p:cNvSpPr>
          <p:nvPr/>
        </p:nvSpPr>
        <p:spPr bwMode="gray">
          <a:xfrm>
            <a:off x="8004175" y="0"/>
            <a:ext cx="1139825" cy="6858000"/>
          </a:xfrm>
          <a:prstGeom prst="rect">
            <a:avLst/>
          </a:prstGeom>
          <a:solidFill>
            <a:schemeClr val="bg2">
              <a:alpha val="39999"/>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17" name="Rectangle 18"/>
          <p:cNvSpPr>
            <a:spLocks noChangeArrowheads="1"/>
          </p:cNvSpPr>
          <p:nvPr/>
        </p:nvSpPr>
        <p:spPr bwMode="white">
          <a:xfrm>
            <a:off x="0" y="4638675"/>
            <a:ext cx="9144000" cy="2219325"/>
          </a:xfrm>
          <a:prstGeom prst="rect">
            <a:avLst/>
          </a:prstGeom>
          <a:solidFill>
            <a:schemeClr val="folHlink">
              <a:alpha val="31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18" name="Rectangle 19"/>
          <p:cNvSpPr>
            <a:spLocks noChangeArrowheads="1"/>
          </p:cNvSpPr>
          <p:nvPr/>
        </p:nvSpPr>
        <p:spPr bwMode="gray">
          <a:xfrm>
            <a:off x="0" y="2149475"/>
            <a:ext cx="9144000" cy="249872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19" name="Freeform 20"/>
          <p:cNvSpPr/>
          <p:nvPr/>
        </p:nvSpPr>
        <p:spPr bwMode="gray">
          <a:xfrm>
            <a:off x="-9525" y="2138363"/>
            <a:ext cx="8015288" cy="2271713"/>
          </a:xfrm>
          <a:custGeom>
            <a:avLst/>
            <a:gdLst>
              <a:gd name="T0" fmla="*/ 0 w 5049"/>
              <a:gd name="T1" fmla="*/ 0 h 1471"/>
              <a:gd name="T2" fmla="*/ 5049 w 5049"/>
              <a:gd name="T3" fmla="*/ 2 h 1471"/>
              <a:gd name="T4" fmla="*/ 5048 w 5049"/>
              <a:gd name="T5" fmla="*/ 1458 h 1471"/>
              <a:gd name="T6" fmla="*/ 0 w 5049"/>
              <a:gd name="T7" fmla="*/ 1471 h 1471"/>
              <a:gd name="T8" fmla="*/ 0 w 5049"/>
              <a:gd name="T9" fmla="*/ 0 h 1471"/>
            </a:gdLst>
            <a:ahLst/>
            <a:cxnLst>
              <a:cxn ang="0">
                <a:pos x="T0" y="T1"/>
              </a:cxn>
              <a:cxn ang="0">
                <a:pos x="T2" y="T3"/>
              </a:cxn>
              <a:cxn ang="0">
                <a:pos x="T4" y="T5"/>
              </a:cxn>
              <a:cxn ang="0">
                <a:pos x="T6" y="T7"/>
              </a:cxn>
              <a:cxn ang="0">
                <a:pos x="T8" y="T9"/>
              </a:cxn>
            </a:cxnLst>
            <a:rect l="0" t="0" r="r" b="b"/>
            <a:pathLst>
              <a:path w="5049" h="1471">
                <a:moveTo>
                  <a:pt x="0" y="0"/>
                </a:moveTo>
                <a:lnTo>
                  <a:pt x="5049" y="2"/>
                </a:lnTo>
                <a:lnTo>
                  <a:pt x="5048" y="1458"/>
                </a:lnTo>
                <a:lnTo>
                  <a:pt x="0" y="1471"/>
                </a:lnTo>
                <a:lnTo>
                  <a:pt x="0" y="0"/>
                </a:lnTo>
                <a:close/>
              </a:path>
            </a:pathLst>
          </a:custGeom>
          <a:solidFill>
            <a:schemeClr val="folHlink">
              <a:alpha val="73000"/>
            </a:schemeClr>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rgbClr val="003366"/>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20" name="AutoShape 21"/>
          <p:cNvSpPr>
            <a:spLocks noChangeArrowheads="1"/>
          </p:cNvSpPr>
          <p:nvPr/>
        </p:nvSpPr>
        <p:spPr bwMode="gray">
          <a:xfrm>
            <a:off x="7696200" y="5943600"/>
            <a:ext cx="609600" cy="533400"/>
          </a:xfrm>
          <a:prstGeom prst="hexagon">
            <a:avLst>
              <a:gd name="adj" fmla="val 28571"/>
              <a:gd name="vf" fmla="val 115470"/>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21" name="AutoShape 22"/>
          <p:cNvSpPr>
            <a:spLocks noChangeArrowheads="1"/>
          </p:cNvSpPr>
          <p:nvPr/>
        </p:nvSpPr>
        <p:spPr bwMode="gray">
          <a:xfrm>
            <a:off x="8229600" y="5638800"/>
            <a:ext cx="609600" cy="533400"/>
          </a:xfrm>
          <a:prstGeom prst="hexagon">
            <a:avLst>
              <a:gd name="adj" fmla="val 28571"/>
              <a:gd name="vf" fmla="val 115470"/>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22" name="AutoShape 23"/>
          <p:cNvSpPr>
            <a:spLocks noChangeArrowheads="1"/>
          </p:cNvSpPr>
          <p:nvPr/>
        </p:nvSpPr>
        <p:spPr bwMode="gray">
          <a:xfrm>
            <a:off x="8220075" y="6229350"/>
            <a:ext cx="609600" cy="533400"/>
          </a:xfrm>
          <a:prstGeom prst="hexagon">
            <a:avLst>
              <a:gd name="adj" fmla="val 28571"/>
              <a:gd name="vf" fmla="val 115470"/>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grpSp>
        <p:nvGrpSpPr>
          <p:cNvPr id="3081" name="Group 116"/>
          <p:cNvGrpSpPr/>
          <p:nvPr/>
        </p:nvGrpSpPr>
        <p:grpSpPr>
          <a:xfrm>
            <a:off x="190500" y="2324100"/>
            <a:ext cx="3276600" cy="3314700"/>
            <a:chOff x="120" y="1464"/>
            <a:chExt cx="2064" cy="2088"/>
          </a:xfrm>
        </p:grpSpPr>
        <p:sp>
          <p:nvSpPr>
            <p:cNvPr id="24" name="AutoShape 113" descr="gdd01"/>
            <p:cNvSpPr>
              <a:spLocks noChangeArrowheads="1"/>
            </p:cNvSpPr>
            <p:nvPr/>
          </p:nvSpPr>
          <p:spPr bwMode="gray">
            <a:xfrm>
              <a:off x="120" y="1992"/>
              <a:ext cx="1104" cy="1008"/>
            </a:xfrm>
            <a:prstGeom prst="hexagon">
              <a:avLst>
                <a:gd name="adj" fmla="val 27381"/>
                <a:gd name="vf" fmla="val 115470"/>
              </a:avLst>
            </a:prstGeom>
            <a:blipFill dpi="0" rotWithShape="1">
              <a:blip r:embed="rId2"/>
              <a:srcRect/>
              <a:stretch>
                <a:fillRect/>
              </a:stretch>
            </a:blipFill>
            <a:ln w="28575">
              <a:solidFill>
                <a:schemeClr val="bg1"/>
              </a:solidFill>
              <a:miter lim="800000"/>
            </a:ln>
            <a:effectLst>
              <a:outerShdw dist="125080" dir="1437749" algn="ctr" rotWithShape="0">
                <a:schemeClr val="bg2">
                  <a:alpha val="32001"/>
                </a:schemeClr>
              </a:outerShdw>
            </a:effectLst>
          </p:spPr>
          <p:txBody>
            <a:bodyPr wrap="none" anchor="ctr"/>
            <a:lstStyle/>
            <a:p>
              <a:pPr lvl="0" algn="ctr"/>
              <a:endParaRPr lang="ko-KR" altLang="en-US" sz="1800" b="0" dirty="0">
                <a:latin typeface="Times New Roman" panose="02020603050405020304" pitchFamily="18" charset="0"/>
                <a:ea typeface="굴림" pitchFamily="34" charset="-127"/>
              </a:endParaRPr>
            </a:p>
          </p:txBody>
        </p:sp>
        <p:sp>
          <p:nvSpPr>
            <p:cNvPr id="25" name="AutoShape 114" descr="gdd04"/>
            <p:cNvSpPr>
              <a:spLocks noChangeArrowheads="1"/>
            </p:cNvSpPr>
            <p:nvPr/>
          </p:nvSpPr>
          <p:spPr bwMode="gray">
            <a:xfrm>
              <a:off x="1032" y="1464"/>
              <a:ext cx="1152" cy="1008"/>
            </a:xfrm>
            <a:prstGeom prst="hexagon">
              <a:avLst>
                <a:gd name="adj" fmla="val 28571"/>
                <a:gd name="vf" fmla="val 115470"/>
              </a:avLst>
            </a:prstGeom>
            <a:blipFill dpi="0" rotWithShape="1">
              <a:blip r:embed="rId3"/>
              <a:srcRect/>
              <a:stretch>
                <a:fillRect/>
              </a:stretch>
            </a:blipFill>
            <a:ln w="28575">
              <a:solidFill>
                <a:schemeClr val="bg1"/>
              </a:solidFill>
              <a:miter lim="800000"/>
            </a:ln>
            <a:effectLst>
              <a:outerShdw dist="125080" dir="1437749" algn="ctr" rotWithShape="0">
                <a:schemeClr val="bg2">
                  <a:alpha val="32001"/>
                </a:schemeClr>
              </a:outerShdw>
            </a:effectLst>
          </p:spPr>
          <p:txBody>
            <a:bodyPr wrap="none" anchor="ctr"/>
            <a:lstStyle/>
            <a:p>
              <a:pPr lvl="0" algn="ctr"/>
              <a:endParaRPr lang="ko-KR" altLang="en-US" sz="1800" b="0" dirty="0">
                <a:latin typeface="Times New Roman" panose="02020603050405020304" pitchFamily="18" charset="0"/>
                <a:ea typeface="굴림" pitchFamily="34" charset="-127"/>
              </a:endParaRPr>
            </a:p>
          </p:txBody>
        </p:sp>
        <p:sp>
          <p:nvSpPr>
            <p:cNvPr id="26" name="AutoShape 115" descr="gdd03"/>
            <p:cNvSpPr>
              <a:spLocks noChangeArrowheads="1"/>
            </p:cNvSpPr>
            <p:nvPr/>
          </p:nvSpPr>
          <p:spPr bwMode="gray">
            <a:xfrm>
              <a:off x="1008" y="2544"/>
              <a:ext cx="1152" cy="1008"/>
            </a:xfrm>
            <a:prstGeom prst="hexagon">
              <a:avLst>
                <a:gd name="adj" fmla="val 28571"/>
                <a:gd name="vf" fmla="val 115470"/>
              </a:avLst>
            </a:prstGeom>
            <a:blipFill dpi="0" rotWithShape="1">
              <a:blip r:embed="rId4"/>
              <a:srcRect/>
              <a:stretch>
                <a:fillRect/>
              </a:stretch>
            </a:blipFill>
            <a:ln w="28575">
              <a:solidFill>
                <a:schemeClr val="bg1"/>
              </a:solidFill>
              <a:miter lim="800000"/>
            </a:ln>
            <a:effectLst>
              <a:outerShdw dist="125080" dir="1437749" algn="ctr" rotWithShape="0">
                <a:schemeClr val="bg2">
                  <a:alpha val="32001"/>
                </a:schemeClr>
              </a:outerShdw>
            </a:effectLst>
          </p:spPr>
          <p:txBody>
            <a:bodyPr wrap="none" anchor="ctr"/>
            <a:lstStyle/>
            <a:p>
              <a:pPr lvl="0" algn="ctr"/>
              <a:endParaRPr lang="ko-KR" altLang="en-US" sz="1800" b="0" dirty="0">
                <a:latin typeface="Times New Roman" panose="02020603050405020304" pitchFamily="18" charset="0"/>
                <a:ea typeface="굴림" pitchFamily="34" charset="-127"/>
              </a:endParaRPr>
            </a:p>
          </p:txBody>
        </p:sp>
      </p:grpSp>
      <p:sp>
        <p:nvSpPr>
          <p:cNvPr id="3074" name="Rectangle 2"/>
          <p:cNvSpPr>
            <a:spLocks noGrp="1" noChangeArrowheads="1"/>
          </p:cNvSpPr>
          <p:nvPr>
            <p:ph type="ctrTitle"/>
          </p:nvPr>
        </p:nvSpPr>
        <p:spPr bwMode="gray">
          <a:xfrm>
            <a:off x="1143000" y="990600"/>
            <a:ext cx="6705600" cy="1012825"/>
          </a:xfrm>
        </p:spPr>
        <p:txBody>
          <a:bodyPr/>
          <a:lstStyle>
            <a:lvl1pPr algn="ctr">
              <a:defRPr sz="3600" b="1">
                <a:solidFill>
                  <a:schemeClr val="tx2"/>
                </a:solidFill>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bwMode="white">
          <a:xfrm>
            <a:off x="3505200" y="2971800"/>
            <a:ext cx="4343400" cy="685800"/>
          </a:xfrm>
        </p:spPr>
        <p:txBody>
          <a:bodyPr/>
          <a:lstStyle>
            <a:lvl1pPr marL="0" indent="0" algn="r">
              <a:buFont typeface="Wingdings" panose="05000000000000000000" pitchFamily="2" charset="2"/>
              <a:buNone/>
              <a:defRPr sz="1400">
                <a:solidFill>
                  <a:schemeClr val="bg1"/>
                </a:solidFill>
              </a:defRPr>
            </a:lvl1pPr>
          </a:lstStyle>
          <a:p>
            <a:pPr lvl="0"/>
            <a:r>
              <a:rPr lang="en-US" altLang="en-US" noProof="0" smtClean="0"/>
              <a:t>Click to edit Master subtitle style</a:t>
            </a:r>
          </a:p>
        </p:txBody>
      </p:sp>
      <p:sp>
        <p:nvSpPr>
          <p:cNvPr id="27" name="Rectangle 4"/>
          <p:cNvSpPr>
            <a:spLocks noGrp="1" noChangeArrowheads="1"/>
          </p:cNvSpPr>
          <p:nvPr>
            <p:ph type="dt" sz="half" idx="2"/>
          </p:nvPr>
        </p:nvSpPr>
        <p:spPr bwMode="auto">
          <a:xfrm>
            <a:off x="3352800" y="6553200"/>
            <a:ext cx="2133600" cy="152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000" smtClean="0">
                <a:solidFill>
                  <a:schemeClr val="tx2"/>
                </a:solidFill>
                <a:latin typeface="+mn-lt"/>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en-US" sz="1000" b="0" i="0" u="none" strike="noStrike" kern="1200" cap="none" spc="0" normalizeH="0" baseline="0" noProof="0">
              <a:ln>
                <a:noFill/>
              </a:ln>
              <a:solidFill>
                <a:schemeClr val="tx2"/>
              </a:solidFill>
              <a:effectLst/>
              <a:uLnTx/>
              <a:uFillTx/>
              <a:latin typeface="+mn-lt"/>
              <a:ea typeface="+mn-ea"/>
              <a:cs typeface="+mn-cs"/>
            </a:endParaRPr>
          </a:p>
        </p:txBody>
      </p:sp>
      <p:sp>
        <p:nvSpPr>
          <p:cNvPr id="28" name="Rectangle 5"/>
          <p:cNvSpPr>
            <a:spLocks noGrp="1" noChangeArrowheads="1"/>
          </p:cNvSpPr>
          <p:nvPr>
            <p:ph type="ftr" sz="quarter" idx="3"/>
          </p:nvPr>
        </p:nvSpPr>
        <p:spPr bwMode="auto">
          <a:xfrm>
            <a:off x="304800" y="6477000"/>
            <a:ext cx="2590800" cy="2286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eaLnBrk="1" hangingPunct="1">
              <a:defRPr sz="1200" b="0" smtClean="0">
                <a:solidFill>
                  <a:schemeClr val="tx2"/>
                </a:solidFill>
                <a:effectLst/>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2"/>
              </a:solidFill>
              <a:effectLst/>
              <a:uLnTx/>
              <a:uFillTx/>
              <a:latin typeface="Arial" panose="020B0604020202020204" pitchFamily="34" charset="0"/>
              <a:ea typeface="+mn-ea"/>
              <a:cs typeface="+mn-cs"/>
            </a:endParaRPr>
          </a:p>
        </p:txBody>
      </p:sp>
      <p:sp>
        <p:nvSpPr>
          <p:cNvPr id="29" name="Rectangle 6"/>
          <p:cNvSpPr>
            <a:spLocks noGrp="1" noChangeArrowheads="1"/>
          </p:cNvSpPr>
          <p:nvPr>
            <p:ph type="sldNum" sz="quarter" idx="4"/>
          </p:nvPr>
        </p:nvSpPr>
        <p:spPr bwMode="auto">
          <a:xfrm>
            <a:off x="8210550" y="6467475"/>
            <a:ext cx="533400" cy="24447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200" smtClean="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4435383C-A790-4882-9242-C14371E0D890}" type="slidenum">
              <a:rPr kumimoji="0" lang="en-US" altLang="en-US" sz="1200" b="0" i="0" u="none" strike="noStrike" kern="1200" cap="none" spc="0" normalizeH="0" baseline="0" noProof="0">
                <a:ln>
                  <a:noFill/>
                </a:ln>
                <a:solidFill>
                  <a:schemeClr val="bg1"/>
                </a:solidFill>
                <a:effectLst/>
                <a:uLnTx/>
                <a:uFillTx/>
                <a:latin typeface="Arial" panose="020B0604020202020204" pitchFamily="34" charset="0"/>
                <a:ea typeface="+mn-ea"/>
                <a:cs typeface="+mn-cs"/>
              </a:rPr>
              <a:t>‹#›</a:t>
            </a:fld>
            <a:endParaRPr kumimoji="0" lang="en-US" altLang="en-US" sz="1200" b="0" i="0" u="none" strike="noStrike" kern="1200" cap="none" spc="0" normalizeH="0" baseline="0" noProof="0">
              <a:ln>
                <a:noFill/>
              </a:ln>
              <a:solidFill>
                <a:schemeClr val="bg1"/>
              </a:solidFill>
              <a:effectLst/>
              <a:uLnTx/>
              <a:uFillTx/>
              <a:latin typeface="Arial" panose="020B0604020202020204" pitchFamily="34" charset="0"/>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FBEFF41F-41AF-407D-BAF1-BF564FEE0964}" type="slidenum">
              <a:rPr kumimoji="0" lang="en-US" altLang="en-US" sz="1000" b="0" i="0" u="none" strike="noStrike" kern="1200" cap="none" spc="0" normalizeH="0" baseline="0" noProof="0">
                <a:ln>
                  <a:noFill/>
                </a:ln>
                <a:solidFill>
                  <a:schemeClr val="bg1"/>
                </a:solidFill>
                <a:effectLst/>
                <a:uLnTx/>
                <a:uFillTx/>
                <a:latin typeface="+mn-lt"/>
                <a:ea typeface="+mn-ea"/>
                <a:cs typeface="+mn-cs"/>
              </a:rPr>
              <a:t>‹#›</a:t>
            </a:fld>
            <a:endParaRPr kumimoji="0" lang="en-US" altLang="en-US" sz="1000" b="0" i="0" u="none" strike="noStrike" kern="1200" cap="none" spc="0" normalizeH="0" baseline="0" noProof="0">
              <a:ln>
                <a:noFill/>
              </a:ln>
              <a:solidFill>
                <a:schemeClr val="bg1"/>
              </a:solidFill>
              <a:effectLst/>
              <a:uLnTx/>
              <a:uFillTx/>
              <a:latin typeface="+mn-lt"/>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400"/>
            <a:ext cx="2057400" cy="6172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52400"/>
            <a:ext cx="6019800" cy="6172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FBEFF41F-41AF-407D-BAF1-BF564FEE0964}" type="slidenum">
              <a:rPr kumimoji="0" lang="en-US" altLang="en-US" sz="1000" b="0" i="0" u="none" strike="noStrike" kern="1200" cap="none" spc="0" normalizeH="0" baseline="0" noProof="0">
                <a:ln>
                  <a:noFill/>
                </a:ln>
                <a:solidFill>
                  <a:schemeClr val="bg1"/>
                </a:solidFill>
                <a:effectLst/>
                <a:uLnTx/>
                <a:uFillTx/>
                <a:latin typeface="+mn-lt"/>
                <a:ea typeface="+mn-ea"/>
                <a:cs typeface="+mn-cs"/>
              </a:rPr>
              <a:t>‹#›</a:t>
            </a:fld>
            <a:endParaRPr kumimoji="0" lang="en-US" altLang="en-US" sz="1000" b="0" i="0" u="none" strike="noStrike" kern="1200" cap="none" spc="0" normalizeH="0" baseline="0" noProof="0">
              <a:ln>
                <a:noFill/>
              </a:ln>
              <a:solidFill>
                <a:schemeClr val="bg1"/>
              </a:solidFill>
              <a:effectLst/>
              <a:uLnTx/>
              <a:uFillTx/>
              <a:latin typeface="+mn-lt"/>
              <a:ea typeface="+mn-ea"/>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6705600" cy="5635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076325"/>
            <a:ext cx="4038600" cy="524827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076325"/>
            <a:ext cx="4038600" cy="25479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48200" y="3776663"/>
            <a:ext cx="4038600" cy="254793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Date Placeholder 5"/>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FBEFF41F-41AF-407D-BAF1-BF564FEE0964}" type="slidenum">
              <a:rPr kumimoji="0" lang="en-US" altLang="en-US" sz="1000" b="0" i="0" u="none" strike="noStrike" kern="1200" cap="none" spc="0" normalizeH="0" baseline="0" noProof="0">
                <a:ln>
                  <a:noFill/>
                </a:ln>
                <a:solidFill>
                  <a:schemeClr val="bg1"/>
                </a:solidFill>
                <a:effectLst/>
                <a:uLnTx/>
                <a:uFillTx/>
                <a:latin typeface="+mn-lt"/>
                <a:ea typeface="+mn-ea"/>
                <a:cs typeface="+mn-cs"/>
              </a:rPr>
              <a:t>‹#›</a:t>
            </a:fld>
            <a:endParaRPr kumimoji="0" lang="en-US" altLang="en-US" sz="1000" b="0" i="0" u="none" strike="noStrike" kern="1200" cap="none" spc="0" normalizeH="0" baseline="0" noProof="0">
              <a:ln>
                <a:noFill/>
              </a:ln>
              <a:solidFill>
                <a:schemeClr val="bg1"/>
              </a:solidFill>
              <a:effectLst/>
              <a:uLnTx/>
              <a:uFillTx/>
              <a:latin typeface="+mn-lt"/>
              <a:ea typeface="+mn-ea"/>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bg>
      <p:bgPr>
        <a:solidFill>
          <a:schemeClr val="bg1"/>
        </a:solidFill>
        <a:effectLst/>
      </p:bgPr>
    </p:bg>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6" name="Date Placeholder 2"/>
          <p:cNvSpPr>
            <a:spLocks noGrp="1"/>
          </p:cNvSpPr>
          <p:nvPr>
            <p:ph type="dt" sz="half" idx="2"/>
          </p:nvPr>
        </p:nvSpPr>
        <p:spPr bwMode="auto">
          <a:xfrm>
            <a:off x="457200" y="6245225"/>
            <a:ext cx="21336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mtClean="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7" name="Footer Placeholder 3"/>
          <p:cNvSpPr>
            <a:spLocks noGrp="1"/>
          </p:cNvSpPr>
          <p:nvPr>
            <p:ph type="ftr" sz="quarter" idx="3"/>
          </p:nvPr>
        </p:nvSpPr>
        <p:spPr>
          <a:xfrm>
            <a:off x="3124200" y="6245225"/>
            <a:ext cx="2895600" cy="476250"/>
          </a:xfrm>
        </p:spPr>
        <p:txBody>
          <a:bodyPr/>
          <a:lstStyle>
            <a:lvl1pPr algn="ctr" eaLnBrk="1" hangingPunct="1">
              <a:defRPr smtClean="0">
                <a:effectLst>
                  <a:outerShdw blurRad="38100" dist="38100" dir="2700000" algn="tl">
                    <a:srgbClr val="000000">
                      <a:alpha val="43137"/>
                    </a:srgbClr>
                  </a:outerShdw>
                </a:effectLst>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18" name="Slide Number Placeholder 4"/>
          <p:cNvSpPr>
            <a:spLocks noGrp="1"/>
          </p:cNvSpPr>
          <p:nvPr>
            <p:ph type="sldNum" sz="quarter" idx="4"/>
          </p:nvPr>
        </p:nvSpPr>
        <p:spPr bwMode="auto">
          <a:xfrm>
            <a:off x="6553200" y="6245225"/>
            <a:ext cx="21336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mtClean="0"/>
            </a:lvl1pPr>
          </a:lstStyle>
          <a:p>
            <a:pPr marL="0" marR="0" lvl="0" indent="0" algn="r" defTabSz="914400" rtl="0" eaLnBrk="1" fontAlgn="base" latinLnBrk="0" hangingPunct="1">
              <a:lnSpc>
                <a:spcPct val="100000"/>
              </a:lnSpc>
              <a:spcBef>
                <a:spcPct val="0"/>
              </a:spcBef>
              <a:spcAft>
                <a:spcPct val="0"/>
              </a:spcAft>
              <a:buClrTx/>
              <a:buSzTx/>
              <a:buFontTx/>
              <a:buNone/>
              <a:defRPr/>
            </a:pPr>
            <a:fld id="{7E13B212-81C9-4FDB-B86E-C1117B88FDE6}" type="slidenum">
              <a:rPr kumimoji="0" lang="en-US" altLang="en-US" sz="1000" b="0" i="0" u="none" strike="noStrike" kern="1200" cap="none" spc="0" normalizeH="0" baseline="0" noProof="0">
                <a:ln>
                  <a:noFill/>
                </a:ln>
                <a:solidFill>
                  <a:schemeClr val="bg1"/>
                </a:solidFill>
                <a:effectLst/>
                <a:uLnTx/>
                <a:uFillTx/>
                <a:latin typeface="+mn-lt"/>
                <a:ea typeface="+mn-ea"/>
                <a:cs typeface="+mn-cs"/>
              </a:rPr>
              <a:t>‹#›</a:t>
            </a:fld>
            <a:endParaRPr kumimoji="0" lang="en-US" altLang="en-US" sz="1000" b="0" i="0" u="none" strike="noStrike" kern="1200" cap="none" spc="0" normalizeH="0" baseline="0" noProof="0">
              <a:ln>
                <a:noFill/>
              </a:ln>
              <a:solidFill>
                <a:schemeClr val="bg1"/>
              </a:solidFill>
              <a:effectLst/>
              <a:uLnTx/>
              <a:uFillTx/>
              <a:latin typeface="+mn-lt"/>
              <a:ea typeface="+mn-ea"/>
              <a:cs typeface="+mn-cs"/>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rotWithShape="0">
          <a:blip r:embed="rId2"/>
        </a:blipFill>
        <a:effectLst/>
      </p:bgPr>
    </p:bg>
    <p:spTree>
      <p:nvGrpSpPr>
        <p:cNvPr id="1" name=""/>
        <p:cNvGrpSpPr/>
        <p:nvPr/>
      </p:nvGrpSpPr>
      <p:grpSpPr>
        <a:xfrm>
          <a:off x="0" y="0"/>
          <a:ext cx="0" cy="0"/>
          <a:chOff x="0" y="0"/>
          <a:chExt cx="0" cy="0"/>
        </a:xfrm>
      </p:grpSpPr>
      <p:sp>
        <p:nvSpPr>
          <p:cNvPr id="5122" name="AutoShape 7"/>
          <p:cNvSpPr/>
          <p:nvPr/>
        </p:nvSpPr>
        <p:spPr>
          <a:xfrm>
            <a:off x="685800" y="914400"/>
            <a:ext cx="7772400" cy="109538"/>
          </a:xfrm>
          <a:custGeom>
            <a:avLst/>
            <a:gdLst/>
            <a:ahLst/>
            <a:cxnLst>
              <a:cxn ang="0">
                <a:pos x="0" y="0"/>
              </a:cxn>
              <a:cxn ang="0">
                <a:pos x="2147483646" y="0"/>
              </a:cxn>
              <a:cxn ang="0">
                <a:pos x="2147483646" y="11998573"/>
              </a:cxn>
              <a:cxn ang="0">
                <a:pos x="0" y="11998573"/>
              </a:cxn>
              <a:cxn ang="0">
                <a:pos x="0" y="0"/>
              </a:cxn>
              <a:cxn ang="0">
                <a:pos x="2147483646" y="0"/>
              </a:cxn>
            </a:cxnLst>
            <a:rect l="0" t="0" r="0" b="0"/>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alpha val="100000"/>
            </a:schemeClr>
          </a:solidFill>
          <a:ln w="9525" cap="flat" cmpd="sng">
            <a:solidFill>
              <a:schemeClr val="accent2">
                <a:alpha val="100000"/>
              </a:schemeClr>
            </a:solidFill>
            <a:prstDash val="solid"/>
            <a:round/>
            <a:headEnd type="none" w="med" len="med"/>
            <a:tailEnd type="none" w="med" len="med"/>
          </a:ln>
        </p:spPr>
        <p:txBody>
          <a:bodyPr/>
          <a:lstStyle/>
          <a:p>
            <a:endParaRPr lang="en-US"/>
          </a:p>
        </p:txBody>
      </p:sp>
      <p:sp>
        <p:nvSpPr>
          <p:cNvPr id="145410" name="Rectangle 2"/>
          <p:cNvSpPr>
            <a:spLocks noGrp="1" noChangeArrowheads="1"/>
          </p:cNvSpPr>
          <p:nvPr>
            <p:ph type="ctrTitle"/>
          </p:nvPr>
        </p:nvSpPr>
        <p:spPr>
          <a:xfrm>
            <a:off x="685800" y="990600"/>
            <a:ext cx="7772400" cy="1371600"/>
          </a:xfrm>
        </p:spPr>
        <p:txBody>
          <a:bodyPr/>
          <a:lstStyle>
            <a:lvl1pPr>
              <a:defRPr sz="4000"/>
            </a:lvl1pPr>
          </a:lstStyle>
          <a:p>
            <a:pPr lvl="0"/>
            <a:r>
              <a:rPr lang="en-US" altLang="en-US" noProof="0" smtClean="0"/>
              <a:t>Click to edit Master title style</a:t>
            </a:r>
          </a:p>
        </p:txBody>
      </p:sp>
      <p:sp>
        <p:nvSpPr>
          <p:cNvPr id="145411" name="Rectangle 3"/>
          <p:cNvSpPr>
            <a:spLocks noGrp="1" noChangeArrowheads="1"/>
          </p:cNvSpPr>
          <p:nvPr>
            <p:ph type="subTitle" idx="1"/>
          </p:nvPr>
        </p:nvSpPr>
        <p:spPr>
          <a:xfrm>
            <a:off x="1447800" y="3429000"/>
            <a:ext cx="7010400" cy="1600200"/>
          </a:xfrm>
        </p:spPr>
        <p:txBody>
          <a:bodyPr/>
          <a:lstStyle>
            <a:lvl1pPr marL="0" indent="0">
              <a:buFont typeface="Wingdings" panose="05000000000000000000" pitchFamily="2" charset="2"/>
              <a:buNone/>
              <a:defRPr sz="2800"/>
            </a:lvl1pPr>
          </a:lstStyle>
          <a:p>
            <a:pPr lvl="0"/>
            <a:r>
              <a:rPr lang="en-US" altLang="en-US" noProof="0" smtClean="0"/>
              <a:t>Click to edit Master subtitle style</a:t>
            </a:r>
          </a:p>
        </p:txBody>
      </p:sp>
      <p:sp>
        <p:nvSpPr>
          <p:cNvPr id="10" name="Date Placeholder 4"/>
          <p:cNvSpPr>
            <a:spLocks noGrp="1" noChangeArrowheads="1"/>
          </p:cNvSpPr>
          <p:nvPr>
            <p:ph type="dt" sz="half" idx="2"/>
          </p:nvPr>
        </p:nvSpPr>
        <p:spPr bwMode="auto">
          <a:xfrm>
            <a:off x="685800" y="6248400"/>
            <a:ext cx="19050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mtClean="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11" name="Footer Placeholder 5"/>
          <p:cNvSpPr>
            <a:spLocks noGrp="1" noChangeArrowheads="1"/>
          </p:cNvSpPr>
          <p:nvPr>
            <p:ph type="ftr" sz="quarter" idx="3"/>
          </p:nvPr>
        </p:nvSpPr>
        <p:spPr bwMode="auto">
          <a:xfrm>
            <a:off x="3124200" y="6248400"/>
            <a:ext cx="2895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mtClean="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12" name="Slide Number Placeholder 6"/>
          <p:cNvSpPr>
            <a:spLocks noGrp="1" noChangeArrowheads="1"/>
          </p:cNvSpPr>
          <p:nvPr>
            <p:ph type="sldNum" sz="quarter" idx="4"/>
          </p:nvPr>
        </p:nvSpPr>
        <p:spPr bwMode="auto">
          <a:xfrm>
            <a:off x="6553200" y="6248400"/>
            <a:ext cx="19050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mtClean="0"/>
            </a:lvl1pPr>
          </a:lstStyle>
          <a:p>
            <a:pPr marL="0" marR="0" lvl="0" indent="0" algn="r" defTabSz="914400" rtl="0" eaLnBrk="1" fontAlgn="base" latinLnBrk="0" hangingPunct="1">
              <a:lnSpc>
                <a:spcPct val="100000"/>
              </a:lnSpc>
              <a:spcBef>
                <a:spcPct val="0"/>
              </a:spcBef>
              <a:spcAft>
                <a:spcPct val="0"/>
              </a:spcAft>
              <a:buClrTx/>
              <a:buSzTx/>
              <a:buFontTx/>
              <a:buNone/>
              <a:defRPr/>
            </a:pPr>
            <a:fld id="{9C695482-ACE3-4B0B-9843-92D6097BAD2A}" type="slidenum">
              <a:rPr kumimoji="0" lang="en-US" altLang="en-US" sz="1200" b="0" i="0" u="none" strike="noStrike" kern="1200" cap="none" spc="0" normalizeH="0" baseline="0" noProof="0">
                <a:ln>
                  <a:noFill/>
                </a:ln>
                <a:solidFill>
                  <a:schemeClr val="tx1"/>
                </a:solidFill>
                <a:effectLst/>
                <a:uLnTx/>
                <a:uFillTx/>
                <a:latin typeface="+mn-lt"/>
                <a:ea typeface="+mn-ea"/>
                <a:cs typeface="+mn-cs"/>
              </a:rPr>
              <a:t>‹#›</a:t>
            </a:fld>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5118E23F-9132-4ADD-A6DC-3D4844FDF5BB}" type="slidenum">
              <a:rPr kumimoji="0" lang="en-US" altLang="en-US" sz="1200" b="0" i="0" u="none" strike="noStrike" kern="1200" cap="none" spc="0" normalizeH="0" baseline="0" noProof="0">
                <a:ln>
                  <a:noFill/>
                </a:ln>
                <a:solidFill>
                  <a:schemeClr val="tx1"/>
                </a:solidFill>
                <a:effectLst/>
                <a:uLnTx/>
                <a:uFillTx/>
                <a:latin typeface="+mn-lt"/>
                <a:ea typeface="+mn-ea"/>
                <a:cs typeface="+mn-cs"/>
              </a:rPr>
              <a:t>‹#›</a:t>
            </a:fld>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5118E23F-9132-4ADD-A6DC-3D4844FDF5BB}" type="slidenum">
              <a:rPr kumimoji="0" lang="en-US" altLang="en-US" sz="1200" b="0" i="0" u="none" strike="noStrike" kern="1200" cap="none" spc="0" normalizeH="0" baseline="0" noProof="0">
                <a:ln>
                  <a:noFill/>
                </a:ln>
                <a:solidFill>
                  <a:schemeClr val="tx1"/>
                </a:solidFill>
                <a:effectLst/>
                <a:uLnTx/>
                <a:uFillTx/>
                <a:latin typeface="+mn-lt"/>
                <a:ea typeface="+mn-ea"/>
                <a:cs typeface="+mn-cs"/>
              </a:rPr>
              <a:t>‹#›</a:t>
            </a:fld>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66738" y="1752600"/>
            <a:ext cx="3924300" cy="4267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3438" y="1752600"/>
            <a:ext cx="3924300" cy="4267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5118E23F-9132-4ADD-A6DC-3D4844FDF5BB}" type="slidenum">
              <a:rPr kumimoji="0" lang="en-US" altLang="en-US" sz="1200" b="0" i="0" u="none" strike="noStrike" kern="1200" cap="none" spc="0" normalizeH="0" baseline="0" noProof="0">
                <a:ln>
                  <a:noFill/>
                </a:ln>
                <a:solidFill>
                  <a:schemeClr val="tx1"/>
                </a:solidFill>
                <a:effectLst/>
                <a:uLnTx/>
                <a:uFillTx/>
                <a:latin typeface="+mn-lt"/>
                <a:ea typeface="+mn-ea"/>
                <a:cs typeface="+mn-cs"/>
              </a:rPr>
              <a:t>‹#›</a:t>
            </a:fld>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5118E23F-9132-4ADD-A6DC-3D4844FDF5BB}" type="slidenum">
              <a:rPr kumimoji="0" lang="en-US" altLang="en-US" sz="1200" b="0" i="0" u="none" strike="noStrike" kern="1200" cap="none" spc="0" normalizeH="0" baseline="0" noProof="0">
                <a:ln>
                  <a:noFill/>
                </a:ln>
                <a:solidFill>
                  <a:schemeClr val="tx1"/>
                </a:solidFill>
                <a:effectLst/>
                <a:uLnTx/>
                <a:uFillTx/>
                <a:latin typeface="+mn-lt"/>
                <a:ea typeface="+mn-ea"/>
                <a:cs typeface="+mn-cs"/>
              </a:rPr>
              <a:t>‹#›</a:t>
            </a:fld>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5118E23F-9132-4ADD-A6DC-3D4844FDF5BB}" type="slidenum">
              <a:rPr kumimoji="0" lang="en-US" altLang="en-US" sz="1200" b="0" i="0" u="none" strike="noStrike" kern="1200" cap="none" spc="0" normalizeH="0" baseline="0" noProof="0">
                <a:ln>
                  <a:noFill/>
                </a:ln>
                <a:solidFill>
                  <a:schemeClr val="tx1"/>
                </a:solidFill>
                <a:effectLst/>
                <a:uLnTx/>
                <a:uFillTx/>
                <a:latin typeface="+mn-lt"/>
                <a:ea typeface="+mn-ea"/>
                <a:cs typeface="+mn-cs"/>
              </a:rPr>
              <a:t>‹#›</a:t>
            </a:fld>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FBEFF41F-41AF-407D-BAF1-BF564FEE0964}" type="slidenum">
              <a:rPr kumimoji="0" lang="en-US" altLang="en-US" sz="1000" b="0" i="0" u="none" strike="noStrike" kern="1200" cap="none" spc="0" normalizeH="0" baseline="0" noProof="0">
                <a:ln>
                  <a:noFill/>
                </a:ln>
                <a:solidFill>
                  <a:schemeClr val="bg1"/>
                </a:solidFill>
                <a:effectLst/>
                <a:uLnTx/>
                <a:uFillTx/>
                <a:latin typeface="+mn-lt"/>
                <a:ea typeface="+mn-ea"/>
                <a:cs typeface="+mn-cs"/>
              </a:rPr>
              <a:t>‹#›</a:t>
            </a:fld>
            <a:endParaRPr kumimoji="0" lang="en-US" altLang="en-US" sz="1000" b="0" i="0" u="none" strike="noStrike" kern="1200" cap="none" spc="0" normalizeH="0" baseline="0" noProof="0">
              <a:ln>
                <a:noFill/>
              </a:ln>
              <a:solidFill>
                <a:schemeClr val="bg1"/>
              </a:solidFill>
              <a:effectLst/>
              <a:uLnTx/>
              <a:uFillTx/>
              <a:latin typeface="+mn-lt"/>
              <a:ea typeface="+mn-ea"/>
              <a:cs typeface="+mn-cs"/>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5118E23F-9132-4ADD-A6DC-3D4844FDF5BB}" type="slidenum">
              <a:rPr kumimoji="0" lang="en-US" altLang="en-US" sz="1200" b="0" i="0" u="none" strike="noStrike" kern="1200" cap="none" spc="0" normalizeH="0" baseline="0" noProof="0">
                <a:ln>
                  <a:noFill/>
                </a:ln>
                <a:solidFill>
                  <a:schemeClr val="tx1"/>
                </a:solidFill>
                <a:effectLst/>
                <a:uLnTx/>
                <a:uFillTx/>
                <a:latin typeface="+mn-lt"/>
                <a:ea typeface="+mn-ea"/>
                <a:cs typeface="+mn-cs"/>
              </a:rPr>
              <a:t>‹#›</a:t>
            </a:fld>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5118E23F-9132-4ADD-A6DC-3D4844FDF5BB}" type="slidenum">
              <a:rPr kumimoji="0" lang="en-US" altLang="en-US" sz="1200" b="0" i="0" u="none" strike="noStrike" kern="1200" cap="none" spc="0" normalizeH="0" baseline="0" noProof="0">
                <a:ln>
                  <a:noFill/>
                </a:ln>
                <a:solidFill>
                  <a:schemeClr val="tx1"/>
                </a:solidFill>
                <a:effectLst/>
                <a:uLnTx/>
                <a:uFillTx/>
                <a:latin typeface="+mn-lt"/>
                <a:ea typeface="+mn-ea"/>
                <a:cs typeface="+mn-cs"/>
              </a:rPr>
              <a:t>‹#›</a:t>
            </a:fld>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en-GB"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5118E23F-9132-4ADD-A6DC-3D4844FDF5BB}" type="slidenum">
              <a:rPr kumimoji="0" lang="en-US" altLang="en-US" sz="1200" b="0" i="0" u="none" strike="noStrike" kern="1200" cap="none" spc="0" normalizeH="0" baseline="0" noProof="0">
                <a:ln>
                  <a:noFill/>
                </a:ln>
                <a:solidFill>
                  <a:schemeClr val="tx1"/>
                </a:solidFill>
                <a:effectLst/>
                <a:uLnTx/>
                <a:uFillTx/>
                <a:latin typeface="+mn-lt"/>
                <a:ea typeface="+mn-ea"/>
                <a:cs typeface="+mn-cs"/>
              </a:rPr>
              <a:t>‹#›</a:t>
            </a:fld>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5118E23F-9132-4ADD-A6DC-3D4844FDF5BB}" type="slidenum">
              <a:rPr kumimoji="0" lang="en-US" altLang="en-US" sz="1200" b="0" i="0" u="none" strike="noStrike" kern="1200" cap="none" spc="0" normalizeH="0" baseline="0" noProof="0">
                <a:ln>
                  <a:noFill/>
                </a:ln>
                <a:solidFill>
                  <a:schemeClr val="tx1"/>
                </a:solidFill>
                <a:effectLst/>
                <a:uLnTx/>
                <a:uFillTx/>
                <a:latin typeface="+mn-lt"/>
                <a:ea typeface="+mn-ea"/>
                <a:cs typeface="+mn-cs"/>
              </a:rPr>
              <a:t>‹#›</a:t>
            </a:fld>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304800"/>
            <a:ext cx="2001837" cy="57150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66738" y="304800"/>
            <a:ext cx="5854700" cy="57150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5118E23F-9132-4ADD-A6DC-3D4844FDF5BB}" type="slidenum">
              <a:rPr kumimoji="0" lang="en-US" altLang="en-US" sz="1200" b="0" i="0" u="none" strike="noStrike" kern="1200" cap="none" spc="0" normalizeH="0" baseline="0" noProof="0">
                <a:ln>
                  <a:noFill/>
                </a:ln>
                <a:solidFill>
                  <a:schemeClr val="tx1"/>
                </a:solidFill>
                <a:effectLst/>
                <a:uLnTx/>
                <a:uFillTx/>
                <a:latin typeface="+mn-lt"/>
                <a:ea typeface="+mn-ea"/>
                <a:cs typeface="+mn-cs"/>
              </a:rPr>
              <a:t>‹#›</a:t>
            </a:fld>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566738" y="304800"/>
            <a:ext cx="8008937" cy="57150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5118E23F-9132-4ADD-A6DC-3D4844FDF5BB}" type="slidenum">
              <a:rPr kumimoji="0" lang="en-US" altLang="en-US" sz="1200" b="0" i="0" u="none" strike="noStrike" kern="1200" cap="none" spc="0" normalizeH="0" baseline="0" noProof="0">
                <a:ln>
                  <a:noFill/>
                </a:ln>
                <a:solidFill>
                  <a:schemeClr val="tx1"/>
                </a:solidFill>
                <a:effectLst/>
                <a:uLnTx/>
                <a:uFillTx/>
                <a:latin typeface="+mn-lt"/>
                <a:ea typeface="+mn-ea"/>
                <a:cs typeface="+mn-cs"/>
              </a:rPr>
              <a:t>‹#›</a:t>
            </a:fld>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FBEFF41F-41AF-407D-BAF1-BF564FEE0964}" type="slidenum">
              <a:rPr kumimoji="0" lang="en-US" altLang="en-US" sz="1000" b="0" i="0" u="none" strike="noStrike" kern="1200" cap="none" spc="0" normalizeH="0" baseline="0" noProof="0">
                <a:ln>
                  <a:noFill/>
                </a:ln>
                <a:solidFill>
                  <a:schemeClr val="bg1"/>
                </a:solidFill>
                <a:effectLst/>
                <a:uLnTx/>
                <a:uFillTx/>
                <a:latin typeface="+mn-lt"/>
                <a:ea typeface="+mn-ea"/>
                <a:cs typeface="+mn-cs"/>
              </a:rPr>
              <a:t>‹#›</a:t>
            </a:fld>
            <a:endParaRPr kumimoji="0" lang="en-US" altLang="en-US" sz="1000" b="0" i="0" u="none" strike="noStrike" kern="1200" cap="none" spc="0" normalizeH="0" baseline="0" noProof="0">
              <a:ln>
                <a:noFill/>
              </a:ln>
              <a:solidFill>
                <a:schemeClr val="bg1"/>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076325"/>
            <a:ext cx="4038600" cy="524827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076325"/>
            <a:ext cx="4038600" cy="524827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FBEFF41F-41AF-407D-BAF1-BF564FEE0964}" type="slidenum">
              <a:rPr kumimoji="0" lang="en-US" altLang="en-US" sz="1000" b="0" i="0" u="none" strike="noStrike" kern="1200" cap="none" spc="0" normalizeH="0" baseline="0" noProof="0">
                <a:ln>
                  <a:noFill/>
                </a:ln>
                <a:solidFill>
                  <a:schemeClr val="bg1"/>
                </a:solidFill>
                <a:effectLst/>
                <a:uLnTx/>
                <a:uFillTx/>
                <a:latin typeface="+mn-lt"/>
                <a:ea typeface="+mn-ea"/>
                <a:cs typeface="+mn-cs"/>
              </a:rPr>
              <a:t>‹#›</a:t>
            </a:fld>
            <a:endParaRPr kumimoji="0" lang="en-US" altLang="en-US" sz="1000" b="0" i="0" u="none" strike="noStrike" kern="1200" cap="none" spc="0" normalizeH="0" baseline="0" noProof="0">
              <a:ln>
                <a:noFill/>
              </a:ln>
              <a:solidFill>
                <a:schemeClr val="bg1"/>
              </a:solidFill>
              <a:effectLst/>
              <a:uLnTx/>
              <a:uFillTx/>
              <a:latin typeface="+mn-lt"/>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8" name="Slide Number Placeholder 7"/>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FBEFF41F-41AF-407D-BAF1-BF564FEE0964}" type="slidenum">
              <a:rPr kumimoji="0" lang="en-US" altLang="en-US" sz="1000" b="0" i="0" u="none" strike="noStrike" kern="1200" cap="none" spc="0" normalizeH="0" baseline="0" noProof="0">
                <a:ln>
                  <a:noFill/>
                </a:ln>
                <a:solidFill>
                  <a:schemeClr val="bg1"/>
                </a:solidFill>
                <a:effectLst/>
                <a:uLnTx/>
                <a:uFillTx/>
                <a:latin typeface="+mn-lt"/>
                <a:ea typeface="+mn-ea"/>
                <a:cs typeface="+mn-cs"/>
              </a:rPr>
              <a:t>‹#›</a:t>
            </a:fld>
            <a:endParaRPr kumimoji="0" lang="en-US" altLang="en-US" sz="1000" b="0" i="0" u="none" strike="noStrike" kern="1200" cap="none" spc="0" normalizeH="0" baseline="0" noProof="0">
              <a:ln>
                <a:noFill/>
              </a:ln>
              <a:solidFill>
                <a:schemeClr val="bg1"/>
              </a:solidFill>
              <a:effectLst/>
              <a:uLnTx/>
              <a:uFillTx/>
              <a:latin typeface="+mn-lt"/>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FBEFF41F-41AF-407D-BAF1-BF564FEE0964}" type="slidenum">
              <a:rPr kumimoji="0" lang="en-US" altLang="en-US" sz="1000" b="0" i="0" u="none" strike="noStrike" kern="1200" cap="none" spc="0" normalizeH="0" baseline="0" noProof="0">
                <a:ln>
                  <a:noFill/>
                </a:ln>
                <a:solidFill>
                  <a:schemeClr val="bg1"/>
                </a:solidFill>
                <a:effectLst/>
                <a:uLnTx/>
                <a:uFillTx/>
                <a:latin typeface="+mn-lt"/>
                <a:ea typeface="+mn-ea"/>
                <a:cs typeface="+mn-cs"/>
              </a:rPr>
              <a:t>‹#›</a:t>
            </a:fld>
            <a:endParaRPr kumimoji="0" lang="en-US" altLang="en-US" sz="1000" b="0" i="0" u="none" strike="noStrike" kern="1200" cap="none" spc="0" normalizeH="0" baseline="0" noProof="0">
              <a:ln>
                <a:noFill/>
              </a:ln>
              <a:solidFill>
                <a:schemeClr val="bg1"/>
              </a:solidFill>
              <a:effectLst/>
              <a:uLnTx/>
              <a:uFillTx/>
              <a:latin typeface="+mn-lt"/>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 name="Slide Number Placeholder 2"/>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FBEFF41F-41AF-407D-BAF1-BF564FEE0964}" type="slidenum">
              <a:rPr kumimoji="0" lang="en-US" altLang="en-US" sz="1000" b="0" i="0" u="none" strike="noStrike" kern="1200" cap="none" spc="0" normalizeH="0" baseline="0" noProof="0">
                <a:ln>
                  <a:noFill/>
                </a:ln>
                <a:solidFill>
                  <a:schemeClr val="bg1"/>
                </a:solidFill>
                <a:effectLst/>
                <a:uLnTx/>
                <a:uFillTx/>
                <a:latin typeface="+mn-lt"/>
                <a:ea typeface="+mn-ea"/>
                <a:cs typeface="+mn-cs"/>
              </a:rPr>
              <a:t>‹#›</a:t>
            </a:fld>
            <a:endParaRPr kumimoji="0" lang="en-US" altLang="en-US" sz="1000" b="0" i="0" u="none" strike="noStrike" kern="1200" cap="none" spc="0" normalizeH="0" baseline="0" noProof="0">
              <a:ln>
                <a:noFill/>
              </a:ln>
              <a:solidFill>
                <a:schemeClr val="bg1"/>
              </a:solidFill>
              <a:effectLst/>
              <a:uLnTx/>
              <a:uFillTx/>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FBEFF41F-41AF-407D-BAF1-BF564FEE0964}" type="slidenum">
              <a:rPr kumimoji="0" lang="en-US" altLang="en-US" sz="1000" b="0" i="0" u="none" strike="noStrike" kern="1200" cap="none" spc="0" normalizeH="0" baseline="0" noProof="0">
                <a:ln>
                  <a:noFill/>
                </a:ln>
                <a:solidFill>
                  <a:schemeClr val="bg1"/>
                </a:solidFill>
                <a:effectLst/>
                <a:uLnTx/>
                <a:uFillTx/>
                <a:latin typeface="+mn-lt"/>
                <a:ea typeface="+mn-ea"/>
                <a:cs typeface="+mn-cs"/>
              </a:rPr>
              <a:t>‹#›</a:t>
            </a:fld>
            <a:endParaRPr kumimoji="0" lang="en-US" altLang="en-US" sz="1000" b="0" i="0" u="none" strike="noStrike" kern="1200" cap="none" spc="0" normalizeH="0" baseline="0" noProof="0">
              <a:ln>
                <a:noFill/>
              </a:ln>
              <a:solidFill>
                <a:schemeClr val="bg1"/>
              </a:solidFill>
              <a:effectLst/>
              <a:uLnTx/>
              <a:uFillTx/>
              <a:latin typeface="+mn-lt"/>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endParaRPr kumimoji="0" lang="en-GB" sz="3200" b="1"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FBEFF41F-41AF-407D-BAF1-BF564FEE0964}" type="slidenum">
              <a:rPr kumimoji="0" lang="en-US" altLang="en-US" sz="1000" b="0" i="0" u="none" strike="noStrike" kern="1200" cap="none" spc="0" normalizeH="0" baseline="0" noProof="0">
                <a:ln>
                  <a:noFill/>
                </a:ln>
                <a:solidFill>
                  <a:schemeClr val="bg1"/>
                </a:solidFill>
                <a:effectLst/>
                <a:uLnTx/>
                <a:uFillTx/>
                <a:latin typeface="+mn-lt"/>
                <a:ea typeface="+mn-ea"/>
                <a:cs typeface="+mn-cs"/>
              </a:rPr>
              <a:t>‹#›</a:t>
            </a:fld>
            <a:endParaRPr kumimoji="0" lang="en-US" altLang="en-US" sz="1000" b="0" i="0" u="none" strike="noStrike" kern="1200" cap="none" spc="0" normalizeH="0" baseline="0" noProof="0">
              <a:ln>
                <a:noFill/>
              </a:ln>
              <a:solidFill>
                <a:schemeClr val="bg1"/>
              </a:solidFill>
              <a:effectLst/>
              <a:uLnTx/>
              <a:uFillTx/>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9" name="Freeform 15"/>
          <p:cNvSpPr/>
          <p:nvPr/>
        </p:nvSpPr>
        <p:spPr bwMode="gray">
          <a:xfrm>
            <a:off x="-9525" y="38100"/>
            <a:ext cx="8194675" cy="749300"/>
          </a:xfrm>
          <a:custGeom>
            <a:avLst/>
            <a:gdLst>
              <a:gd name="T0" fmla="*/ 0 w 5049"/>
              <a:gd name="T1" fmla="*/ 0 h 1471"/>
              <a:gd name="T2" fmla="*/ 5049 w 5049"/>
              <a:gd name="T3" fmla="*/ 2 h 1471"/>
              <a:gd name="T4" fmla="*/ 5048 w 5049"/>
              <a:gd name="T5" fmla="*/ 1458 h 1471"/>
              <a:gd name="T6" fmla="*/ 0 w 5049"/>
              <a:gd name="T7" fmla="*/ 1471 h 1471"/>
              <a:gd name="T8" fmla="*/ 0 w 5049"/>
              <a:gd name="T9" fmla="*/ 0 h 1471"/>
            </a:gdLst>
            <a:ahLst/>
            <a:cxnLst>
              <a:cxn ang="0">
                <a:pos x="T0" y="T1"/>
              </a:cxn>
              <a:cxn ang="0">
                <a:pos x="T2" y="T3"/>
              </a:cxn>
              <a:cxn ang="0">
                <a:pos x="T4" y="T5"/>
              </a:cxn>
              <a:cxn ang="0">
                <a:pos x="T6" y="T7"/>
              </a:cxn>
              <a:cxn ang="0">
                <a:pos x="T8" y="T9"/>
              </a:cxn>
            </a:cxnLst>
            <a:rect l="0" t="0" r="r" b="b"/>
            <a:pathLst>
              <a:path w="5049" h="1471">
                <a:moveTo>
                  <a:pt x="0" y="0"/>
                </a:moveTo>
                <a:lnTo>
                  <a:pt x="5049" y="2"/>
                </a:lnTo>
                <a:lnTo>
                  <a:pt x="5048" y="1458"/>
                </a:lnTo>
                <a:lnTo>
                  <a:pt x="0" y="1471"/>
                </a:lnTo>
                <a:lnTo>
                  <a:pt x="0" y="0"/>
                </a:lnTo>
                <a:close/>
              </a:path>
            </a:pathLst>
          </a:custGeom>
          <a:solidFill>
            <a:schemeClr val="tx2"/>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rgbClr val="003366"/>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1041" name="Rectangle 17"/>
          <p:cNvSpPr>
            <a:spLocks noChangeArrowheads="1"/>
          </p:cNvSpPr>
          <p:nvPr/>
        </p:nvSpPr>
        <p:spPr bwMode="gray">
          <a:xfrm>
            <a:off x="8153400" y="0"/>
            <a:ext cx="990600" cy="6858000"/>
          </a:xfrm>
          <a:prstGeom prst="rect">
            <a:avLst/>
          </a:prstGeom>
          <a:solidFill>
            <a:schemeClr val="folHlink">
              <a:alpha val="39999"/>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1042" name="Rectangle 18"/>
          <p:cNvSpPr>
            <a:spLocks noChangeArrowheads="1"/>
          </p:cNvSpPr>
          <p:nvPr/>
        </p:nvSpPr>
        <p:spPr bwMode="gray">
          <a:xfrm>
            <a:off x="8153400" y="38100"/>
            <a:ext cx="990600" cy="74295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1043" name="AutoShape 19"/>
          <p:cNvSpPr>
            <a:spLocks noChangeArrowheads="1"/>
          </p:cNvSpPr>
          <p:nvPr/>
        </p:nvSpPr>
        <p:spPr bwMode="gray">
          <a:xfrm>
            <a:off x="7772400" y="6038850"/>
            <a:ext cx="609600" cy="533400"/>
          </a:xfrm>
          <a:prstGeom prst="hexagon">
            <a:avLst>
              <a:gd name="adj" fmla="val 28571"/>
              <a:gd name="vf" fmla="val 115470"/>
            </a:avLst>
          </a:prstGeom>
          <a:solidFill>
            <a:srgbClr val="5086C2">
              <a:alpha val="350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1044" name="AutoShape 20"/>
          <p:cNvSpPr>
            <a:spLocks noChangeArrowheads="1"/>
          </p:cNvSpPr>
          <p:nvPr/>
        </p:nvSpPr>
        <p:spPr bwMode="gray">
          <a:xfrm>
            <a:off x="8305800" y="5734050"/>
            <a:ext cx="609600" cy="533400"/>
          </a:xfrm>
          <a:prstGeom prst="hexagon">
            <a:avLst>
              <a:gd name="adj" fmla="val 28571"/>
              <a:gd name="vf" fmla="val 115470"/>
            </a:avLst>
          </a:prstGeom>
          <a:solidFill>
            <a:srgbClr val="5086C2">
              <a:alpha val="350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1045" name="AutoShape 21"/>
          <p:cNvSpPr>
            <a:spLocks noChangeArrowheads="1"/>
          </p:cNvSpPr>
          <p:nvPr/>
        </p:nvSpPr>
        <p:spPr bwMode="gray">
          <a:xfrm>
            <a:off x="8296275" y="6324600"/>
            <a:ext cx="609600" cy="533400"/>
          </a:xfrm>
          <a:prstGeom prst="hexagon">
            <a:avLst>
              <a:gd name="adj" fmla="val 28571"/>
              <a:gd name="vf" fmla="val 115470"/>
            </a:avLst>
          </a:prstGeom>
          <a:solidFill>
            <a:srgbClr val="5086C2">
              <a:alpha val="350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1032" name="Rectangle 3"/>
          <p:cNvSpPr>
            <a:spLocks noGrp="1"/>
          </p:cNvSpPr>
          <p:nvPr>
            <p:ph type="body" idx="1"/>
          </p:nvPr>
        </p:nvSpPr>
        <p:spPr>
          <a:xfrm>
            <a:off x="457200" y="1076325"/>
            <a:ext cx="8229600" cy="5248275"/>
          </a:xfrm>
          <a:prstGeom prst="rect">
            <a:avLst/>
          </a:prstGeom>
          <a:noFill/>
          <a:ln w="9525">
            <a:noFill/>
          </a:ln>
        </p:spPr>
        <p:txBody>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457200" y="6519863"/>
            <a:ext cx="2133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l" eaLnBrk="1" hangingPunct="1">
              <a:defRPr sz="1400" b="0" smtClean="0">
                <a:effectLst/>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30" name="Rectangle 6"/>
          <p:cNvSpPr>
            <a:spLocks noGrp="1" noChangeArrowheads="1"/>
          </p:cNvSpPr>
          <p:nvPr>
            <p:ph type="sldNum" sz="quarter" idx="4"/>
          </p:nvPr>
        </p:nvSpPr>
        <p:spPr bwMode="auto">
          <a:xfrm>
            <a:off x="8286750" y="6386513"/>
            <a:ext cx="4572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000" b="0" smtClean="0">
                <a:solidFill>
                  <a:schemeClr val="bg1"/>
                </a:solidFill>
                <a:effectLst/>
                <a:latin typeface="+mn-lt"/>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FBEFF41F-41AF-407D-BAF1-BF564FEE0964}" type="slidenum">
              <a:rPr kumimoji="0" lang="en-US" altLang="en-US" sz="1000" b="0" i="0" u="none" strike="noStrike" kern="1200" cap="none" spc="0" normalizeH="0" baseline="0" noProof="0">
                <a:ln>
                  <a:noFill/>
                </a:ln>
                <a:solidFill>
                  <a:schemeClr val="bg1"/>
                </a:solidFill>
                <a:effectLst/>
                <a:uLnTx/>
                <a:uFillTx/>
                <a:latin typeface="+mn-lt"/>
                <a:ea typeface="+mn-ea"/>
                <a:cs typeface="+mn-cs"/>
              </a:rPr>
              <a:t>‹#›</a:t>
            </a:fld>
            <a:endParaRPr kumimoji="0" lang="en-US" altLang="en-US" sz="1000" b="0" i="0" u="none" strike="noStrike" kern="1200" cap="none" spc="0" normalizeH="0" baseline="0" noProof="0">
              <a:ln>
                <a:noFill/>
              </a:ln>
              <a:solidFill>
                <a:schemeClr val="bg1"/>
              </a:solidFill>
              <a:effectLst/>
              <a:uLnTx/>
              <a:uFillTx/>
              <a:latin typeface="+mn-lt"/>
              <a:ea typeface="+mn-ea"/>
              <a:cs typeface="+mn-cs"/>
            </a:endParaRPr>
          </a:p>
        </p:txBody>
      </p:sp>
      <p:grpSp>
        <p:nvGrpSpPr>
          <p:cNvPr id="1035" name="Group 22"/>
          <p:cNvGrpSpPr/>
          <p:nvPr/>
        </p:nvGrpSpPr>
        <p:grpSpPr>
          <a:xfrm>
            <a:off x="152400" y="0"/>
            <a:ext cx="838200" cy="838200"/>
            <a:chOff x="18" y="144"/>
            <a:chExt cx="510" cy="480"/>
          </a:xfrm>
        </p:grpSpPr>
        <p:sp>
          <p:nvSpPr>
            <p:cNvPr id="1047" name="AutoShape 23"/>
            <p:cNvSpPr>
              <a:spLocks noChangeArrowheads="1"/>
            </p:cNvSpPr>
            <p:nvPr/>
          </p:nvSpPr>
          <p:spPr bwMode="gray">
            <a:xfrm>
              <a:off x="18" y="258"/>
              <a:ext cx="288" cy="240"/>
            </a:xfrm>
            <a:prstGeom prst="hexagon">
              <a:avLst>
                <a:gd name="adj" fmla="val 30000"/>
                <a:gd name="vf" fmla="val 115470"/>
              </a:avLst>
            </a:prstGeom>
            <a:solidFill>
              <a:schemeClr val="hlink"/>
            </a:solidFill>
            <a:ln w="28575">
              <a:solidFill>
                <a:schemeClr val="bg1"/>
              </a:solidFill>
              <a:miter lim="800000"/>
            </a:ln>
            <a:effectLst>
              <a:outerShdw dist="56796" dir="1593903" algn="ctr" rotWithShape="0">
                <a:srgbClr val="666633">
                  <a:alpha val="50000"/>
                </a:srgbClr>
              </a:outerShdw>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1048" name="AutoShape 24"/>
            <p:cNvSpPr>
              <a:spLocks noChangeArrowheads="1"/>
            </p:cNvSpPr>
            <p:nvPr/>
          </p:nvSpPr>
          <p:spPr bwMode="gray">
            <a:xfrm>
              <a:off x="240" y="144"/>
              <a:ext cx="288" cy="240"/>
            </a:xfrm>
            <a:prstGeom prst="hexagon">
              <a:avLst>
                <a:gd name="adj" fmla="val 30000"/>
                <a:gd name="vf" fmla="val 115470"/>
              </a:avLst>
            </a:prstGeom>
            <a:solidFill>
              <a:schemeClr val="accent2"/>
            </a:solidFill>
            <a:ln w="28575">
              <a:solidFill>
                <a:schemeClr val="bg1"/>
              </a:solidFill>
              <a:miter lim="800000"/>
            </a:ln>
            <a:effectLst>
              <a:outerShdw dist="56796" dir="1593903" algn="ctr" rotWithShape="0">
                <a:srgbClr val="666633">
                  <a:alpha val="50000"/>
                </a:srgbClr>
              </a:outerShdw>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1049" name="AutoShape 25"/>
            <p:cNvSpPr>
              <a:spLocks noChangeArrowheads="1"/>
            </p:cNvSpPr>
            <p:nvPr/>
          </p:nvSpPr>
          <p:spPr bwMode="gray">
            <a:xfrm>
              <a:off x="240" y="384"/>
              <a:ext cx="288" cy="240"/>
            </a:xfrm>
            <a:prstGeom prst="hexagon">
              <a:avLst>
                <a:gd name="adj" fmla="val 30000"/>
                <a:gd name="vf" fmla="val 115470"/>
              </a:avLst>
            </a:prstGeom>
            <a:solidFill>
              <a:schemeClr val="accent1"/>
            </a:solidFill>
            <a:ln w="28575">
              <a:solidFill>
                <a:schemeClr val="bg1"/>
              </a:solidFill>
              <a:miter lim="800000"/>
            </a:ln>
            <a:effectLst>
              <a:outerShdw dist="56796" dir="1593903" algn="ctr" rotWithShape="0">
                <a:srgbClr val="666633">
                  <a:alpha val="50000"/>
                </a:srgbClr>
              </a:outerShdw>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grpSp>
      <p:sp>
        <p:nvSpPr>
          <p:cNvPr id="1036" name="Rectangle 2"/>
          <p:cNvSpPr>
            <a:spLocks noGrp="1"/>
          </p:cNvSpPr>
          <p:nvPr>
            <p:ph type="title"/>
          </p:nvPr>
        </p:nvSpPr>
        <p:spPr>
          <a:xfrm>
            <a:off x="1143000" y="152400"/>
            <a:ext cx="6705600" cy="563563"/>
          </a:xfrm>
          <a:prstGeom prst="rect">
            <a:avLst/>
          </a:prstGeom>
          <a:noFill/>
          <a:ln w="9525">
            <a:noFill/>
          </a:ln>
        </p:spPr>
        <p:txBody>
          <a:bodyPr anchor="ctr" anchorCtr="0"/>
          <a:lstStyle/>
          <a:p>
            <a:pPr lvl="0"/>
            <a:r>
              <a:rPr lang="en-US" altLang="en-US" dirty="0"/>
              <a:t>Click to edit Master title style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lvl1pPr algn="l" rtl="0" eaLnBrk="0" fontAlgn="base" hangingPunct="0">
        <a:spcBef>
          <a:spcPct val="0"/>
        </a:spcBef>
        <a:spcAft>
          <a:spcPct val="0"/>
        </a:spcAft>
        <a:defRPr sz="3200" kern="1200">
          <a:solidFill>
            <a:srgbClr val="FFFF00"/>
          </a:solidFill>
          <a:latin typeface="+mj-lt"/>
          <a:ea typeface="+mj-ea"/>
          <a:cs typeface="+mj-cs"/>
        </a:defRPr>
      </a:lvl1pPr>
      <a:lvl2pPr algn="l" rtl="0" eaLnBrk="0" fontAlgn="base" hangingPunct="0">
        <a:spcBef>
          <a:spcPct val="0"/>
        </a:spcBef>
        <a:spcAft>
          <a:spcPct val="0"/>
        </a:spcAft>
        <a:defRPr sz="3200">
          <a:solidFill>
            <a:srgbClr val="FFFF00"/>
          </a:solidFill>
          <a:latin typeface=".VnHelvetInsH" pitchFamily="34" charset="0"/>
        </a:defRPr>
      </a:lvl2pPr>
      <a:lvl3pPr algn="l" rtl="0" eaLnBrk="0" fontAlgn="base" hangingPunct="0">
        <a:spcBef>
          <a:spcPct val="0"/>
        </a:spcBef>
        <a:spcAft>
          <a:spcPct val="0"/>
        </a:spcAft>
        <a:defRPr sz="3200">
          <a:solidFill>
            <a:srgbClr val="FFFF00"/>
          </a:solidFill>
          <a:latin typeface=".VnHelvetInsH" pitchFamily="34" charset="0"/>
        </a:defRPr>
      </a:lvl3pPr>
      <a:lvl4pPr algn="l" rtl="0" eaLnBrk="0" fontAlgn="base" hangingPunct="0">
        <a:spcBef>
          <a:spcPct val="0"/>
        </a:spcBef>
        <a:spcAft>
          <a:spcPct val="0"/>
        </a:spcAft>
        <a:defRPr sz="3200">
          <a:solidFill>
            <a:srgbClr val="FFFF00"/>
          </a:solidFill>
          <a:latin typeface=".VnHelvetInsH" pitchFamily="34" charset="0"/>
        </a:defRPr>
      </a:lvl4pPr>
      <a:lvl5pPr algn="l" rtl="0" eaLnBrk="0" fontAlgn="base" hangingPunct="0">
        <a:spcBef>
          <a:spcPct val="0"/>
        </a:spcBef>
        <a:spcAft>
          <a:spcPct val="0"/>
        </a:spcAft>
        <a:defRPr sz="3200">
          <a:solidFill>
            <a:srgbClr val="FFFF00"/>
          </a:solidFill>
          <a:latin typeface=".VnHelvetInsH" pitchFamily="34" charset="0"/>
        </a:defRPr>
      </a:lvl5pPr>
      <a:lvl6pPr marL="457200" algn="l" rtl="0" fontAlgn="base">
        <a:spcBef>
          <a:spcPct val="0"/>
        </a:spcBef>
        <a:spcAft>
          <a:spcPct val="0"/>
        </a:spcAft>
        <a:defRPr sz="3200">
          <a:solidFill>
            <a:srgbClr val="FFFF00"/>
          </a:solidFill>
          <a:latin typeface=".VnHelvetInsH" pitchFamily="34" charset="0"/>
        </a:defRPr>
      </a:lvl6pPr>
      <a:lvl7pPr marL="914400" algn="l" rtl="0" fontAlgn="base">
        <a:spcBef>
          <a:spcPct val="0"/>
        </a:spcBef>
        <a:spcAft>
          <a:spcPct val="0"/>
        </a:spcAft>
        <a:defRPr sz="3200">
          <a:solidFill>
            <a:srgbClr val="FFFF00"/>
          </a:solidFill>
          <a:latin typeface=".VnHelvetInsH" pitchFamily="34" charset="0"/>
        </a:defRPr>
      </a:lvl7pPr>
      <a:lvl8pPr marL="1371600" algn="l" rtl="0" fontAlgn="base">
        <a:spcBef>
          <a:spcPct val="0"/>
        </a:spcBef>
        <a:spcAft>
          <a:spcPct val="0"/>
        </a:spcAft>
        <a:defRPr sz="3200">
          <a:solidFill>
            <a:srgbClr val="FFFF00"/>
          </a:solidFill>
          <a:latin typeface=".VnHelvetInsH" pitchFamily="34" charset="0"/>
        </a:defRPr>
      </a:lvl8pPr>
      <a:lvl9pPr marL="1828800" algn="l" rtl="0" fontAlgn="base">
        <a:spcBef>
          <a:spcPct val="0"/>
        </a:spcBef>
        <a:spcAft>
          <a:spcPct val="0"/>
        </a:spcAft>
        <a:defRPr sz="3200">
          <a:solidFill>
            <a:srgbClr val="FFFF00"/>
          </a:solidFill>
          <a:latin typeface=".VnHelvetInsH"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4"/>
        </a:blipFill>
        <a:effectLst/>
      </p:bgPr>
    </p:bg>
    <p:spTree>
      <p:nvGrpSpPr>
        <p:cNvPr id="1" name=""/>
        <p:cNvGrpSpPr/>
        <p:nvPr/>
      </p:nvGrpSpPr>
      <p:grpSpPr>
        <a:xfrm>
          <a:off x="0" y="0"/>
          <a:ext cx="0" cy="0"/>
          <a:chOff x="0" y="0"/>
          <a:chExt cx="0" cy="0"/>
        </a:xfrm>
      </p:grpSpPr>
      <p:sp>
        <p:nvSpPr>
          <p:cNvPr id="2050" name="Rectangle 2"/>
          <p:cNvSpPr>
            <a:spLocks noGrp="1"/>
          </p:cNvSpPr>
          <p:nvPr>
            <p:ph type="title"/>
          </p:nvPr>
        </p:nvSpPr>
        <p:spPr>
          <a:xfrm>
            <a:off x="574675" y="304800"/>
            <a:ext cx="8001000" cy="1216025"/>
          </a:xfrm>
          <a:prstGeom prst="rect">
            <a:avLst/>
          </a:prstGeom>
          <a:noFill/>
          <a:ln w="9525">
            <a:noFill/>
          </a:ln>
        </p:spPr>
        <p:txBody>
          <a:bodyPr anchor="b" anchorCtr="0"/>
          <a:lstStyle/>
          <a:p>
            <a:pPr lvl="0"/>
            <a:r>
              <a:rPr lang="en-US" altLang="en-US" dirty="0"/>
              <a:t>Click to edit Master title style</a:t>
            </a:r>
          </a:p>
        </p:txBody>
      </p:sp>
      <p:sp>
        <p:nvSpPr>
          <p:cNvPr id="2051" name="Rectangle 3"/>
          <p:cNvSpPr>
            <a:spLocks noGrp="1"/>
          </p:cNvSpPr>
          <p:nvPr>
            <p:ph type="body" idx="1"/>
          </p:nvPr>
        </p:nvSpPr>
        <p:spPr>
          <a:xfrm>
            <a:off x="566738" y="1752600"/>
            <a:ext cx="8001000" cy="4267200"/>
          </a:xfrm>
          <a:prstGeom prst="rect">
            <a:avLst/>
          </a:prstGeom>
          <a:noFill/>
          <a:ln w="9525">
            <a:noFill/>
          </a:ln>
        </p:spPr>
        <p:txBody>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2052" name="AutoShape 4"/>
          <p:cNvSpPr/>
          <p:nvPr/>
        </p:nvSpPr>
        <p:spPr>
          <a:xfrm>
            <a:off x="609600" y="1439863"/>
            <a:ext cx="7958138" cy="109537"/>
          </a:xfrm>
          <a:custGeom>
            <a:avLst/>
            <a:gdLst/>
            <a:ahLst/>
            <a:cxnLst>
              <a:cxn ang="0">
                <a:pos x="0" y="0"/>
              </a:cxn>
              <a:cxn ang="0">
                <a:pos x="2147483646" y="0"/>
              </a:cxn>
              <a:cxn ang="0">
                <a:pos x="2147483646" y="11998354"/>
              </a:cxn>
              <a:cxn ang="0">
                <a:pos x="0" y="11998354"/>
              </a:cxn>
              <a:cxn ang="0">
                <a:pos x="0" y="0"/>
              </a:cxn>
              <a:cxn ang="0">
                <a:pos x="2147483646" y="0"/>
              </a:cxn>
            </a:cxnLst>
            <a:rect l="0" t="0" r="0" b="0"/>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alpha val="100000"/>
            </a:schemeClr>
          </a:solidFill>
          <a:ln w="9525" cap="flat" cmpd="sng">
            <a:solidFill>
              <a:schemeClr val="accent2">
                <a:alpha val="100000"/>
              </a:schemeClr>
            </a:solidFill>
            <a:prstDash val="solid"/>
            <a:round/>
            <a:headEnd type="none" w="med" len="med"/>
            <a:tailEnd type="none" w="med" len="med"/>
          </a:ln>
        </p:spPr>
        <p:txBody>
          <a:bodyPr/>
          <a:lstStyle/>
          <a:p>
            <a:endParaRPr lang="en-US"/>
          </a:p>
        </p:txBody>
      </p:sp>
      <p:sp>
        <p:nvSpPr>
          <p:cNvPr id="144389" name="Line 5"/>
          <p:cNvSpPr>
            <a:spLocks noChangeShapeType="1"/>
          </p:cNvSpPr>
          <p:nvPr/>
        </p:nvSpPr>
        <p:spPr bwMode="auto">
          <a:xfrm flipV="1">
            <a:off x="609600" y="6248400"/>
            <a:ext cx="7924800" cy="0"/>
          </a:xfrm>
          <a:prstGeom prst="line">
            <a:avLst/>
          </a:prstGeom>
          <a:noFill/>
          <a:ln w="12700">
            <a:solidFill>
              <a:schemeClr val="accent2"/>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144390"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l" eaLnBrk="1" hangingPunct="1">
              <a:defRPr sz="1200" b="0" smtClean="0">
                <a:effectLst/>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144391"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eaLnBrk="1" hangingPunct="1">
              <a:defRPr sz="1200" b="0" smtClean="0">
                <a:effectLst/>
                <a:latin typeface="+mn-lt"/>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144392"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200" b="0" smtClean="0">
                <a:effectLst/>
                <a:latin typeface="+mn-lt"/>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5118E23F-9132-4ADD-A6DC-3D4844FDF5BB}" type="slidenum">
              <a:rPr kumimoji="0" lang="en-US" altLang="en-US" sz="1200" b="0" i="0" u="none" strike="noStrike" kern="1200" cap="none" spc="0" normalizeH="0" baseline="0" noProof="0">
                <a:ln>
                  <a:noFill/>
                </a:ln>
                <a:solidFill>
                  <a:schemeClr val="tx1"/>
                </a:solidFill>
                <a:effectLst/>
                <a:uLnTx/>
                <a:uFillTx/>
                <a:latin typeface="+mn-lt"/>
                <a:ea typeface="+mn-ea"/>
                <a:cs typeface="+mn-cs"/>
              </a:rPr>
              <a:t>‹#›</a:t>
            </a:fld>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800" kern="12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anose="020B0604030504040204" pitchFamily="34" charset="0"/>
        </a:defRPr>
      </a:lvl2pPr>
      <a:lvl3pPr algn="l" rtl="0" eaLnBrk="0" fontAlgn="base" hangingPunct="0">
        <a:spcBef>
          <a:spcPct val="0"/>
        </a:spcBef>
        <a:spcAft>
          <a:spcPct val="0"/>
        </a:spcAft>
        <a:defRPr sz="3800">
          <a:solidFill>
            <a:schemeClr val="tx2"/>
          </a:solidFill>
          <a:latin typeface="Verdana" panose="020B0604030504040204" pitchFamily="34" charset="0"/>
        </a:defRPr>
      </a:lvl3pPr>
      <a:lvl4pPr algn="l" rtl="0" eaLnBrk="0" fontAlgn="base" hangingPunct="0">
        <a:spcBef>
          <a:spcPct val="0"/>
        </a:spcBef>
        <a:spcAft>
          <a:spcPct val="0"/>
        </a:spcAft>
        <a:defRPr sz="3800">
          <a:solidFill>
            <a:schemeClr val="tx2"/>
          </a:solidFill>
          <a:latin typeface="Verdana" panose="020B0604030504040204" pitchFamily="34" charset="0"/>
        </a:defRPr>
      </a:lvl4pPr>
      <a:lvl5pPr algn="l" rtl="0" eaLnBrk="0" fontAlgn="base" hangingPunct="0">
        <a:spcBef>
          <a:spcPct val="0"/>
        </a:spcBef>
        <a:spcAft>
          <a:spcPct val="0"/>
        </a:spcAft>
        <a:defRPr sz="3800">
          <a:solidFill>
            <a:schemeClr val="tx2"/>
          </a:solidFill>
          <a:latin typeface="Verdana" panose="020B0604030504040204" pitchFamily="34" charset="0"/>
        </a:defRPr>
      </a:lvl5pPr>
      <a:lvl6pPr marL="457200" algn="l" rtl="0" fontAlgn="base">
        <a:spcBef>
          <a:spcPct val="0"/>
        </a:spcBef>
        <a:spcAft>
          <a:spcPct val="0"/>
        </a:spcAft>
        <a:defRPr sz="3800">
          <a:solidFill>
            <a:schemeClr val="tx2"/>
          </a:solidFill>
          <a:latin typeface="Verdana" panose="020B0604030504040204" pitchFamily="34" charset="0"/>
        </a:defRPr>
      </a:lvl6pPr>
      <a:lvl7pPr marL="914400" algn="l" rtl="0" fontAlgn="base">
        <a:spcBef>
          <a:spcPct val="0"/>
        </a:spcBef>
        <a:spcAft>
          <a:spcPct val="0"/>
        </a:spcAft>
        <a:defRPr sz="3800">
          <a:solidFill>
            <a:schemeClr val="tx2"/>
          </a:solidFill>
          <a:latin typeface="Verdana" panose="020B0604030504040204" pitchFamily="34" charset="0"/>
        </a:defRPr>
      </a:lvl7pPr>
      <a:lvl8pPr marL="1371600" algn="l" rtl="0" fontAlgn="base">
        <a:spcBef>
          <a:spcPct val="0"/>
        </a:spcBef>
        <a:spcAft>
          <a:spcPct val="0"/>
        </a:spcAft>
        <a:defRPr sz="3800">
          <a:solidFill>
            <a:schemeClr val="tx2"/>
          </a:solidFill>
          <a:latin typeface="Verdana" panose="020B0604030504040204" pitchFamily="34" charset="0"/>
        </a:defRPr>
      </a:lvl8pPr>
      <a:lvl9pPr marL="1828800" algn="l" rtl="0" fontAlgn="base">
        <a:spcBef>
          <a:spcPct val="0"/>
        </a:spcBef>
        <a:spcAft>
          <a:spcPct val="0"/>
        </a:spcAft>
        <a:defRPr sz="3800">
          <a:solidFill>
            <a:schemeClr val="tx2"/>
          </a:solidFill>
          <a:latin typeface="Verdana" panose="020B0604030504040204" pitchFamily="34" charset="0"/>
        </a:defRPr>
      </a:lvl9pPr>
    </p:titleStyle>
    <p:bodyStyle>
      <a:lvl1pPr marL="469900" indent="-469900" algn="l" rtl="0" eaLnBrk="0" fontAlgn="base" hangingPunct="0">
        <a:spcBef>
          <a:spcPct val="20000"/>
        </a:spcBef>
        <a:spcAft>
          <a:spcPct val="0"/>
        </a:spcAft>
        <a:buClr>
          <a:schemeClr val="accent2"/>
        </a:buClr>
        <a:buFont typeface="Wingdings" panose="05000000000000000000" pitchFamily="2" charset="2"/>
        <a:buChar char="o"/>
        <a:defRPr sz="3000" kern="1200">
          <a:solidFill>
            <a:schemeClr val="tx1"/>
          </a:solidFill>
          <a:latin typeface="+mn-lt"/>
          <a:ea typeface="+mn-ea"/>
          <a:cs typeface="+mn-cs"/>
        </a:defRPr>
      </a:lvl1pPr>
      <a:lvl2pPr marL="908050" indent="-436880" algn="l" rtl="0" eaLnBrk="0" fontAlgn="base" hangingPunct="0">
        <a:spcBef>
          <a:spcPct val="20000"/>
        </a:spcBef>
        <a:spcAft>
          <a:spcPct val="0"/>
        </a:spcAft>
        <a:buClr>
          <a:schemeClr val="accent2"/>
        </a:buClr>
        <a:buFont typeface="Wingdings" panose="05000000000000000000" pitchFamily="2" charset="2"/>
        <a:buChar char="n"/>
        <a:defRPr sz="2600" kern="1200">
          <a:solidFill>
            <a:schemeClr val="tx1"/>
          </a:solidFill>
          <a:latin typeface="+mn-lt"/>
          <a:ea typeface="+mn-ea"/>
          <a:cs typeface="+mn-cs"/>
        </a:defRPr>
      </a:lvl2pPr>
      <a:lvl3pPr marL="1304925" indent="-395605" algn="l" rtl="0" eaLnBrk="0" fontAlgn="base" hangingPunct="0">
        <a:spcBef>
          <a:spcPct val="20000"/>
        </a:spcBef>
        <a:spcAft>
          <a:spcPct val="0"/>
        </a:spcAft>
        <a:buClr>
          <a:schemeClr val="accent2"/>
        </a:buClr>
        <a:buFont typeface="Wingdings" panose="05000000000000000000" pitchFamily="2" charset="2"/>
        <a:buChar char="o"/>
        <a:defRPr sz="2300" kern="1200">
          <a:solidFill>
            <a:schemeClr val="tx1"/>
          </a:solidFill>
          <a:latin typeface="+mn-lt"/>
          <a:ea typeface="+mn-ea"/>
          <a:cs typeface="+mn-cs"/>
        </a:defRPr>
      </a:lvl3pPr>
      <a:lvl4pPr marL="1694180" indent="-387350" algn="l" rtl="0" eaLnBrk="0" fontAlgn="base" hangingPunct="0">
        <a:spcBef>
          <a:spcPct val="20000"/>
        </a:spcBef>
        <a:spcAft>
          <a:spcPct val="0"/>
        </a:spcAft>
        <a:buClr>
          <a:schemeClr val="accent2"/>
        </a:buClr>
        <a:buFont typeface="Wingdings" panose="05000000000000000000" pitchFamily="2" charset="2"/>
        <a:buChar char="n"/>
        <a:defRPr sz="2000" kern="1200">
          <a:solidFill>
            <a:schemeClr val="tx1"/>
          </a:solidFill>
          <a:latin typeface="+mn-lt"/>
          <a:ea typeface="+mn-ea"/>
          <a:cs typeface="+mn-cs"/>
        </a:defRPr>
      </a:lvl4pPr>
      <a:lvl5pPr marL="2094230" indent="-398780" algn="l" rtl="0" eaLnBrk="0" fontAlgn="base" hangingPunct="0">
        <a:spcBef>
          <a:spcPct val="25000"/>
        </a:spcBef>
        <a:spcAft>
          <a:spcPct val="0"/>
        </a:spcAft>
        <a:buClr>
          <a:schemeClr val="accent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0.xml"/></Relationships>
</file>

<file path=ppt/slides/_rels/slide2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8.jpe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p:nvPr/>
        </p:nvSpPr>
        <p:spPr>
          <a:xfrm>
            <a:off x="1447800" y="1943100"/>
            <a:ext cx="1066800" cy="519113"/>
          </a:xfrm>
          <a:prstGeom prst="rect">
            <a:avLst/>
          </a:prstGeom>
          <a:noFill/>
          <a:ln w="9525">
            <a:noFill/>
          </a:ln>
        </p:spPr>
        <p:txBody>
          <a:bodyPr>
            <a:spAutoFit/>
          </a:bodyPr>
          <a:lstStyle/>
          <a:p>
            <a:pPr eaLnBrk="1" hangingPunct="1">
              <a:spcBef>
                <a:spcPct val="50000"/>
              </a:spcBef>
            </a:pPr>
            <a:endParaRPr lang="en-US" altLang="en-US" sz="2800" b="0" dirty="0">
              <a:latin typeface="VNtimes new roman" pitchFamily="34" charset="0"/>
            </a:endParaRPr>
          </a:p>
        </p:txBody>
      </p:sp>
      <p:sp>
        <p:nvSpPr>
          <p:cNvPr id="8195" name="Text Box 3"/>
          <p:cNvSpPr txBox="1"/>
          <p:nvPr/>
        </p:nvSpPr>
        <p:spPr>
          <a:xfrm>
            <a:off x="1600200" y="4922838"/>
            <a:ext cx="1600200" cy="519112"/>
          </a:xfrm>
          <a:prstGeom prst="rect">
            <a:avLst/>
          </a:prstGeom>
          <a:noFill/>
          <a:ln w="9525">
            <a:noFill/>
          </a:ln>
        </p:spPr>
        <p:txBody>
          <a:bodyPr>
            <a:spAutoFit/>
          </a:bodyPr>
          <a:lstStyle/>
          <a:p>
            <a:pPr eaLnBrk="1" hangingPunct="1">
              <a:spcBef>
                <a:spcPct val="50000"/>
              </a:spcBef>
            </a:pPr>
            <a:endParaRPr lang="en-US" altLang="en-US" sz="2800" b="0" dirty="0">
              <a:latin typeface="Times New Roman" panose="02020603050405020304" pitchFamily="18" charset="0"/>
            </a:endParaRPr>
          </a:p>
        </p:txBody>
      </p:sp>
      <p:sp>
        <p:nvSpPr>
          <p:cNvPr id="8196" name="Text Box 4"/>
          <p:cNvSpPr txBox="1"/>
          <p:nvPr/>
        </p:nvSpPr>
        <p:spPr>
          <a:xfrm>
            <a:off x="762000" y="1143000"/>
            <a:ext cx="1066800" cy="519113"/>
          </a:xfrm>
          <a:prstGeom prst="rect">
            <a:avLst/>
          </a:prstGeom>
          <a:noFill/>
          <a:ln w="9525">
            <a:noFill/>
          </a:ln>
        </p:spPr>
        <p:txBody>
          <a:bodyPr>
            <a:spAutoFit/>
          </a:bodyPr>
          <a:lstStyle/>
          <a:p>
            <a:pPr algn="ctr" eaLnBrk="1" hangingPunct="1">
              <a:spcBef>
                <a:spcPct val="50000"/>
              </a:spcBef>
            </a:pPr>
            <a:endParaRPr lang="en-US" altLang="en-US" sz="2800" b="0" dirty="0">
              <a:latin typeface="Times New Roman" panose="02020603050405020304" pitchFamily="18" charset="0"/>
            </a:endParaRPr>
          </a:p>
        </p:txBody>
      </p:sp>
      <p:sp>
        <p:nvSpPr>
          <p:cNvPr id="354309" name="Line 5"/>
          <p:cNvSpPr>
            <a:spLocks noChangeShapeType="1"/>
          </p:cNvSpPr>
          <p:nvPr/>
        </p:nvSpPr>
        <p:spPr bwMode="auto">
          <a:xfrm>
            <a:off x="2133600" y="609600"/>
            <a:ext cx="0" cy="632460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8198" name="Text Box 6"/>
          <p:cNvSpPr txBox="1"/>
          <p:nvPr/>
        </p:nvSpPr>
        <p:spPr>
          <a:xfrm>
            <a:off x="2133600" y="1600200"/>
            <a:ext cx="6705600" cy="1735138"/>
          </a:xfrm>
          <a:prstGeom prst="rect">
            <a:avLst/>
          </a:prstGeom>
          <a:noFill/>
          <a:ln w="9525">
            <a:noFill/>
          </a:ln>
        </p:spPr>
        <p:txBody>
          <a:bodyPr>
            <a:spAutoFit/>
          </a:bodyPr>
          <a:lstStyle/>
          <a:p>
            <a:pPr>
              <a:buChar char="-"/>
            </a:pPr>
            <a:r>
              <a:rPr lang="en-US" altLang="en-US" dirty="0">
                <a:solidFill>
                  <a:srgbClr val="0000CC"/>
                </a:solidFill>
                <a:latin typeface="Times New Roman" panose="02020603050405020304" pitchFamily="18" charset="0"/>
              </a:rPr>
              <a:t> Phương trình tổng quát:</a:t>
            </a:r>
          </a:p>
          <a:p>
            <a:pPr>
              <a:buChar char="-"/>
            </a:pPr>
            <a:endParaRPr lang="en-US" altLang="en-US" dirty="0">
              <a:solidFill>
                <a:srgbClr val="0000CC"/>
              </a:solidFill>
              <a:latin typeface="Times New Roman" panose="02020603050405020304" pitchFamily="18" charset="0"/>
            </a:endParaRPr>
          </a:p>
          <a:p>
            <a:r>
              <a:rPr lang="en-US" altLang="en-US" dirty="0">
                <a:solidFill>
                  <a:srgbClr val="0000CC"/>
                </a:solidFill>
                <a:latin typeface="Times New Roman" panose="02020603050405020304" pitchFamily="18" charset="0"/>
              </a:rPr>
              <a:t>6CO</a:t>
            </a:r>
            <a:r>
              <a:rPr lang="en-US" altLang="en-US" sz="1600" dirty="0">
                <a:solidFill>
                  <a:srgbClr val="0000CC"/>
                </a:solidFill>
                <a:latin typeface="Times New Roman" panose="02020603050405020304" pitchFamily="18" charset="0"/>
              </a:rPr>
              <a:t>2</a:t>
            </a:r>
            <a:r>
              <a:rPr lang="en-US" altLang="en-US" dirty="0">
                <a:solidFill>
                  <a:srgbClr val="0000CC"/>
                </a:solidFill>
                <a:latin typeface="Times New Roman" panose="02020603050405020304" pitchFamily="18" charset="0"/>
              </a:rPr>
              <a:t> + 12H</a:t>
            </a:r>
            <a:r>
              <a:rPr lang="en-US" altLang="en-US" sz="1600" dirty="0">
                <a:solidFill>
                  <a:srgbClr val="0000CC"/>
                </a:solidFill>
                <a:latin typeface="Times New Roman" panose="02020603050405020304" pitchFamily="18" charset="0"/>
              </a:rPr>
              <a:t>2</a:t>
            </a:r>
            <a:r>
              <a:rPr lang="en-US" altLang="en-US" dirty="0">
                <a:solidFill>
                  <a:srgbClr val="0000CC"/>
                </a:solidFill>
                <a:latin typeface="Times New Roman" panose="02020603050405020304" pitchFamily="18" charset="0"/>
              </a:rPr>
              <a:t>O                 C</a:t>
            </a:r>
            <a:r>
              <a:rPr lang="en-US" altLang="en-US" sz="1600" dirty="0">
                <a:solidFill>
                  <a:srgbClr val="0000CC"/>
                </a:solidFill>
                <a:latin typeface="Times New Roman" panose="02020603050405020304" pitchFamily="18" charset="0"/>
              </a:rPr>
              <a:t>6</a:t>
            </a:r>
            <a:r>
              <a:rPr lang="en-US" altLang="en-US" dirty="0">
                <a:solidFill>
                  <a:srgbClr val="0000CC"/>
                </a:solidFill>
                <a:latin typeface="Times New Roman" panose="02020603050405020304" pitchFamily="18" charset="0"/>
              </a:rPr>
              <a:t>H</a:t>
            </a:r>
            <a:r>
              <a:rPr lang="en-US" altLang="en-US" sz="1600" dirty="0">
                <a:solidFill>
                  <a:srgbClr val="0000CC"/>
                </a:solidFill>
                <a:latin typeface="Times New Roman" panose="02020603050405020304" pitchFamily="18" charset="0"/>
              </a:rPr>
              <a:t>12</a:t>
            </a:r>
            <a:r>
              <a:rPr lang="en-US" altLang="en-US" dirty="0">
                <a:solidFill>
                  <a:srgbClr val="0000CC"/>
                </a:solidFill>
                <a:latin typeface="Times New Roman" panose="02020603050405020304" pitchFamily="18" charset="0"/>
              </a:rPr>
              <a:t>O</a:t>
            </a:r>
            <a:r>
              <a:rPr lang="en-US" altLang="en-US" sz="1600" dirty="0">
                <a:solidFill>
                  <a:srgbClr val="0000CC"/>
                </a:solidFill>
                <a:latin typeface="Times New Roman" panose="02020603050405020304" pitchFamily="18" charset="0"/>
              </a:rPr>
              <a:t>6</a:t>
            </a:r>
            <a:r>
              <a:rPr lang="en-US" altLang="en-US" dirty="0">
                <a:solidFill>
                  <a:srgbClr val="0000CC"/>
                </a:solidFill>
                <a:latin typeface="Times New Roman" panose="02020603050405020304" pitchFamily="18" charset="0"/>
              </a:rPr>
              <a:t> + 6O</a:t>
            </a:r>
            <a:r>
              <a:rPr lang="en-US" altLang="en-US" sz="1600" dirty="0">
                <a:solidFill>
                  <a:srgbClr val="0000CC"/>
                </a:solidFill>
                <a:latin typeface="Times New Roman" panose="02020603050405020304" pitchFamily="18" charset="0"/>
              </a:rPr>
              <a:t>2</a:t>
            </a:r>
            <a:r>
              <a:rPr lang="en-US" altLang="en-US" dirty="0">
                <a:solidFill>
                  <a:srgbClr val="0000CC"/>
                </a:solidFill>
                <a:latin typeface="Times New Roman" panose="02020603050405020304" pitchFamily="18" charset="0"/>
              </a:rPr>
              <a:t>+ 6H</a:t>
            </a:r>
            <a:r>
              <a:rPr lang="en-US" altLang="en-US" sz="1600" dirty="0">
                <a:solidFill>
                  <a:srgbClr val="0000CC"/>
                </a:solidFill>
                <a:latin typeface="Times New Roman" panose="02020603050405020304" pitchFamily="18" charset="0"/>
              </a:rPr>
              <a:t>2</a:t>
            </a:r>
            <a:r>
              <a:rPr lang="en-US" altLang="en-US" dirty="0">
                <a:solidFill>
                  <a:srgbClr val="0000CC"/>
                </a:solidFill>
                <a:latin typeface="Times New Roman" panose="02020603050405020304" pitchFamily="18" charset="0"/>
              </a:rPr>
              <a:t>O</a:t>
            </a:r>
          </a:p>
          <a:p>
            <a:pPr algn="ctr" eaLnBrk="1" hangingPunct="1">
              <a:spcBef>
                <a:spcPct val="50000"/>
              </a:spcBef>
            </a:pPr>
            <a:endParaRPr lang="en-US" altLang="en-US" b="0" dirty="0">
              <a:latin typeface="Times New Roman" panose="02020603050405020304" pitchFamily="18" charset="0"/>
            </a:endParaRPr>
          </a:p>
        </p:txBody>
      </p:sp>
      <p:sp>
        <p:nvSpPr>
          <p:cNvPr id="354311" name="Line 7"/>
          <p:cNvSpPr>
            <a:spLocks noChangeShapeType="1"/>
          </p:cNvSpPr>
          <p:nvPr/>
        </p:nvSpPr>
        <p:spPr bwMode="auto">
          <a:xfrm>
            <a:off x="4267200" y="2590800"/>
            <a:ext cx="1143000" cy="0"/>
          </a:xfrm>
          <a:prstGeom prst="line">
            <a:avLst/>
          </a:prstGeom>
          <a:noFill/>
          <a:ln w="127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8200" name="Text Box 8"/>
          <p:cNvSpPr txBox="1"/>
          <p:nvPr/>
        </p:nvSpPr>
        <p:spPr>
          <a:xfrm>
            <a:off x="3733800" y="2209800"/>
            <a:ext cx="2057400" cy="823913"/>
          </a:xfrm>
          <a:prstGeom prst="rect">
            <a:avLst/>
          </a:prstGeom>
          <a:noFill/>
          <a:ln w="9525">
            <a:noFill/>
          </a:ln>
        </p:spPr>
        <p:txBody>
          <a:bodyPr>
            <a:spAutoFit/>
          </a:bodyPr>
          <a:lstStyle/>
          <a:p>
            <a:pPr algn="ctr" eaLnBrk="1" hangingPunct="1">
              <a:spcBef>
                <a:spcPct val="50000"/>
              </a:spcBef>
            </a:pPr>
            <a:r>
              <a:rPr lang="" altLang="en-US" sz="1800" dirty="0">
                <a:solidFill>
                  <a:srgbClr val="FF0000"/>
                </a:solidFill>
                <a:latin typeface="Times New Roman" panose="02020603050405020304" pitchFamily="18" charset="0"/>
              </a:rPr>
              <a:t>ASMT</a:t>
            </a:r>
          </a:p>
          <a:p>
            <a:pPr algn="ctr" eaLnBrk="1" hangingPunct="1">
              <a:spcBef>
                <a:spcPct val="50000"/>
              </a:spcBef>
            </a:pPr>
            <a:r>
              <a:rPr lang="" altLang="en-US" sz="2000" dirty="0">
                <a:solidFill>
                  <a:srgbClr val="FF0000"/>
                </a:solidFill>
                <a:latin typeface="Times New Roman" panose="02020603050405020304" pitchFamily="18" charset="0"/>
              </a:rPr>
              <a:t>Diệp lục</a:t>
            </a:r>
            <a:endParaRPr lang="en-US" altLang="en-US" sz="2000" dirty="0">
              <a:solidFill>
                <a:srgbClr val="FF0000"/>
              </a:solidFill>
              <a:latin typeface="Times New Roman" panose="02020603050405020304" pitchFamily="18" charset="0"/>
            </a:endParaRPr>
          </a:p>
        </p:txBody>
      </p:sp>
      <p:sp>
        <p:nvSpPr>
          <p:cNvPr id="354313" name="Text Box 9"/>
          <p:cNvSpPr txBox="1">
            <a:spLocks noChangeArrowheads="1"/>
          </p:cNvSpPr>
          <p:nvPr/>
        </p:nvSpPr>
        <p:spPr bwMode="auto">
          <a:xfrm>
            <a:off x="381000" y="381000"/>
            <a:ext cx="8229600" cy="457200"/>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algn="ctr" defTabSz="914400" eaLnBrk="1" hangingPunct="1">
              <a:spcBef>
                <a:spcPct val="50000"/>
              </a:spcBef>
              <a:buClrTx/>
              <a:buSzTx/>
              <a:buFontTx/>
              <a:buNone/>
              <a:defRPr/>
            </a:pPr>
            <a:r>
              <a:rPr kumimoji="0" lang="en-US" altLang="en-US" kern="1200" cap="none" spc="0" normalizeH="0" baseline="0" noProof="0">
                <a:effectLst>
                  <a:outerShdw blurRad="38100" dist="38100" dir="2700000" algn="tl">
                    <a:srgbClr val="C0C0C0"/>
                  </a:outerShdw>
                </a:effectLst>
                <a:latin typeface="Times New Roman" panose="02020603050405020304" pitchFamily="18" charset="0"/>
                <a:ea typeface="+mn-ea"/>
                <a:cs typeface="+mn-cs"/>
              </a:rPr>
              <a:t>Hãy viết phương trình tổng quát của quang hợp?</a:t>
            </a:r>
          </a:p>
        </p:txBody>
      </p:sp>
      <p:pic>
        <p:nvPicPr>
          <p:cNvPr id="8202" name="Picture 25" descr="So do quang hop o cay xanh"/>
          <p:cNvPicPr>
            <a:picLocks noChangeAspect="1"/>
          </p:cNvPicPr>
          <p:nvPr/>
        </p:nvPicPr>
        <p:blipFill>
          <a:blip r:embed="rId2"/>
          <a:stretch>
            <a:fillRect/>
          </a:stretch>
        </p:blipFill>
        <p:spPr>
          <a:xfrm>
            <a:off x="2362200" y="3048000"/>
            <a:ext cx="6248400" cy="3143250"/>
          </a:xfrm>
          <a:prstGeom prst="rect">
            <a:avLst/>
          </a:prstGeom>
          <a:noFill/>
          <a:ln w="9525" cap="flat" cmpd="sng">
            <a:solidFill>
              <a:srgbClr val="CC0000"/>
            </a:solidFill>
            <a:prstDash val="solid"/>
            <a:miter/>
            <a:headEnd type="none" w="med" len="med"/>
            <a:tailEnd type="none" w="med" len="me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Text Box 2"/>
          <p:cNvSpPr txBox="1">
            <a:spLocks noChangeArrowheads="1"/>
          </p:cNvSpPr>
          <p:nvPr/>
        </p:nvSpPr>
        <p:spPr bwMode="auto">
          <a:xfrm>
            <a:off x="1219200" y="152400"/>
            <a:ext cx="2057400" cy="519113"/>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1" hangingPunct="1">
              <a:spcBef>
                <a:spcPct val="50000"/>
              </a:spcBef>
              <a:buClrTx/>
              <a:buSzTx/>
              <a:buFontTx/>
              <a:buNone/>
              <a:defRPr/>
            </a:pPr>
            <a:r>
              <a:rPr kumimoji="0" lang="en-US" altLang="en-US" sz="2800" kern="1200" cap="none" spc="0" normalizeH="0" baseline="0" noProof="0">
                <a:solidFill>
                  <a:srgbClr val="FFFF00"/>
                </a:solidFill>
                <a:effectLst>
                  <a:outerShdw blurRad="38100" dist="38100" dir="2700000" algn="tl">
                    <a:srgbClr val="C0C0C0"/>
                  </a:outerShdw>
                </a:effectLst>
                <a:latin typeface="Times New Roman" panose="02020603050405020304" pitchFamily="18" charset="0"/>
                <a:ea typeface="+mn-ea"/>
                <a:cs typeface="+mn-cs"/>
              </a:rPr>
              <a:t>I- Ánh sáng</a:t>
            </a:r>
          </a:p>
        </p:txBody>
      </p:sp>
      <p:sp>
        <p:nvSpPr>
          <p:cNvPr id="327684" name="Text Box 4"/>
          <p:cNvSpPr txBox="1">
            <a:spLocks noChangeArrowheads="1"/>
          </p:cNvSpPr>
          <p:nvPr/>
        </p:nvSpPr>
        <p:spPr bwMode="auto">
          <a:xfrm>
            <a:off x="0" y="762000"/>
            <a:ext cx="3886200" cy="1004888"/>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l">
              <a:defRPr>
                <a:solidFill>
                  <a:schemeClr val="tx1"/>
                </a:solidFill>
                <a:latin typeface="Arial" panose="020B0604020202020204" pitchFamily="34" charset="0"/>
              </a:defRPr>
            </a:lvl1pPr>
            <a:lvl2pPr marL="800100" indent="-342900" algn="l">
              <a:defRPr>
                <a:solidFill>
                  <a:schemeClr val="tx1"/>
                </a:solidFill>
                <a:latin typeface="Arial" panose="020B0604020202020204" pitchFamily="34" charset="0"/>
              </a:defRPr>
            </a:lvl2pPr>
            <a:lvl3pPr marL="1257300" indent="-342900" algn="l">
              <a:defRPr>
                <a:solidFill>
                  <a:schemeClr val="tx1"/>
                </a:solidFill>
                <a:latin typeface="Arial" panose="020B0604020202020204" pitchFamily="34" charset="0"/>
              </a:defRPr>
            </a:lvl3pPr>
            <a:lvl4pPr marL="1714500" indent="-342900" algn="l">
              <a:defRPr>
                <a:solidFill>
                  <a:schemeClr val="tx1"/>
                </a:solidFill>
                <a:latin typeface="Arial" panose="020B0604020202020204" pitchFamily="34" charset="0"/>
              </a:defRPr>
            </a:lvl4pPr>
            <a:lvl5pPr marL="2171700" indent="-342900" algn="l">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50000"/>
              </a:spcBef>
              <a:spcAft>
                <a:spcPct val="0"/>
              </a:spcAft>
              <a:buClrTx/>
              <a:buSzTx/>
              <a:buFontTx/>
              <a:buAutoNum type="arabicPeriod"/>
              <a:defRPr/>
            </a:pPr>
            <a:r>
              <a:rPr kumimoji="0" lang="en-US" altLang="en-US" sz="2400" b="1" i="0" u="none" strike="noStrike" kern="1200" cap="none" spc="0" normalizeH="0" baseline="0" noProof="0" smtClean="0">
                <a:ln>
                  <a:noFill/>
                </a:ln>
                <a:solidFill>
                  <a:srgbClr val="000000"/>
                </a:solidFill>
                <a:effectLst>
                  <a:outerShdw blurRad="38100" dist="38100" dir="2700000" algn="tl">
                    <a:srgbClr val="C0C0C0"/>
                  </a:outerShdw>
                </a:effectLst>
                <a:uLnTx/>
                <a:uFillTx/>
                <a:latin typeface="Times New Roman" panose="02020603050405020304" pitchFamily="18" charset="0"/>
                <a:ea typeface="+mn-ea"/>
                <a:cs typeface="+mn-cs"/>
              </a:rPr>
              <a:t>Cường độ ánh sáng</a:t>
            </a:r>
          </a:p>
          <a:p>
            <a:pPr marL="342900" marR="0" lvl="0" indent="-342900" algn="l" defTabSz="914400" rtl="0" eaLnBrk="1" fontAlgn="base" latinLnBrk="0" hangingPunct="1">
              <a:lnSpc>
                <a:spcPct val="100000"/>
              </a:lnSpc>
              <a:spcBef>
                <a:spcPct val="50000"/>
              </a:spcBef>
              <a:spcAft>
                <a:spcPct val="0"/>
              </a:spcAft>
              <a:buClrTx/>
              <a:buSzTx/>
              <a:buFontTx/>
              <a:buNone/>
              <a:defRPr/>
            </a:pPr>
            <a:r>
              <a:rPr kumimoji="0" lang="en-US" altLang="en-US" sz="2400" b="1" i="0" u="none" strike="noStrike" kern="1200" cap="none" spc="0" normalizeH="0" baseline="0" noProof="0" smtClean="0">
                <a:ln>
                  <a:noFill/>
                </a:ln>
                <a:solidFill>
                  <a:srgbClr val="000000"/>
                </a:solidFill>
                <a:effectLst>
                  <a:outerShdw blurRad="38100" dist="38100" dir="2700000" algn="tl">
                    <a:srgbClr val="C0C0C0"/>
                  </a:outerShdw>
                </a:effectLst>
                <a:uLnTx/>
                <a:uFillTx/>
                <a:latin typeface="Times New Roman" panose="02020603050405020304" pitchFamily="18" charset="0"/>
                <a:ea typeface="+mn-ea"/>
                <a:cs typeface="+mn-cs"/>
              </a:rPr>
              <a:t>2. Quang phổ của ánh sáng</a:t>
            </a:r>
          </a:p>
        </p:txBody>
      </p:sp>
      <p:pic>
        <p:nvPicPr>
          <p:cNvPr id="19460" name="Picture 5" descr="Cuong do hap thu anh sang"/>
          <p:cNvPicPr>
            <a:picLocks noChangeAspect="1"/>
          </p:cNvPicPr>
          <p:nvPr/>
        </p:nvPicPr>
        <p:blipFill>
          <a:blip r:embed="rId2"/>
          <a:stretch>
            <a:fillRect/>
          </a:stretch>
        </p:blipFill>
        <p:spPr>
          <a:xfrm>
            <a:off x="4343400" y="3886200"/>
            <a:ext cx="4800600" cy="2971800"/>
          </a:xfrm>
          <a:prstGeom prst="rect">
            <a:avLst/>
          </a:prstGeom>
          <a:noFill/>
          <a:ln w="9525">
            <a:noFill/>
          </a:ln>
        </p:spPr>
      </p:pic>
      <p:sp>
        <p:nvSpPr>
          <p:cNvPr id="327686" name="Text Box 6"/>
          <p:cNvSpPr txBox="1">
            <a:spLocks noChangeArrowheads="1"/>
          </p:cNvSpPr>
          <p:nvPr/>
        </p:nvSpPr>
        <p:spPr bwMode="auto">
          <a:xfrm>
            <a:off x="228600" y="1676400"/>
            <a:ext cx="8686800" cy="829945"/>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buNone/>
            </a:pPr>
            <a:r>
              <a:rPr lang="en-US" altLang="en-US" b="0" dirty="0">
                <a:solidFill>
                  <a:srgbClr val="000000"/>
                </a:solidFill>
                <a:effectLst>
                  <a:outerShdw blurRad="38100" dist="38100" dir="2700000">
                    <a:srgbClr val="C0C0C0"/>
                  </a:outerShdw>
                </a:effectLst>
                <a:latin typeface="Times New Roman" panose="02020603050405020304" pitchFamily="18" charset="0"/>
              </a:rPr>
              <a:t>-Các tia sáng có độ dài bước sóng</a:t>
            </a:r>
            <a:r>
              <a:rPr lang="vi-VN" altLang="en-US" b="0" dirty="0">
                <a:solidFill>
                  <a:srgbClr val="000000"/>
                </a:solidFill>
                <a:effectLst>
                  <a:outerShdw blurRad="38100" dist="38100" dir="2700000">
                    <a:srgbClr val="C0C0C0"/>
                  </a:outerShdw>
                </a:effectLst>
                <a:latin typeface="Times New Roman" panose="02020603050405020304" pitchFamily="18" charset="0"/>
              </a:rPr>
              <a:t> khác</a:t>
            </a:r>
            <a:r>
              <a:rPr lang="en-US" altLang="en-US" b="0" dirty="0">
                <a:solidFill>
                  <a:srgbClr val="0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 </a:t>
            </a:r>
            <a:r>
              <a:rPr lang="en-US" altLang="en-US" b="0" dirty="0">
                <a:solidFill>
                  <a:srgbClr val="000000"/>
                </a:solidFill>
                <a:effectLst>
                  <a:outerShdw blurRad="38100" dist="38100" dir="2700000">
                    <a:srgbClr val="C0C0C0"/>
                  </a:outerShdw>
                </a:effectLst>
                <a:latin typeface="Times New Roman" panose="02020603050405020304" pitchFamily="18" charset="0"/>
              </a:rPr>
              <a:t>nhau ảnh hưởng không </a:t>
            </a:r>
            <a:r>
              <a:rPr lang="vi-VN" altLang="en-US" b="0" dirty="0">
                <a:solidFill>
                  <a:srgbClr val="000000"/>
                </a:solidFill>
                <a:effectLst>
                  <a:outerShdw blurRad="38100" dist="38100" dir="2700000">
                    <a:srgbClr val="C0C0C0"/>
                  </a:outerShdw>
                </a:effectLst>
                <a:latin typeface="Times New Roman" panose="02020603050405020304" pitchFamily="18" charset="0"/>
              </a:rPr>
              <a:t>giống</a:t>
            </a:r>
            <a:r>
              <a:rPr lang="en-US" altLang="en-US" b="0" dirty="0">
                <a:solidFill>
                  <a:srgbClr val="0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 nhau</a:t>
            </a:r>
            <a:r>
              <a:rPr lang="en-US" altLang="en-US" b="0" dirty="0">
                <a:solidFill>
                  <a:srgbClr val="000000"/>
                </a:solidFill>
                <a:effectLst>
                  <a:outerShdw blurRad="38100" dist="38100" dir="2700000">
                    <a:srgbClr val="C0C0C0"/>
                  </a:outerShdw>
                </a:effectLst>
                <a:latin typeface="Times New Roman" panose="02020603050405020304" pitchFamily="18" charset="0"/>
              </a:rPr>
              <a:t> đến cường độ q.hợp. </a:t>
            </a:r>
          </a:p>
        </p:txBody>
      </p:sp>
      <p:sp>
        <p:nvSpPr>
          <p:cNvPr id="327687" name="Text Box 7"/>
          <p:cNvSpPr txBox="1">
            <a:spLocks noChangeArrowheads="1"/>
          </p:cNvSpPr>
          <p:nvPr/>
        </p:nvSpPr>
        <p:spPr bwMode="auto">
          <a:xfrm>
            <a:off x="0" y="3505200"/>
            <a:ext cx="9144000" cy="457200"/>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1" hangingPunct="1">
              <a:spcBef>
                <a:spcPct val="50000"/>
              </a:spcBef>
              <a:buClrTx/>
              <a:buSzTx/>
              <a:buFontTx/>
              <a:buNone/>
              <a:defRPr/>
            </a:pPr>
            <a:endParaRPr kumimoji="0" lang="en-US" altLang="en-US" kern="1200" cap="none" spc="0" normalizeH="0" baseline="0" noProof="0">
              <a:effectLst>
                <a:outerShdw blurRad="38100" dist="38100" dir="2700000" algn="tl">
                  <a:srgbClr val="C0C0C0"/>
                </a:outerShdw>
              </a:effectLst>
              <a:latin typeface="Times New Roman" panose="02020603050405020304" pitchFamily="18" charset="0"/>
              <a:ea typeface="+mn-ea"/>
              <a:cs typeface="+mn-cs"/>
            </a:endParaRPr>
          </a:p>
        </p:txBody>
      </p:sp>
      <p:sp>
        <p:nvSpPr>
          <p:cNvPr id="327688" name="Text Box 8"/>
          <p:cNvSpPr txBox="1">
            <a:spLocks noChangeArrowheads="1"/>
          </p:cNvSpPr>
          <p:nvPr/>
        </p:nvSpPr>
        <p:spPr bwMode="auto">
          <a:xfrm>
            <a:off x="228600" y="2438400"/>
            <a:ext cx="8534400" cy="1568450"/>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1" hangingPunct="1">
              <a:spcBef>
                <a:spcPct val="50000"/>
              </a:spcBef>
              <a:buClrTx/>
              <a:buSzTx/>
              <a:buFontTx/>
              <a:buNone/>
              <a:defRPr/>
            </a:pP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-Quang hợp chỉ xảy ra tại miền </a:t>
            </a:r>
            <a:r>
              <a:rPr lang="vi-VN" altLang="en-US" dirty="0">
                <a:cs typeface="Arial" panose="020B0604020202020204" pitchFamily="34" charset="0"/>
                <a:sym typeface="+mn-ea"/>
              </a:rPr>
              <a:t>ánh sáng</a:t>
            </a: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 xanh tím và </a:t>
            </a:r>
            <a:r>
              <a:rPr lang="vi-VN" altLang="en-US" dirty="0">
                <a:cs typeface="Arial" panose="020B0604020202020204" pitchFamily="34" charset="0"/>
                <a:sym typeface="+mn-ea"/>
              </a:rPr>
              <a:t>ánh sáng</a:t>
            </a: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 đỏ:</a:t>
            </a:r>
          </a:p>
          <a:p>
            <a:pPr marR="0" defTabSz="914400" eaLnBrk="1" hangingPunct="1">
              <a:spcBef>
                <a:spcPct val="50000"/>
              </a:spcBef>
              <a:buClrTx/>
              <a:buSzTx/>
              <a:buFontTx/>
              <a:buNone/>
              <a:defRPr/>
            </a:pP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  +Tia xanh tím kích thích tổng hợp aa, prôtêin</a:t>
            </a:r>
          </a:p>
          <a:p>
            <a:pPr marR="0" defTabSz="914400" eaLnBrk="1" hangingPunct="1">
              <a:spcBef>
                <a:spcPct val="50000"/>
              </a:spcBef>
              <a:buClrTx/>
              <a:buSzTx/>
              <a:buFontTx/>
              <a:buNone/>
              <a:defRPr/>
            </a:pP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  +Tia đỏ xúc tiến quá trình hình thành cacbohidrat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3"/>
          <p:cNvPicPr>
            <a:picLocks noChangeAspect="1"/>
          </p:cNvPicPr>
          <p:nvPr/>
        </p:nvPicPr>
        <p:blipFill>
          <a:blip r:embed="rId2"/>
          <a:stretch>
            <a:fillRect/>
          </a:stretch>
        </p:blipFill>
        <p:spPr>
          <a:xfrm>
            <a:off x="533400" y="1371600"/>
            <a:ext cx="8077200" cy="3276600"/>
          </a:xfrm>
          <a:prstGeom prst="rect">
            <a:avLst/>
          </a:prstGeom>
          <a:noFill/>
          <a:ln w="9525" cap="flat" cmpd="sng">
            <a:solidFill>
              <a:schemeClr val="tx1"/>
            </a:solidFill>
            <a:prstDash val="solid"/>
            <a:miter/>
            <a:headEnd type="none" w="med" len="med"/>
            <a:tailEnd type="none" w="med" len="med"/>
          </a:ln>
        </p:spPr>
      </p:pic>
      <p:sp>
        <p:nvSpPr>
          <p:cNvPr id="8218" name="AutoShape 26"/>
          <p:cNvSpPr>
            <a:spLocks noChangeArrowheads="1"/>
          </p:cNvSpPr>
          <p:nvPr/>
        </p:nvSpPr>
        <p:spPr bwMode="auto">
          <a:xfrm>
            <a:off x="457200" y="152400"/>
            <a:ext cx="4876800" cy="838200"/>
          </a:xfrm>
          <a:prstGeom prst="flowChartAlternateProcess">
            <a:avLst/>
          </a:prstGeom>
          <a:solidFill>
            <a:schemeClr val="accent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3200" b="1" i="0" u="none" strike="noStrike" kern="1200" cap="none" spc="0" normalizeH="0" baseline="0" noProof="0" dirty="0">
                <a:ln>
                  <a:noFill/>
                </a:ln>
                <a:solidFill>
                  <a:srgbClr val="0000FF"/>
                </a:solidFill>
                <a:effectLst>
                  <a:outerShdw blurRad="38100" dist="38100" dir="2700000" algn="tl">
                    <a:srgbClr val="000000">
                      <a:alpha val="43137"/>
                    </a:srgbClr>
                  </a:outerShdw>
                </a:effectLst>
                <a:uLnTx/>
                <a:uFillTx/>
                <a:latin typeface="Times New Roman" panose="02020603050405020304" pitchFamily="18" charset="0"/>
                <a:ea typeface="+mn-ea"/>
                <a:cs typeface="+mn-cs"/>
              </a:rPr>
              <a:t>II. Nồng độ CO</a:t>
            </a:r>
            <a:r>
              <a:rPr kumimoji="0" lang="en-US" altLang="en-US" sz="3200" b="1" i="0" u="none" strike="noStrike" kern="1200" cap="none" spc="0" normalizeH="0" baseline="-25000" noProof="0" dirty="0">
                <a:ln>
                  <a:noFill/>
                </a:ln>
                <a:solidFill>
                  <a:srgbClr val="0000FF"/>
                </a:solidFill>
                <a:effectLst>
                  <a:outerShdw blurRad="38100" dist="38100" dir="2700000" algn="tl">
                    <a:srgbClr val="000000">
                      <a:alpha val="43137"/>
                    </a:srgbClr>
                  </a:outerShdw>
                </a:effectLst>
                <a:uLnTx/>
                <a:uFillTx/>
                <a:latin typeface="Times New Roman" panose="02020603050405020304" pitchFamily="18" charset="0"/>
                <a:ea typeface="+mn-ea"/>
                <a:cs typeface="+mn-cs"/>
              </a:rPr>
              <a:t>2</a:t>
            </a:r>
            <a:endParaRPr kumimoji="0" lang="en-US" altLang="en-US" sz="3200" b="1" i="0" u="none" strike="noStrike" kern="1200" cap="none" spc="0" normalizeH="0" baseline="0" noProof="0" dirty="0">
              <a:ln>
                <a:noFill/>
              </a:ln>
              <a:solidFill>
                <a:srgbClr val="0000FF"/>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8221" name="Text Box 29"/>
          <p:cNvSpPr txBox="1">
            <a:spLocks noChangeArrowheads="1"/>
          </p:cNvSpPr>
          <p:nvPr/>
        </p:nvSpPr>
        <p:spPr bwMode="auto">
          <a:xfrm>
            <a:off x="4114800" y="2209800"/>
            <a:ext cx="2514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algn="ctr" defTabSz="914400" eaLnBrk="1" hangingPunct="1">
              <a:spcBef>
                <a:spcPct val="50000"/>
              </a:spcBef>
              <a:buClrTx/>
              <a:buSzTx/>
              <a:buFontTx/>
              <a:buNone/>
              <a:defRPr/>
            </a:pPr>
            <a:r>
              <a:rPr kumimoji="0" lang="en-US" altLang="en-US" kern="1200" cap="none" spc="0" normalizeH="0" baseline="0" noProof="0">
                <a:effectLst>
                  <a:outerShdw blurRad="38100" dist="38100" dir="2700000" algn="tl">
                    <a:srgbClr val="000000">
                      <a:alpha val="43137"/>
                    </a:srgbClr>
                  </a:outerShdw>
                </a:effectLst>
                <a:latin typeface="Times New Roman" panose="02020603050405020304" pitchFamily="18" charset="0"/>
                <a:ea typeface="+mn-ea"/>
                <a:cs typeface="+mn-cs"/>
              </a:rPr>
              <a:t>Điểm bão hoà CO</a:t>
            </a:r>
            <a:r>
              <a:rPr kumimoji="0" lang="en-US" altLang="en-US" kern="1200" cap="none" spc="0" normalizeH="0" baseline="-25000" noProof="0">
                <a:effectLst>
                  <a:outerShdw blurRad="38100" dist="38100" dir="2700000" algn="tl">
                    <a:srgbClr val="000000">
                      <a:alpha val="43137"/>
                    </a:srgbClr>
                  </a:outerShdw>
                </a:effectLst>
                <a:latin typeface="Times New Roman" panose="02020603050405020304" pitchFamily="18" charset="0"/>
                <a:ea typeface="+mn-ea"/>
                <a:cs typeface="+mn-cs"/>
              </a:rPr>
              <a:t>2</a:t>
            </a:r>
            <a:endParaRPr kumimoji="0" lang="en-US" altLang="en-US" kern="1200" cap="none" spc="0" normalizeH="0" baseline="0" noProof="0">
              <a:effectLst>
                <a:outerShdw blurRad="38100" dist="38100" dir="2700000" algn="tl">
                  <a:srgbClr val="000000">
                    <a:alpha val="43137"/>
                  </a:srgbClr>
                </a:outerShdw>
              </a:effectLst>
              <a:latin typeface="Times New Roman" panose="02020603050405020304" pitchFamily="18" charset="0"/>
              <a:ea typeface="+mn-ea"/>
              <a:cs typeface="+mn-cs"/>
            </a:endParaRPr>
          </a:p>
        </p:txBody>
      </p:sp>
      <p:sp>
        <p:nvSpPr>
          <p:cNvPr id="8222" name="Text Box 30"/>
          <p:cNvSpPr txBox="1">
            <a:spLocks noChangeArrowheads="1"/>
          </p:cNvSpPr>
          <p:nvPr/>
        </p:nvSpPr>
        <p:spPr bwMode="auto">
          <a:xfrm>
            <a:off x="1676400" y="4267200"/>
            <a:ext cx="2057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algn="ctr" defTabSz="914400" eaLnBrk="1" hangingPunct="1">
              <a:spcBef>
                <a:spcPct val="50000"/>
              </a:spcBef>
              <a:buClrTx/>
              <a:buSzTx/>
              <a:buFontTx/>
              <a:buNone/>
              <a:defRPr/>
            </a:pPr>
            <a:r>
              <a:rPr kumimoji="0" lang="en-US" altLang="en-US" kern="1200" cap="none" spc="0" normalizeH="0" baseline="0" noProof="0">
                <a:effectLst>
                  <a:outerShdw blurRad="38100" dist="38100" dir="2700000" algn="tl">
                    <a:srgbClr val="000000">
                      <a:alpha val="43137"/>
                    </a:srgbClr>
                  </a:outerShdw>
                </a:effectLst>
                <a:latin typeface="Times New Roman" panose="02020603050405020304" pitchFamily="18" charset="0"/>
                <a:ea typeface="+mn-ea"/>
                <a:cs typeface="+mn-cs"/>
              </a:rPr>
              <a:t>Điểm bù CO</a:t>
            </a:r>
            <a:r>
              <a:rPr kumimoji="0" lang="en-US" altLang="en-US" kern="1200" cap="none" spc="0" normalizeH="0" baseline="-25000" noProof="0">
                <a:effectLst>
                  <a:outerShdw blurRad="38100" dist="38100" dir="2700000" algn="tl">
                    <a:srgbClr val="000000">
                      <a:alpha val="43137"/>
                    </a:srgbClr>
                  </a:outerShdw>
                </a:effectLst>
                <a:latin typeface="Times New Roman" panose="02020603050405020304" pitchFamily="18" charset="0"/>
                <a:ea typeface="+mn-ea"/>
                <a:cs typeface="+mn-cs"/>
              </a:rPr>
              <a:t>2</a:t>
            </a:r>
            <a:endParaRPr kumimoji="0" lang="en-US" altLang="en-US" kern="1200" cap="none" spc="0" normalizeH="0" baseline="0" noProof="0">
              <a:effectLst>
                <a:outerShdw blurRad="38100" dist="38100" dir="2700000" algn="tl">
                  <a:srgbClr val="000000">
                    <a:alpha val="43137"/>
                  </a:srgbClr>
                </a:outerShdw>
              </a:effectLst>
              <a:latin typeface="Times New Roman" panose="02020603050405020304" pitchFamily="18" charset="0"/>
              <a:ea typeface="+mn-ea"/>
              <a:cs typeface="+mn-cs"/>
            </a:endParaRPr>
          </a:p>
        </p:txBody>
      </p:sp>
      <p:sp>
        <p:nvSpPr>
          <p:cNvPr id="8227" name="Text Box 35"/>
          <p:cNvSpPr txBox="1">
            <a:spLocks noChangeArrowheads="1"/>
          </p:cNvSpPr>
          <p:nvPr/>
        </p:nvSpPr>
        <p:spPr bwMode="auto">
          <a:xfrm>
            <a:off x="457200" y="4876800"/>
            <a:ext cx="8534400" cy="17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1" hangingPunct="1">
              <a:lnSpc>
                <a:spcPct val="120000"/>
              </a:lnSpc>
              <a:spcBef>
                <a:spcPct val="50000"/>
              </a:spcBef>
              <a:buClrTx/>
              <a:buSzTx/>
              <a:buFontTx/>
              <a:buChar char="-"/>
              <a:defRPr/>
            </a:pPr>
            <a:r>
              <a:rPr kumimoji="0" lang="en-US" altLang="en-US" kern="1200" cap="none" spc="0" normalizeH="0" baseline="0" noProof="0" dirty="0">
                <a:solidFill>
                  <a:srgbClr val="0000FF"/>
                </a:solidFill>
                <a:effectLst>
                  <a:outerShdw blurRad="38100" dist="38100" dir="2700000" algn="tl">
                    <a:srgbClr val="000000">
                      <a:alpha val="43137"/>
                    </a:srgbClr>
                  </a:outerShdw>
                </a:effectLst>
                <a:latin typeface="Times New Roman" panose="02020603050405020304" pitchFamily="18" charset="0"/>
                <a:ea typeface="+mn-ea"/>
                <a:cs typeface="+mn-cs"/>
              </a:rPr>
              <a:t>Điểm bù CO</a:t>
            </a:r>
            <a:r>
              <a:rPr kumimoji="0" lang="en-US" altLang="en-US" kern="1200" cap="none" spc="0" normalizeH="0" baseline="-25000" noProof="0" dirty="0">
                <a:solidFill>
                  <a:srgbClr val="0000FF"/>
                </a:solidFill>
                <a:effectLst>
                  <a:outerShdw blurRad="38100" dist="38100" dir="2700000" algn="tl">
                    <a:srgbClr val="000000">
                      <a:alpha val="43137"/>
                    </a:srgbClr>
                  </a:outerShdw>
                </a:effectLst>
                <a:latin typeface="Times New Roman" panose="02020603050405020304" pitchFamily="18" charset="0"/>
                <a:ea typeface="+mn-ea"/>
                <a:cs typeface="+mn-cs"/>
              </a:rPr>
              <a:t>2</a:t>
            </a:r>
            <a:r>
              <a:rPr kumimoji="0" lang="en-US" altLang="en-US" kern="1200" cap="none" spc="0" normalizeH="0" baseline="0" noProof="0" dirty="0">
                <a:solidFill>
                  <a:srgbClr val="0000FF"/>
                </a:solidFill>
                <a:effectLst>
                  <a:outerShdw blurRad="38100" dist="38100" dir="2700000" algn="tl">
                    <a:srgbClr val="000000">
                      <a:alpha val="43137"/>
                    </a:srgbClr>
                  </a:outerShdw>
                </a:effectLst>
                <a:latin typeface="Times New Roman" panose="02020603050405020304" pitchFamily="18" charset="0"/>
                <a:ea typeface="+mn-ea"/>
                <a:cs typeface="+mn-cs"/>
              </a:rPr>
              <a:t>?</a:t>
            </a:r>
          </a:p>
          <a:p>
            <a:pPr marR="0" defTabSz="914400" eaLnBrk="1" hangingPunct="1">
              <a:lnSpc>
                <a:spcPct val="120000"/>
              </a:lnSpc>
              <a:spcBef>
                <a:spcPct val="50000"/>
              </a:spcBef>
              <a:buClrTx/>
              <a:buSzTx/>
              <a:buFontTx/>
              <a:buChar char="-"/>
              <a:defRPr/>
            </a:pPr>
            <a:r>
              <a:rPr kumimoji="0" lang="en-US" altLang="en-US" kern="1200" cap="none" spc="0" normalizeH="0" baseline="0" noProof="0" dirty="0">
                <a:solidFill>
                  <a:srgbClr val="0000FF"/>
                </a:solidFill>
                <a:effectLst>
                  <a:outerShdw blurRad="38100" dist="38100" dir="2700000" algn="tl">
                    <a:srgbClr val="000000">
                      <a:alpha val="43137"/>
                    </a:srgbClr>
                  </a:outerShdw>
                </a:effectLst>
                <a:latin typeface="Times New Roman" panose="02020603050405020304" pitchFamily="18" charset="0"/>
                <a:ea typeface="+mn-ea"/>
                <a:cs typeface="+mn-cs"/>
              </a:rPr>
              <a:t>Điểm bão hoà CO</a:t>
            </a:r>
            <a:r>
              <a:rPr kumimoji="0" lang="en-US" altLang="en-US" kern="1200" cap="none" spc="0" normalizeH="0" baseline="-25000" noProof="0" dirty="0">
                <a:solidFill>
                  <a:srgbClr val="0000FF"/>
                </a:solidFill>
                <a:effectLst>
                  <a:outerShdw blurRad="38100" dist="38100" dir="2700000" algn="tl">
                    <a:srgbClr val="000000">
                      <a:alpha val="43137"/>
                    </a:srgbClr>
                  </a:outerShdw>
                </a:effectLst>
                <a:latin typeface="Times New Roman" panose="02020603050405020304" pitchFamily="18" charset="0"/>
                <a:ea typeface="+mn-ea"/>
                <a:cs typeface="+mn-cs"/>
              </a:rPr>
              <a:t>2</a:t>
            </a:r>
            <a:r>
              <a:rPr kumimoji="0" lang="en-US" altLang="en-US" kern="1200" cap="none" spc="0" normalizeH="0" baseline="0" noProof="0" dirty="0">
                <a:solidFill>
                  <a:srgbClr val="0000FF"/>
                </a:solidFill>
                <a:effectLst>
                  <a:outerShdw blurRad="38100" dist="38100" dir="2700000" algn="tl">
                    <a:srgbClr val="000000">
                      <a:alpha val="43137"/>
                    </a:srgbClr>
                  </a:outerShdw>
                </a:effectLst>
                <a:latin typeface="Times New Roman" panose="02020603050405020304" pitchFamily="18" charset="0"/>
                <a:ea typeface="+mn-ea"/>
                <a:cs typeface="+mn-cs"/>
              </a:rPr>
              <a:t>?</a:t>
            </a:r>
          </a:p>
          <a:p>
            <a:pPr marR="0" defTabSz="914400" eaLnBrk="1" hangingPunct="1">
              <a:lnSpc>
                <a:spcPct val="120000"/>
              </a:lnSpc>
              <a:spcBef>
                <a:spcPct val="50000"/>
              </a:spcBef>
              <a:buClrTx/>
              <a:buSzTx/>
              <a:buFontTx/>
              <a:buChar char="-"/>
              <a:defRPr/>
            </a:pPr>
            <a:r>
              <a:rPr kumimoji="0" lang="en-US" altLang="en-US" kern="1200" cap="none" spc="0" normalizeH="0" baseline="0" noProof="0" dirty="0">
                <a:solidFill>
                  <a:srgbClr val="0000FF"/>
                </a:solidFill>
                <a:effectLst>
                  <a:outerShdw blurRad="38100" dist="38100" dir="2700000" algn="tl">
                    <a:srgbClr val="000000">
                      <a:alpha val="43137"/>
                    </a:srgbClr>
                  </a:outerShdw>
                </a:effectLst>
                <a:latin typeface="Times New Roman" panose="02020603050405020304" pitchFamily="18" charset="0"/>
                <a:ea typeface="+mn-ea"/>
                <a:cs typeface="+mn-cs"/>
              </a:rPr>
              <a:t>Mối quan hệ nồng độ CO</a:t>
            </a:r>
            <a:r>
              <a:rPr kumimoji="0" lang="en-US" altLang="en-US" kern="1200" cap="none" spc="0" normalizeH="0" baseline="-25000" noProof="0" dirty="0">
                <a:solidFill>
                  <a:srgbClr val="0000FF"/>
                </a:solidFill>
                <a:effectLst>
                  <a:outerShdw blurRad="38100" dist="38100" dir="2700000" algn="tl">
                    <a:srgbClr val="000000">
                      <a:alpha val="43137"/>
                    </a:srgbClr>
                  </a:outerShdw>
                </a:effectLst>
                <a:latin typeface="Times New Roman" panose="02020603050405020304" pitchFamily="18" charset="0"/>
                <a:ea typeface="+mn-ea"/>
                <a:cs typeface="+mn-cs"/>
              </a:rPr>
              <a:t>2</a:t>
            </a:r>
            <a:r>
              <a:rPr kumimoji="0" lang="en-US" altLang="en-US" kern="1200" cap="none" spc="0" normalizeH="0" baseline="0" noProof="0" dirty="0">
                <a:solidFill>
                  <a:srgbClr val="0000FF"/>
                </a:solidFill>
                <a:effectLst>
                  <a:outerShdw blurRad="38100" dist="38100" dir="2700000" algn="tl">
                    <a:srgbClr val="000000">
                      <a:alpha val="43137"/>
                    </a:srgbClr>
                  </a:outerShdw>
                </a:effectLst>
                <a:latin typeface="Times New Roman" panose="02020603050405020304" pitchFamily="18" charset="0"/>
                <a:ea typeface="+mn-ea"/>
                <a:cs typeface="+mn-cs"/>
              </a:rPr>
              <a:t> với cường độ QH</a:t>
            </a:r>
          </a:p>
        </p:txBody>
      </p:sp>
      <p:sp>
        <p:nvSpPr>
          <p:cNvPr id="8230" name="Text Box 38"/>
          <p:cNvSpPr txBox="1">
            <a:spLocks noChangeArrowheads="1"/>
          </p:cNvSpPr>
          <p:nvPr/>
        </p:nvSpPr>
        <p:spPr bwMode="auto">
          <a:xfrm>
            <a:off x="4114800" y="2209800"/>
            <a:ext cx="2514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algn="ctr" defTabSz="914400" eaLnBrk="1" hangingPunct="1">
              <a:spcBef>
                <a:spcPct val="50000"/>
              </a:spcBef>
              <a:buClrTx/>
              <a:buSzTx/>
              <a:buFontTx/>
              <a:buNone/>
              <a:defRPr/>
            </a:pPr>
            <a:r>
              <a:rPr kumimoji="0" lang="en-US" altLang="en-US" kern="1200" cap="none" spc="0" normalizeH="0" baseline="0" noProof="0">
                <a:effectLst>
                  <a:outerShdw blurRad="38100" dist="38100" dir="2700000" algn="tl">
                    <a:srgbClr val="000000">
                      <a:alpha val="43137"/>
                    </a:srgbClr>
                  </a:outerShdw>
                </a:effectLst>
                <a:latin typeface="Times New Roman" panose="02020603050405020304" pitchFamily="18" charset="0"/>
                <a:ea typeface="+mn-ea"/>
                <a:cs typeface="+mn-cs"/>
              </a:rPr>
              <a:t>Điểm bão hoà CO</a:t>
            </a:r>
            <a:r>
              <a:rPr kumimoji="0" lang="en-US" altLang="en-US" kern="1200" cap="none" spc="0" normalizeH="0" baseline="-25000" noProof="0">
                <a:effectLst>
                  <a:outerShdw blurRad="38100" dist="38100" dir="2700000" algn="tl">
                    <a:srgbClr val="000000">
                      <a:alpha val="43137"/>
                    </a:srgbClr>
                  </a:outerShdw>
                </a:effectLst>
                <a:latin typeface="Times New Roman" panose="02020603050405020304" pitchFamily="18" charset="0"/>
                <a:ea typeface="+mn-ea"/>
                <a:cs typeface="+mn-cs"/>
              </a:rPr>
              <a:t>2</a:t>
            </a:r>
            <a:endParaRPr kumimoji="0" lang="en-US" altLang="en-US" kern="1200" cap="none" spc="0" normalizeH="0" baseline="0" noProof="0">
              <a:effectLst>
                <a:outerShdw blurRad="38100" dist="38100" dir="2700000" algn="tl">
                  <a:srgbClr val="000000">
                    <a:alpha val="43137"/>
                  </a:srgbClr>
                </a:outerShdw>
              </a:effectLst>
              <a:latin typeface="Times New Roman" panose="02020603050405020304" pitchFamily="18" charset="0"/>
              <a:ea typeface="+mn-ea"/>
              <a:cs typeface="+mn-cs"/>
            </a:endParaRPr>
          </a:p>
        </p:txBody>
      </p:sp>
      <p:sp>
        <p:nvSpPr>
          <p:cNvPr id="8231" name="Text Box 39"/>
          <p:cNvSpPr txBox="1">
            <a:spLocks noChangeArrowheads="1"/>
          </p:cNvSpPr>
          <p:nvPr/>
        </p:nvSpPr>
        <p:spPr bwMode="auto">
          <a:xfrm>
            <a:off x="1676400" y="4267200"/>
            <a:ext cx="2057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algn="ctr" defTabSz="914400" eaLnBrk="1" hangingPunct="1">
              <a:spcBef>
                <a:spcPct val="50000"/>
              </a:spcBef>
              <a:buClrTx/>
              <a:buSzTx/>
              <a:buFontTx/>
              <a:buNone/>
              <a:defRPr/>
            </a:pPr>
            <a:r>
              <a:rPr kumimoji="0" lang="en-US" altLang="en-US" kern="1200" cap="none" spc="0" normalizeH="0" baseline="0" noProof="0">
                <a:effectLst>
                  <a:outerShdw blurRad="38100" dist="38100" dir="2700000" algn="tl">
                    <a:srgbClr val="000000">
                      <a:alpha val="43137"/>
                    </a:srgbClr>
                  </a:outerShdw>
                </a:effectLst>
                <a:latin typeface="Times New Roman" panose="02020603050405020304" pitchFamily="18" charset="0"/>
                <a:ea typeface="+mn-ea"/>
                <a:cs typeface="+mn-cs"/>
              </a:rPr>
              <a:t>Điểm bù CO</a:t>
            </a:r>
            <a:r>
              <a:rPr kumimoji="0" lang="en-US" altLang="en-US" kern="1200" cap="none" spc="0" normalizeH="0" baseline="-25000" noProof="0">
                <a:effectLst>
                  <a:outerShdw blurRad="38100" dist="38100" dir="2700000" algn="tl">
                    <a:srgbClr val="000000">
                      <a:alpha val="43137"/>
                    </a:srgbClr>
                  </a:outerShdw>
                </a:effectLst>
                <a:latin typeface="Times New Roman" panose="02020603050405020304" pitchFamily="18" charset="0"/>
                <a:ea typeface="+mn-ea"/>
                <a:cs typeface="+mn-cs"/>
              </a:rPr>
              <a:t>2</a:t>
            </a:r>
            <a:endParaRPr kumimoji="0" lang="en-US" altLang="en-US" kern="1200" cap="none" spc="0" normalizeH="0" baseline="0" noProof="0">
              <a:effectLst>
                <a:outerShdw blurRad="38100" dist="38100" dir="2700000" algn="tl">
                  <a:srgbClr val="000000">
                    <a:alpha val="43137"/>
                  </a:srgbClr>
                </a:outerShdw>
              </a:effectLst>
              <a:latin typeface="Times New Roman" panose="02020603050405020304" pitchFamily="18" charset="0"/>
              <a:ea typeface="+mn-ea"/>
              <a:cs typeface="+mn-cs"/>
            </a:endParaRPr>
          </a:p>
        </p:txBody>
      </p:sp>
      <p:grpSp>
        <p:nvGrpSpPr>
          <p:cNvPr id="21513" name="Group 43"/>
          <p:cNvGrpSpPr/>
          <p:nvPr/>
        </p:nvGrpSpPr>
        <p:grpSpPr>
          <a:xfrm>
            <a:off x="533400" y="1371600"/>
            <a:ext cx="8077200" cy="3276600"/>
            <a:chOff x="336" y="864"/>
            <a:chExt cx="5088" cy="2064"/>
          </a:xfrm>
        </p:grpSpPr>
        <p:pic>
          <p:nvPicPr>
            <p:cNvPr id="21514" name="Picture 40"/>
            <p:cNvPicPr>
              <a:picLocks noChangeAspect="1"/>
            </p:cNvPicPr>
            <p:nvPr/>
          </p:nvPicPr>
          <p:blipFill>
            <a:blip r:embed="rId2"/>
            <a:stretch>
              <a:fillRect/>
            </a:stretch>
          </p:blipFill>
          <p:spPr>
            <a:xfrm>
              <a:off x="336" y="864"/>
              <a:ext cx="5088" cy="2064"/>
            </a:xfrm>
            <a:prstGeom prst="rect">
              <a:avLst/>
            </a:prstGeom>
            <a:noFill/>
            <a:ln w="9525" cap="flat" cmpd="sng">
              <a:solidFill>
                <a:schemeClr val="tx1"/>
              </a:solidFill>
              <a:prstDash val="solid"/>
              <a:miter/>
              <a:headEnd type="none" w="med" len="med"/>
              <a:tailEnd type="none" w="med" len="med"/>
            </a:ln>
          </p:spPr>
        </p:pic>
        <p:sp>
          <p:nvSpPr>
            <p:cNvPr id="8233" name="Text Box 41"/>
            <p:cNvSpPr txBox="1">
              <a:spLocks noChangeArrowheads="1"/>
            </p:cNvSpPr>
            <p:nvPr/>
          </p:nvSpPr>
          <p:spPr bwMode="auto">
            <a:xfrm>
              <a:off x="2592" y="1392"/>
              <a:ext cx="15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algn="ctr" defTabSz="914400" eaLnBrk="1" hangingPunct="1">
                <a:spcBef>
                  <a:spcPct val="50000"/>
                </a:spcBef>
                <a:buClrTx/>
                <a:buSzTx/>
                <a:buFontTx/>
                <a:buNone/>
                <a:defRPr/>
              </a:pPr>
              <a:r>
                <a:rPr kumimoji="0" lang="en-US" altLang="en-US" kern="1200" cap="none" spc="0" normalizeH="0" baseline="0" noProof="0">
                  <a:effectLst>
                    <a:outerShdw blurRad="38100" dist="38100" dir="2700000" algn="tl">
                      <a:srgbClr val="000000">
                        <a:alpha val="43137"/>
                      </a:srgbClr>
                    </a:outerShdw>
                  </a:effectLst>
                  <a:latin typeface="Times New Roman" panose="02020603050405020304" pitchFamily="18" charset="0"/>
                  <a:ea typeface="+mn-ea"/>
                  <a:cs typeface="+mn-cs"/>
                </a:rPr>
                <a:t>Điểm bão hoà CO</a:t>
              </a:r>
              <a:r>
                <a:rPr kumimoji="0" lang="en-US" altLang="en-US" kern="1200" cap="none" spc="0" normalizeH="0" baseline="-25000" noProof="0">
                  <a:effectLst>
                    <a:outerShdw blurRad="38100" dist="38100" dir="2700000" algn="tl">
                      <a:srgbClr val="000000">
                        <a:alpha val="43137"/>
                      </a:srgbClr>
                    </a:outerShdw>
                  </a:effectLst>
                  <a:latin typeface="Times New Roman" panose="02020603050405020304" pitchFamily="18" charset="0"/>
                  <a:ea typeface="+mn-ea"/>
                  <a:cs typeface="+mn-cs"/>
                </a:rPr>
                <a:t>2</a:t>
              </a:r>
              <a:endParaRPr kumimoji="0" lang="en-US" altLang="en-US" kern="1200" cap="none" spc="0" normalizeH="0" baseline="0" noProof="0">
                <a:effectLst>
                  <a:outerShdw blurRad="38100" dist="38100" dir="2700000" algn="tl">
                    <a:srgbClr val="000000">
                      <a:alpha val="43137"/>
                    </a:srgbClr>
                  </a:outerShdw>
                </a:effectLst>
                <a:latin typeface="Times New Roman" panose="02020603050405020304" pitchFamily="18" charset="0"/>
                <a:ea typeface="+mn-ea"/>
                <a:cs typeface="+mn-cs"/>
              </a:endParaRPr>
            </a:p>
          </p:txBody>
        </p:sp>
        <p:sp>
          <p:nvSpPr>
            <p:cNvPr id="8234" name="Text Box 42"/>
            <p:cNvSpPr txBox="1">
              <a:spLocks noChangeArrowheads="1"/>
            </p:cNvSpPr>
            <p:nvPr/>
          </p:nvSpPr>
          <p:spPr bwMode="auto">
            <a:xfrm>
              <a:off x="1056" y="2688"/>
              <a:ext cx="12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algn="ctr" defTabSz="914400" eaLnBrk="1" hangingPunct="1">
                <a:spcBef>
                  <a:spcPct val="50000"/>
                </a:spcBef>
                <a:buClrTx/>
                <a:buSzTx/>
                <a:buFontTx/>
                <a:buNone/>
                <a:defRPr/>
              </a:pPr>
              <a:r>
                <a:rPr kumimoji="0" lang="en-US" altLang="en-US" kern="1200" cap="none" spc="0" normalizeH="0" baseline="0" noProof="0">
                  <a:effectLst>
                    <a:outerShdw blurRad="38100" dist="38100" dir="2700000" algn="tl">
                      <a:srgbClr val="000000">
                        <a:alpha val="43137"/>
                      </a:srgbClr>
                    </a:outerShdw>
                  </a:effectLst>
                  <a:latin typeface="Times New Roman" panose="02020603050405020304" pitchFamily="18" charset="0"/>
                  <a:ea typeface="+mn-ea"/>
                  <a:cs typeface="+mn-cs"/>
                </a:rPr>
                <a:t>Điểm bù CO</a:t>
              </a:r>
              <a:r>
                <a:rPr kumimoji="0" lang="en-US" altLang="en-US" kern="1200" cap="none" spc="0" normalizeH="0" baseline="-25000" noProof="0">
                  <a:effectLst>
                    <a:outerShdw blurRad="38100" dist="38100" dir="2700000" algn="tl">
                      <a:srgbClr val="000000">
                        <a:alpha val="43137"/>
                      </a:srgbClr>
                    </a:outerShdw>
                  </a:effectLst>
                  <a:latin typeface="Times New Roman" panose="02020603050405020304" pitchFamily="18" charset="0"/>
                  <a:ea typeface="+mn-ea"/>
                  <a:cs typeface="+mn-cs"/>
                </a:rPr>
                <a:t>2</a:t>
              </a:r>
              <a:endParaRPr kumimoji="0" lang="en-US" altLang="en-US" kern="1200" cap="none" spc="0" normalizeH="0" baseline="0" noProof="0">
                <a:effectLst>
                  <a:outerShdw blurRad="38100" dist="38100" dir="2700000" algn="tl">
                    <a:srgbClr val="000000">
                      <a:alpha val="43137"/>
                    </a:srgbClr>
                  </a:outerShdw>
                </a:effectLst>
                <a:latin typeface="Times New Roman" panose="02020603050405020304" pitchFamily="18" charset="0"/>
                <a:ea typeface="+mn-ea"/>
                <a:cs typeface="+mn-cs"/>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8227"/>
                                        </p:tgtEl>
                                        <p:attrNameLst>
                                          <p:attrName>style.visibility</p:attrName>
                                        </p:attrNameLst>
                                      </p:cBhvr>
                                      <p:to>
                                        <p:strVal val="visible"/>
                                      </p:to>
                                    </p:set>
                                    <p:animEffect transition="in" filter="diamond(in)">
                                      <p:cBhvr>
                                        <p:cTn id="7" dur="2000"/>
                                        <p:tgtEl>
                                          <p:spTgt spid="82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2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Text Box 2"/>
          <p:cNvSpPr txBox="1">
            <a:spLocks noChangeArrowheads="1"/>
          </p:cNvSpPr>
          <p:nvPr/>
        </p:nvSpPr>
        <p:spPr bwMode="auto">
          <a:xfrm>
            <a:off x="1219200" y="152400"/>
            <a:ext cx="2895600" cy="519113"/>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1" hangingPunct="1">
              <a:spcBef>
                <a:spcPct val="50000"/>
              </a:spcBef>
              <a:buClrTx/>
              <a:buSzTx/>
              <a:buFontTx/>
              <a:buNone/>
              <a:defRPr/>
            </a:pPr>
            <a:r>
              <a:rPr kumimoji="0" lang="en-US" altLang="en-US" sz="2800" kern="1200" cap="none" spc="0" normalizeH="0" baseline="0" noProof="0">
                <a:solidFill>
                  <a:srgbClr val="FFFF00"/>
                </a:solidFill>
                <a:effectLst>
                  <a:outerShdw blurRad="38100" dist="38100" dir="2700000" algn="tl">
                    <a:srgbClr val="C0C0C0"/>
                  </a:outerShdw>
                </a:effectLst>
                <a:latin typeface="Times New Roman" panose="02020603050405020304" pitchFamily="18" charset="0"/>
                <a:ea typeface="+mn-ea"/>
                <a:cs typeface="+mn-cs"/>
              </a:rPr>
              <a:t>II- Nồng độ CO</a:t>
            </a:r>
            <a:r>
              <a:rPr kumimoji="0" lang="en-US" altLang="en-US" sz="2800" kern="1200" cap="none" spc="0" normalizeH="0" baseline="-25000" noProof="0">
                <a:solidFill>
                  <a:srgbClr val="FFFF00"/>
                </a:solidFill>
                <a:effectLst>
                  <a:outerShdw blurRad="38100" dist="38100" dir="2700000" algn="tl">
                    <a:srgbClr val="C0C0C0"/>
                  </a:outerShdw>
                </a:effectLst>
                <a:latin typeface="Times New Roman" panose="02020603050405020304" pitchFamily="18" charset="0"/>
                <a:ea typeface="+mn-ea"/>
                <a:cs typeface="+mn-cs"/>
              </a:rPr>
              <a:t>2</a:t>
            </a:r>
            <a:endParaRPr kumimoji="0" lang="en-US" altLang="en-US" sz="2800" kern="1200" cap="none" spc="0" normalizeH="0" baseline="0" noProof="0">
              <a:solidFill>
                <a:srgbClr val="FFFF00"/>
              </a:solidFill>
              <a:effectLst>
                <a:outerShdw blurRad="38100" dist="38100" dir="2700000" algn="tl">
                  <a:srgbClr val="C0C0C0"/>
                </a:outerShdw>
              </a:effectLst>
              <a:latin typeface="Times New Roman" panose="02020603050405020304" pitchFamily="18" charset="0"/>
              <a:ea typeface="+mn-ea"/>
              <a:cs typeface="+mn-cs"/>
            </a:endParaRPr>
          </a:p>
        </p:txBody>
      </p:sp>
      <p:sp>
        <p:nvSpPr>
          <p:cNvPr id="382979" name="Text Box 3"/>
          <p:cNvSpPr txBox="1">
            <a:spLocks noChangeArrowheads="1"/>
          </p:cNvSpPr>
          <p:nvPr/>
        </p:nvSpPr>
        <p:spPr bwMode="auto">
          <a:xfrm>
            <a:off x="0" y="3505200"/>
            <a:ext cx="9144000" cy="457200"/>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1" hangingPunct="1">
              <a:spcBef>
                <a:spcPct val="50000"/>
              </a:spcBef>
              <a:buClrTx/>
              <a:buSzTx/>
              <a:buFontTx/>
              <a:buNone/>
              <a:defRPr/>
            </a:pPr>
            <a:endParaRPr kumimoji="0" lang="en-US" altLang="en-US" kern="1200" cap="none" spc="0" normalizeH="0" baseline="0" noProof="0">
              <a:effectLst>
                <a:outerShdw blurRad="38100" dist="38100" dir="2700000" algn="tl">
                  <a:srgbClr val="C0C0C0"/>
                </a:outerShdw>
              </a:effectLst>
              <a:latin typeface="Times New Roman" panose="02020603050405020304" pitchFamily="18" charset="0"/>
              <a:ea typeface="+mn-ea"/>
              <a:cs typeface="+mn-cs"/>
            </a:endParaRPr>
          </a:p>
        </p:txBody>
      </p:sp>
      <p:sp>
        <p:nvSpPr>
          <p:cNvPr id="382980" name="Text Box 4"/>
          <p:cNvSpPr txBox="1">
            <a:spLocks noChangeArrowheads="1"/>
          </p:cNvSpPr>
          <p:nvPr/>
        </p:nvSpPr>
        <p:spPr bwMode="auto">
          <a:xfrm>
            <a:off x="304800" y="2887663"/>
            <a:ext cx="7924800" cy="829945"/>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1" hangingPunct="1">
              <a:spcBef>
                <a:spcPct val="50000"/>
              </a:spcBef>
              <a:buClrTx/>
              <a:buSzTx/>
              <a:buFontTx/>
              <a:buNone/>
              <a:defRPr/>
            </a:pPr>
            <a:r>
              <a:rPr kumimoji="0" lang="en-US" altLang="en-US" b="0"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 </a:t>
            </a:r>
            <a:r>
              <a:rPr kumimoji="0" lang="en-US" altLang="en-US" b="0" kern="1200" cap="none" spc="0" normalizeH="0" baseline="0" noProof="0" dirty="0">
                <a:solidFill>
                  <a:srgbClr val="FF0000"/>
                </a:solidFill>
                <a:effectLst>
                  <a:outerShdw blurRad="38100" dist="38100" dir="2700000" algn="tl">
                    <a:srgbClr val="C0C0C0"/>
                  </a:outerShdw>
                </a:effectLst>
                <a:latin typeface="Times New Roman" panose="02020603050405020304" pitchFamily="18" charset="0"/>
                <a:ea typeface="+mn-ea"/>
                <a:cs typeface="+mn-cs"/>
              </a:rPr>
              <a:t>Điểm bù CO</a:t>
            </a:r>
            <a:r>
              <a:rPr kumimoji="0" lang="en-US" altLang="en-US" b="0" kern="1200" cap="none" spc="0" normalizeH="0" baseline="-25000" noProof="0" dirty="0">
                <a:solidFill>
                  <a:srgbClr val="FF0000"/>
                </a:solidFill>
                <a:effectLst>
                  <a:outerShdw blurRad="38100" dist="38100" dir="2700000" algn="tl">
                    <a:srgbClr val="C0C0C0"/>
                  </a:outerShdw>
                </a:effectLst>
                <a:latin typeface="Times New Roman" panose="02020603050405020304" pitchFamily="18" charset="0"/>
                <a:ea typeface="+mn-ea"/>
                <a:cs typeface="+mn-cs"/>
              </a:rPr>
              <a:t>2</a:t>
            </a:r>
            <a:r>
              <a:rPr kumimoji="0" lang="en-US" altLang="en-US" b="0"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 </a:t>
            </a:r>
            <a:r>
              <a:rPr lang="vi-VN" altLang="en-US" b="0" noProof="0" dirty="0">
                <a:solidFill>
                  <a:srgbClr val="000000"/>
                </a:solidFill>
                <a:effectLst>
                  <a:outerShdw blurRad="38100" dist="38100" dir="2700000" algn="tl">
                    <a:srgbClr val="C0C0C0"/>
                  </a:outerShdw>
                </a:effectLst>
                <a:sym typeface="+mn-ea"/>
              </a:rPr>
              <a:t>Nồng độ </a:t>
            </a:r>
            <a:r>
              <a:rPr lang="en-US" altLang="en-US" b="0" noProof="0" dirty="0">
                <a:solidFill>
                  <a:srgbClr val="000000"/>
                </a:solidFill>
                <a:effectLst>
                  <a:outerShdw blurRad="38100" dist="38100" dir="2700000" algn="tl">
                    <a:srgbClr val="C0C0C0"/>
                  </a:outerShdw>
                </a:effectLst>
                <a:sym typeface="+mn-ea"/>
              </a:rPr>
              <a:t>CO</a:t>
            </a:r>
            <a:r>
              <a:rPr lang="en-US" altLang="en-US" b="0" baseline="-25000" noProof="0" dirty="0">
                <a:solidFill>
                  <a:srgbClr val="000000"/>
                </a:solidFill>
                <a:effectLst>
                  <a:outerShdw blurRad="38100" dist="38100" dir="2700000" algn="tl">
                    <a:srgbClr val="C0C0C0"/>
                  </a:outerShdw>
                </a:effectLst>
                <a:sym typeface="+mn-ea"/>
              </a:rPr>
              <a:t>2</a:t>
            </a:r>
            <a:r>
              <a:rPr kumimoji="0" lang="en-US" altLang="en-US" b="0"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 mà tại đó cường độ q</a:t>
            </a:r>
            <a:r>
              <a:rPr kumimoji="0" lang="vi-VN" altLang="en-US" b="0"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uang </a:t>
            </a:r>
            <a:r>
              <a:rPr kumimoji="0" lang="en-US" altLang="en-US" b="0"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hợp cân bằng với cường độ hô hấp</a:t>
            </a:r>
          </a:p>
        </p:txBody>
      </p:sp>
      <p:sp>
        <p:nvSpPr>
          <p:cNvPr id="382981" name="Text Box 5"/>
          <p:cNvSpPr txBox="1">
            <a:spLocks noChangeArrowheads="1"/>
          </p:cNvSpPr>
          <p:nvPr/>
        </p:nvSpPr>
        <p:spPr bwMode="auto">
          <a:xfrm>
            <a:off x="304800" y="1828800"/>
            <a:ext cx="7924800" cy="829945"/>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1" hangingPunct="1">
              <a:spcBef>
                <a:spcPct val="50000"/>
              </a:spcBef>
              <a:buClrTx/>
              <a:buSzTx/>
              <a:buFontTx/>
              <a:buNone/>
              <a:defRPr/>
            </a:pPr>
            <a:r>
              <a:rPr kumimoji="0" lang="en-US" altLang="en-US" b="0"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 </a:t>
            </a:r>
            <a:r>
              <a:rPr kumimoji="0" lang="en-US" altLang="en-US" b="0" kern="1200" cap="none" spc="0" normalizeH="0" baseline="0" noProof="0" dirty="0">
                <a:solidFill>
                  <a:srgbClr val="FF0000"/>
                </a:solidFill>
                <a:effectLst>
                  <a:outerShdw blurRad="38100" dist="38100" dir="2700000" algn="tl">
                    <a:srgbClr val="C0C0C0"/>
                  </a:outerShdw>
                </a:effectLst>
                <a:latin typeface="Times New Roman" panose="02020603050405020304" pitchFamily="18" charset="0"/>
                <a:ea typeface="+mn-ea"/>
                <a:cs typeface="+mn-cs"/>
              </a:rPr>
              <a:t>Điểm bão hoà CO</a:t>
            </a:r>
            <a:r>
              <a:rPr kumimoji="0" lang="en-US" altLang="en-US" b="0" kern="1200" cap="none" spc="0" normalizeH="0" baseline="-25000" noProof="0" dirty="0">
                <a:solidFill>
                  <a:srgbClr val="FF0000"/>
                </a:solidFill>
                <a:effectLst>
                  <a:outerShdw blurRad="38100" dist="38100" dir="2700000" algn="tl">
                    <a:srgbClr val="C0C0C0"/>
                  </a:outerShdw>
                </a:effectLst>
                <a:latin typeface="Times New Roman" panose="02020603050405020304" pitchFamily="18" charset="0"/>
                <a:ea typeface="+mn-ea"/>
                <a:cs typeface="+mn-cs"/>
              </a:rPr>
              <a:t>2</a:t>
            </a:r>
            <a:r>
              <a:rPr kumimoji="0" lang="en-US" altLang="en-US" b="0"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 </a:t>
            </a:r>
            <a:r>
              <a:rPr kumimoji="0" lang="vi-VN" altLang="en-US" b="0"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Nồng độ </a:t>
            </a:r>
            <a:r>
              <a:rPr kumimoji="0" lang="en-US" altLang="en-US" b="0"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CO</a:t>
            </a:r>
            <a:r>
              <a:rPr kumimoji="0" lang="en-US" altLang="en-US" b="0" kern="1200" cap="none" spc="0" normalizeH="0" baseline="-2500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2</a:t>
            </a:r>
            <a:r>
              <a:rPr kumimoji="0" lang="en-US" altLang="en-US" b="0"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 mà từ đó cường độ </a:t>
            </a:r>
            <a:r>
              <a:rPr kumimoji="0" lang="vi-VN" altLang="en-US" b="0"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quang </a:t>
            </a:r>
            <a:r>
              <a:rPr kumimoji="0" lang="en-US" altLang="en-US" b="0"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hợp không tăng thêm dù cho </a:t>
            </a:r>
            <a:r>
              <a:rPr kumimoji="0" lang="vi-VN" altLang="en-US" b="0"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nồng độ </a:t>
            </a:r>
            <a:r>
              <a:rPr kumimoji="0" lang="en-US" altLang="en-US" b="0"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CO</a:t>
            </a:r>
            <a:r>
              <a:rPr kumimoji="0" lang="en-US" altLang="en-US" b="0" kern="1200" cap="none" spc="0" normalizeH="0" baseline="-2500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2</a:t>
            </a:r>
            <a:r>
              <a:rPr kumimoji="0" lang="vi-VN" altLang="en-US" b="0" kern="1200" cap="none" spc="0" normalizeH="0" baseline="-2500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  </a:t>
            </a:r>
            <a:r>
              <a:rPr kumimoji="0" lang="en-US" altLang="en-US" b="0"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tiếp tục tăng.</a:t>
            </a:r>
          </a:p>
        </p:txBody>
      </p:sp>
      <p:sp>
        <p:nvSpPr>
          <p:cNvPr id="22534" name="Text Box 5"/>
          <p:cNvSpPr txBox="1"/>
          <p:nvPr/>
        </p:nvSpPr>
        <p:spPr>
          <a:xfrm>
            <a:off x="457200" y="928688"/>
            <a:ext cx="7924800" cy="829945"/>
          </a:xfrm>
          <a:prstGeom prst="rect">
            <a:avLst/>
          </a:prstGeom>
          <a:noFill/>
          <a:ln w="2857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eaLnBrk="1" hangingPunct="1">
              <a:spcBef>
                <a:spcPct val="50000"/>
              </a:spcBef>
              <a:buClrTx/>
              <a:buFontTx/>
              <a:buNone/>
            </a:pPr>
            <a:r>
              <a:rPr lang="en-US" altLang="en-US" b="0" dirty="0">
                <a:solidFill>
                  <a:srgbClr val="003300"/>
                </a:solidFill>
                <a:latin typeface="Times New Roman" panose="02020603050405020304" pitchFamily="18" charset="0"/>
              </a:rPr>
              <a:t>=&gt; Quang hợp tăng tỉ lệ thuận với nồng độ </a:t>
            </a:r>
            <a:r>
              <a:rPr lang="en-US" altLang="en-US" b="0" noProof="0" dirty="0">
                <a:solidFill>
                  <a:srgbClr val="000000"/>
                </a:solidFill>
                <a:effectLst>
                  <a:outerShdw blurRad="38100" dist="38100" dir="2700000" algn="tl">
                    <a:srgbClr val="C0C0C0"/>
                  </a:outerShdw>
                </a:effectLst>
                <a:latin typeface="Times New Roman" panose="02020603050405020304" pitchFamily="18" charset="0"/>
                <a:sym typeface="+mn-ea"/>
              </a:rPr>
              <a:t>CO</a:t>
            </a:r>
            <a:r>
              <a:rPr lang="en-US" altLang="en-US" b="0" baseline="-25000" noProof="0" dirty="0">
                <a:solidFill>
                  <a:srgbClr val="000000"/>
                </a:solidFill>
                <a:effectLst>
                  <a:outerShdw blurRad="38100" dist="38100" dir="2700000" algn="tl">
                    <a:srgbClr val="C0C0C0"/>
                  </a:outerShdw>
                </a:effectLst>
                <a:latin typeface="Times New Roman" panose="02020603050405020304" pitchFamily="18" charset="0"/>
                <a:sym typeface="+mn-ea"/>
              </a:rPr>
              <a:t>2</a:t>
            </a:r>
            <a:r>
              <a:rPr lang="en-US" altLang="en-US" b="0" dirty="0">
                <a:solidFill>
                  <a:srgbClr val="003300"/>
                </a:solidFill>
                <a:latin typeface="Times New Roman" panose="02020603050405020304" pitchFamily="18" charset="0"/>
              </a:rPr>
              <a:t> cho đến trị số bão hòa, trên ngưỡng đó quang hợp giảm.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8" descr="Ảnh Hưởng Của Nồng Độ Co2 Đến Quang Hợp, Ảnh Hưởng Của Nồng Độ Co2 Đến Quá  Trình Quang Hợp"/>
          <p:cNvPicPr>
            <a:picLocks noChangeAspect="1"/>
          </p:cNvPicPr>
          <p:nvPr/>
        </p:nvPicPr>
        <p:blipFill>
          <a:blip r:embed="rId2"/>
          <a:stretch>
            <a:fillRect/>
          </a:stretch>
        </p:blipFill>
        <p:spPr>
          <a:xfrm>
            <a:off x="990600" y="990600"/>
            <a:ext cx="6934200" cy="5345113"/>
          </a:xfrm>
          <a:prstGeom prst="rect">
            <a:avLst/>
          </a:prstGeom>
          <a:noFill/>
          <a:ln w="28575" cap="flat" cmpd="sng">
            <a:solidFill>
              <a:srgbClr val="0000FF"/>
            </a:solidFill>
            <a:prstDash val="solid"/>
            <a:miter/>
            <a:headEnd type="none" w="med" len="med"/>
            <a:tailEnd type="none" w="med" len="me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8" name="Group 23"/>
          <p:cNvGrpSpPr/>
          <p:nvPr/>
        </p:nvGrpSpPr>
        <p:grpSpPr>
          <a:xfrm>
            <a:off x="152400" y="0"/>
            <a:ext cx="8991600" cy="5022850"/>
            <a:chOff x="96" y="0"/>
            <a:chExt cx="5664" cy="3164"/>
          </a:xfrm>
        </p:grpSpPr>
        <p:sp>
          <p:nvSpPr>
            <p:cNvPr id="4" name="Line 5"/>
            <p:cNvSpPr>
              <a:spLocks noChangeShapeType="1"/>
            </p:cNvSpPr>
            <p:nvPr/>
          </p:nvSpPr>
          <p:spPr bwMode="auto">
            <a:xfrm flipV="1">
              <a:off x="702" y="116"/>
              <a:ext cx="0" cy="2755"/>
            </a:xfrm>
            <a:prstGeom prst="line">
              <a:avLst/>
            </a:prstGeom>
            <a:ln>
              <a:solidFill>
                <a:srgbClr val="00B0F0"/>
              </a:solidFill>
              <a:tailEnd type="triangle" w="med" len="med"/>
            </a:ln>
          </p:spPr>
          <p:style>
            <a:lnRef idx="3">
              <a:schemeClr val="accent4"/>
            </a:lnRef>
            <a:fillRef idx="0">
              <a:schemeClr val="accent4"/>
            </a:fillRef>
            <a:effectRef idx="2">
              <a:schemeClr val="accent4"/>
            </a:effectRef>
            <a:fontRef idx="minor">
              <a:schemeClr val="tx1"/>
            </a:fontRef>
          </p:style>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5" name="Line 7"/>
            <p:cNvSpPr>
              <a:spLocks noChangeShapeType="1"/>
            </p:cNvSpPr>
            <p:nvPr/>
          </p:nvSpPr>
          <p:spPr bwMode="auto">
            <a:xfrm>
              <a:off x="818" y="2762"/>
              <a:ext cx="4318" cy="0"/>
            </a:xfrm>
            <a:prstGeom prst="line">
              <a:avLst/>
            </a:prstGeom>
            <a:ln>
              <a:solidFill>
                <a:srgbClr val="00B0F0"/>
              </a:solidFill>
              <a:tailEnd type="triangle" w="med" len="med"/>
            </a:ln>
          </p:spPr>
          <p:style>
            <a:lnRef idx="3">
              <a:schemeClr val="accent4"/>
            </a:lnRef>
            <a:fillRef idx="0">
              <a:schemeClr val="accent4"/>
            </a:fillRef>
            <a:effectRef idx="2">
              <a:schemeClr val="accent4"/>
            </a:effectRef>
            <a:fontRef idx="minor">
              <a:schemeClr val="tx1"/>
            </a:fontRef>
          </p:style>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4583" name="Text Box 27"/>
            <p:cNvSpPr txBox="1"/>
            <p:nvPr/>
          </p:nvSpPr>
          <p:spPr>
            <a:xfrm>
              <a:off x="4321" y="2863"/>
              <a:ext cx="1439" cy="25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algn="ctr">
                <a:spcBef>
                  <a:spcPct val="50000"/>
                </a:spcBef>
                <a:buClrTx/>
                <a:buFontTx/>
                <a:buNone/>
              </a:pPr>
              <a:r>
                <a:rPr lang="vi-VN" altLang="en-US" sz="2000" dirty="0">
                  <a:latin typeface="Times New Roman" panose="02020603050405020304" pitchFamily="18" charset="0"/>
                </a:rPr>
                <a:t>Nồng độ CO</a:t>
              </a:r>
              <a:r>
                <a:rPr lang="vi-VN" altLang="en-US" sz="2000" baseline="-25000" dirty="0">
                  <a:latin typeface="Times New Roman" panose="02020603050405020304" pitchFamily="18" charset="0"/>
                </a:rPr>
                <a:t>2</a:t>
              </a:r>
              <a:r>
                <a:rPr lang="vi-VN" altLang="en-US" sz="2000" dirty="0">
                  <a:latin typeface="Times New Roman" panose="02020603050405020304" pitchFamily="18" charset="0"/>
                </a:rPr>
                <a:t> (</a:t>
              </a:r>
              <a:r>
                <a:rPr lang="en-US" altLang="en-US" sz="2000" dirty="0">
                  <a:latin typeface="Times New Roman" panose="02020603050405020304" pitchFamily="18" charset="0"/>
                </a:rPr>
                <a:t>%</a:t>
              </a:r>
              <a:r>
                <a:rPr lang="vi-VN" altLang="en-US" sz="2000" dirty="0">
                  <a:latin typeface="Times New Roman" panose="02020603050405020304" pitchFamily="18" charset="0"/>
                </a:rPr>
                <a:t>)</a:t>
              </a:r>
            </a:p>
          </p:txBody>
        </p:sp>
        <p:sp>
          <p:nvSpPr>
            <p:cNvPr id="24584" name="Text Box 33"/>
            <p:cNvSpPr txBox="1"/>
            <p:nvPr/>
          </p:nvSpPr>
          <p:spPr>
            <a:xfrm rot="-5400000">
              <a:off x="-568" y="1096"/>
              <a:ext cx="1773" cy="442"/>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algn="ctr">
                <a:spcBef>
                  <a:spcPct val="50000"/>
                </a:spcBef>
                <a:buClrTx/>
                <a:buFontTx/>
                <a:buNone/>
              </a:pPr>
              <a:r>
                <a:rPr lang="vi-VN" altLang="en-US" sz="2000" dirty="0">
                  <a:latin typeface="Times New Roman" panose="02020603050405020304" pitchFamily="18" charset="0"/>
                </a:rPr>
                <a:t>Cường độ quang hợp (mgCO</a:t>
              </a:r>
              <a:r>
                <a:rPr lang="vi-VN" altLang="en-US" sz="2000" baseline="-25000" dirty="0">
                  <a:latin typeface="Times New Roman" panose="02020603050405020304" pitchFamily="18" charset="0"/>
                </a:rPr>
                <a:t>2</a:t>
              </a:r>
              <a:r>
                <a:rPr lang="vi-VN" altLang="en-US" sz="2000" dirty="0">
                  <a:latin typeface="Times New Roman" panose="02020603050405020304" pitchFamily="18" charset="0"/>
                </a:rPr>
                <a:t>/dm</a:t>
              </a:r>
              <a:r>
                <a:rPr lang="vi-VN" altLang="en-US" sz="2000" baseline="30000" dirty="0">
                  <a:latin typeface="Times New Roman" panose="02020603050405020304" pitchFamily="18" charset="0"/>
                </a:rPr>
                <a:t>2</a:t>
              </a:r>
              <a:r>
                <a:rPr lang="vi-VN" altLang="en-US" sz="2000" dirty="0">
                  <a:latin typeface="Times New Roman" panose="02020603050405020304" pitchFamily="18" charset="0"/>
                </a:rPr>
                <a:t>/giờ)</a:t>
              </a:r>
            </a:p>
          </p:txBody>
        </p:sp>
        <p:sp>
          <p:nvSpPr>
            <p:cNvPr id="24585" name="Text Box 8"/>
            <p:cNvSpPr txBox="1"/>
            <p:nvPr/>
          </p:nvSpPr>
          <p:spPr>
            <a:xfrm>
              <a:off x="528" y="2352"/>
              <a:ext cx="320" cy="25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algn="ctr">
                <a:spcBef>
                  <a:spcPct val="50000"/>
                </a:spcBef>
                <a:buClrTx/>
                <a:buFontTx/>
                <a:buNone/>
              </a:pPr>
              <a:r>
                <a:rPr lang="en-US" altLang="en-US" sz="2000" dirty="0">
                  <a:latin typeface="Times New Roman" panose="02020603050405020304" pitchFamily="18" charset="0"/>
                  <a:cs typeface="Times New Roman" panose="02020603050405020304" pitchFamily="18" charset="0"/>
                </a:rPr>
                <a:t>20</a:t>
              </a:r>
              <a:endParaRPr lang="en-US" altLang="en-US" sz="2000" dirty="0">
                <a:latin typeface="Times New Roman" panose="02020603050405020304" pitchFamily="18" charset="0"/>
                <a:ea typeface="Times New Roman" panose="02020603050405020304" pitchFamily="18" charset="0"/>
              </a:endParaRPr>
            </a:p>
          </p:txBody>
        </p:sp>
        <p:sp>
          <p:nvSpPr>
            <p:cNvPr id="24586" name="Text Box 8"/>
            <p:cNvSpPr txBox="1"/>
            <p:nvPr/>
          </p:nvSpPr>
          <p:spPr>
            <a:xfrm>
              <a:off x="528" y="1920"/>
              <a:ext cx="320" cy="25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algn="ctr">
                <a:spcBef>
                  <a:spcPct val="50000"/>
                </a:spcBef>
                <a:buClrTx/>
                <a:buFontTx/>
                <a:buNone/>
              </a:pPr>
              <a:r>
                <a:rPr lang="en-US" altLang="en-US" sz="2000" dirty="0">
                  <a:latin typeface="Times New Roman" panose="02020603050405020304" pitchFamily="18" charset="0"/>
                  <a:cs typeface="Times New Roman" panose="02020603050405020304" pitchFamily="18" charset="0"/>
                </a:rPr>
                <a:t>40</a:t>
              </a:r>
              <a:endParaRPr lang="en-US" altLang="en-US" sz="2000" dirty="0">
                <a:latin typeface="Times New Roman" panose="02020603050405020304" pitchFamily="18" charset="0"/>
                <a:ea typeface="Times New Roman" panose="02020603050405020304" pitchFamily="18" charset="0"/>
              </a:endParaRPr>
            </a:p>
          </p:txBody>
        </p:sp>
        <p:sp>
          <p:nvSpPr>
            <p:cNvPr id="24587" name="Text Box 8"/>
            <p:cNvSpPr txBox="1"/>
            <p:nvPr/>
          </p:nvSpPr>
          <p:spPr>
            <a:xfrm>
              <a:off x="528" y="1488"/>
              <a:ext cx="320" cy="25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algn="ctr">
                <a:spcBef>
                  <a:spcPct val="50000"/>
                </a:spcBef>
                <a:buClrTx/>
                <a:buFontTx/>
                <a:buNone/>
              </a:pPr>
              <a:r>
                <a:rPr lang="en-US" altLang="en-US" sz="2000" dirty="0">
                  <a:latin typeface="Times New Roman" panose="02020603050405020304" pitchFamily="18" charset="0"/>
                  <a:cs typeface="Times New Roman" panose="02020603050405020304" pitchFamily="18" charset="0"/>
                </a:rPr>
                <a:t>60</a:t>
              </a:r>
              <a:endParaRPr lang="en-US" altLang="en-US" sz="2000" dirty="0">
                <a:latin typeface="Times New Roman" panose="02020603050405020304" pitchFamily="18" charset="0"/>
                <a:ea typeface="Times New Roman" panose="02020603050405020304" pitchFamily="18" charset="0"/>
              </a:endParaRPr>
            </a:p>
          </p:txBody>
        </p:sp>
        <p:sp>
          <p:nvSpPr>
            <p:cNvPr id="24588" name="Text Box 8"/>
            <p:cNvSpPr txBox="1"/>
            <p:nvPr/>
          </p:nvSpPr>
          <p:spPr>
            <a:xfrm>
              <a:off x="528" y="1056"/>
              <a:ext cx="320" cy="25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algn="ctr">
                <a:spcBef>
                  <a:spcPct val="50000"/>
                </a:spcBef>
                <a:buClrTx/>
                <a:buFontTx/>
                <a:buNone/>
              </a:pPr>
              <a:r>
                <a:rPr lang="en-US" altLang="en-US" sz="2000" dirty="0">
                  <a:latin typeface="Times New Roman" panose="02020603050405020304" pitchFamily="18" charset="0"/>
                  <a:cs typeface="Times New Roman" panose="02020603050405020304" pitchFamily="18" charset="0"/>
                </a:rPr>
                <a:t>80</a:t>
              </a:r>
              <a:endParaRPr lang="en-US" altLang="en-US" sz="2000" dirty="0">
                <a:latin typeface="Times New Roman" panose="02020603050405020304" pitchFamily="18" charset="0"/>
                <a:ea typeface="Times New Roman" panose="02020603050405020304" pitchFamily="18" charset="0"/>
              </a:endParaRPr>
            </a:p>
          </p:txBody>
        </p:sp>
        <p:sp>
          <p:nvSpPr>
            <p:cNvPr id="24589" name="Text Box 8"/>
            <p:cNvSpPr txBox="1"/>
            <p:nvPr/>
          </p:nvSpPr>
          <p:spPr>
            <a:xfrm>
              <a:off x="480" y="624"/>
              <a:ext cx="368" cy="25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algn="ctr">
                <a:spcBef>
                  <a:spcPct val="50000"/>
                </a:spcBef>
                <a:buClrTx/>
                <a:buFontTx/>
                <a:buNone/>
              </a:pPr>
              <a:r>
                <a:rPr lang="en-US" altLang="en-US" sz="2000" dirty="0">
                  <a:latin typeface="Times New Roman" panose="02020603050405020304" pitchFamily="18" charset="0"/>
                  <a:cs typeface="Times New Roman" panose="02020603050405020304" pitchFamily="18" charset="0"/>
                </a:rPr>
                <a:t>100</a:t>
              </a:r>
              <a:endParaRPr lang="en-US" altLang="en-US" sz="2000" dirty="0">
                <a:latin typeface="Times New Roman" panose="02020603050405020304" pitchFamily="18" charset="0"/>
                <a:ea typeface="Times New Roman" panose="02020603050405020304" pitchFamily="18" charset="0"/>
              </a:endParaRPr>
            </a:p>
          </p:txBody>
        </p:sp>
        <p:sp>
          <p:nvSpPr>
            <p:cNvPr id="24590" name="Text Box 8"/>
            <p:cNvSpPr txBox="1"/>
            <p:nvPr/>
          </p:nvSpPr>
          <p:spPr>
            <a:xfrm>
              <a:off x="960" y="2914"/>
              <a:ext cx="416" cy="25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algn="ctr">
                <a:spcBef>
                  <a:spcPct val="50000"/>
                </a:spcBef>
                <a:buClrTx/>
                <a:buFontTx/>
                <a:buNone/>
              </a:pPr>
              <a:r>
                <a:rPr lang="en-US" altLang="en-US" sz="2000" dirty="0">
                  <a:solidFill>
                    <a:srgbClr val="D00068"/>
                  </a:solidFill>
                  <a:latin typeface="Times New Roman" panose="02020603050405020304" pitchFamily="18" charset="0"/>
                  <a:cs typeface="Times New Roman" panose="02020603050405020304" pitchFamily="18" charset="0"/>
                </a:rPr>
                <a:t>0,03</a:t>
              </a:r>
              <a:endParaRPr lang="en-US" altLang="en-US" sz="2000" dirty="0">
                <a:solidFill>
                  <a:srgbClr val="D00068"/>
                </a:solidFill>
                <a:latin typeface="Times New Roman" panose="02020603050405020304" pitchFamily="18" charset="0"/>
                <a:ea typeface="Times New Roman" panose="02020603050405020304" pitchFamily="18" charset="0"/>
              </a:endParaRPr>
            </a:p>
          </p:txBody>
        </p:sp>
        <p:sp>
          <p:nvSpPr>
            <p:cNvPr id="24591" name="Text Box 8"/>
            <p:cNvSpPr txBox="1"/>
            <p:nvPr/>
          </p:nvSpPr>
          <p:spPr>
            <a:xfrm>
              <a:off x="1312" y="2914"/>
              <a:ext cx="512" cy="25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algn="ctr">
                <a:spcBef>
                  <a:spcPct val="50000"/>
                </a:spcBef>
                <a:buClrTx/>
                <a:buFontTx/>
                <a:buNone/>
              </a:pPr>
              <a:r>
                <a:rPr lang="en-US" altLang="en-US" sz="2000" dirty="0">
                  <a:latin typeface="Times New Roman" panose="02020603050405020304" pitchFamily="18" charset="0"/>
                  <a:cs typeface="Times New Roman" panose="02020603050405020304" pitchFamily="18" charset="0"/>
                </a:rPr>
                <a:t>0,06</a:t>
              </a:r>
              <a:endParaRPr lang="en-US" altLang="en-US" sz="2000" dirty="0">
                <a:latin typeface="Times New Roman" panose="02020603050405020304" pitchFamily="18" charset="0"/>
                <a:ea typeface="Times New Roman" panose="02020603050405020304" pitchFamily="18" charset="0"/>
              </a:endParaRPr>
            </a:p>
          </p:txBody>
        </p:sp>
        <p:sp>
          <p:nvSpPr>
            <p:cNvPr id="24592" name="Text Box 8"/>
            <p:cNvSpPr txBox="1"/>
            <p:nvPr/>
          </p:nvSpPr>
          <p:spPr>
            <a:xfrm>
              <a:off x="2160" y="2914"/>
              <a:ext cx="464" cy="25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algn="ctr">
                <a:spcBef>
                  <a:spcPct val="50000"/>
                </a:spcBef>
                <a:buClrTx/>
                <a:buFontTx/>
                <a:buNone/>
              </a:pPr>
              <a:r>
                <a:rPr lang="en-US" altLang="en-US" sz="2000" dirty="0">
                  <a:latin typeface="Times New Roman" panose="02020603050405020304" pitchFamily="18" charset="0"/>
                  <a:cs typeface="Times New Roman" panose="02020603050405020304" pitchFamily="18" charset="0"/>
                </a:rPr>
                <a:t>0,15</a:t>
              </a:r>
              <a:endParaRPr lang="en-US" altLang="en-US" sz="2000" dirty="0">
                <a:latin typeface="Times New Roman" panose="02020603050405020304" pitchFamily="18" charset="0"/>
                <a:ea typeface="Times New Roman" panose="02020603050405020304" pitchFamily="18" charset="0"/>
              </a:endParaRPr>
            </a:p>
          </p:txBody>
        </p:sp>
        <p:sp>
          <p:nvSpPr>
            <p:cNvPr id="24593" name="Text Box 8"/>
            <p:cNvSpPr txBox="1"/>
            <p:nvPr/>
          </p:nvSpPr>
          <p:spPr>
            <a:xfrm>
              <a:off x="3952" y="2914"/>
              <a:ext cx="320" cy="25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algn="ctr">
                <a:spcBef>
                  <a:spcPct val="50000"/>
                </a:spcBef>
                <a:buClrTx/>
                <a:buFontTx/>
                <a:buNone/>
              </a:pPr>
              <a:r>
                <a:rPr lang="en-US" altLang="en-US" sz="2000" dirty="0">
                  <a:latin typeface="Times New Roman" panose="02020603050405020304" pitchFamily="18" charset="0"/>
                  <a:cs typeface="Times New Roman" panose="02020603050405020304" pitchFamily="18" charset="0"/>
                </a:rPr>
                <a:t>0,3</a:t>
              </a:r>
              <a:endParaRPr lang="en-US" altLang="en-US" sz="2000" dirty="0">
                <a:latin typeface="Times New Roman" panose="02020603050405020304" pitchFamily="18" charset="0"/>
                <a:ea typeface="Times New Roman" panose="02020603050405020304" pitchFamily="18" charset="0"/>
              </a:endParaRPr>
            </a:p>
          </p:txBody>
        </p:sp>
        <p:sp>
          <p:nvSpPr>
            <p:cNvPr id="24594" name="Text Box 8"/>
            <p:cNvSpPr txBox="1"/>
            <p:nvPr/>
          </p:nvSpPr>
          <p:spPr>
            <a:xfrm>
              <a:off x="2928" y="1738"/>
              <a:ext cx="896" cy="25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algn="ctr">
                <a:spcBef>
                  <a:spcPct val="50000"/>
                </a:spcBef>
                <a:buClrTx/>
                <a:buFontTx/>
                <a:buNone/>
              </a:pPr>
              <a:r>
                <a:rPr lang="en-US" altLang="en-US" sz="2000" dirty="0">
                  <a:latin typeface="Times New Roman" panose="02020603050405020304" pitchFamily="18" charset="0"/>
                  <a:cs typeface="Times New Roman" panose="02020603050405020304" pitchFamily="18" charset="0"/>
                </a:rPr>
                <a:t>Cây đậu</a:t>
              </a:r>
              <a:endParaRPr lang="en-US" altLang="en-US" sz="2000" dirty="0">
                <a:latin typeface="Times New Roman" panose="02020603050405020304" pitchFamily="18" charset="0"/>
                <a:ea typeface="Times New Roman" panose="02020603050405020304" pitchFamily="18" charset="0"/>
              </a:endParaRPr>
            </a:p>
          </p:txBody>
        </p:sp>
        <p:sp>
          <p:nvSpPr>
            <p:cNvPr id="24595" name="Text Box 8"/>
            <p:cNvSpPr txBox="1"/>
            <p:nvPr/>
          </p:nvSpPr>
          <p:spPr>
            <a:xfrm>
              <a:off x="2592" y="979"/>
              <a:ext cx="992" cy="25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algn="ctr">
                <a:spcBef>
                  <a:spcPct val="50000"/>
                </a:spcBef>
                <a:buClrTx/>
                <a:buFontTx/>
                <a:buNone/>
              </a:pPr>
              <a:r>
                <a:rPr lang="en-US" altLang="en-US" sz="2000" dirty="0">
                  <a:latin typeface="Times New Roman" panose="02020603050405020304" pitchFamily="18" charset="0"/>
                  <a:cs typeface="Times New Roman" panose="02020603050405020304" pitchFamily="18" charset="0"/>
                </a:rPr>
                <a:t>Cây bí đỏ</a:t>
              </a:r>
              <a:endParaRPr lang="en-US" altLang="en-US" sz="2000" dirty="0">
                <a:latin typeface="Times New Roman" panose="02020603050405020304" pitchFamily="18" charset="0"/>
                <a:ea typeface="Times New Roman" panose="02020603050405020304" pitchFamily="18" charset="0"/>
              </a:endParaRPr>
            </a:p>
          </p:txBody>
        </p:sp>
        <p:sp>
          <p:nvSpPr>
            <p:cNvPr id="371732" name="Freeform 20"/>
            <p:cNvSpPr/>
            <p:nvPr/>
          </p:nvSpPr>
          <p:spPr bwMode="auto">
            <a:xfrm>
              <a:off x="1056" y="1104"/>
              <a:ext cx="2688" cy="1200"/>
            </a:xfrm>
            <a:custGeom>
              <a:avLst/>
              <a:gdLst>
                <a:gd name="T0" fmla="*/ 0 w 2592"/>
                <a:gd name="T1" fmla="*/ 1152 h 1152"/>
                <a:gd name="T2" fmla="*/ 144 w 2592"/>
                <a:gd name="T3" fmla="*/ 816 h 1152"/>
                <a:gd name="T4" fmla="*/ 432 w 2592"/>
                <a:gd name="T5" fmla="*/ 528 h 1152"/>
                <a:gd name="T6" fmla="*/ 912 w 2592"/>
                <a:gd name="T7" fmla="*/ 288 h 1152"/>
                <a:gd name="T8" fmla="*/ 1296 w 2592"/>
                <a:gd name="T9" fmla="*/ 192 h 1152"/>
                <a:gd name="T10" fmla="*/ 1920 w 2592"/>
                <a:gd name="T11" fmla="*/ 96 h 1152"/>
                <a:gd name="T12" fmla="*/ 2352 w 2592"/>
                <a:gd name="T13" fmla="*/ 48 h 1152"/>
                <a:gd name="T14" fmla="*/ 2592 w 2592"/>
                <a:gd name="T15" fmla="*/ 0 h 11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92" h="1152">
                  <a:moveTo>
                    <a:pt x="0" y="1152"/>
                  </a:moveTo>
                  <a:cubicBezTo>
                    <a:pt x="36" y="1036"/>
                    <a:pt x="72" y="920"/>
                    <a:pt x="144" y="816"/>
                  </a:cubicBezTo>
                  <a:cubicBezTo>
                    <a:pt x="216" y="712"/>
                    <a:pt x="304" y="616"/>
                    <a:pt x="432" y="528"/>
                  </a:cubicBezTo>
                  <a:cubicBezTo>
                    <a:pt x="560" y="440"/>
                    <a:pt x="768" y="344"/>
                    <a:pt x="912" y="288"/>
                  </a:cubicBezTo>
                  <a:cubicBezTo>
                    <a:pt x="1056" y="232"/>
                    <a:pt x="1128" y="224"/>
                    <a:pt x="1296" y="192"/>
                  </a:cubicBezTo>
                  <a:cubicBezTo>
                    <a:pt x="1464" y="160"/>
                    <a:pt x="1744" y="120"/>
                    <a:pt x="1920" y="96"/>
                  </a:cubicBezTo>
                  <a:cubicBezTo>
                    <a:pt x="2096" y="72"/>
                    <a:pt x="2240" y="64"/>
                    <a:pt x="2352" y="48"/>
                  </a:cubicBezTo>
                  <a:cubicBezTo>
                    <a:pt x="2464" y="32"/>
                    <a:pt x="2552" y="8"/>
                    <a:pt x="2592" y="0"/>
                  </a:cubicBezTo>
                </a:path>
              </a:pathLst>
            </a:custGeom>
            <a:noFill/>
            <a:ln w="9525">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371733" name="Freeform 21"/>
            <p:cNvSpPr/>
            <p:nvPr/>
          </p:nvSpPr>
          <p:spPr bwMode="auto">
            <a:xfrm>
              <a:off x="864" y="1584"/>
              <a:ext cx="2928" cy="1279"/>
            </a:xfrm>
            <a:custGeom>
              <a:avLst/>
              <a:gdLst>
                <a:gd name="T0" fmla="*/ 0 w 2880"/>
                <a:gd name="T1" fmla="*/ 1152 h 1152"/>
                <a:gd name="T2" fmla="*/ 144 w 2880"/>
                <a:gd name="T3" fmla="*/ 816 h 1152"/>
                <a:gd name="T4" fmla="*/ 336 w 2880"/>
                <a:gd name="T5" fmla="*/ 528 h 1152"/>
                <a:gd name="T6" fmla="*/ 624 w 2880"/>
                <a:gd name="T7" fmla="*/ 336 h 1152"/>
                <a:gd name="T8" fmla="*/ 1008 w 2880"/>
                <a:gd name="T9" fmla="*/ 240 h 1152"/>
                <a:gd name="T10" fmla="*/ 1584 w 2880"/>
                <a:gd name="T11" fmla="*/ 144 h 1152"/>
                <a:gd name="T12" fmla="*/ 2016 w 2880"/>
                <a:gd name="T13" fmla="*/ 96 h 1152"/>
                <a:gd name="T14" fmla="*/ 2544 w 2880"/>
                <a:gd name="T15" fmla="*/ 48 h 1152"/>
                <a:gd name="T16" fmla="*/ 2880 w 2880"/>
                <a:gd name="T17" fmla="*/ 0 h 1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80" h="1152">
                  <a:moveTo>
                    <a:pt x="0" y="1152"/>
                  </a:moveTo>
                  <a:cubicBezTo>
                    <a:pt x="44" y="1036"/>
                    <a:pt x="88" y="920"/>
                    <a:pt x="144" y="816"/>
                  </a:cubicBezTo>
                  <a:cubicBezTo>
                    <a:pt x="200" y="712"/>
                    <a:pt x="256" y="608"/>
                    <a:pt x="336" y="528"/>
                  </a:cubicBezTo>
                  <a:cubicBezTo>
                    <a:pt x="416" y="448"/>
                    <a:pt x="512" y="384"/>
                    <a:pt x="624" y="336"/>
                  </a:cubicBezTo>
                  <a:cubicBezTo>
                    <a:pt x="736" y="288"/>
                    <a:pt x="848" y="272"/>
                    <a:pt x="1008" y="240"/>
                  </a:cubicBezTo>
                  <a:cubicBezTo>
                    <a:pt x="1168" y="208"/>
                    <a:pt x="1416" y="168"/>
                    <a:pt x="1584" y="144"/>
                  </a:cubicBezTo>
                  <a:cubicBezTo>
                    <a:pt x="1752" y="120"/>
                    <a:pt x="1856" y="112"/>
                    <a:pt x="2016" y="96"/>
                  </a:cubicBezTo>
                  <a:cubicBezTo>
                    <a:pt x="2176" y="80"/>
                    <a:pt x="2400" y="64"/>
                    <a:pt x="2544" y="48"/>
                  </a:cubicBezTo>
                  <a:cubicBezTo>
                    <a:pt x="2688" y="32"/>
                    <a:pt x="2824" y="8"/>
                    <a:pt x="2880" y="0"/>
                  </a:cubicBezTo>
                </a:path>
              </a:pathLst>
            </a:custGeom>
            <a:noFill/>
            <a:ln w="9525">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grpSp>
      <p:sp>
        <p:nvSpPr>
          <p:cNvPr id="371736" name="AutoShape 24"/>
          <p:cNvSpPr/>
          <p:nvPr/>
        </p:nvSpPr>
        <p:spPr>
          <a:xfrm>
            <a:off x="228600" y="5105400"/>
            <a:ext cx="4114800" cy="1143000"/>
          </a:xfrm>
          <a:prstGeom prst="cloudCallout">
            <a:avLst>
              <a:gd name="adj1" fmla="val -48380"/>
              <a:gd name="adj2" fmla="val 79306"/>
            </a:avLst>
          </a:prstGeom>
          <a:gradFill rotWithShape="0">
            <a:gsLst>
              <a:gs pos="0">
                <a:srgbClr val="FFFF00"/>
              </a:gs>
              <a:gs pos="50000">
                <a:srgbClr val="DCDC00"/>
              </a:gs>
              <a:gs pos="100000">
                <a:srgbClr val="FFFF00"/>
              </a:gs>
            </a:gsLst>
            <a:lin ang="5400000" scaled="1"/>
            <a:tileRect/>
          </a:gradFill>
          <a:ln w="28575">
            <a:noFill/>
          </a:ln>
        </p:spPr>
        <p:txBody>
          <a:bodyPr anchor="ctr" anchorCtr="0"/>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algn="ctr" eaLnBrk="1" hangingPunct="1">
              <a:spcBef>
                <a:spcPct val="0"/>
              </a:spcBef>
              <a:buClrTx/>
              <a:buFontTx/>
              <a:buNone/>
            </a:pPr>
            <a:r>
              <a:rPr lang="en-US" altLang="en-US" sz="2000" dirty="0">
                <a:latin typeface="Times New Roman" panose="02020603050405020304" pitchFamily="18" charset="0"/>
              </a:rPr>
              <a:t>[CO</a:t>
            </a:r>
            <a:r>
              <a:rPr lang="en-US" altLang="en-US" sz="2000" baseline="-25000" dirty="0">
                <a:latin typeface="Times New Roman" panose="02020603050405020304" pitchFamily="18" charset="0"/>
              </a:rPr>
              <a:t>2</a:t>
            </a:r>
            <a:r>
              <a:rPr lang="en-US" altLang="en-US" sz="2000" dirty="0">
                <a:latin typeface="Times New Roman" panose="02020603050405020304" pitchFamily="18" charset="0"/>
              </a:rPr>
              <a:t>] thấp nhất mà cây q</a:t>
            </a:r>
            <a:r>
              <a:rPr lang="vi-VN" altLang="en-US" sz="2000" dirty="0">
                <a:latin typeface="Times New Roman" panose="02020603050405020304" pitchFamily="18" charset="0"/>
              </a:rPr>
              <a:t>uang </a:t>
            </a:r>
            <a:r>
              <a:rPr lang="en-US" altLang="en-US" sz="2000" dirty="0">
                <a:latin typeface="Times New Roman" panose="02020603050405020304" pitchFamily="18" charset="0"/>
              </a:rPr>
              <a:t>hợp được là bao nhiêu?</a:t>
            </a:r>
          </a:p>
        </p:txBody>
      </p:sp>
      <p:sp>
        <p:nvSpPr>
          <p:cNvPr id="25" name="Text Box 12"/>
          <p:cNvSpPr txBox="1">
            <a:spLocks noChangeArrowheads="1"/>
          </p:cNvSpPr>
          <p:nvPr/>
        </p:nvSpPr>
        <p:spPr bwMode="auto">
          <a:xfrm>
            <a:off x="4764088" y="5122863"/>
            <a:ext cx="4191000" cy="1568450"/>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1" hangingPunct="1">
              <a:spcBef>
                <a:spcPct val="50000"/>
              </a:spcBef>
              <a:buClrTx/>
              <a:buSzTx/>
              <a:buFontTx/>
              <a:buNone/>
              <a:defRPr/>
            </a:pPr>
            <a:r>
              <a:rPr kumimoji="0" lang="en-US" altLang="en-US" b="0"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 Trong tự nhiên, [CO</a:t>
            </a:r>
            <a:r>
              <a:rPr kumimoji="0" lang="en-US" altLang="en-US" b="0" kern="1200" cap="none" spc="0" normalizeH="0" baseline="-2500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2</a:t>
            </a:r>
            <a:r>
              <a:rPr kumimoji="0" lang="en-US" altLang="en-US" b="0"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 </a:t>
            </a:r>
            <a:r>
              <a:rPr kumimoji="0" lang="en-US" altLang="en-US" b="0" kern="1200" cap="none" spc="0" normalizeH="0" baseline="0" noProof="0" dirty="0">
                <a:solidFill>
                  <a:schemeClr val="hlink"/>
                </a:solidFill>
                <a:effectLst>
                  <a:outerShdw blurRad="38100" dist="38100" dir="2700000" algn="tl">
                    <a:srgbClr val="C0C0C0"/>
                  </a:outerShdw>
                </a:effectLst>
                <a:latin typeface="Times New Roman" panose="02020603050405020304" pitchFamily="18" charset="0"/>
                <a:ea typeface="+mn-ea"/>
                <a:cs typeface="+mn-cs"/>
              </a:rPr>
              <a:t>trung bình</a:t>
            </a:r>
            <a:r>
              <a:rPr kumimoji="0" lang="en-US" altLang="en-US" b="0"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 = 0,03%. [CO</a:t>
            </a:r>
            <a:r>
              <a:rPr kumimoji="0" lang="en-US" altLang="en-US" b="0" kern="1200" cap="none" spc="0" normalizeH="0" baseline="-2500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2</a:t>
            </a:r>
            <a:r>
              <a:rPr kumimoji="0" lang="en-US" altLang="en-US" b="0"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 </a:t>
            </a:r>
            <a:r>
              <a:rPr kumimoji="0" lang="en-US" altLang="en-US" b="0" kern="1200" cap="none" spc="0" normalizeH="0" baseline="0" noProof="0" dirty="0">
                <a:solidFill>
                  <a:schemeClr val="hlink"/>
                </a:solidFill>
                <a:effectLst>
                  <a:outerShdw blurRad="38100" dist="38100" dir="2700000" algn="tl">
                    <a:srgbClr val="C0C0C0"/>
                  </a:outerShdw>
                </a:effectLst>
                <a:latin typeface="Times New Roman" panose="02020603050405020304" pitchFamily="18" charset="0"/>
                <a:ea typeface="+mn-ea"/>
                <a:cs typeface="+mn-cs"/>
              </a:rPr>
              <a:t>thấp nhất</a:t>
            </a:r>
            <a:r>
              <a:rPr kumimoji="0" lang="en-US" altLang="en-US" b="0"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 mà cây q</a:t>
            </a:r>
            <a:r>
              <a:rPr kumimoji="0" lang="vi-VN" altLang="en-US" b="0"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uang </a:t>
            </a:r>
            <a:r>
              <a:rPr kumimoji="0" lang="en-US" altLang="en-US" b="0"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hợp được: 0,008- 0,01%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71736"/>
                                        </p:tgtEl>
                                        <p:attrNameLst>
                                          <p:attrName>style.visibility</p:attrName>
                                        </p:attrNameLst>
                                      </p:cBhvr>
                                      <p:to>
                                        <p:strVal val="visible"/>
                                      </p:to>
                                    </p:set>
                                    <p:animEffect transition="in" filter="diamond(in)">
                                      <p:cBhvr>
                                        <p:cTn id="7" dur="2000"/>
                                        <p:tgtEl>
                                          <p:spTgt spid="37173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box(in)">
                                      <p:cBhvr>
                                        <p:cTn id="1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1736" grpId="0" animBg="1"/>
      <p:bldP spid="25"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5" name="Text Box 5"/>
          <p:cNvSpPr txBox="1">
            <a:spLocks noChangeArrowheads="1"/>
          </p:cNvSpPr>
          <p:nvPr/>
        </p:nvSpPr>
        <p:spPr bwMode="auto">
          <a:xfrm>
            <a:off x="1143000" y="228600"/>
            <a:ext cx="1752600" cy="519113"/>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algn="ctr" defTabSz="914400" eaLnBrk="1" hangingPunct="1">
              <a:spcBef>
                <a:spcPct val="50000"/>
              </a:spcBef>
              <a:buClrTx/>
              <a:buSzTx/>
              <a:buFontTx/>
              <a:buNone/>
              <a:defRPr/>
            </a:pPr>
            <a:r>
              <a:rPr kumimoji="0" lang="en-US" altLang="en-US" sz="2800" kern="1200" cap="none" spc="0" normalizeH="0" baseline="0" noProof="0">
                <a:solidFill>
                  <a:srgbClr val="FFFF00"/>
                </a:solidFill>
                <a:effectLst>
                  <a:outerShdw blurRad="38100" dist="38100" dir="2700000" algn="tl">
                    <a:srgbClr val="C0C0C0"/>
                  </a:outerShdw>
                </a:effectLst>
                <a:latin typeface="Times New Roman" panose="02020603050405020304" pitchFamily="18" charset="0"/>
                <a:ea typeface="+mn-ea"/>
                <a:cs typeface="+mn-cs"/>
              </a:rPr>
              <a:t>III- Nước</a:t>
            </a:r>
            <a:r>
              <a:rPr kumimoji="0" lang="en-US" altLang="en-US" kern="1200" cap="none" spc="0" normalizeH="0" baseline="0" noProof="0">
                <a:solidFill>
                  <a:srgbClr val="FFFF00"/>
                </a:solidFill>
                <a:effectLst>
                  <a:outerShdw blurRad="38100" dist="38100" dir="2700000" algn="tl">
                    <a:srgbClr val="C0C0C0"/>
                  </a:outerShdw>
                </a:effectLst>
                <a:latin typeface="Times New Roman" panose="02020603050405020304" pitchFamily="18" charset="0"/>
                <a:ea typeface="+mn-ea"/>
                <a:cs typeface="+mn-cs"/>
              </a:rPr>
              <a:t> </a:t>
            </a:r>
          </a:p>
        </p:txBody>
      </p:sp>
      <p:sp>
        <p:nvSpPr>
          <p:cNvPr id="322566" name="AutoShape 6"/>
          <p:cNvSpPr>
            <a:spLocks noChangeArrowheads="1"/>
          </p:cNvSpPr>
          <p:nvPr/>
        </p:nvSpPr>
        <p:spPr bwMode="auto">
          <a:xfrm>
            <a:off x="5562600" y="762000"/>
            <a:ext cx="3352800" cy="2057400"/>
          </a:xfrm>
          <a:prstGeom prst="cloudCallout">
            <a:avLst>
              <a:gd name="adj1" fmla="val -37356"/>
              <a:gd name="adj2" fmla="val 69986"/>
            </a:avLst>
          </a:prstGeom>
          <a:solidFill>
            <a:srgbClr val="CCCCFF"/>
          </a:solidFill>
          <a:ln>
            <a:noFill/>
          </a:ln>
          <a:effectLst/>
          <a:extLst>
            <a:ext uri="{91240B29-F687-4F45-9708-019B960494DF}">
              <a14:hiddenLine xmlns:a14="http://schemas.microsoft.com/office/drawing/2010/main" w="28575">
                <a:solidFill>
                  <a:srgbClr val="FFCC99"/>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2400" b="0" i="0" u="none" strike="noStrike" kern="1200" cap="none" spc="0" normalizeH="0" baseline="0" noProof="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rPr>
              <a:t>Nước có những vai trò gì đối với quang hợp?</a:t>
            </a:r>
          </a:p>
        </p:txBody>
      </p:sp>
      <p:sp>
        <p:nvSpPr>
          <p:cNvPr id="322567" name="Text Box 7"/>
          <p:cNvSpPr txBox="1">
            <a:spLocks noChangeArrowheads="1"/>
          </p:cNvSpPr>
          <p:nvPr/>
        </p:nvSpPr>
        <p:spPr bwMode="auto">
          <a:xfrm>
            <a:off x="304800" y="1066800"/>
            <a:ext cx="8610600" cy="521970"/>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1" hangingPunct="1">
              <a:spcBef>
                <a:spcPct val="50000"/>
              </a:spcBef>
              <a:buClrTx/>
              <a:buSzTx/>
              <a:buFontTx/>
              <a:buNone/>
              <a:defRPr/>
            </a:pPr>
            <a:r>
              <a:rPr kumimoji="0" lang="en-US" altLang="en-US" sz="2800"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-Là yếu tố quan trọng của quang hợp:</a:t>
            </a:r>
          </a:p>
        </p:txBody>
      </p:sp>
      <p:sp>
        <p:nvSpPr>
          <p:cNvPr id="322568" name="Text Box 8"/>
          <p:cNvSpPr txBox="1">
            <a:spLocks noChangeArrowheads="1"/>
          </p:cNvSpPr>
          <p:nvPr/>
        </p:nvSpPr>
        <p:spPr bwMode="auto">
          <a:xfrm>
            <a:off x="457200" y="1600200"/>
            <a:ext cx="8686800" cy="521970"/>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1" hangingPunct="1">
              <a:spcBef>
                <a:spcPct val="50000"/>
              </a:spcBef>
              <a:buClrTx/>
              <a:buSzTx/>
              <a:buFontTx/>
              <a:buNone/>
              <a:defRPr/>
            </a:pPr>
            <a:r>
              <a:rPr kumimoji="0" lang="en-US" altLang="en-US" sz="2800" b="0" kern="1200" cap="none" spc="0" normalizeH="0" baseline="0" noProof="0">
                <a:solidFill>
                  <a:srgbClr val="3333CC"/>
                </a:solidFill>
                <a:effectLst>
                  <a:outerShdw blurRad="38100" dist="38100" dir="2700000" algn="tl">
                    <a:srgbClr val="C0C0C0"/>
                  </a:outerShdw>
                </a:effectLst>
                <a:latin typeface="Times New Roman" panose="02020603050405020304" pitchFamily="18" charset="0"/>
                <a:ea typeface="+mn-ea"/>
                <a:cs typeface="+mn-cs"/>
              </a:rPr>
              <a:t>+</a:t>
            </a:r>
            <a:r>
              <a:rPr kumimoji="0" lang="vi-VN" altLang="en-US" sz="2800" b="0" kern="1200" cap="none" spc="0" normalizeH="0" baseline="0" noProof="0">
                <a:solidFill>
                  <a:srgbClr val="3333CC"/>
                </a:solidFill>
                <a:effectLst>
                  <a:outerShdw blurRad="38100" dist="38100" dir="2700000" algn="tl">
                    <a:srgbClr val="C0C0C0"/>
                  </a:outerShdw>
                </a:effectLst>
                <a:latin typeface="Times New Roman" panose="02020603050405020304" pitchFamily="18" charset="0"/>
                <a:ea typeface="+mn-ea"/>
                <a:cs typeface="+mn-cs"/>
              </a:rPr>
              <a:t>L</a:t>
            </a:r>
            <a:r>
              <a:rPr kumimoji="0" lang="en-US" altLang="en-US" sz="2800" b="0" kern="1200" cap="none" spc="0" normalizeH="0" baseline="0" noProof="0">
                <a:solidFill>
                  <a:srgbClr val="3333CC"/>
                </a:solidFill>
                <a:effectLst>
                  <a:outerShdw blurRad="38100" dist="38100" dir="2700000" algn="tl">
                    <a:srgbClr val="C0C0C0"/>
                  </a:outerShdw>
                </a:effectLst>
                <a:latin typeface="Times New Roman" panose="02020603050405020304" pitchFamily="18" charset="0"/>
                <a:ea typeface="+mn-ea"/>
                <a:cs typeface="+mn-cs"/>
              </a:rPr>
              <a:t>à nguồn ng</a:t>
            </a:r>
            <a:r>
              <a:rPr kumimoji="0" lang="vi-VN" altLang="en-US" sz="2800" b="0" kern="1200" cap="none" spc="0" normalizeH="0" baseline="0" noProof="0">
                <a:solidFill>
                  <a:srgbClr val="3333CC"/>
                </a:solidFill>
                <a:effectLst>
                  <a:outerShdw blurRad="38100" dist="38100" dir="2700000" algn="tl">
                    <a:srgbClr val="C0C0C0"/>
                  </a:outerShdw>
                </a:effectLst>
                <a:latin typeface="Times New Roman" panose="02020603050405020304" pitchFamily="18" charset="0"/>
                <a:ea typeface="+mn-ea"/>
                <a:cs typeface="+mn-cs"/>
              </a:rPr>
              <a:t>uyên </a:t>
            </a:r>
            <a:r>
              <a:rPr kumimoji="0" lang="en-US" altLang="en-US" sz="2800" b="0" kern="1200" cap="none" spc="0" normalizeH="0" baseline="0" noProof="0">
                <a:solidFill>
                  <a:srgbClr val="3333CC"/>
                </a:solidFill>
                <a:effectLst>
                  <a:outerShdw blurRad="38100" dist="38100" dir="2700000" algn="tl">
                    <a:srgbClr val="C0C0C0"/>
                  </a:outerShdw>
                </a:effectLst>
                <a:latin typeface="Times New Roman" panose="02020603050405020304" pitchFamily="18" charset="0"/>
                <a:ea typeface="+mn-ea"/>
                <a:cs typeface="+mn-cs"/>
              </a:rPr>
              <a:t>liệu trực tiếp</a:t>
            </a:r>
            <a:r>
              <a:rPr kumimoji="0" lang="en-US" altLang="en-US" sz="2800"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 cho q</a:t>
            </a:r>
            <a:r>
              <a:rPr kumimoji="0" lang="vi-VN" altLang="en-US" sz="2800"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uang </a:t>
            </a:r>
            <a:r>
              <a:rPr kumimoji="0" lang="en-US" altLang="en-US" sz="2800"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hợp</a:t>
            </a:r>
          </a:p>
        </p:txBody>
      </p:sp>
      <p:sp>
        <p:nvSpPr>
          <p:cNvPr id="322569" name="Text Box 9"/>
          <p:cNvSpPr txBox="1">
            <a:spLocks noChangeArrowheads="1"/>
          </p:cNvSpPr>
          <p:nvPr/>
        </p:nvSpPr>
        <p:spPr bwMode="auto">
          <a:xfrm>
            <a:off x="457200" y="2302510"/>
            <a:ext cx="7848600" cy="953135"/>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buNone/>
            </a:pPr>
            <a:r>
              <a:rPr lang="en-US" altLang="en-US" sz="2800" b="0" dirty="0">
                <a:solidFill>
                  <a:srgbClr val="3333CC"/>
                </a:solidFill>
                <a:effectLst>
                  <a:outerShdw blurRad="38100" dist="38100" dir="2700000">
                    <a:srgbClr val="C0C0C0"/>
                  </a:outerShdw>
                </a:effectLst>
                <a:latin typeface="Times New Roman" panose="02020603050405020304" pitchFamily="18" charset="0"/>
              </a:rPr>
              <a:t>+</a:t>
            </a:r>
            <a:r>
              <a:rPr lang="vi-VN" altLang="en-US" sz="2800" b="0" dirty="0">
                <a:solidFill>
                  <a:srgbClr val="3333CC"/>
                </a:solidFill>
                <a:effectLst>
                  <a:outerShdw blurRad="38100" dist="38100" dir="2700000">
                    <a:srgbClr val="C0C0C0"/>
                  </a:outerShdw>
                </a:effectLst>
                <a:latin typeface="Times New Roman" panose="02020603050405020304" pitchFamily="18" charset="0"/>
              </a:rPr>
              <a:t>Đ</a:t>
            </a:r>
            <a:r>
              <a:rPr lang="en-US" altLang="en-US" sz="2800" b="0" dirty="0">
                <a:solidFill>
                  <a:srgbClr val="3333CC"/>
                </a:solidFill>
                <a:effectLst>
                  <a:outerShdw blurRad="38100" dist="38100" dir="2700000">
                    <a:srgbClr val="C0C0C0"/>
                  </a:outerShdw>
                </a:effectLst>
                <a:latin typeface="Times New Roman" panose="02020603050405020304" pitchFamily="18" charset="0"/>
              </a:rPr>
              <a:t>iều tiết độ mở khí khổng</a:t>
            </a:r>
            <a:r>
              <a:rPr lang="en-US" altLang="en-US" sz="2800" b="0" dirty="0">
                <a:solidFill>
                  <a:srgbClr val="0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 </a:t>
            </a:r>
            <a:r>
              <a:rPr lang="vi-VN" altLang="en-US" sz="2800" b="0" dirty="0">
                <a:solidFill>
                  <a:srgbClr val="0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ảnh hưởng</a:t>
            </a:r>
            <a:r>
              <a:rPr lang="en-US" altLang="en-US" sz="2800" b="0" dirty="0">
                <a:solidFill>
                  <a:srgbClr val="0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 t</a:t>
            </a:r>
            <a:r>
              <a:rPr lang="en-US" altLang="en-US" sz="2800" b="0" dirty="0">
                <a:solidFill>
                  <a:srgbClr val="000000"/>
                </a:solidFill>
                <a:effectLst>
                  <a:outerShdw blurRad="38100" dist="38100" dir="2700000">
                    <a:srgbClr val="C0C0C0"/>
                  </a:outerShdw>
                </a:effectLst>
                <a:latin typeface="Times New Roman" panose="02020603050405020304" pitchFamily="18" charset="0"/>
              </a:rPr>
              <a:t>ốc độ hấp thụ CO</a:t>
            </a:r>
            <a:r>
              <a:rPr lang="en-US" altLang="en-US" sz="2800" b="0" baseline="-25000" dirty="0">
                <a:solidFill>
                  <a:srgbClr val="000000"/>
                </a:solidFill>
                <a:effectLst>
                  <a:outerShdw blurRad="38100" dist="38100" dir="2700000">
                    <a:srgbClr val="C0C0C0"/>
                  </a:outerShdw>
                </a:effectLst>
                <a:latin typeface="Times New Roman" panose="02020603050405020304" pitchFamily="18" charset="0"/>
              </a:rPr>
              <a:t>2</a:t>
            </a:r>
          </a:p>
        </p:txBody>
      </p:sp>
      <p:sp>
        <p:nvSpPr>
          <p:cNvPr id="322571" name="Text Box 11"/>
          <p:cNvSpPr txBox="1">
            <a:spLocks noChangeArrowheads="1"/>
          </p:cNvSpPr>
          <p:nvPr/>
        </p:nvSpPr>
        <p:spPr bwMode="auto">
          <a:xfrm>
            <a:off x="457200" y="3138170"/>
            <a:ext cx="8458200" cy="953135"/>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buNone/>
            </a:pPr>
            <a:r>
              <a:rPr lang="en-US" altLang="en-US" sz="2800" dirty="0">
                <a:solidFill>
                  <a:srgbClr val="3333CC"/>
                </a:solidFill>
                <a:effectLst>
                  <a:outerShdw blurRad="38100" dist="38100" dir="2700000">
                    <a:srgbClr val="C0C0C0"/>
                  </a:outerShdw>
                </a:effectLst>
                <a:latin typeface="Times New Roman" panose="02020603050405020304" pitchFamily="18" charset="0"/>
              </a:rPr>
              <a:t>+</a:t>
            </a:r>
            <a:r>
              <a:rPr lang="vi-VN" altLang="en-US" sz="2800" dirty="0">
                <a:solidFill>
                  <a:srgbClr val="3333CC"/>
                </a:solidFill>
                <a:effectLst>
                  <a:outerShdw blurRad="38100" dist="38100" dir="2700000">
                    <a:srgbClr val="C0C0C0"/>
                  </a:outerShdw>
                </a:effectLst>
                <a:latin typeface="Times New Roman" panose="02020603050405020304" pitchFamily="18" charset="0"/>
              </a:rPr>
              <a:t>Đ</a:t>
            </a:r>
            <a:r>
              <a:rPr lang="en-US" altLang="en-US" sz="2800" b="0" dirty="0">
                <a:solidFill>
                  <a:srgbClr val="3333CC"/>
                </a:solidFill>
                <a:effectLst>
                  <a:outerShdw blurRad="38100" dist="38100" dir="2700000">
                    <a:srgbClr val="C0C0C0"/>
                  </a:outerShdw>
                </a:effectLst>
                <a:latin typeface="Times New Roman" panose="02020603050405020304" pitchFamily="18" charset="0"/>
              </a:rPr>
              <a:t>iều hoà </a:t>
            </a:r>
            <a:r>
              <a:rPr lang="vi-VN" altLang="en-US" sz="2800" b="0" dirty="0">
                <a:solidFill>
                  <a:srgbClr val="3333CC"/>
                </a:solidFill>
                <a:effectLst>
                  <a:outerShdw blurRad="38100" dist="38100" dir="2700000">
                    <a:srgbClr val="C0C0C0"/>
                  </a:outerShdw>
                </a:effectLst>
                <a:latin typeface="Times New Roman" panose="02020603050405020304" pitchFamily="18" charset="0"/>
              </a:rPr>
              <a:t>nhiệt độ</a:t>
            </a:r>
            <a:r>
              <a:rPr lang="en-US" altLang="en-US" sz="2800" b="0" dirty="0">
                <a:solidFill>
                  <a:srgbClr val="3333CC"/>
                </a:solidFill>
                <a:effectLst>
                  <a:outerShdw blurRad="38100" dist="38100" dir="2700000">
                    <a:srgbClr val="C0C0C0"/>
                  </a:outerShdw>
                </a:effectLst>
                <a:latin typeface="Times New Roman" panose="02020603050405020304" pitchFamily="18" charset="0"/>
              </a:rPr>
              <a:t> của lá</a:t>
            </a:r>
            <a:r>
              <a:rPr lang="en-US" altLang="en-US" sz="2800" b="0" dirty="0">
                <a:solidFill>
                  <a:srgbClr val="0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 duy tr</a:t>
            </a:r>
            <a:r>
              <a:rPr lang="en-US" altLang="en-US" sz="2800" b="0" dirty="0">
                <a:solidFill>
                  <a:srgbClr val="000000"/>
                </a:solidFill>
                <a:effectLst>
                  <a:outerShdw blurRad="38100" dist="38100" dir="2700000">
                    <a:srgbClr val="C0C0C0"/>
                  </a:outerShdw>
                </a:effectLst>
                <a:latin typeface="Times New Roman" panose="02020603050405020304" pitchFamily="18" charset="0"/>
              </a:rPr>
              <a:t>ì hoạt động của bộ máy q</a:t>
            </a:r>
            <a:r>
              <a:rPr lang="vi-VN" altLang="en-US" sz="2800" b="0" dirty="0">
                <a:solidFill>
                  <a:srgbClr val="000000"/>
                </a:solidFill>
                <a:effectLst>
                  <a:outerShdw blurRad="38100" dist="38100" dir="2700000">
                    <a:srgbClr val="C0C0C0"/>
                  </a:outerShdw>
                </a:effectLst>
                <a:latin typeface="Times New Roman" panose="02020603050405020304" pitchFamily="18" charset="0"/>
              </a:rPr>
              <a:t>uang </a:t>
            </a:r>
            <a:r>
              <a:rPr lang="en-US" altLang="en-US" sz="2800" b="0" dirty="0">
                <a:solidFill>
                  <a:srgbClr val="000000"/>
                </a:solidFill>
                <a:effectLst>
                  <a:outerShdw blurRad="38100" dist="38100" dir="2700000">
                    <a:srgbClr val="C0C0C0"/>
                  </a:outerShdw>
                </a:effectLst>
                <a:latin typeface="Times New Roman" panose="02020603050405020304" pitchFamily="18" charset="0"/>
              </a:rPr>
              <a:t>hợp</a:t>
            </a:r>
          </a:p>
        </p:txBody>
      </p:sp>
      <p:sp>
        <p:nvSpPr>
          <p:cNvPr id="322572" name="Text Box 12"/>
          <p:cNvSpPr txBox="1">
            <a:spLocks noChangeArrowheads="1"/>
          </p:cNvSpPr>
          <p:nvPr/>
        </p:nvSpPr>
        <p:spPr bwMode="auto">
          <a:xfrm>
            <a:off x="228600" y="4191000"/>
            <a:ext cx="8686800" cy="521970"/>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buNone/>
            </a:pPr>
            <a:r>
              <a:rPr lang="en-US" altLang="en-US" sz="2800" dirty="0">
                <a:solidFill>
                  <a:srgbClr val="000000"/>
                </a:solidFill>
                <a:effectLst>
                  <a:outerShdw blurRad="38100" dist="38100" dir="2700000">
                    <a:srgbClr val="C0C0C0"/>
                  </a:outerShdw>
                </a:effectLst>
                <a:latin typeface="Times New Roman" panose="02020603050405020304" pitchFamily="18" charset="0"/>
              </a:rPr>
              <a:t>-</a:t>
            </a:r>
            <a:r>
              <a:rPr lang="en-US" altLang="en-US" sz="2800" b="0" dirty="0">
                <a:solidFill>
                  <a:srgbClr val="000000"/>
                </a:solidFill>
                <a:effectLst>
                  <a:outerShdw blurRad="38100" dist="38100" dir="2700000">
                    <a:srgbClr val="C0C0C0"/>
                  </a:outerShdw>
                </a:effectLst>
                <a:latin typeface="Times New Roman" panose="02020603050405020304" pitchFamily="18" charset="0"/>
              </a:rPr>
              <a:t>Thiếu H</a:t>
            </a:r>
            <a:r>
              <a:rPr lang="en-US" altLang="en-US" sz="2800" b="0" baseline="-25000" dirty="0">
                <a:solidFill>
                  <a:srgbClr val="000000"/>
                </a:solidFill>
                <a:effectLst>
                  <a:outerShdw blurRad="38100" dist="38100" dir="2700000">
                    <a:srgbClr val="C0C0C0"/>
                  </a:outerShdw>
                </a:effectLst>
                <a:latin typeface="Times New Roman" panose="02020603050405020304" pitchFamily="18" charset="0"/>
              </a:rPr>
              <a:t>2</a:t>
            </a:r>
            <a:r>
              <a:rPr lang="en-US" altLang="en-US" sz="2800" b="0" dirty="0">
                <a:solidFill>
                  <a:srgbClr val="000000"/>
                </a:solidFill>
                <a:effectLst>
                  <a:outerShdw blurRad="38100" dist="38100" dir="2700000">
                    <a:srgbClr val="C0C0C0"/>
                  </a:outerShdw>
                </a:effectLst>
                <a:latin typeface="Times New Roman" panose="02020603050405020304" pitchFamily="18" charset="0"/>
              </a:rPr>
              <a:t>O 40- 60% q</a:t>
            </a:r>
            <a:r>
              <a:rPr lang="vi-VN" altLang="en-US" sz="2800" b="0" dirty="0">
                <a:solidFill>
                  <a:srgbClr val="000000"/>
                </a:solidFill>
                <a:effectLst>
                  <a:outerShdw blurRad="38100" dist="38100" dir="2700000">
                    <a:srgbClr val="C0C0C0"/>
                  </a:outerShdw>
                </a:effectLst>
                <a:latin typeface="Times New Roman" panose="02020603050405020304" pitchFamily="18" charset="0"/>
              </a:rPr>
              <a:t>uang </a:t>
            </a:r>
            <a:r>
              <a:rPr lang="en-US" altLang="en-US" sz="2800" b="0" dirty="0">
                <a:solidFill>
                  <a:srgbClr val="000000"/>
                </a:solidFill>
                <a:effectLst>
                  <a:outerShdw blurRad="38100" dist="38100" dir="2700000">
                    <a:srgbClr val="C0C0C0"/>
                  </a:outerShdw>
                </a:effectLst>
                <a:latin typeface="Times New Roman" panose="02020603050405020304" pitchFamily="18" charset="0"/>
              </a:rPr>
              <a:t>hợp </a:t>
            </a:r>
            <a:r>
              <a:rPr lang="vi-VN" altLang="en-US" sz="2800" b="0" dirty="0">
                <a:solidFill>
                  <a:srgbClr val="000000"/>
                </a:solidFill>
                <a:effectLst>
                  <a:outerShdw blurRad="38100" dist="38100" dir="2700000">
                    <a:srgbClr val="C0C0C0"/>
                  </a:outerShdw>
                </a:effectLst>
                <a:latin typeface="Times New Roman" panose="02020603050405020304" pitchFamily="18" charset="0"/>
              </a:rPr>
              <a:t>giảm</a:t>
            </a:r>
            <a:r>
              <a:rPr lang="en-US" altLang="en-US" sz="2800" b="0" dirty="0">
                <a:solidFill>
                  <a:srgbClr val="0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 m</a:t>
            </a:r>
            <a:r>
              <a:rPr lang="en-US" altLang="en-US" sz="2800" b="0" dirty="0">
                <a:solidFill>
                  <a:srgbClr val="000000"/>
                </a:solidFill>
                <a:effectLst>
                  <a:outerShdw blurRad="38100" dist="38100" dir="2700000">
                    <a:srgbClr val="C0C0C0"/>
                  </a:outerShdw>
                </a:effectLst>
                <a:latin typeface="Times New Roman" panose="02020603050405020304" pitchFamily="18" charset="0"/>
              </a:rPr>
              <a:t>ạnh hoặc ngừng.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22566"/>
                                        </p:tgtEl>
                                        <p:attrNameLst>
                                          <p:attrName>style.visibility</p:attrName>
                                        </p:attrNameLst>
                                      </p:cBhvr>
                                      <p:to>
                                        <p:strVal val="visible"/>
                                      </p:to>
                                    </p:set>
                                    <p:animEffect transition="in" filter="box(in)">
                                      <p:cBhvr>
                                        <p:cTn id="7" dur="500"/>
                                        <p:tgtEl>
                                          <p:spTgt spid="32256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grpId="1" nodeType="clickEffect">
                                  <p:stCondLst>
                                    <p:cond delay="0"/>
                                  </p:stCondLst>
                                  <p:childTnLst>
                                    <p:animEffect transition="out" filter="blinds(horizontal)">
                                      <p:cBhvr>
                                        <p:cTn id="11" dur="500"/>
                                        <p:tgtEl>
                                          <p:spTgt spid="322566"/>
                                        </p:tgtEl>
                                      </p:cBhvr>
                                    </p:animEffect>
                                    <p:set>
                                      <p:cBhvr>
                                        <p:cTn id="12" dur="1" fill="hold">
                                          <p:stCondLst>
                                            <p:cond delay="499"/>
                                          </p:stCondLst>
                                        </p:cTn>
                                        <p:tgtEl>
                                          <p:spTgt spid="32256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22567"/>
                                        </p:tgtEl>
                                        <p:attrNameLst>
                                          <p:attrName>style.visibility</p:attrName>
                                        </p:attrNameLst>
                                      </p:cBhvr>
                                      <p:to>
                                        <p:strVal val="visible"/>
                                      </p:to>
                                    </p:set>
                                    <p:animEffect transition="in" filter="blinds(horizontal)">
                                      <p:cBhvr>
                                        <p:cTn id="17" dur="500"/>
                                        <p:tgtEl>
                                          <p:spTgt spid="32256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22568"/>
                                        </p:tgtEl>
                                        <p:attrNameLst>
                                          <p:attrName>style.visibility</p:attrName>
                                        </p:attrNameLst>
                                      </p:cBhvr>
                                      <p:to>
                                        <p:strVal val="visible"/>
                                      </p:to>
                                    </p:set>
                                    <p:animEffect transition="in" filter="blinds(horizontal)">
                                      <p:cBhvr>
                                        <p:cTn id="22" dur="500"/>
                                        <p:tgtEl>
                                          <p:spTgt spid="322568"/>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22569"/>
                                        </p:tgtEl>
                                        <p:attrNameLst>
                                          <p:attrName>style.visibility</p:attrName>
                                        </p:attrNameLst>
                                      </p:cBhvr>
                                      <p:to>
                                        <p:strVal val="visible"/>
                                      </p:to>
                                    </p:set>
                                    <p:animEffect transition="in" filter="box(in)">
                                      <p:cBhvr>
                                        <p:cTn id="27" dur="500"/>
                                        <p:tgtEl>
                                          <p:spTgt spid="322569"/>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22571"/>
                                        </p:tgtEl>
                                        <p:attrNameLst>
                                          <p:attrName>style.visibility</p:attrName>
                                        </p:attrNameLst>
                                      </p:cBhvr>
                                      <p:to>
                                        <p:strVal val="visible"/>
                                      </p:to>
                                    </p:set>
                                    <p:animEffect transition="in" filter="checkerboard(across)">
                                      <p:cBhvr>
                                        <p:cTn id="32" dur="500"/>
                                        <p:tgtEl>
                                          <p:spTgt spid="322571"/>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22572"/>
                                        </p:tgtEl>
                                        <p:attrNameLst>
                                          <p:attrName>style.visibility</p:attrName>
                                        </p:attrNameLst>
                                      </p:cBhvr>
                                      <p:to>
                                        <p:strVal val="visible"/>
                                      </p:to>
                                    </p:set>
                                    <p:animEffect transition="in" filter="box(in)">
                                      <p:cBhvr>
                                        <p:cTn id="37" dur="500"/>
                                        <p:tgtEl>
                                          <p:spTgt spid="3225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2566" grpId="0" animBg="1"/>
      <p:bldP spid="322566" grpId="1" animBg="1"/>
      <p:bldP spid="322567" grpId="0" bldLvl="0" animBg="1"/>
      <p:bldP spid="322568" grpId="0" bldLvl="0" animBg="1"/>
      <p:bldP spid="322569" grpId="0" bldLvl="0" animBg="1"/>
      <p:bldP spid="322571" grpId="0" bldLvl="0" animBg="1"/>
      <p:bldP spid="322572"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322573" name="Text Box 13"/>
          <p:cNvSpPr txBox="1">
            <a:spLocks noChangeArrowheads="1"/>
          </p:cNvSpPr>
          <p:nvPr/>
        </p:nvSpPr>
        <p:spPr bwMode="auto">
          <a:xfrm>
            <a:off x="0" y="1066800"/>
            <a:ext cx="8153400" cy="519113"/>
          </a:xfrm>
          <a:prstGeom prst="rect">
            <a:avLst/>
          </a:prstGeom>
          <a:solidFill>
            <a:srgbClr val="5086C2"/>
          </a:solidFill>
          <a:ln>
            <a:noFill/>
          </a:ln>
          <a:effectLst/>
          <a:extLs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1" hangingPunct="1">
              <a:spcBef>
                <a:spcPct val="50000"/>
              </a:spcBef>
              <a:buClrTx/>
              <a:buSzTx/>
              <a:buFontTx/>
              <a:buNone/>
              <a:defRPr/>
            </a:pPr>
            <a:r>
              <a:rPr kumimoji="0" lang="en-US" altLang="en-US" kern="1200" cap="none" spc="0" normalizeH="0" baseline="0" noProof="0">
                <a:effectLst>
                  <a:outerShdw blurRad="38100" dist="38100" dir="2700000" algn="tl">
                    <a:srgbClr val="000000"/>
                  </a:outerShdw>
                </a:effectLst>
                <a:latin typeface="Times New Roman" panose="02020603050405020304" pitchFamily="18" charset="0"/>
                <a:ea typeface="+mn-ea"/>
                <a:cs typeface="+mn-cs"/>
              </a:rPr>
              <a:t>             </a:t>
            </a:r>
            <a:r>
              <a:rPr kumimoji="0" lang="en-US" altLang="en-US" sz="2800" kern="1200" cap="none" spc="0" normalizeH="0" baseline="0" noProof="0">
                <a:solidFill>
                  <a:srgbClr val="FFFF00"/>
                </a:solidFill>
                <a:effectLst>
                  <a:outerShdw blurRad="38100" dist="38100" dir="2700000" algn="tl">
                    <a:srgbClr val="000000"/>
                  </a:outerShdw>
                </a:effectLst>
                <a:latin typeface="Times New Roman" panose="02020603050405020304" pitchFamily="18" charset="0"/>
                <a:ea typeface="+mn-ea"/>
                <a:cs typeface="+mn-cs"/>
              </a:rPr>
              <a:t>IV- Nhiệt độ</a:t>
            </a:r>
          </a:p>
        </p:txBody>
      </p:sp>
      <p:sp>
        <p:nvSpPr>
          <p:cNvPr id="322575" name="Text Box 15"/>
          <p:cNvSpPr txBox="1">
            <a:spLocks noChangeArrowheads="1"/>
          </p:cNvSpPr>
          <p:nvPr/>
        </p:nvSpPr>
        <p:spPr bwMode="auto">
          <a:xfrm>
            <a:off x="381000" y="1828800"/>
            <a:ext cx="4953000" cy="829945"/>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1" hangingPunct="1">
              <a:spcBef>
                <a:spcPct val="50000"/>
              </a:spcBef>
              <a:buClrTx/>
              <a:buSzTx/>
              <a:buFontTx/>
              <a:buNone/>
              <a:defRPr/>
            </a:pP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a:t>
            </a:r>
            <a:r>
              <a:rPr kumimoji="0" lang="vi-VN"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Nhiệt độ ảnh hưởng </a:t>
            </a: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 đến các </a:t>
            </a:r>
            <a:r>
              <a:rPr kumimoji="0" lang="vi-VN"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phản ứng </a:t>
            </a: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enzim của </a:t>
            </a:r>
            <a:r>
              <a:rPr kumimoji="0" lang="vi-VN"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quang </a:t>
            </a: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hợp</a:t>
            </a:r>
          </a:p>
        </p:txBody>
      </p:sp>
      <p:sp>
        <p:nvSpPr>
          <p:cNvPr id="322576" name="Text Box 16"/>
          <p:cNvSpPr txBox="1">
            <a:spLocks noChangeArrowheads="1"/>
          </p:cNvSpPr>
          <p:nvPr/>
        </p:nvSpPr>
        <p:spPr bwMode="auto">
          <a:xfrm>
            <a:off x="381000" y="2971800"/>
            <a:ext cx="8534400" cy="829945"/>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1" hangingPunct="1">
              <a:spcBef>
                <a:spcPct val="50000"/>
              </a:spcBef>
              <a:buClrTx/>
              <a:buSzTx/>
              <a:buFontTx/>
              <a:buNone/>
              <a:defRPr/>
            </a:pP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-Ả</a:t>
            </a:r>
            <a:r>
              <a:rPr kumimoji="0" lang="vi-VN"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nh hưởng</a:t>
            </a: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 của </a:t>
            </a:r>
            <a:r>
              <a:rPr kumimoji="0" lang="vi-VN"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nhiệt độ</a:t>
            </a:r>
            <a:r>
              <a:rPr kumimoji="0" lang="en-US" altLang="en-US" b="0" kern="1200" cap="none" spc="0" normalizeH="0" baseline="30000" noProof="0">
                <a:solidFill>
                  <a:srgbClr val="000000"/>
                </a:solidFill>
                <a:effectLst>
                  <a:outerShdw blurRad="38100" dist="38100" dir="2700000" algn="tl">
                    <a:srgbClr val="C0C0C0"/>
                  </a:outerShdw>
                </a:effectLst>
                <a:latin typeface="Times New Roman" panose="02020603050405020304" pitchFamily="18" charset="0"/>
                <a:ea typeface="+mn-ea"/>
                <a:cs typeface="+mn-cs"/>
              </a:rPr>
              <a:t> </a:t>
            </a: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 đến q</a:t>
            </a:r>
            <a:r>
              <a:rPr kumimoji="0" lang="vi-VN"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uang </a:t>
            </a: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hợp phụ thuộc vào đặc điểm di truyền và xuất xứ loài cây</a:t>
            </a:r>
          </a:p>
        </p:txBody>
      </p:sp>
      <p:sp>
        <p:nvSpPr>
          <p:cNvPr id="322574" name="AutoShape 14"/>
          <p:cNvSpPr>
            <a:spLocks noChangeArrowheads="1"/>
          </p:cNvSpPr>
          <p:nvPr/>
        </p:nvSpPr>
        <p:spPr bwMode="auto">
          <a:xfrm>
            <a:off x="5029200" y="916305"/>
            <a:ext cx="3429000" cy="2890520"/>
          </a:xfrm>
          <a:prstGeom prst="cloudCallout">
            <a:avLst>
              <a:gd name="adj1" fmla="val -42500"/>
              <a:gd name="adj2" fmla="val 171042"/>
            </a:avLst>
          </a:prstGeom>
          <a:gradFill rotWithShape="0">
            <a:gsLst>
              <a:gs pos="0">
                <a:srgbClr val="FFFF00"/>
              </a:gs>
              <a:gs pos="50000">
                <a:srgbClr val="DCDC00"/>
              </a:gs>
              <a:gs pos="100000">
                <a:srgbClr val="FFFF00"/>
              </a:gs>
            </a:gsLst>
            <a:lin ang="5400000" scaled="1"/>
          </a:gradFill>
          <a:ln>
            <a:noFill/>
          </a:ln>
          <a:effectLst/>
          <a:extLst>
            <a:ext uri="{91240B29-F687-4F45-9708-019B960494DF}">
              <a14:hiddenLine xmlns:a14="http://schemas.microsoft.com/office/drawing/2010/main" w="28575">
                <a:solidFill>
                  <a:srgbClr val="FFCC99"/>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vi-VN" altLang="en-US" sz="2400" b="0" i="0" u="none" strike="noStrike" kern="1200" cap="none" spc="0" normalizeH="0" noProof="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rPr>
              <a:t>Nhiệt độ</a:t>
            </a:r>
            <a:r>
              <a:rPr kumimoji="0" lang="vi-VN" altLang="en-US" sz="2400" b="0" i="0" u="none" strike="noStrike" kern="1200" cap="none" spc="0" normalizeH="0" baseline="30000" noProof="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rPr>
              <a:t> </a:t>
            </a:r>
            <a:r>
              <a:rPr kumimoji="0" lang="en-US" altLang="en-US" sz="2400" b="0" i="0" u="none" strike="noStrike" kern="1200" cap="none" spc="0" normalizeH="0" baseline="30000" noProof="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rPr>
              <a:t> </a:t>
            </a:r>
            <a:r>
              <a:rPr kumimoji="0" lang="en-US" altLang="en-US" sz="2400" b="0" i="0" u="none" strike="noStrike" kern="1200" cap="none" spc="0" normalizeH="0" baseline="0" noProof="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rPr>
              <a:t>ảnh hưởng đến q</a:t>
            </a:r>
            <a:r>
              <a:rPr kumimoji="0" lang="vi-VN" altLang="en-US" sz="2400" b="0" i="0" u="none" strike="noStrike" kern="1200" cap="none" spc="0" normalizeH="0" baseline="0" noProof="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rPr>
              <a:t>uang </a:t>
            </a:r>
            <a:r>
              <a:rPr kumimoji="0" lang="en-US" altLang="en-US" sz="2400" b="0" i="0" u="none" strike="noStrike" kern="1200" cap="none" spc="0" normalizeH="0" baseline="0" noProof="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rPr>
              <a:t>hợp n</a:t>
            </a:r>
            <a:r>
              <a:rPr kumimoji="0" lang="vi-VN" altLang="en-US" sz="2400" b="0" i="0" u="none" strike="noStrike" kern="1200" cap="none" spc="0" normalizeH="0" baseline="0" noProof="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rPr>
              <a:t>hư thế nào và phụ thuộc vào yếu tố nào</a:t>
            </a:r>
            <a:endParaRPr kumimoji="0" lang="en-US" altLang="en-US" sz="2400" b="0" i="0" u="none" strike="noStrike" kern="1200" cap="none" spc="0" normalizeH="0" baseline="0" noProof="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22573"/>
                                        </p:tgtEl>
                                        <p:attrNameLst>
                                          <p:attrName>style.visibility</p:attrName>
                                        </p:attrNameLst>
                                      </p:cBhvr>
                                      <p:to>
                                        <p:strVal val="visible"/>
                                      </p:to>
                                    </p:set>
                                    <p:animEffect transition="in" filter="box(in)">
                                      <p:cBhvr>
                                        <p:cTn id="7" dur="500"/>
                                        <p:tgtEl>
                                          <p:spTgt spid="32257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22574"/>
                                        </p:tgtEl>
                                        <p:attrNameLst>
                                          <p:attrName>style.visibility</p:attrName>
                                        </p:attrNameLst>
                                      </p:cBhvr>
                                      <p:to>
                                        <p:strVal val="visible"/>
                                      </p:to>
                                    </p:set>
                                    <p:animEffect transition="in" filter="box(in)">
                                      <p:cBhvr>
                                        <p:cTn id="12" dur="500"/>
                                        <p:tgtEl>
                                          <p:spTgt spid="32257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xit" presetSubtype="16" fill="hold" grpId="1" nodeType="clickEffect">
                                  <p:stCondLst>
                                    <p:cond delay="0"/>
                                  </p:stCondLst>
                                  <p:childTnLst>
                                    <p:animEffect transition="out" filter="box(in)">
                                      <p:cBhvr>
                                        <p:cTn id="16" dur="500"/>
                                        <p:tgtEl>
                                          <p:spTgt spid="322574"/>
                                        </p:tgtEl>
                                      </p:cBhvr>
                                    </p:animEffect>
                                    <p:set>
                                      <p:cBhvr>
                                        <p:cTn id="17" dur="1" fill="hold">
                                          <p:stCondLst>
                                            <p:cond delay="499"/>
                                          </p:stCondLst>
                                        </p:cTn>
                                        <p:tgtEl>
                                          <p:spTgt spid="322574"/>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22575"/>
                                        </p:tgtEl>
                                        <p:attrNameLst>
                                          <p:attrName>style.visibility</p:attrName>
                                        </p:attrNameLst>
                                      </p:cBhvr>
                                      <p:to>
                                        <p:strVal val="visible"/>
                                      </p:to>
                                    </p:set>
                                    <p:animEffect transition="in" filter="box(in)">
                                      <p:cBhvr>
                                        <p:cTn id="22" dur="500"/>
                                        <p:tgtEl>
                                          <p:spTgt spid="32257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22576"/>
                                        </p:tgtEl>
                                        <p:attrNameLst>
                                          <p:attrName>style.visibility</p:attrName>
                                        </p:attrNameLst>
                                      </p:cBhvr>
                                      <p:to>
                                        <p:strVal val="visible"/>
                                      </p:to>
                                    </p:set>
                                    <p:animEffect transition="in" filter="blinds(horizontal)">
                                      <p:cBhvr>
                                        <p:cTn id="27" dur="500"/>
                                        <p:tgtEl>
                                          <p:spTgt spid="3225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2573" grpId="0" bldLvl="0" animBg="1"/>
      <p:bldP spid="322575" grpId="0" bldLvl="0" animBg="1"/>
      <p:bldP spid="322576" grpId="0" bldLvl="0" animBg="1"/>
      <p:bldP spid="322574" grpId="0" bldLvl="0" animBg="1"/>
      <p:bldP spid="322574" grpId="1"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4"/>
          <p:cNvSpPr>
            <a:spLocks noChangeShapeType="1"/>
          </p:cNvSpPr>
          <p:nvPr/>
        </p:nvSpPr>
        <p:spPr bwMode="auto">
          <a:xfrm flipV="1">
            <a:off x="1255713" y="862013"/>
            <a:ext cx="0" cy="5130800"/>
          </a:xfrm>
          <a:prstGeom prst="line">
            <a:avLst/>
          </a:prstGeom>
          <a:ln>
            <a:tailEnd type="triangle" w="med" len="med"/>
          </a:ln>
        </p:spPr>
        <p:style>
          <a:lnRef idx="3">
            <a:schemeClr val="accent4"/>
          </a:lnRef>
          <a:fillRef idx="0">
            <a:schemeClr val="accent4"/>
          </a:fillRef>
          <a:effectRef idx="2">
            <a:schemeClr val="accent4"/>
          </a:effectRef>
          <a:fontRef idx="minor">
            <a:schemeClr val="tx1"/>
          </a:fontRef>
        </p:style>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3" name="Line 6"/>
          <p:cNvSpPr>
            <a:spLocks noChangeShapeType="1"/>
          </p:cNvSpPr>
          <p:nvPr/>
        </p:nvSpPr>
        <p:spPr bwMode="auto">
          <a:xfrm>
            <a:off x="304800" y="5827713"/>
            <a:ext cx="7696200" cy="0"/>
          </a:xfrm>
          <a:prstGeom prst="line">
            <a:avLst/>
          </a:prstGeom>
          <a:ln>
            <a:tailEnd type="triangle" w="med" len="med"/>
          </a:ln>
        </p:spPr>
        <p:style>
          <a:lnRef idx="3">
            <a:schemeClr val="accent4"/>
          </a:lnRef>
          <a:fillRef idx="0">
            <a:schemeClr val="accent4"/>
          </a:fillRef>
          <a:effectRef idx="2">
            <a:schemeClr val="accent4"/>
          </a:effectRef>
          <a:fontRef idx="minor">
            <a:schemeClr val="tx1"/>
          </a:fontRef>
        </p:style>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369668" name="Line 7"/>
          <p:cNvSpPr>
            <a:spLocks noChangeShapeType="1"/>
          </p:cNvSpPr>
          <p:nvPr/>
        </p:nvSpPr>
        <p:spPr bwMode="auto">
          <a:xfrm>
            <a:off x="838200" y="5892800"/>
            <a:ext cx="0" cy="18415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369669" name="Line 8"/>
          <p:cNvSpPr>
            <a:spLocks noChangeShapeType="1"/>
          </p:cNvSpPr>
          <p:nvPr/>
        </p:nvSpPr>
        <p:spPr bwMode="auto">
          <a:xfrm>
            <a:off x="2057400" y="5892800"/>
            <a:ext cx="0" cy="18415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369670" name="Line 9"/>
          <p:cNvSpPr>
            <a:spLocks noChangeShapeType="1"/>
          </p:cNvSpPr>
          <p:nvPr/>
        </p:nvSpPr>
        <p:spPr bwMode="auto">
          <a:xfrm>
            <a:off x="2743200" y="5892800"/>
            <a:ext cx="0" cy="18415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369671" name="Line 10"/>
          <p:cNvSpPr>
            <a:spLocks noChangeShapeType="1"/>
          </p:cNvSpPr>
          <p:nvPr/>
        </p:nvSpPr>
        <p:spPr bwMode="auto">
          <a:xfrm>
            <a:off x="2743200" y="5892800"/>
            <a:ext cx="0" cy="18415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369672" name="Line 11"/>
          <p:cNvSpPr>
            <a:spLocks noChangeShapeType="1"/>
          </p:cNvSpPr>
          <p:nvPr/>
        </p:nvSpPr>
        <p:spPr bwMode="auto">
          <a:xfrm>
            <a:off x="3429000" y="5892800"/>
            <a:ext cx="0" cy="18415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369673" name="Line 12"/>
          <p:cNvSpPr>
            <a:spLocks noChangeShapeType="1"/>
          </p:cNvSpPr>
          <p:nvPr/>
        </p:nvSpPr>
        <p:spPr bwMode="auto">
          <a:xfrm>
            <a:off x="4114800" y="5892800"/>
            <a:ext cx="0" cy="18415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369674" name="Line 13"/>
          <p:cNvSpPr>
            <a:spLocks noChangeShapeType="1"/>
          </p:cNvSpPr>
          <p:nvPr/>
        </p:nvSpPr>
        <p:spPr bwMode="auto">
          <a:xfrm>
            <a:off x="4800600" y="5892800"/>
            <a:ext cx="0" cy="18415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26635" name="Text Box 16"/>
          <p:cNvSpPr txBox="1"/>
          <p:nvPr/>
        </p:nvSpPr>
        <p:spPr>
          <a:xfrm>
            <a:off x="609600" y="6076950"/>
            <a:ext cx="609600" cy="573088"/>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342900" lvl="0" indent="-342900">
              <a:spcBef>
                <a:spcPct val="50000"/>
              </a:spcBef>
              <a:buClrTx/>
              <a:buFontTx/>
              <a:buNone/>
            </a:pPr>
            <a:r>
              <a:rPr lang="en-US" altLang="en-US" sz="2500" dirty="0">
                <a:latin typeface="Times New Roman" panose="02020603050405020304" pitchFamily="18" charset="0"/>
                <a:cs typeface="Times New Roman" panose="02020603050405020304" pitchFamily="18" charset="0"/>
              </a:rPr>
              <a:t>-10</a:t>
            </a:r>
            <a:endParaRPr lang="en-US" altLang="en-US" sz="2500" dirty="0">
              <a:latin typeface="Times New Roman" panose="02020603050405020304" pitchFamily="18" charset="0"/>
              <a:ea typeface="Times New Roman" panose="02020603050405020304" pitchFamily="18" charset="0"/>
            </a:endParaRPr>
          </a:p>
        </p:txBody>
      </p:sp>
      <p:sp>
        <p:nvSpPr>
          <p:cNvPr id="26636" name="Text Box 17"/>
          <p:cNvSpPr txBox="1"/>
          <p:nvPr/>
        </p:nvSpPr>
        <p:spPr>
          <a:xfrm>
            <a:off x="1828800" y="6076950"/>
            <a:ext cx="609600" cy="573088"/>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342900" lvl="0" indent="-342900">
              <a:spcBef>
                <a:spcPct val="50000"/>
              </a:spcBef>
              <a:buClrTx/>
              <a:buFontTx/>
              <a:buNone/>
            </a:pPr>
            <a:r>
              <a:rPr lang="en-US" altLang="en-US" sz="2500" dirty="0">
                <a:latin typeface="Times New Roman" panose="02020603050405020304" pitchFamily="18" charset="0"/>
                <a:cs typeface="Times New Roman" panose="02020603050405020304" pitchFamily="18" charset="0"/>
              </a:rPr>
              <a:t>10</a:t>
            </a:r>
            <a:endParaRPr lang="en-US" altLang="en-US" sz="2500" dirty="0">
              <a:latin typeface="Times New Roman" panose="02020603050405020304" pitchFamily="18" charset="0"/>
              <a:ea typeface="Times New Roman" panose="02020603050405020304" pitchFamily="18" charset="0"/>
            </a:endParaRPr>
          </a:p>
        </p:txBody>
      </p:sp>
      <p:sp>
        <p:nvSpPr>
          <p:cNvPr id="26637" name="Text Box 20"/>
          <p:cNvSpPr txBox="1"/>
          <p:nvPr/>
        </p:nvSpPr>
        <p:spPr>
          <a:xfrm>
            <a:off x="2590800" y="6076950"/>
            <a:ext cx="533400" cy="573088"/>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342900" lvl="0" indent="-342900">
              <a:spcBef>
                <a:spcPct val="50000"/>
              </a:spcBef>
              <a:buClrTx/>
              <a:buFontTx/>
              <a:buNone/>
            </a:pPr>
            <a:r>
              <a:rPr lang="en-US" altLang="en-US" sz="2500" dirty="0">
                <a:latin typeface="Times New Roman" panose="02020603050405020304" pitchFamily="18" charset="0"/>
                <a:cs typeface="Times New Roman" panose="02020603050405020304" pitchFamily="18" charset="0"/>
              </a:rPr>
              <a:t>20</a:t>
            </a:r>
            <a:endParaRPr lang="en-US" altLang="en-US" sz="2500" dirty="0">
              <a:latin typeface="Times New Roman" panose="02020603050405020304" pitchFamily="18" charset="0"/>
              <a:ea typeface="Times New Roman" panose="02020603050405020304" pitchFamily="18" charset="0"/>
            </a:endParaRPr>
          </a:p>
        </p:txBody>
      </p:sp>
      <p:sp>
        <p:nvSpPr>
          <p:cNvPr id="26638" name="Text Box 21"/>
          <p:cNvSpPr txBox="1"/>
          <p:nvPr/>
        </p:nvSpPr>
        <p:spPr>
          <a:xfrm>
            <a:off x="3200400" y="6076950"/>
            <a:ext cx="609600" cy="573088"/>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342900" lvl="0" indent="-342900">
              <a:spcBef>
                <a:spcPct val="50000"/>
              </a:spcBef>
              <a:buClrTx/>
              <a:buFontTx/>
              <a:buNone/>
            </a:pPr>
            <a:r>
              <a:rPr lang="en-US" altLang="en-US" sz="2500" dirty="0">
                <a:latin typeface="Times New Roman" panose="02020603050405020304" pitchFamily="18" charset="0"/>
                <a:cs typeface="Times New Roman" panose="02020603050405020304" pitchFamily="18" charset="0"/>
              </a:rPr>
              <a:t>30</a:t>
            </a:r>
            <a:endParaRPr lang="en-US" altLang="en-US" sz="2500" dirty="0">
              <a:latin typeface="Times New Roman" panose="02020603050405020304" pitchFamily="18" charset="0"/>
              <a:ea typeface="Times New Roman" panose="02020603050405020304" pitchFamily="18" charset="0"/>
            </a:endParaRPr>
          </a:p>
        </p:txBody>
      </p:sp>
      <p:sp>
        <p:nvSpPr>
          <p:cNvPr id="26639" name="Text Box 22"/>
          <p:cNvSpPr txBox="1"/>
          <p:nvPr/>
        </p:nvSpPr>
        <p:spPr>
          <a:xfrm>
            <a:off x="3886200" y="6076950"/>
            <a:ext cx="533400" cy="573088"/>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342900" lvl="0" indent="-342900">
              <a:spcBef>
                <a:spcPct val="50000"/>
              </a:spcBef>
              <a:buClrTx/>
              <a:buFontTx/>
              <a:buNone/>
            </a:pPr>
            <a:r>
              <a:rPr lang="en-US" altLang="en-US" sz="2500" dirty="0">
                <a:latin typeface="Times New Roman" panose="02020603050405020304" pitchFamily="18" charset="0"/>
                <a:cs typeface="Times New Roman" panose="02020603050405020304" pitchFamily="18" charset="0"/>
              </a:rPr>
              <a:t>40</a:t>
            </a:r>
            <a:endParaRPr lang="en-US" altLang="en-US" sz="2500" dirty="0">
              <a:latin typeface="Times New Roman" panose="02020603050405020304" pitchFamily="18" charset="0"/>
              <a:ea typeface="Times New Roman" panose="02020603050405020304" pitchFamily="18" charset="0"/>
            </a:endParaRPr>
          </a:p>
        </p:txBody>
      </p:sp>
      <p:sp>
        <p:nvSpPr>
          <p:cNvPr id="26640" name="Text Box 23"/>
          <p:cNvSpPr txBox="1"/>
          <p:nvPr/>
        </p:nvSpPr>
        <p:spPr>
          <a:xfrm>
            <a:off x="4648200" y="6076950"/>
            <a:ext cx="533400" cy="573088"/>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342900" lvl="0" indent="-342900">
              <a:spcBef>
                <a:spcPct val="50000"/>
              </a:spcBef>
              <a:buClrTx/>
              <a:buFontTx/>
              <a:buNone/>
            </a:pPr>
            <a:r>
              <a:rPr lang="en-US" altLang="en-US" sz="2500" dirty="0">
                <a:latin typeface="Times New Roman" panose="02020603050405020304" pitchFamily="18" charset="0"/>
                <a:cs typeface="Times New Roman" panose="02020603050405020304" pitchFamily="18" charset="0"/>
              </a:rPr>
              <a:t>50</a:t>
            </a:r>
            <a:endParaRPr lang="en-US" altLang="en-US" sz="2500" dirty="0">
              <a:latin typeface="Times New Roman" panose="02020603050405020304" pitchFamily="18" charset="0"/>
              <a:ea typeface="Times New Roman" panose="02020603050405020304" pitchFamily="18" charset="0"/>
            </a:endParaRPr>
          </a:p>
        </p:txBody>
      </p:sp>
      <p:sp>
        <p:nvSpPr>
          <p:cNvPr id="26641" name="Text Box 24"/>
          <p:cNvSpPr txBox="1"/>
          <p:nvPr/>
        </p:nvSpPr>
        <p:spPr>
          <a:xfrm>
            <a:off x="1295400" y="6076950"/>
            <a:ext cx="304800" cy="573088"/>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342900" lvl="0" indent="-342900">
              <a:spcBef>
                <a:spcPct val="50000"/>
              </a:spcBef>
              <a:buClrTx/>
              <a:buFontTx/>
              <a:buNone/>
            </a:pPr>
            <a:r>
              <a:rPr lang="en-US" altLang="en-US" sz="2500" dirty="0">
                <a:latin typeface="Times New Roman" panose="02020603050405020304" pitchFamily="18" charset="0"/>
                <a:cs typeface="Times New Roman" panose="02020603050405020304" pitchFamily="18" charset="0"/>
              </a:rPr>
              <a:t>0</a:t>
            </a:r>
            <a:endParaRPr lang="en-US" altLang="en-US" sz="2500" dirty="0">
              <a:latin typeface="Times New Roman" panose="02020603050405020304" pitchFamily="18" charset="0"/>
              <a:ea typeface="Times New Roman" panose="02020603050405020304" pitchFamily="18" charset="0"/>
            </a:endParaRPr>
          </a:p>
        </p:txBody>
      </p:sp>
      <p:sp>
        <p:nvSpPr>
          <p:cNvPr id="18" name="Freeform 25"/>
          <p:cNvSpPr/>
          <p:nvPr/>
        </p:nvSpPr>
        <p:spPr bwMode="auto">
          <a:xfrm>
            <a:off x="1830388" y="1957388"/>
            <a:ext cx="2952750" cy="3594100"/>
          </a:xfrm>
          <a:custGeom>
            <a:avLst/>
            <a:gdLst/>
            <a:ahLst/>
            <a:cxnLst>
              <a:cxn ang="0">
                <a:pos x="0" y="1312"/>
              </a:cxn>
              <a:cxn ang="0">
                <a:pos x="960" y="16"/>
              </a:cxn>
              <a:cxn ang="0">
                <a:pos x="1824" y="1216"/>
              </a:cxn>
            </a:cxnLst>
            <a:rect l="0" t="0" r="r" b="b"/>
            <a:pathLst>
              <a:path w="1824" h="1312">
                <a:moveTo>
                  <a:pt x="0" y="1312"/>
                </a:moveTo>
                <a:cubicBezTo>
                  <a:pt x="328" y="672"/>
                  <a:pt x="656" y="32"/>
                  <a:pt x="960" y="16"/>
                </a:cubicBezTo>
                <a:cubicBezTo>
                  <a:pt x="1264" y="0"/>
                  <a:pt x="1544" y="608"/>
                  <a:pt x="1824" y="1216"/>
                </a:cubicBezTo>
              </a:path>
            </a:pathLst>
          </a:custGeom>
          <a:ln>
            <a:solidFill>
              <a:srgbClr val="FF0000"/>
            </a:solidFill>
          </a:ln>
        </p:spPr>
        <p:style>
          <a:lnRef idx="3">
            <a:schemeClr val="accent4"/>
          </a:lnRef>
          <a:fillRef idx="0">
            <a:schemeClr val="accent4"/>
          </a:fillRef>
          <a:effectRef idx="2">
            <a:schemeClr val="accent4"/>
          </a:effectRef>
          <a:fontRef idx="minor">
            <a:schemeClr val="tx1"/>
          </a:fontRef>
        </p:style>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6643" name="Text Box 26"/>
          <p:cNvSpPr txBox="1"/>
          <p:nvPr/>
        </p:nvSpPr>
        <p:spPr>
          <a:xfrm>
            <a:off x="6172200" y="6076950"/>
            <a:ext cx="20574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342900" lvl="0" indent="-342900">
              <a:spcBef>
                <a:spcPct val="50000"/>
              </a:spcBef>
              <a:buClrTx/>
              <a:buFontTx/>
              <a:buNone/>
            </a:pPr>
            <a:r>
              <a:rPr lang="vi-VN" altLang="en-US" sz="2000" dirty="0">
                <a:latin typeface="Tahoma" panose="020B0604030504040204" pitchFamily="34" charset="0"/>
              </a:rPr>
              <a:t>Nhiệt độ </a:t>
            </a:r>
            <a:r>
              <a:rPr lang="vi-VN" altLang="en-US" sz="2000" b="0" dirty="0">
                <a:latin typeface="Tahoma" panose="020B0604030504040204" pitchFamily="34" charset="0"/>
              </a:rPr>
              <a:t>(</a:t>
            </a:r>
            <a:r>
              <a:rPr lang="vi-VN" altLang="en-US" sz="2000" b="0" baseline="30000" dirty="0">
                <a:latin typeface="Tahoma" panose="020B0604030504040204" pitchFamily="34" charset="0"/>
              </a:rPr>
              <a:t>0</a:t>
            </a:r>
            <a:r>
              <a:rPr lang="vi-VN" altLang="en-US" sz="2000" b="0" dirty="0">
                <a:latin typeface="Tahoma" panose="020B0604030504040204" pitchFamily="34" charset="0"/>
              </a:rPr>
              <a:t>C)</a:t>
            </a:r>
          </a:p>
        </p:txBody>
      </p:sp>
      <p:sp>
        <p:nvSpPr>
          <p:cNvPr id="26644" name="Text Box 27"/>
          <p:cNvSpPr txBox="1"/>
          <p:nvPr/>
        </p:nvSpPr>
        <p:spPr>
          <a:xfrm>
            <a:off x="0" y="396875"/>
            <a:ext cx="12954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342900" lvl="0" indent="-342900">
              <a:spcBef>
                <a:spcPct val="50000"/>
              </a:spcBef>
              <a:buClrTx/>
              <a:buFontTx/>
              <a:buNone/>
            </a:pPr>
            <a:endParaRPr lang="en-US" altLang="en-US" sz="1800" b="0" dirty="0">
              <a:latin typeface="Comic Sans MS" panose="030F0702030302020204" pitchFamily="66" charset="0"/>
            </a:endParaRPr>
          </a:p>
        </p:txBody>
      </p:sp>
      <p:sp>
        <p:nvSpPr>
          <p:cNvPr id="26645" name="Text Box 33"/>
          <p:cNvSpPr txBox="1"/>
          <p:nvPr/>
        </p:nvSpPr>
        <p:spPr>
          <a:xfrm rot="-5400000">
            <a:off x="-1069975" y="2289175"/>
            <a:ext cx="4062413" cy="70167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algn="ctr">
              <a:spcBef>
                <a:spcPct val="50000"/>
              </a:spcBef>
              <a:buClrTx/>
              <a:buFontTx/>
              <a:buNone/>
            </a:pPr>
            <a:r>
              <a:rPr lang="vi-VN" altLang="en-US" sz="2000" dirty="0">
                <a:latin typeface="Tahoma" panose="020B0604030504040204" pitchFamily="34" charset="0"/>
              </a:rPr>
              <a:t>Cường độ quang hợp </a:t>
            </a:r>
            <a:r>
              <a:rPr lang="vi-VN" altLang="en-US" sz="2000" b="0" dirty="0">
                <a:latin typeface="Tahoma" panose="020B0604030504040204" pitchFamily="34" charset="0"/>
              </a:rPr>
              <a:t>(mgCO</a:t>
            </a:r>
            <a:r>
              <a:rPr lang="vi-VN" altLang="en-US" sz="2000" b="0" baseline="-25000" dirty="0">
                <a:latin typeface="Tahoma" panose="020B0604030504040204" pitchFamily="34" charset="0"/>
              </a:rPr>
              <a:t>2</a:t>
            </a:r>
            <a:r>
              <a:rPr lang="vi-VN" altLang="en-US" sz="2000" b="0" dirty="0">
                <a:latin typeface="Tahoma" panose="020B0604030504040204" pitchFamily="34" charset="0"/>
              </a:rPr>
              <a:t>/dm</a:t>
            </a:r>
            <a:r>
              <a:rPr lang="vi-VN" altLang="en-US" sz="2000" b="0" baseline="30000" dirty="0">
                <a:latin typeface="Tahoma" panose="020B0604030504040204" pitchFamily="34" charset="0"/>
              </a:rPr>
              <a:t>2</a:t>
            </a:r>
            <a:r>
              <a:rPr lang="vi-VN" altLang="en-US" sz="2000" b="0" dirty="0">
                <a:latin typeface="Tahoma" panose="020B0604030504040204" pitchFamily="34" charset="0"/>
              </a:rPr>
              <a:t>/giờ)</a:t>
            </a:r>
          </a:p>
        </p:txBody>
      </p:sp>
      <p:sp>
        <p:nvSpPr>
          <p:cNvPr id="369686" name="AutoShape 22"/>
          <p:cNvSpPr>
            <a:spLocks noChangeArrowheads="1"/>
          </p:cNvSpPr>
          <p:nvPr/>
        </p:nvSpPr>
        <p:spPr bwMode="auto">
          <a:xfrm>
            <a:off x="4724400" y="838200"/>
            <a:ext cx="4419600" cy="2057400"/>
          </a:xfrm>
          <a:prstGeom prst="cloudCallout">
            <a:avLst>
              <a:gd name="adj1" fmla="val -39116"/>
              <a:gd name="adj2" fmla="val 92208"/>
            </a:avLst>
          </a:prstGeom>
          <a:gradFill rotWithShape="0">
            <a:gsLst>
              <a:gs pos="0">
                <a:srgbClr val="FFFF00"/>
              </a:gs>
              <a:gs pos="50000">
                <a:srgbClr val="DCDC00"/>
              </a:gs>
              <a:gs pos="100000">
                <a:srgbClr val="FFFF00"/>
              </a:gs>
            </a:gsLst>
            <a:lin ang="5400000" scaled="1"/>
          </a:gradFill>
          <a:ln>
            <a:noFill/>
          </a:ln>
          <a:effectLst/>
          <a:extLst>
            <a:ext uri="{91240B29-F687-4F45-9708-019B960494DF}">
              <a14:hiddenLine xmlns:a14="http://schemas.microsoft.com/office/drawing/2010/main" w="28575">
                <a:solidFill>
                  <a:srgbClr val="FFCC99"/>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2400" b="0" i="0" u="none" strike="noStrike" kern="1200" cap="none" spc="0" normalizeH="0" baseline="0" noProof="0" dirty="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rPr>
              <a:t>Dựa vào hình vẽ: Phân tích mối quan hệ giữa cường độ q</a:t>
            </a:r>
            <a:r>
              <a:rPr kumimoji="0" lang="vi-VN" altLang="en-US" sz="2400" b="0" i="0" u="none" strike="noStrike" kern="1200" cap="none" spc="0" normalizeH="0" baseline="0" noProof="0" dirty="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rPr>
              <a:t>uang </a:t>
            </a:r>
            <a:r>
              <a:rPr kumimoji="0" lang="en-US" altLang="en-US" sz="2400" b="0" i="0" u="none" strike="noStrike" kern="1200" cap="none" spc="0" normalizeH="0" baseline="0" noProof="0" dirty="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rPr>
              <a:t>hợp và </a:t>
            </a:r>
            <a:r>
              <a:rPr kumimoji="0" lang="vi-VN" altLang="en-US" sz="2400" b="0" i="0" u="none" strike="noStrike" kern="1200" cap="none" spc="0" normalizeH="0" baseline="0" noProof="0" dirty="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rPr>
              <a:t>nhiệt độ</a:t>
            </a:r>
            <a:r>
              <a:rPr kumimoji="0" lang="en-US" altLang="en-US" sz="2400" b="0" i="0" u="none" strike="noStrike" kern="1200" cap="none" spc="0" normalizeH="0" baseline="0" noProof="0" dirty="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rPr>
              <a:t> ?</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Text Box 2"/>
          <p:cNvSpPr txBox="1">
            <a:spLocks noChangeArrowheads="1"/>
          </p:cNvSpPr>
          <p:nvPr/>
        </p:nvSpPr>
        <p:spPr bwMode="auto">
          <a:xfrm>
            <a:off x="1143000" y="152400"/>
            <a:ext cx="3810000" cy="519113"/>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algn="ctr" defTabSz="914400" eaLnBrk="1" hangingPunct="1">
              <a:spcBef>
                <a:spcPct val="50000"/>
              </a:spcBef>
              <a:buClrTx/>
              <a:buSzTx/>
              <a:buFontTx/>
              <a:buNone/>
              <a:defRPr/>
            </a:pPr>
            <a:r>
              <a:rPr kumimoji="0" lang="en-US" altLang="en-US" sz="2800" kern="1200" cap="none" spc="0" normalizeH="0" baseline="0" noProof="0">
                <a:solidFill>
                  <a:srgbClr val="FFFF00"/>
                </a:solidFill>
                <a:effectLst>
                  <a:outerShdw blurRad="38100" dist="38100" dir="2700000" algn="tl">
                    <a:srgbClr val="C0C0C0"/>
                  </a:outerShdw>
                </a:effectLst>
                <a:latin typeface="Times New Roman" panose="02020603050405020304" pitchFamily="18" charset="0"/>
                <a:ea typeface="+mn-ea"/>
                <a:cs typeface="+mn-cs"/>
              </a:rPr>
              <a:t>V- Nguyên tố khoáng </a:t>
            </a:r>
          </a:p>
        </p:txBody>
      </p:sp>
      <p:sp>
        <p:nvSpPr>
          <p:cNvPr id="331779" name="Text Box 3"/>
          <p:cNvSpPr txBox="1">
            <a:spLocks noChangeArrowheads="1"/>
          </p:cNvSpPr>
          <p:nvPr/>
        </p:nvSpPr>
        <p:spPr bwMode="auto">
          <a:xfrm>
            <a:off x="533400" y="990600"/>
            <a:ext cx="7620000" cy="2676525"/>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1" hangingPunct="1">
              <a:spcBef>
                <a:spcPct val="50000"/>
              </a:spcBef>
              <a:buClrTx/>
              <a:buSzTx/>
              <a:buFontTx/>
              <a:buNone/>
              <a:defRPr/>
            </a:pP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Ảnh hưởng nhiều mặt đến q</a:t>
            </a:r>
            <a:r>
              <a:rPr kumimoji="0" lang="vi-VN"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uang </a:t>
            </a: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hợp:</a:t>
            </a:r>
          </a:p>
          <a:p>
            <a:pPr marR="0" defTabSz="914400" eaLnBrk="1" hangingPunct="1">
              <a:spcBef>
                <a:spcPct val="50000"/>
              </a:spcBef>
              <a:buClrTx/>
              <a:buSzTx/>
              <a:buFontTx/>
              <a:buNone/>
              <a:defRPr/>
            </a:pP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      - </a:t>
            </a:r>
            <a:r>
              <a:rPr kumimoji="0" lang="vi-VN"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T</a:t>
            </a: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ham gia cấu trúc enzim q</a:t>
            </a:r>
            <a:r>
              <a:rPr kumimoji="0" lang="vi-VN"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uang </a:t>
            </a: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hợp (N, P, S)</a:t>
            </a:r>
          </a:p>
          <a:p>
            <a:pPr marR="0" defTabSz="914400" eaLnBrk="1" hangingPunct="1">
              <a:spcBef>
                <a:spcPct val="50000"/>
              </a:spcBef>
              <a:buClrTx/>
              <a:buSzTx/>
              <a:buFontTx/>
              <a:buNone/>
              <a:defRPr/>
            </a:pP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            diệp lục (Mg, N)</a:t>
            </a:r>
          </a:p>
          <a:p>
            <a:pPr marR="0" defTabSz="914400" eaLnBrk="1" hangingPunct="1">
              <a:spcBef>
                <a:spcPct val="50000"/>
              </a:spcBef>
              <a:buClrTx/>
              <a:buSzTx/>
              <a:buFontTx/>
              <a:buNone/>
              <a:defRPr/>
            </a:pP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      - </a:t>
            </a:r>
            <a:r>
              <a:rPr kumimoji="0" lang="vi-VN"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Đ</a:t>
            </a: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iều tiết độ mở khí khổng (K)</a:t>
            </a:r>
          </a:p>
          <a:p>
            <a:pPr marR="0" defTabSz="914400" eaLnBrk="1" hangingPunct="1">
              <a:spcBef>
                <a:spcPct val="50000"/>
              </a:spcBef>
              <a:buClrTx/>
              <a:buSzTx/>
              <a:buFontTx/>
              <a:buNone/>
              <a:defRPr/>
            </a:pP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      - </a:t>
            </a:r>
            <a:r>
              <a:rPr kumimoji="0" lang="vi-VN"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Q</a:t>
            </a: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uang phân li H</a:t>
            </a:r>
            <a:r>
              <a:rPr kumimoji="0" lang="en-US" altLang="en-US" b="0" kern="1200" cap="none" spc="0" normalizeH="0" baseline="-25000" noProof="0">
                <a:solidFill>
                  <a:srgbClr val="000000"/>
                </a:solidFill>
                <a:effectLst>
                  <a:outerShdw blurRad="38100" dist="38100" dir="2700000" algn="tl">
                    <a:srgbClr val="C0C0C0"/>
                  </a:outerShdw>
                </a:effectLst>
                <a:latin typeface="Times New Roman" panose="02020603050405020304" pitchFamily="18" charset="0"/>
                <a:ea typeface="+mn-ea"/>
                <a:cs typeface="+mn-cs"/>
              </a:rPr>
              <a:t>2</a:t>
            </a: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O (Mn, Cl)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31779">
                                            <p:txEl>
                                              <p:charRg st="0" end="31"/>
                                            </p:txEl>
                                          </p:spTgt>
                                        </p:tgtEl>
                                        <p:attrNameLst>
                                          <p:attrName>style.visibility</p:attrName>
                                        </p:attrNameLst>
                                      </p:cBhvr>
                                      <p:to>
                                        <p:strVal val="visible"/>
                                      </p:to>
                                    </p:set>
                                    <p:animEffect transition="in" filter="diamond(in)">
                                      <p:cBhvr>
                                        <p:cTn id="7" dur="2000"/>
                                        <p:tgtEl>
                                          <p:spTgt spid="331779">
                                            <p:txEl>
                                              <p:charRg st="0" end="31"/>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331779">
                                            <p:txEl>
                                              <p:charRg st="31" end="79"/>
                                            </p:txEl>
                                          </p:spTgt>
                                        </p:tgtEl>
                                        <p:attrNameLst>
                                          <p:attrName>style.visibility</p:attrName>
                                        </p:attrNameLst>
                                      </p:cBhvr>
                                      <p:to>
                                        <p:strVal val="visible"/>
                                      </p:to>
                                    </p:set>
                                    <p:animEffect transition="in" filter="diamond(in)">
                                      <p:cBhvr>
                                        <p:cTn id="10" dur="2000"/>
                                        <p:tgtEl>
                                          <p:spTgt spid="331779">
                                            <p:txEl>
                                              <p:charRg st="31" end="79"/>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331779">
                                            <p:txEl>
                                              <p:charRg st="79" end="128"/>
                                            </p:txEl>
                                          </p:spTgt>
                                        </p:tgtEl>
                                        <p:attrNameLst>
                                          <p:attrName>style.visibility</p:attrName>
                                        </p:attrNameLst>
                                      </p:cBhvr>
                                      <p:to>
                                        <p:strVal val="visible"/>
                                      </p:to>
                                    </p:set>
                                    <p:animEffect transition="in" filter="diamond(in)">
                                      <p:cBhvr>
                                        <p:cTn id="13" dur="2000"/>
                                        <p:tgtEl>
                                          <p:spTgt spid="331779">
                                            <p:txEl>
                                              <p:charRg st="79" end="128"/>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331779">
                                            <p:txEl>
                                              <p:charRg st="128" end="166"/>
                                            </p:txEl>
                                          </p:spTgt>
                                        </p:tgtEl>
                                        <p:attrNameLst>
                                          <p:attrName>style.visibility</p:attrName>
                                        </p:attrNameLst>
                                      </p:cBhvr>
                                      <p:to>
                                        <p:strVal val="visible"/>
                                      </p:to>
                                    </p:set>
                                    <p:animEffect transition="in" filter="diamond(in)">
                                      <p:cBhvr>
                                        <p:cTn id="16" dur="2000"/>
                                        <p:tgtEl>
                                          <p:spTgt spid="331779">
                                            <p:txEl>
                                              <p:charRg st="128" end="166"/>
                                            </p:txEl>
                                          </p:spTgt>
                                        </p:tgtEl>
                                      </p:cBhvr>
                                    </p:animEffect>
                                  </p:childTnLst>
                                </p:cTn>
                              </p:par>
                              <p:par>
                                <p:cTn id="17" presetID="8" presetClass="entr" presetSubtype="16" fill="hold" nodeType="withEffect">
                                  <p:stCondLst>
                                    <p:cond delay="0"/>
                                  </p:stCondLst>
                                  <p:childTnLst>
                                    <p:set>
                                      <p:cBhvr>
                                        <p:cTn id="18" dur="1" fill="hold">
                                          <p:stCondLst>
                                            <p:cond delay="0"/>
                                          </p:stCondLst>
                                        </p:cTn>
                                        <p:tgtEl>
                                          <p:spTgt spid="331779">
                                            <p:txEl>
                                              <p:charRg st="166" end="189"/>
                                            </p:txEl>
                                          </p:spTgt>
                                        </p:tgtEl>
                                        <p:attrNameLst>
                                          <p:attrName>style.visibility</p:attrName>
                                        </p:attrNameLst>
                                      </p:cBhvr>
                                      <p:to>
                                        <p:strVal val="visible"/>
                                      </p:to>
                                    </p:set>
                                    <p:animEffect transition="in" filter="diamond(in)">
                                      <p:cBhvr>
                                        <p:cTn id="19" dur="2000"/>
                                        <p:tgtEl>
                                          <p:spTgt spid="331779">
                                            <p:txEl>
                                              <p:charRg st="166" end="18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7" descr="ANd9GcTTp28BrGOgQFof5s9eOdV09gC0AE7cLuk1pPQ2kl48JN0jR2K-"/>
          <p:cNvPicPr>
            <a:picLocks noChangeAspect="1"/>
          </p:cNvPicPr>
          <p:nvPr/>
        </p:nvPicPr>
        <p:blipFill>
          <a:blip r:embed="rId2"/>
          <a:stretch>
            <a:fillRect/>
          </a:stretch>
        </p:blipFill>
        <p:spPr>
          <a:xfrm>
            <a:off x="0" y="595630"/>
            <a:ext cx="4495800" cy="2680970"/>
          </a:xfrm>
          <a:prstGeom prst="rect">
            <a:avLst/>
          </a:prstGeom>
          <a:noFill/>
          <a:ln w="9525">
            <a:noFill/>
          </a:ln>
        </p:spPr>
      </p:pic>
      <p:pic>
        <p:nvPicPr>
          <p:cNvPr id="30723" name="Picture 8" descr="ANd9GcRw-wGHi39Z0J7DpwZ68rJ9XeEm0eVQJa4IjGMNv6Z5gdzHd5_z"/>
          <p:cNvPicPr>
            <a:picLocks noChangeAspect="1"/>
          </p:cNvPicPr>
          <p:nvPr/>
        </p:nvPicPr>
        <p:blipFill>
          <a:blip r:embed="rId3"/>
          <a:stretch>
            <a:fillRect/>
          </a:stretch>
        </p:blipFill>
        <p:spPr>
          <a:xfrm>
            <a:off x="4572000" y="596265"/>
            <a:ext cx="4572000" cy="2680335"/>
          </a:xfrm>
          <a:prstGeom prst="rect">
            <a:avLst/>
          </a:prstGeom>
          <a:noFill/>
          <a:ln w="9525">
            <a:noFill/>
          </a:ln>
        </p:spPr>
      </p:pic>
      <p:pic>
        <p:nvPicPr>
          <p:cNvPr id="30724" name="Picture 9" descr="ANd9GcT6g1Dyo6Vt76tOHfprvNiVOriLjemfAe9gzKnRSNAPNv7dNAfPNA"/>
          <p:cNvPicPr>
            <a:picLocks noChangeAspect="1"/>
          </p:cNvPicPr>
          <p:nvPr/>
        </p:nvPicPr>
        <p:blipFill>
          <a:blip r:embed="rId4"/>
          <a:stretch>
            <a:fillRect/>
          </a:stretch>
        </p:blipFill>
        <p:spPr>
          <a:xfrm>
            <a:off x="0" y="3352800"/>
            <a:ext cx="9144000" cy="3505200"/>
          </a:xfrm>
          <a:prstGeom prst="rect">
            <a:avLst/>
          </a:prstGeom>
          <a:noFill/>
          <a:ln w="9525">
            <a:noFill/>
          </a:ln>
        </p:spPr>
      </p:pic>
      <p:sp>
        <p:nvSpPr>
          <p:cNvPr id="4" name="Text Box 3"/>
          <p:cNvSpPr txBox="1"/>
          <p:nvPr/>
        </p:nvSpPr>
        <p:spPr>
          <a:xfrm>
            <a:off x="2002155" y="74295"/>
            <a:ext cx="5962015" cy="521970"/>
          </a:xfrm>
          <a:prstGeom prst="rect">
            <a:avLst/>
          </a:prstGeom>
          <a:noFill/>
        </p:spPr>
        <p:txBody>
          <a:bodyPr wrap="none" rtlCol="0" anchor="t">
            <a:spAutoFit/>
          </a:bodyPr>
          <a:lstStyle/>
          <a:p>
            <a:pPr marR="0" defTabSz="914400" eaLnBrk="1" hangingPunct="1">
              <a:spcBef>
                <a:spcPct val="50000"/>
              </a:spcBef>
              <a:buClrTx/>
              <a:buSzTx/>
              <a:buFontTx/>
              <a:buNone/>
              <a:defRPr/>
            </a:pPr>
            <a:r>
              <a:rPr lang="en-US" altLang="en-US" sz="2800" noProof="0">
                <a:solidFill>
                  <a:srgbClr val="FFFF00"/>
                </a:solidFill>
                <a:effectLst>
                  <a:outerShdw blurRad="38100" dist="38100" dir="2700000" algn="tl">
                    <a:srgbClr val="C0C0C0"/>
                  </a:outerShdw>
                </a:effectLst>
                <a:sym typeface="+mn-ea"/>
              </a:rPr>
              <a:t>VI- Trồng cây dưới </a:t>
            </a:r>
            <a:r>
              <a:rPr lang="vi-VN" altLang="en-US" sz="2800" noProof="0">
                <a:solidFill>
                  <a:srgbClr val="FFFF00"/>
                </a:solidFill>
                <a:effectLst>
                  <a:outerShdw blurRad="38100" dist="38100" dir="2700000" algn="tl">
                    <a:srgbClr val="C0C0C0"/>
                  </a:outerShdw>
                </a:effectLst>
                <a:sym typeface="+mn-ea"/>
              </a:rPr>
              <a:t>ánh sáng</a:t>
            </a:r>
            <a:r>
              <a:rPr lang="en-US" altLang="en-US" sz="2800" noProof="0">
                <a:solidFill>
                  <a:srgbClr val="FFFF00"/>
                </a:solidFill>
                <a:effectLst>
                  <a:outerShdw blurRad="38100" dist="38100" dir="2700000" algn="tl">
                    <a:srgbClr val="C0C0C0"/>
                  </a:outerShdw>
                </a:effectLst>
                <a:sym typeface="+mn-ea"/>
              </a:rPr>
              <a:t> nhân tạo</a:t>
            </a:r>
            <a:endParaRPr lang="en-US" sz="2800"/>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 descr="scan0020"/>
          <p:cNvPicPr>
            <a:picLocks noChangeAspect="1"/>
          </p:cNvPicPr>
          <p:nvPr/>
        </p:nvPicPr>
        <p:blipFill>
          <a:blip r:embed="rId2"/>
          <a:stretch>
            <a:fillRect/>
          </a:stretch>
        </p:blipFill>
        <p:spPr>
          <a:xfrm>
            <a:off x="152400" y="1664970"/>
            <a:ext cx="3048000" cy="2857500"/>
          </a:xfrm>
          <a:prstGeom prst="rect">
            <a:avLst/>
          </a:prstGeom>
          <a:noFill/>
          <a:ln w="9525">
            <a:noFill/>
          </a:ln>
        </p:spPr>
      </p:pic>
      <p:sp>
        <p:nvSpPr>
          <p:cNvPr id="9219" name="Text Box 4"/>
          <p:cNvSpPr txBox="1"/>
          <p:nvPr/>
        </p:nvSpPr>
        <p:spPr>
          <a:xfrm>
            <a:off x="2057400" y="2590800"/>
            <a:ext cx="1066800" cy="1006475"/>
          </a:xfrm>
          <a:prstGeom prst="rect">
            <a:avLst/>
          </a:prstGeom>
          <a:noFill/>
          <a:ln w="9525">
            <a:noFill/>
          </a:ln>
        </p:spPr>
        <p:txBody>
          <a:bodyPr>
            <a:spAutoFit/>
          </a:bodyPr>
          <a:lstStyle/>
          <a:p>
            <a:pPr eaLnBrk="1" hangingPunct="1">
              <a:spcBef>
                <a:spcPct val="50000"/>
              </a:spcBef>
            </a:pPr>
            <a:r>
              <a:rPr lang="en-US" altLang="en-US" sz="6000" dirty="0">
                <a:solidFill>
                  <a:srgbClr val="006600"/>
                </a:solidFill>
                <a:latin typeface="Arial" panose="020B0604020202020204" pitchFamily="34" charset="0"/>
              </a:rPr>
              <a:t>10</a:t>
            </a:r>
            <a:endParaRPr lang="en-US" altLang="en-US" sz="1800" dirty="0">
              <a:solidFill>
                <a:srgbClr val="006600"/>
              </a:solidFill>
              <a:latin typeface="Arial" panose="020B0604020202020204" pitchFamily="34" charset="0"/>
            </a:endParaRPr>
          </a:p>
        </p:txBody>
      </p:sp>
      <p:sp>
        <p:nvSpPr>
          <p:cNvPr id="9220" name="Text Box 5"/>
          <p:cNvSpPr txBox="1"/>
          <p:nvPr/>
        </p:nvSpPr>
        <p:spPr>
          <a:xfrm>
            <a:off x="3048000" y="2819400"/>
            <a:ext cx="6096000" cy="1753235"/>
          </a:xfrm>
          <a:prstGeom prst="rect">
            <a:avLst/>
          </a:prstGeom>
          <a:noFill/>
          <a:ln w="9525">
            <a:noFill/>
          </a:ln>
        </p:spPr>
        <p:txBody>
          <a:bodyPr>
            <a:spAutoFit/>
            <a:scene3d>
              <a:camera prst="orthographicFront"/>
              <a:lightRig rig="threePt" dir="t"/>
            </a:scene3d>
          </a:bodyPr>
          <a:lstStyle/>
          <a:p>
            <a:pPr algn="ctr" eaLnBrk="1" hangingPunct="1">
              <a:spcBef>
                <a:spcPct val="50000"/>
              </a:spcBef>
            </a:pPr>
            <a:r>
              <a:rPr lang="vi-VN" altLang="en-US" sz="3600" dirty="0">
                <a:ln w="22225">
                  <a:solidFill>
                    <a:schemeClr val="accent2"/>
                  </a:solidFill>
                  <a:prstDash val="solid"/>
                </a:ln>
                <a:solidFill>
                  <a:schemeClr val="accent2">
                    <a:lumMod val="40000"/>
                    <a:lumOff val="60000"/>
                  </a:schemeClr>
                </a:solidFill>
                <a:effectLst/>
                <a:latin typeface="Times New Roman" panose="02020603050405020304" pitchFamily="18" charset="0"/>
              </a:rPr>
              <a:t>ẢNH HƯỞNG CỦA CÁC NHÂN TỐ NGOẠI CẢNH ĐẾN QUANG HỢP</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4" name="Text Box 2"/>
          <p:cNvSpPr txBox="1">
            <a:spLocks noChangeArrowheads="1"/>
          </p:cNvSpPr>
          <p:nvPr/>
        </p:nvSpPr>
        <p:spPr bwMode="auto">
          <a:xfrm>
            <a:off x="1219200" y="228600"/>
            <a:ext cx="5943600" cy="519113"/>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1" hangingPunct="1">
              <a:spcBef>
                <a:spcPct val="50000"/>
              </a:spcBef>
              <a:buClrTx/>
              <a:buSzTx/>
              <a:buFontTx/>
              <a:buNone/>
              <a:defRPr/>
            </a:pPr>
            <a:r>
              <a:rPr kumimoji="0" lang="en-US" altLang="en-US" sz="2800" kern="1200" cap="none" spc="0" normalizeH="0" baseline="0" noProof="0">
                <a:solidFill>
                  <a:srgbClr val="FFFF00"/>
                </a:solidFill>
                <a:effectLst>
                  <a:outerShdw blurRad="38100" dist="38100" dir="2700000" algn="tl">
                    <a:srgbClr val="C0C0C0"/>
                  </a:outerShdw>
                </a:effectLst>
                <a:latin typeface="Times New Roman" panose="02020603050405020304" pitchFamily="18" charset="0"/>
                <a:ea typeface="+mn-ea"/>
                <a:cs typeface="+mn-cs"/>
              </a:rPr>
              <a:t>VI- Trồng cây dưới a/s nhân tạo</a:t>
            </a:r>
          </a:p>
        </p:txBody>
      </p:sp>
      <p:sp>
        <p:nvSpPr>
          <p:cNvPr id="351236" name="Text Box 4"/>
          <p:cNvSpPr txBox="1">
            <a:spLocks noChangeArrowheads="1"/>
          </p:cNvSpPr>
          <p:nvPr/>
        </p:nvSpPr>
        <p:spPr bwMode="auto">
          <a:xfrm>
            <a:off x="152400" y="990600"/>
            <a:ext cx="8001000" cy="829945"/>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1" hangingPunct="1">
              <a:spcBef>
                <a:spcPct val="50000"/>
              </a:spcBef>
              <a:buClrTx/>
              <a:buSzTx/>
              <a:buFontTx/>
              <a:buNone/>
              <a:defRPr/>
            </a:pP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 Cơ sở: có thể điều khiển cường độ q</a:t>
            </a:r>
            <a:r>
              <a:rPr kumimoji="0" lang="vi-VN"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uang </a:t>
            </a: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hợp</a:t>
            </a:r>
            <a:r>
              <a:rPr kumimoji="0" lang="en-US" altLang="en-US" kern="1200" cap="none" spc="0" normalizeH="0" baseline="0" noProof="0">
                <a:effectLst>
                  <a:outerShdw blurRad="38100" dist="38100" dir="2700000" algn="tl">
                    <a:srgbClr val="C0C0C0"/>
                  </a:outerShdw>
                </a:effectLst>
                <a:latin typeface="Times New Roman" panose="02020603050405020304" pitchFamily="18" charset="0"/>
                <a:ea typeface="+mn-ea"/>
                <a:cs typeface="+mn-cs"/>
              </a:rPr>
              <a:t> </a:t>
            </a: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qua </a:t>
            </a:r>
            <a:r>
              <a:rPr kumimoji="0" lang="vi-VN"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ảnh hưởng</a:t>
            </a: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 của các nhân tố ngoại cảnh</a:t>
            </a:r>
          </a:p>
        </p:txBody>
      </p:sp>
      <p:sp>
        <p:nvSpPr>
          <p:cNvPr id="351237" name="Text Box 5"/>
          <p:cNvSpPr txBox="1">
            <a:spLocks noChangeArrowheads="1"/>
          </p:cNvSpPr>
          <p:nvPr/>
        </p:nvSpPr>
        <p:spPr bwMode="auto">
          <a:xfrm>
            <a:off x="0" y="1981200"/>
            <a:ext cx="9144000" cy="460375"/>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1" hangingPunct="1">
              <a:spcBef>
                <a:spcPct val="50000"/>
              </a:spcBef>
              <a:buClrTx/>
              <a:buSzTx/>
              <a:buFontTx/>
              <a:buNone/>
              <a:defRPr/>
            </a:pP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 - Phương pháp: sử dụng </a:t>
            </a:r>
            <a:r>
              <a:rPr kumimoji="0" lang="vi-VN"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ánh sáng</a:t>
            </a: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 của các loại đèn thay cho ASMT</a:t>
            </a:r>
          </a:p>
        </p:txBody>
      </p:sp>
      <p:sp>
        <p:nvSpPr>
          <p:cNvPr id="351238" name="Text Box 6"/>
          <p:cNvSpPr txBox="1">
            <a:spLocks noChangeArrowheads="1"/>
          </p:cNvSpPr>
          <p:nvPr/>
        </p:nvSpPr>
        <p:spPr bwMode="auto">
          <a:xfrm>
            <a:off x="228600" y="2590800"/>
            <a:ext cx="8686800" cy="1753235"/>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1" hangingPunct="1">
              <a:spcBef>
                <a:spcPct val="50000"/>
              </a:spcBef>
              <a:buClrTx/>
              <a:buSzTx/>
              <a:buFontTx/>
              <a:buChar char="-"/>
              <a:defRPr/>
            </a:pP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Ý nghĩa: +</a:t>
            </a:r>
            <a:r>
              <a:rPr kumimoji="0" lang="vi-VN"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K</a:t>
            </a: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hắc phục được bất lợi của </a:t>
            </a:r>
            <a:r>
              <a:rPr kumimoji="0" lang="vi-VN"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môi trường</a:t>
            </a: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 (</a:t>
            </a:r>
            <a:r>
              <a:rPr kumimoji="0" lang="vi-VN"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ánh sáng</a:t>
            </a: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 giá rét,  dịch</a:t>
            </a:r>
            <a:r>
              <a:rPr kumimoji="0" lang="vi-VN"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 </a:t>
            </a:r>
            <a:r>
              <a:rPr lang="en-US" altLang="en-US" b="0" noProof="0">
                <a:solidFill>
                  <a:srgbClr val="000000"/>
                </a:solidFill>
                <a:effectLst>
                  <a:outerShdw blurRad="38100" dist="38100" dir="2700000" algn="tl">
                    <a:srgbClr val="C0C0C0"/>
                  </a:outerShdw>
                </a:effectLst>
                <a:sym typeface="+mn-ea"/>
              </a:rPr>
              <a:t>bệnh</a:t>
            </a: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a:t>
            </a:r>
          </a:p>
          <a:p>
            <a:pPr marR="0" defTabSz="914400" eaLnBrk="1" hangingPunct="1">
              <a:spcBef>
                <a:spcPct val="50000"/>
              </a:spcBef>
              <a:buClrTx/>
              <a:buSzTx/>
              <a:buFontTx/>
              <a:buNone/>
              <a:defRPr/>
            </a:pP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                </a:t>
            </a:r>
            <a:r>
              <a:rPr kumimoji="0" lang="vi-VN"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C</a:t>
            </a: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hủ động cung cấp các sản phẩm cho con người (rau, củ , quả sạch…) và nhân giống cây.</a:t>
            </a:r>
          </a:p>
        </p:txBody>
      </p:sp>
      <p:pic>
        <p:nvPicPr>
          <p:cNvPr id="31750" name="Picture 7" descr="ANd9GcT6g1Dyo6Vt76tOHfprvNiVOriLjemfAe9gzKnRSNAPNv7dNAfPNA"/>
          <p:cNvPicPr>
            <a:picLocks noChangeAspect="1"/>
          </p:cNvPicPr>
          <p:nvPr/>
        </p:nvPicPr>
        <p:blipFill>
          <a:blip r:embed="rId2"/>
          <a:stretch>
            <a:fillRect/>
          </a:stretch>
        </p:blipFill>
        <p:spPr>
          <a:xfrm>
            <a:off x="4191000" y="4343400"/>
            <a:ext cx="4953000" cy="2514600"/>
          </a:xfrm>
          <a:prstGeom prst="rect">
            <a:avLst/>
          </a:prstGeom>
          <a:noFill/>
          <a:ln w="9525">
            <a:noFill/>
          </a:ln>
        </p:spPr>
      </p:pic>
      <p:pic>
        <p:nvPicPr>
          <p:cNvPr id="30722" name="Picture 7" descr="ANd9GcTTp28BrGOgQFof5s9eOdV09gC0AE7cLuk1pPQ2kl48JN0jR2K-"/>
          <p:cNvPicPr>
            <a:picLocks noGrp="1" noChangeAspect="1"/>
          </p:cNvPicPr>
          <p:nvPr>
            <p:ph/>
          </p:nvPr>
        </p:nvPicPr>
        <p:blipFill>
          <a:blip r:embed="rId3"/>
          <a:stretch>
            <a:fillRect/>
          </a:stretch>
        </p:blipFill>
        <p:spPr>
          <a:xfrm>
            <a:off x="304800" y="4382770"/>
            <a:ext cx="3923030" cy="254190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51238"/>
                                        </p:tgtEl>
                                        <p:attrNameLst>
                                          <p:attrName>style.visibility</p:attrName>
                                        </p:attrNameLst>
                                      </p:cBhvr>
                                      <p:to>
                                        <p:strVal val="visible"/>
                                      </p:to>
                                    </p:set>
                                    <p:animEffect transition="in" filter="checkerboard(across)">
                                      <p:cBhvr>
                                        <p:cTn id="7" dur="500"/>
                                        <p:tgtEl>
                                          <p:spTgt spid="3512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1238" grpId="0" bldLvl="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770" name="Group 2"/>
          <p:cNvGrpSpPr/>
          <p:nvPr/>
        </p:nvGrpSpPr>
        <p:grpSpPr>
          <a:xfrm>
            <a:off x="4038600" y="304800"/>
            <a:ext cx="5029200" cy="6248400"/>
            <a:chOff x="2544" y="384"/>
            <a:chExt cx="3216" cy="3936"/>
          </a:xfrm>
        </p:grpSpPr>
        <p:sp>
          <p:nvSpPr>
            <p:cNvPr id="32783" name="Rectangle 3"/>
            <p:cNvSpPr/>
            <p:nvPr/>
          </p:nvSpPr>
          <p:spPr>
            <a:xfrm>
              <a:off x="2544" y="384"/>
              <a:ext cx="3216" cy="3936"/>
            </a:xfrm>
            <a:prstGeom prst="rect">
              <a:avLst/>
            </a:prstGeom>
            <a:gradFill rotWithShape="1">
              <a:gsLst>
                <a:gs pos="0">
                  <a:srgbClr val="EFEFFF"/>
                </a:gs>
                <a:gs pos="100000">
                  <a:srgbClr val="B6B6C2"/>
                </a:gs>
              </a:gsLst>
              <a:path path="shape">
                <a:fillToRect l="50000" t="50000" r="50000" b="50000"/>
              </a:path>
              <a:tileRect/>
            </a:gradFill>
            <a:ln w="9525" cap="flat" cmpd="sng">
              <a:solidFill>
                <a:srgbClr val="6666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algn="ctr" eaLnBrk="1" hangingPunct="1">
                <a:spcBef>
                  <a:spcPct val="0"/>
                </a:spcBef>
                <a:buClrTx/>
                <a:buFontTx/>
                <a:buNone/>
              </a:pPr>
              <a:r>
                <a:rPr lang="en-US" altLang="en-US" sz="2800" b="0" dirty="0">
                  <a:latin typeface="VNtimes new roman" pitchFamily="34" charset="0"/>
                  <a:cs typeface="Arial" panose="020B0604020202020204" pitchFamily="34" charset="0"/>
                </a:rPr>
                <a:t>J </a:t>
              </a:r>
              <a:endParaRPr lang="en-US" altLang="en-US" sz="2800" b="0" dirty="0">
                <a:latin typeface="VNtimes new roman" pitchFamily="34" charset="0"/>
                <a:ea typeface="Arial" panose="020B0604020202020204" pitchFamily="34" charset="0"/>
              </a:endParaRPr>
            </a:p>
          </p:txBody>
        </p:sp>
        <p:sp>
          <p:nvSpPr>
            <p:cNvPr id="367620" name="Oval 4"/>
            <p:cNvSpPr>
              <a:spLocks noChangeArrowheads="1"/>
            </p:cNvSpPr>
            <p:nvPr/>
          </p:nvSpPr>
          <p:spPr bwMode="auto">
            <a:xfrm rot="-20830322">
              <a:off x="2544" y="1189"/>
              <a:ext cx="1411" cy="995"/>
            </a:xfrm>
            <a:prstGeom prst="ellipse">
              <a:avLst/>
            </a:prstGeom>
            <a:solidFill>
              <a:srgbClr val="FF0000"/>
            </a:solidFill>
            <a:ln w="9525">
              <a:solidFill>
                <a:srgbClr val="800000"/>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367621" name="Oval 5"/>
            <p:cNvSpPr>
              <a:spLocks noChangeArrowheads="1"/>
            </p:cNvSpPr>
            <p:nvPr/>
          </p:nvSpPr>
          <p:spPr bwMode="auto">
            <a:xfrm rot="15303001">
              <a:off x="3260" y="610"/>
              <a:ext cx="1352" cy="1056"/>
            </a:xfrm>
            <a:prstGeom prst="ellipse">
              <a:avLst/>
            </a:prstGeom>
            <a:solidFill>
              <a:srgbClr val="FF0000"/>
            </a:solidFill>
            <a:ln w="9525">
              <a:solidFill>
                <a:srgbClr val="800000"/>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367622" name="Oval 6"/>
            <p:cNvSpPr>
              <a:spLocks noChangeArrowheads="1"/>
            </p:cNvSpPr>
            <p:nvPr/>
          </p:nvSpPr>
          <p:spPr bwMode="auto">
            <a:xfrm rot="-24104795">
              <a:off x="4080" y="868"/>
              <a:ext cx="1438" cy="1092"/>
            </a:xfrm>
            <a:prstGeom prst="ellipse">
              <a:avLst/>
            </a:prstGeom>
            <a:solidFill>
              <a:srgbClr val="FF0000"/>
            </a:solidFill>
            <a:ln w="9525">
              <a:solidFill>
                <a:srgbClr val="800000"/>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32787" name="AutoShape 7"/>
            <p:cNvSpPr/>
            <p:nvPr/>
          </p:nvSpPr>
          <p:spPr>
            <a:xfrm>
              <a:off x="3888" y="2352"/>
              <a:ext cx="576" cy="528"/>
            </a:xfrm>
            <a:prstGeom prst="wedgeEllipseCallout">
              <a:avLst>
                <a:gd name="adj1" fmla="val 3819"/>
                <a:gd name="adj2" fmla="val 290153"/>
              </a:avLst>
            </a:prstGeom>
            <a:solidFill>
              <a:srgbClr val="009900"/>
            </a:solidFill>
            <a:ln w="9525" cap="flat" cmpd="sng">
              <a:solidFill>
                <a:srgbClr val="808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algn="ctr">
                <a:spcBef>
                  <a:spcPct val="0"/>
                </a:spcBef>
                <a:buClrTx/>
                <a:buFontTx/>
                <a:buNone/>
              </a:pPr>
              <a:endParaRPr lang="en-US" altLang="en-US" sz="1800" b="0" dirty="0">
                <a:latin typeface=".VnArial" pitchFamily="34" charset="0"/>
                <a:ea typeface="Arial" panose="020B0604020202020204" pitchFamily="34" charset="0"/>
              </a:endParaRPr>
            </a:p>
          </p:txBody>
        </p:sp>
        <p:sp>
          <p:nvSpPr>
            <p:cNvPr id="367624" name="Oval 8"/>
            <p:cNvSpPr>
              <a:spLocks noChangeArrowheads="1"/>
            </p:cNvSpPr>
            <p:nvPr/>
          </p:nvSpPr>
          <p:spPr bwMode="auto">
            <a:xfrm rot="-24622632">
              <a:off x="2979" y="1821"/>
              <a:ext cx="1360" cy="1078"/>
            </a:xfrm>
            <a:prstGeom prst="ellipse">
              <a:avLst/>
            </a:prstGeom>
            <a:solidFill>
              <a:srgbClr val="FF0000"/>
            </a:solidFill>
            <a:ln w="9525">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32789" name="AutoShape 9"/>
            <p:cNvSpPr/>
            <p:nvPr/>
          </p:nvSpPr>
          <p:spPr>
            <a:xfrm>
              <a:off x="4128" y="2928"/>
              <a:ext cx="1632" cy="768"/>
            </a:xfrm>
            <a:prstGeom prst="wedgeEllipseCallout">
              <a:avLst>
                <a:gd name="adj1" fmla="val -46815"/>
                <a:gd name="adj2" fmla="val 84505"/>
              </a:avLst>
            </a:prstGeom>
            <a:solidFill>
              <a:srgbClr val="009900"/>
            </a:solidFill>
            <a:ln w="9525" cap="flat" cmpd="sng">
              <a:solidFill>
                <a:srgbClr val="808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algn="ctr">
                <a:spcBef>
                  <a:spcPct val="0"/>
                </a:spcBef>
                <a:buClrTx/>
                <a:buFontTx/>
                <a:buNone/>
              </a:pPr>
              <a:endParaRPr lang="en-US" altLang="en-US" sz="1800" b="0" dirty="0">
                <a:latin typeface=".VnArial" pitchFamily="34" charset="0"/>
                <a:ea typeface="Arial" panose="020B0604020202020204" pitchFamily="34" charset="0"/>
              </a:endParaRPr>
            </a:p>
          </p:txBody>
        </p:sp>
        <p:sp>
          <p:nvSpPr>
            <p:cNvPr id="32790" name="AutoShape 10"/>
            <p:cNvSpPr/>
            <p:nvPr/>
          </p:nvSpPr>
          <p:spPr>
            <a:xfrm rot="-4866288">
              <a:off x="2834" y="2825"/>
              <a:ext cx="964" cy="1459"/>
            </a:xfrm>
            <a:prstGeom prst="wedgeEllipseCallout">
              <a:avLst>
                <a:gd name="adj1" fmla="val -45250"/>
                <a:gd name="adj2" fmla="val 67125"/>
              </a:avLst>
            </a:prstGeom>
            <a:solidFill>
              <a:srgbClr val="009900"/>
            </a:solidFill>
            <a:ln w="9525" cap="flat" cmpd="sng">
              <a:solidFill>
                <a:srgbClr val="808000"/>
              </a:solidFill>
              <a:prstDash val="solid"/>
              <a:miter/>
              <a:headEnd type="none" w="med" len="med"/>
              <a:tailEnd type="none" w="med" len="med"/>
            </a:ln>
          </p:spPr>
          <p:txBody>
            <a:bodyPr vert="eaVert"/>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algn="ctr">
                <a:spcBef>
                  <a:spcPct val="0"/>
                </a:spcBef>
                <a:buClrTx/>
                <a:buFontTx/>
                <a:buNone/>
              </a:pPr>
              <a:endParaRPr lang="en-US" altLang="en-US" sz="1800" b="0" dirty="0">
                <a:latin typeface=".VnArial" pitchFamily="34" charset="0"/>
                <a:ea typeface="Arial" panose="020B0604020202020204" pitchFamily="34" charset="0"/>
              </a:endParaRPr>
            </a:p>
          </p:txBody>
        </p:sp>
        <p:sp>
          <p:nvSpPr>
            <p:cNvPr id="367627" name="Oval 11"/>
            <p:cNvSpPr>
              <a:spLocks noChangeArrowheads="1"/>
            </p:cNvSpPr>
            <p:nvPr/>
          </p:nvSpPr>
          <p:spPr bwMode="auto">
            <a:xfrm rot="3326894">
              <a:off x="4116" y="1621"/>
              <a:ext cx="1286" cy="1043"/>
            </a:xfrm>
            <a:prstGeom prst="ellipse">
              <a:avLst/>
            </a:prstGeom>
            <a:solidFill>
              <a:srgbClr val="FF0000"/>
            </a:solidFill>
            <a:ln w="9525">
              <a:solidFill>
                <a:srgbClr val="800000"/>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32792" name="Oval 12"/>
            <p:cNvSpPr/>
            <p:nvPr/>
          </p:nvSpPr>
          <p:spPr>
            <a:xfrm>
              <a:off x="3168" y="1488"/>
              <a:ext cx="1872" cy="528"/>
            </a:xfrm>
            <a:prstGeom prst="ellipse">
              <a:avLst/>
            </a:prstGeom>
            <a:solidFill>
              <a:srgbClr val="FFFF00"/>
            </a:solidFill>
            <a:ln w="57150" cap="rnd" cmpd="sng">
              <a:solidFill>
                <a:schemeClr val="accent2"/>
              </a:solidFill>
              <a:prstDash val="sysDot"/>
              <a:headEnd type="none" w="med" len="med"/>
              <a:tailEnd type="none" w="med" len="med"/>
            </a:ln>
          </p:spPr>
          <p:txBody>
            <a:bodyPr wrap="none" anchor="ctr" anchorCtr="0"/>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algn="ctr">
                <a:spcBef>
                  <a:spcPct val="0"/>
                </a:spcBef>
                <a:buClrTx/>
                <a:buFontTx/>
                <a:buNone/>
              </a:pPr>
              <a:endParaRPr lang="en-US" altLang="en-US" sz="1800" b="0" dirty="0">
                <a:solidFill>
                  <a:schemeClr val="accent1"/>
                </a:solidFill>
                <a:latin typeface=".VnArial" pitchFamily="34" charset="0"/>
                <a:ea typeface="Arial" panose="020B0604020202020204" pitchFamily="34" charset="0"/>
              </a:endParaRPr>
            </a:p>
          </p:txBody>
        </p:sp>
      </p:grpSp>
      <p:sp>
        <p:nvSpPr>
          <p:cNvPr id="32771" name="Rectangle 13"/>
          <p:cNvSpPr/>
          <p:nvPr/>
        </p:nvSpPr>
        <p:spPr>
          <a:xfrm>
            <a:off x="7620000" y="5867400"/>
            <a:ext cx="1524000" cy="609600"/>
          </a:xfrm>
          <a:prstGeom prst="rect">
            <a:avLst/>
          </a:prstGeom>
          <a:gradFill rotWithShape="1">
            <a:gsLst>
              <a:gs pos="0">
                <a:srgbClr val="F7816D"/>
              </a:gs>
              <a:gs pos="100000">
                <a:srgbClr val="CC9900"/>
              </a:gs>
            </a:gsLst>
            <a:path path="shape">
              <a:fillToRect l="50000" t="50000" r="50000" b="50000"/>
            </a:path>
            <a:tileRect/>
          </a:gradFill>
          <a:ln w="38100" cap="flat" cmpd="sng">
            <a:solidFill>
              <a:schemeClr val="accent2"/>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algn="ctr">
              <a:spcBef>
                <a:spcPct val="0"/>
              </a:spcBef>
              <a:buClrTx/>
              <a:buFontTx/>
              <a:buNone/>
            </a:pPr>
            <a:r>
              <a:rPr lang="en-US" altLang="en-US" sz="2800" dirty="0">
                <a:solidFill>
                  <a:srgbClr val="FFFF00"/>
                </a:solidFill>
                <a:latin typeface="Arial" panose="020B0604020202020204" pitchFamily="34" charset="0"/>
                <a:cs typeface="Arial" panose="020B0604020202020204" pitchFamily="34" charset="0"/>
              </a:rPr>
              <a:t>Hình A</a:t>
            </a:r>
            <a:endParaRPr lang="en-US" altLang="en-US" sz="2800" dirty="0">
              <a:solidFill>
                <a:srgbClr val="FFFF00"/>
              </a:solidFill>
              <a:latin typeface="Arial" panose="020B0604020202020204" pitchFamily="34" charset="0"/>
              <a:ea typeface="Arial" panose="020B0604020202020204" pitchFamily="34" charset="0"/>
            </a:endParaRPr>
          </a:p>
        </p:txBody>
      </p:sp>
      <p:sp>
        <p:nvSpPr>
          <p:cNvPr id="32772" name="Text Box 14"/>
          <p:cNvSpPr txBox="1"/>
          <p:nvPr/>
        </p:nvSpPr>
        <p:spPr>
          <a:xfrm>
            <a:off x="0" y="685800"/>
            <a:ext cx="3810000" cy="76200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eaLnBrk="1" hangingPunct="1">
              <a:spcBef>
                <a:spcPct val="0"/>
              </a:spcBef>
              <a:buClrTx/>
              <a:buFontTx/>
              <a:buNone/>
            </a:pPr>
            <a:r>
              <a:rPr lang="en-US" altLang="en-US" sz="2000" i="1" dirty="0">
                <a:solidFill>
                  <a:srgbClr val="000000"/>
                </a:solidFill>
                <a:latin typeface="Times New Roman" panose="02020603050405020304" pitchFamily="18" charset="0"/>
                <a:cs typeface="Arial" panose="020B0604020202020204" pitchFamily="34" charset="0"/>
              </a:rPr>
              <a:t>  </a:t>
            </a:r>
            <a:r>
              <a:rPr lang="en-US" altLang="en-US" sz="2000" i="1" u="sng" dirty="0">
                <a:solidFill>
                  <a:srgbClr val="000000"/>
                </a:solidFill>
                <a:latin typeface="Times New Roman" panose="02020603050405020304" pitchFamily="18" charset="0"/>
                <a:cs typeface="Arial" panose="020B0604020202020204" pitchFamily="34" charset="0"/>
              </a:rPr>
              <a:t>Câu1. </a:t>
            </a:r>
            <a:r>
              <a:rPr lang="en-US" altLang="en-US" sz="2000" i="1" dirty="0">
                <a:solidFill>
                  <a:srgbClr val="000000"/>
                </a:solidFill>
                <a:latin typeface="Times New Roman" panose="02020603050405020304" pitchFamily="18" charset="0"/>
                <a:cs typeface="Arial" panose="020B0604020202020204" pitchFamily="34" charset="0"/>
              </a:rPr>
              <a:t> Ch</a:t>
            </a:r>
            <a:r>
              <a:rPr lang="en-US" altLang="en-US" sz="2000" i="1" dirty="0">
                <a:solidFill>
                  <a:srgbClr val="000000"/>
                </a:solidFill>
                <a:latin typeface="Times New Roman" panose="02020603050405020304" pitchFamily="18" charset="0"/>
              </a:rPr>
              <a:t>ọn</a:t>
            </a:r>
            <a:r>
              <a:rPr lang="en-US" altLang="en-US" sz="2000" i="1" dirty="0">
                <a:solidFill>
                  <a:srgbClr val="000000"/>
                </a:solidFill>
                <a:latin typeface="Times New Roman" panose="02020603050405020304" pitchFamily="18" charset="0"/>
                <a:cs typeface="Arial" panose="020B0604020202020204" pitchFamily="34" charset="0"/>
              </a:rPr>
              <a:t> các t</a:t>
            </a:r>
            <a:r>
              <a:rPr lang="en-US" altLang="en-US" i="1" dirty="0">
                <a:latin typeface="Times New Roman" panose="02020603050405020304" pitchFamily="18" charset="0"/>
              </a:rPr>
              <a:t>ừ</a:t>
            </a:r>
            <a:r>
              <a:rPr lang="en-US" altLang="en-US" sz="2000" i="1" dirty="0">
                <a:solidFill>
                  <a:srgbClr val="000000"/>
                </a:solidFill>
                <a:latin typeface="Times New Roman" panose="02020603050405020304" pitchFamily="18" charset="0"/>
                <a:cs typeface="Arial" panose="020B0604020202020204" pitchFamily="34" charset="0"/>
              </a:rPr>
              <a:t> (H</a:t>
            </a:r>
            <a:r>
              <a:rPr lang="en-US" altLang="en-US" sz="2000" i="1" dirty="0">
                <a:solidFill>
                  <a:srgbClr val="000000"/>
                </a:solidFill>
                <a:latin typeface="Times New Roman" panose="02020603050405020304" pitchFamily="18" charset="0"/>
              </a:rPr>
              <a:t>ình A)</a:t>
            </a:r>
            <a:r>
              <a:rPr lang="en-US" altLang="en-US" sz="2000" i="1" dirty="0">
                <a:solidFill>
                  <a:srgbClr val="000000"/>
                </a:solidFill>
                <a:latin typeface="Times New Roman" panose="02020603050405020304" pitchFamily="18" charset="0"/>
                <a:cs typeface="Arial" panose="020B0604020202020204" pitchFamily="34" charset="0"/>
              </a:rPr>
              <a:t> ho</a:t>
            </a:r>
            <a:r>
              <a:rPr lang="en-US" altLang="en-US" sz="2000" i="1" dirty="0">
                <a:solidFill>
                  <a:srgbClr val="000000"/>
                </a:solidFill>
                <a:latin typeface="Times New Roman" panose="02020603050405020304" pitchFamily="18" charset="0"/>
                <a:ea typeface="Arial" panose="020B0604020202020204" pitchFamily="34" charset="0"/>
              </a:rPr>
              <a:t>à</a:t>
            </a:r>
            <a:r>
              <a:rPr lang="en-US" altLang="en-US" sz="2000" i="1" dirty="0">
                <a:solidFill>
                  <a:srgbClr val="000000"/>
                </a:solidFill>
                <a:latin typeface="Times New Roman" panose="02020603050405020304" pitchFamily="18" charset="0"/>
                <a:cs typeface="Arial" panose="020B0604020202020204" pitchFamily="34" charset="0"/>
              </a:rPr>
              <a:t>n chỉnh n</a:t>
            </a:r>
            <a:r>
              <a:rPr lang="en-US" altLang="en-US" sz="2000" i="1" dirty="0">
                <a:solidFill>
                  <a:srgbClr val="000000"/>
                </a:solidFill>
                <a:latin typeface="Times New Roman" panose="02020603050405020304" pitchFamily="18" charset="0"/>
              </a:rPr>
              <a:t>ộ</a:t>
            </a:r>
            <a:r>
              <a:rPr lang="en-US" altLang="en-US" sz="2000" i="1" dirty="0">
                <a:solidFill>
                  <a:srgbClr val="000000"/>
                </a:solidFill>
                <a:latin typeface="Times New Roman" panose="02020603050405020304" pitchFamily="18" charset="0"/>
                <a:cs typeface="Arial" panose="020B0604020202020204" pitchFamily="34" charset="0"/>
              </a:rPr>
              <a:t>i dung sau:</a:t>
            </a:r>
            <a:endParaRPr lang="en-US" altLang="en-US" sz="2000" i="1" dirty="0">
              <a:solidFill>
                <a:srgbClr val="000000"/>
              </a:solidFill>
              <a:latin typeface="Times New Roman" panose="02020603050405020304" pitchFamily="18" charset="0"/>
              <a:ea typeface="Arial" panose="020B0604020202020204" pitchFamily="34" charset="0"/>
            </a:endParaRPr>
          </a:p>
        </p:txBody>
      </p:sp>
      <p:sp>
        <p:nvSpPr>
          <p:cNvPr id="367631" name="Text Box 15"/>
          <p:cNvSpPr txBox="1"/>
          <p:nvPr/>
        </p:nvSpPr>
        <p:spPr>
          <a:xfrm>
            <a:off x="5181600" y="2270125"/>
            <a:ext cx="28956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eaLnBrk="1" hangingPunct="1">
              <a:spcBef>
                <a:spcPct val="50000"/>
              </a:spcBef>
              <a:buClrTx/>
              <a:buFontTx/>
              <a:buNone/>
            </a:pPr>
            <a:r>
              <a:rPr lang="" altLang="en-US" sz="2000" i="1" dirty="0">
                <a:solidFill>
                  <a:srgbClr val="000000"/>
                </a:solidFill>
                <a:latin typeface="Times New Roman" panose="02020603050405020304" pitchFamily="18" charset="0"/>
                <a:cs typeface="Arial" panose="020B0604020202020204" pitchFamily="34" charset="0"/>
              </a:rPr>
              <a:t> nh</a:t>
            </a:r>
            <a:r>
              <a:rPr lang="" altLang="en-US" sz="2000" i="1" dirty="0">
                <a:solidFill>
                  <a:srgbClr val="000000"/>
                </a:solidFill>
                <a:latin typeface="Times New Roman" panose="02020603050405020304" pitchFamily="18" charset="0"/>
              </a:rPr>
              <a:t>ân tố ngoại cảnh</a:t>
            </a:r>
            <a:r>
              <a:rPr lang="" altLang="en-US" sz="2000" i="1" dirty="0">
                <a:solidFill>
                  <a:srgbClr val="000000"/>
                </a:solidFill>
                <a:latin typeface="Times New Roman" panose="02020603050405020304" pitchFamily="18" charset="0"/>
                <a:cs typeface="Arial" panose="020B0604020202020204" pitchFamily="34" charset="0"/>
              </a:rPr>
              <a:t> </a:t>
            </a:r>
            <a:endParaRPr lang="en-US" altLang="en-US" sz="2000" i="1" dirty="0">
              <a:solidFill>
                <a:srgbClr val="000000"/>
              </a:solidFill>
              <a:latin typeface="Times New Roman" panose="02020603050405020304" pitchFamily="18" charset="0"/>
              <a:ea typeface="Arial" panose="020B0604020202020204" pitchFamily="34" charset="0"/>
            </a:endParaRPr>
          </a:p>
        </p:txBody>
      </p:sp>
      <p:sp>
        <p:nvSpPr>
          <p:cNvPr id="367632" name="Text Box 16"/>
          <p:cNvSpPr txBox="1"/>
          <p:nvPr/>
        </p:nvSpPr>
        <p:spPr>
          <a:xfrm>
            <a:off x="4191000" y="1889125"/>
            <a:ext cx="15240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eaLnBrk="1" hangingPunct="1">
              <a:spcBef>
                <a:spcPct val="50000"/>
              </a:spcBef>
              <a:buClrTx/>
              <a:buFontTx/>
              <a:buNone/>
            </a:pPr>
            <a:r>
              <a:rPr lang="" altLang="en-US" sz="2000" i="1" dirty="0">
                <a:solidFill>
                  <a:srgbClr val="000000"/>
                </a:solidFill>
                <a:latin typeface="Times New Roman" panose="02020603050405020304" pitchFamily="18" charset="0"/>
                <a:cs typeface="Arial" panose="020B0604020202020204" pitchFamily="34" charset="0"/>
              </a:rPr>
              <a:t>riêng l</a:t>
            </a:r>
            <a:r>
              <a:rPr lang="en-US" altLang="en-US" sz="1800" i="1" dirty="0">
                <a:solidFill>
                  <a:srgbClr val="000000"/>
                </a:solidFill>
                <a:latin typeface="Times New Roman" panose="02020603050405020304" pitchFamily="18" charset="0"/>
              </a:rPr>
              <a:t>ẻ</a:t>
            </a:r>
          </a:p>
        </p:txBody>
      </p:sp>
      <p:sp>
        <p:nvSpPr>
          <p:cNvPr id="367633" name="Text Box 17"/>
          <p:cNvSpPr txBox="1"/>
          <p:nvPr/>
        </p:nvSpPr>
        <p:spPr>
          <a:xfrm>
            <a:off x="7010400" y="1447800"/>
            <a:ext cx="19050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eaLnBrk="1" hangingPunct="1">
              <a:spcBef>
                <a:spcPct val="50000"/>
              </a:spcBef>
              <a:buClrTx/>
              <a:buFontTx/>
              <a:buNone/>
            </a:pPr>
            <a:r>
              <a:rPr lang="en-US" altLang="en-US" sz="2000" i="1" dirty="0">
                <a:solidFill>
                  <a:srgbClr val="000000"/>
                </a:solidFill>
                <a:latin typeface="Times New Roman" panose="02020603050405020304" pitchFamily="18" charset="0"/>
                <a:cs typeface="Arial" panose="020B0604020202020204" pitchFamily="34" charset="0"/>
              </a:rPr>
              <a:t>ph</a:t>
            </a:r>
            <a:r>
              <a:rPr lang="en-US" altLang="en-US" sz="1800" i="1" dirty="0">
                <a:solidFill>
                  <a:srgbClr val="000000"/>
                </a:solidFill>
                <a:latin typeface="Times New Roman" panose="02020603050405020304" pitchFamily="18" charset="0"/>
              </a:rPr>
              <a:t>ố</a:t>
            </a:r>
            <a:r>
              <a:rPr lang="en-US" altLang="en-US" sz="2000" i="1" dirty="0">
                <a:solidFill>
                  <a:srgbClr val="000000"/>
                </a:solidFill>
                <a:latin typeface="Times New Roman" panose="02020603050405020304" pitchFamily="18" charset="0"/>
                <a:cs typeface="Arial" panose="020B0604020202020204" pitchFamily="34" charset="0"/>
              </a:rPr>
              <a:t>i h</a:t>
            </a:r>
            <a:r>
              <a:rPr lang="en-US" altLang="en-US" sz="1800" i="1" dirty="0">
                <a:solidFill>
                  <a:srgbClr val="000000"/>
                </a:solidFill>
                <a:latin typeface="Times New Roman" panose="02020603050405020304" pitchFamily="18" charset="0"/>
              </a:rPr>
              <a:t>ợ</a:t>
            </a:r>
            <a:r>
              <a:rPr lang="en-US" altLang="en-US" sz="2000" i="1" dirty="0">
                <a:solidFill>
                  <a:srgbClr val="000000"/>
                </a:solidFill>
                <a:latin typeface="Times New Roman" panose="02020603050405020304" pitchFamily="18" charset="0"/>
                <a:cs typeface="Arial" panose="020B0604020202020204" pitchFamily="34" charset="0"/>
              </a:rPr>
              <a:t>p</a:t>
            </a:r>
            <a:endParaRPr lang="en-US" altLang="en-US" sz="2000" i="1" dirty="0">
              <a:solidFill>
                <a:srgbClr val="000000"/>
              </a:solidFill>
              <a:latin typeface="Times New Roman" panose="02020603050405020304" pitchFamily="18" charset="0"/>
              <a:ea typeface="Arial" panose="020B0604020202020204" pitchFamily="34" charset="0"/>
            </a:endParaRPr>
          </a:p>
        </p:txBody>
      </p:sp>
      <p:sp>
        <p:nvSpPr>
          <p:cNvPr id="367634" name="Text Box 18"/>
          <p:cNvSpPr txBox="1"/>
          <p:nvPr/>
        </p:nvSpPr>
        <p:spPr>
          <a:xfrm>
            <a:off x="6781800" y="2955925"/>
            <a:ext cx="16764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eaLnBrk="1" hangingPunct="1">
              <a:spcBef>
                <a:spcPct val="50000"/>
              </a:spcBef>
              <a:buClrTx/>
              <a:buFontTx/>
              <a:buNone/>
            </a:pPr>
            <a:r>
              <a:rPr lang="" altLang="en-US" sz="2000" i="1" dirty="0">
                <a:solidFill>
                  <a:srgbClr val="000000"/>
                </a:solidFill>
                <a:latin typeface="Times New Roman" panose="02020603050405020304" pitchFamily="18" charset="0"/>
                <a:cs typeface="Arial" panose="020B0604020202020204" pitchFamily="34" charset="0"/>
              </a:rPr>
              <a:t>quang h</a:t>
            </a:r>
            <a:r>
              <a:rPr lang="" altLang="en-US" sz="1800" i="1" dirty="0">
                <a:solidFill>
                  <a:srgbClr val="000000"/>
                </a:solidFill>
                <a:latin typeface="Times New Roman" panose="02020603050405020304" pitchFamily="18" charset="0"/>
              </a:rPr>
              <a:t>ợ</a:t>
            </a:r>
            <a:r>
              <a:rPr lang="" altLang="en-US" sz="2000" i="1" dirty="0">
                <a:solidFill>
                  <a:srgbClr val="000000"/>
                </a:solidFill>
                <a:latin typeface="Times New Roman" panose="02020603050405020304" pitchFamily="18" charset="0"/>
                <a:cs typeface="Arial" panose="020B0604020202020204" pitchFamily="34" charset="0"/>
              </a:rPr>
              <a:t>p</a:t>
            </a:r>
            <a:endParaRPr lang="en-US" altLang="en-US" sz="2000" i="1" dirty="0">
              <a:solidFill>
                <a:srgbClr val="000000"/>
              </a:solidFill>
              <a:latin typeface="Times New Roman" panose="02020603050405020304" pitchFamily="18" charset="0"/>
              <a:ea typeface="Arial" panose="020B0604020202020204" pitchFamily="34" charset="0"/>
            </a:endParaRPr>
          </a:p>
        </p:txBody>
      </p:sp>
      <p:sp>
        <p:nvSpPr>
          <p:cNvPr id="367635" name="Text Box 19"/>
          <p:cNvSpPr txBox="1"/>
          <p:nvPr/>
        </p:nvSpPr>
        <p:spPr>
          <a:xfrm>
            <a:off x="5181600" y="3276600"/>
            <a:ext cx="12954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eaLnBrk="1" hangingPunct="1">
              <a:spcBef>
                <a:spcPct val="50000"/>
              </a:spcBef>
              <a:buClrTx/>
              <a:buFontTx/>
              <a:buNone/>
            </a:pPr>
            <a:r>
              <a:rPr lang="" altLang="en-US" sz="1800" i="1" dirty="0">
                <a:solidFill>
                  <a:srgbClr val="000000"/>
                </a:solidFill>
                <a:latin typeface="Times New Roman" panose="02020603050405020304" pitchFamily="18" charset="0"/>
              </a:rPr>
              <a:t>á</a:t>
            </a:r>
            <a:r>
              <a:rPr lang="" altLang="en-US" sz="2000" i="1" dirty="0">
                <a:solidFill>
                  <a:srgbClr val="000000"/>
                </a:solidFill>
                <a:latin typeface="Times New Roman" panose="02020603050405020304" pitchFamily="18" charset="0"/>
                <a:cs typeface="Arial" panose="020B0604020202020204" pitchFamily="34" charset="0"/>
              </a:rPr>
              <a:t>nh sáng</a:t>
            </a:r>
            <a:endParaRPr lang="en-US" altLang="en-US" sz="2000" i="1" dirty="0">
              <a:solidFill>
                <a:srgbClr val="000000"/>
              </a:solidFill>
              <a:latin typeface="Times New Roman" panose="02020603050405020304" pitchFamily="18" charset="0"/>
              <a:ea typeface="Arial" panose="020B0604020202020204" pitchFamily="34" charset="0"/>
            </a:endParaRPr>
          </a:p>
        </p:txBody>
      </p:sp>
      <p:sp>
        <p:nvSpPr>
          <p:cNvPr id="367636" name="Text Box 20"/>
          <p:cNvSpPr txBox="1"/>
          <p:nvPr/>
        </p:nvSpPr>
        <p:spPr>
          <a:xfrm>
            <a:off x="5562600" y="1066800"/>
            <a:ext cx="1524000" cy="45720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eaLnBrk="1" hangingPunct="1">
              <a:spcBef>
                <a:spcPct val="50000"/>
              </a:spcBef>
              <a:buClrTx/>
              <a:buFontTx/>
              <a:buNone/>
            </a:pPr>
            <a:r>
              <a:rPr lang="en-US" altLang="en-US" b="0" dirty="0">
                <a:solidFill>
                  <a:srgbClr val="000000"/>
                </a:solidFill>
                <a:latin typeface="Times New Roman" panose="02020603050405020304" pitchFamily="18" charset="0"/>
                <a:cs typeface="Arial" panose="020B0604020202020204" pitchFamily="34" charset="0"/>
              </a:rPr>
              <a:t> </a:t>
            </a:r>
            <a:r>
              <a:rPr lang="en-US" altLang="en-US" sz="2000" i="1" dirty="0">
                <a:solidFill>
                  <a:srgbClr val="000000"/>
                </a:solidFill>
                <a:latin typeface="Times New Roman" panose="02020603050405020304" pitchFamily="18" charset="0"/>
                <a:cs typeface="Arial" panose="020B0604020202020204" pitchFamily="34" charset="0"/>
              </a:rPr>
              <a:t>lo</a:t>
            </a:r>
            <a:r>
              <a:rPr lang="en-US" altLang="en-US" sz="2000" i="1" dirty="0">
                <a:solidFill>
                  <a:srgbClr val="000000"/>
                </a:solidFill>
                <a:latin typeface="Times New Roman" panose="02020603050405020304" pitchFamily="18" charset="0"/>
                <a:ea typeface="Arial" panose="020B0604020202020204" pitchFamily="34" charset="0"/>
              </a:rPr>
              <a:t>à</a:t>
            </a:r>
            <a:r>
              <a:rPr lang="en-US" altLang="en-US" sz="2000" i="1" dirty="0">
                <a:solidFill>
                  <a:srgbClr val="000000"/>
                </a:solidFill>
                <a:latin typeface="Times New Roman" panose="02020603050405020304" pitchFamily="18" charset="0"/>
                <a:cs typeface="Arial" panose="020B0604020202020204" pitchFamily="34" charset="0"/>
              </a:rPr>
              <a:t>i cây</a:t>
            </a:r>
            <a:endParaRPr lang="en-US" altLang="en-US" sz="2000" i="1" dirty="0">
              <a:solidFill>
                <a:srgbClr val="000000"/>
              </a:solidFill>
              <a:latin typeface="Times New Roman" panose="02020603050405020304" pitchFamily="18" charset="0"/>
              <a:ea typeface="Arial" panose="020B0604020202020204" pitchFamily="34" charset="0"/>
            </a:endParaRPr>
          </a:p>
        </p:txBody>
      </p:sp>
      <p:sp>
        <p:nvSpPr>
          <p:cNvPr id="367637" name="Text Box 21"/>
          <p:cNvSpPr txBox="1"/>
          <p:nvPr/>
        </p:nvSpPr>
        <p:spPr>
          <a:xfrm>
            <a:off x="76200" y="1524000"/>
            <a:ext cx="4114800" cy="374967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a:spcBef>
                <a:spcPct val="0"/>
              </a:spcBef>
              <a:buClrTx/>
              <a:buFontTx/>
              <a:buNone/>
            </a:pPr>
            <a:r>
              <a:rPr lang="en-US" altLang="en-US" sz="2000" b="0" dirty="0">
                <a:solidFill>
                  <a:srgbClr val="5086C2"/>
                </a:solidFill>
                <a:latin typeface="Times New Roman" panose="02020603050405020304" pitchFamily="18" charset="0"/>
              </a:rPr>
              <a:t>Sự ả/h của các .....................................</a:t>
            </a:r>
          </a:p>
          <a:p>
            <a:pPr marL="0" lvl="0" indent="0">
              <a:spcBef>
                <a:spcPct val="0"/>
              </a:spcBef>
              <a:buClrTx/>
              <a:buFontTx/>
              <a:buNone/>
            </a:pPr>
            <a:r>
              <a:rPr lang="en-US" altLang="en-US" sz="2000" b="0" dirty="0">
                <a:solidFill>
                  <a:srgbClr val="5086C2"/>
                </a:solidFill>
                <a:latin typeface="Times New Roman" panose="02020603050405020304" pitchFamily="18" charset="0"/>
              </a:rPr>
              <a:t>đến ................... tùy thuộc vào đặc điểm của giống và ................... .Trong tự nhiên, các yếu tố môi trường không tác dụng ............. lên quang hợp mà là tác động................. Trong đó nhân tố ............... là điều kiện cần để quang hợp diễn ra, </a:t>
            </a:r>
            <a:r>
              <a:rPr lang="vi-VN" altLang="en-US" sz="2000" b="0" dirty="0">
                <a:solidFill>
                  <a:srgbClr val="5086C2"/>
                </a:solidFill>
                <a:latin typeface="Times New Roman" panose="02020603050405020304" pitchFamily="18" charset="0"/>
              </a:rPr>
              <a:t>CO</a:t>
            </a:r>
            <a:r>
              <a:rPr lang="en-US" altLang="en-US" sz="2000" b="0" baseline="-25000" dirty="0">
                <a:solidFill>
                  <a:srgbClr val="5086C2"/>
                </a:solidFill>
                <a:latin typeface="Times New Roman" panose="02020603050405020304" pitchFamily="18" charset="0"/>
              </a:rPr>
              <a:t>2</a:t>
            </a:r>
            <a:r>
              <a:rPr lang="vi-VN" altLang="en-US" sz="2000" b="0" dirty="0">
                <a:solidFill>
                  <a:srgbClr val="5086C2"/>
                </a:solidFill>
                <a:latin typeface="Times New Roman" panose="02020603050405020304" pitchFamily="18" charset="0"/>
              </a:rPr>
              <a:t> trong không khí là nguồn cung cấp</a:t>
            </a:r>
            <a:r>
              <a:rPr lang="en-US" altLang="en-US" sz="2000" b="0" dirty="0">
                <a:solidFill>
                  <a:srgbClr val="5086C2"/>
                </a:solidFill>
                <a:latin typeface="Times New Roman" panose="02020603050405020304" pitchFamily="18" charset="0"/>
              </a:rPr>
              <a:t>...............</a:t>
            </a:r>
            <a:r>
              <a:rPr lang="vi-VN" altLang="en-US" sz="2000" b="0" dirty="0">
                <a:solidFill>
                  <a:srgbClr val="5086C2"/>
                </a:solidFill>
                <a:latin typeface="Times New Roman" panose="02020603050405020304" pitchFamily="18" charset="0"/>
              </a:rPr>
              <a:t> cho quang hợp</a:t>
            </a:r>
            <a:r>
              <a:rPr lang="en-US" altLang="en-US" sz="2000" b="0" dirty="0">
                <a:solidFill>
                  <a:srgbClr val="5086C2"/>
                </a:solidFill>
                <a:latin typeface="Times New Roman" panose="02020603050405020304" pitchFamily="18" charset="0"/>
              </a:rPr>
              <a:t>, Nhiệt độ ảnh hưởng đến các .............................. trong pha tối và pha sáng của quang hợp.</a:t>
            </a:r>
            <a:endParaRPr lang="en-US" altLang="en-US" sz="2000" b="0" dirty="0">
              <a:solidFill>
                <a:srgbClr val="5086C2"/>
              </a:solidFill>
              <a:latin typeface="Times New Roman" panose="02020603050405020304" pitchFamily="18" charset="0"/>
              <a:ea typeface="Arial" panose="020B0604020202020204" pitchFamily="34" charset="0"/>
            </a:endParaRPr>
          </a:p>
        </p:txBody>
      </p:sp>
      <p:sp>
        <p:nvSpPr>
          <p:cNvPr id="367638" name="Text Box 22"/>
          <p:cNvSpPr txBox="1"/>
          <p:nvPr/>
        </p:nvSpPr>
        <p:spPr>
          <a:xfrm>
            <a:off x="6705600" y="4648200"/>
            <a:ext cx="20574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eaLnBrk="1" hangingPunct="1">
              <a:spcBef>
                <a:spcPct val="50000"/>
              </a:spcBef>
              <a:buClrTx/>
              <a:buFontTx/>
              <a:buNone/>
            </a:pPr>
            <a:r>
              <a:rPr lang="en-US" altLang="en-US" sz="2000" i="1" dirty="0">
                <a:solidFill>
                  <a:srgbClr val="000000"/>
                </a:solidFill>
                <a:latin typeface="Times New Roman" panose="02020603050405020304" pitchFamily="18" charset="0"/>
                <a:cs typeface="Arial" panose="020B0604020202020204" pitchFamily="34" charset="0"/>
              </a:rPr>
              <a:t>ph</a:t>
            </a:r>
            <a:r>
              <a:rPr lang="en-US" altLang="en-US" sz="1800" i="1" dirty="0">
                <a:solidFill>
                  <a:srgbClr val="000000"/>
                </a:solidFill>
                <a:latin typeface="Times New Roman" panose="02020603050405020304" pitchFamily="18" charset="0"/>
              </a:rPr>
              <a:t>ả</a:t>
            </a:r>
            <a:r>
              <a:rPr lang="en-US" altLang="en-US" sz="2000" i="1" dirty="0">
                <a:solidFill>
                  <a:srgbClr val="000000"/>
                </a:solidFill>
                <a:latin typeface="Times New Roman" panose="02020603050405020304" pitchFamily="18" charset="0"/>
                <a:cs typeface="Arial" panose="020B0604020202020204" pitchFamily="34" charset="0"/>
              </a:rPr>
              <a:t>n </a:t>
            </a:r>
            <a:r>
              <a:rPr lang="en-US" altLang="en-US" sz="1800" i="1" dirty="0">
                <a:solidFill>
                  <a:srgbClr val="000000"/>
                </a:solidFill>
                <a:latin typeface="Times New Roman" panose="02020603050405020304" pitchFamily="18" charset="0"/>
              </a:rPr>
              <a:t>ứ</a:t>
            </a:r>
            <a:r>
              <a:rPr lang="en-US" altLang="en-US" sz="2000" i="1" dirty="0">
                <a:solidFill>
                  <a:srgbClr val="000000"/>
                </a:solidFill>
                <a:latin typeface="Times New Roman" panose="02020603050405020304" pitchFamily="18" charset="0"/>
                <a:cs typeface="Arial" panose="020B0604020202020204" pitchFamily="34" charset="0"/>
              </a:rPr>
              <a:t>ng enzim</a:t>
            </a:r>
            <a:endParaRPr lang="en-US" altLang="en-US" sz="2000" i="1" dirty="0">
              <a:solidFill>
                <a:srgbClr val="000000"/>
              </a:solidFill>
              <a:latin typeface="Times New Roman" panose="02020603050405020304" pitchFamily="18" charset="0"/>
              <a:ea typeface="Arial" panose="020B0604020202020204" pitchFamily="34" charset="0"/>
            </a:endParaRPr>
          </a:p>
        </p:txBody>
      </p:sp>
      <p:sp>
        <p:nvSpPr>
          <p:cNvPr id="367639" name="Text Box 23"/>
          <p:cNvSpPr txBox="1"/>
          <p:nvPr/>
        </p:nvSpPr>
        <p:spPr>
          <a:xfrm>
            <a:off x="4724400" y="5097463"/>
            <a:ext cx="14478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algn="ctr" eaLnBrk="1" hangingPunct="1">
              <a:spcBef>
                <a:spcPct val="50000"/>
              </a:spcBef>
              <a:buClrTx/>
              <a:buFontTx/>
              <a:buNone/>
            </a:pPr>
            <a:r>
              <a:rPr lang="en-US" altLang="en-US" sz="2000" i="1" dirty="0">
                <a:solidFill>
                  <a:srgbClr val="000000"/>
                </a:solidFill>
                <a:latin typeface="Times New Roman" panose="02020603050405020304" pitchFamily="18" charset="0"/>
                <a:cs typeface="Arial" panose="020B0604020202020204" pitchFamily="34" charset="0"/>
              </a:rPr>
              <a:t>cacbon</a:t>
            </a:r>
            <a:endParaRPr lang="en-US" altLang="en-US" sz="2000" i="1" dirty="0">
              <a:solidFill>
                <a:srgbClr val="000000"/>
              </a:solidFill>
              <a:latin typeface="Times New Roman" panose="02020603050405020304" pitchFamily="18" charset="0"/>
              <a:ea typeface="Arial" panose="020B0604020202020204" pitchFamily="34" charset="0"/>
            </a:endParaRPr>
          </a:p>
        </p:txBody>
      </p:sp>
      <p:sp>
        <p:nvSpPr>
          <p:cNvPr id="367640" name="Text Box 24"/>
          <p:cNvSpPr txBox="1">
            <a:spLocks noChangeArrowheads="1"/>
          </p:cNvSpPr>
          <p:nvPr/>
        </p:nvSpPr>
        <p:spPr bwMode="auto">
          <a:xfrm>
            <a:off x="914400" y="0"/>
            <a:ext cx="2819400" cy="641350"/>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algn="ctr" defTabSz="914400" eaLnBrk="1" hangingPunct="1">
              <a:spcBef>
                <a:spcPct val="50000"/>
              </a:spcBef>
              <a:buClrTx/>
              <a:buSzTx/>
              <a:buFontTx/>
              <a:buNone/>
              <a:defRPr/>
            </a:pPr>
            <a:r>
              <a:rPr kumimoji="0" lang="en-US" altLang="en-US" sz="3600" kern="1200" cap="none" spc="0" normalizeH="0" baseline="0" noProof="0">
                <a:solidFill>
                  <a:srgbClr val="FFFF00"/>
                </a:solidFill>
                <a:effectLst>
                  <a:outerShdw blurRad="38100" dist="38100" dir="2700000" algn="tl">
                    <a:srgbClr val="C0C0C0"/>
                  </a:outerShdw>
                </a:effectLst>
                <a:latin typeface="Times New Roman" panose="02020603050405020304" pitchFamily="18" charset="0"/>
                <a:ea typeface="+mn-ea"/>
                <a:cs typeface="+mn-cs"/>
              </a:rPr>
              <a:t>CỦNG CỐ</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367637"/>
                                        </p:tgtEl>
                                        <p:attrNameLst>
                                          <p:attrName>style.visibility</p:attrName>
                                        </p:attrNameLst>
                                      </p:cBhvr>
                                      <p:to>
                                        <p:strVal val="visible"/>
                                      </p:to>
                                    </p:set>
                                    <p:animEffect transition="in" filter="wheel(4)">
                                      <p:cBhvr>
                                        <p:cTn id="7" dur="1000"/>
                                        <p:tgtEl>
                                          <p:spTgt spid="367637"/>
                                        </p:tgtEl>
                                      </p:cBhvr>
                                    </p:animEffect>
                                  </p:childTnLst>
                                </p:cTn>
                              </p:par>
                            </p:childTnLst>
                          </p:cTn>
                        </p:par>
                      </p:childTnLst>
                    </p:cTn>
                  </p:par>
                  <p:par>
                    <p:cTn id="8" fill="hold">
                      <p:stCondLst>
                        <p:cond delay="indefinite"/>
                      </p:stCondLst>
                      <p:childTnLst>
                        <p:par>
                          <p:cTn id="9" fill="hold">
                            <p:stCondLst>
                              <p:cond delay="0"/>
                            </p:stCondLst>
                            <p:childTnLst>
                              <p:par>
                                <p:cTn id="10" presetID="0" presetClass="path" presetSubtype="0" accel="50000" decel="50000" fill="hold" grpId="0" nodeType="clickEffect">
                                  <p:stCondLst>
                                    <p:cond delay="0"/>
                                  </p:stCondLst>
                                  <p:childTnLst>
                                    <p:animMotion origin="layout" path="M 1.11022E-16 -3.7037E-6 L -0.375 -0.11551 " pathEditMode="relative" rAng="0" ptsTypes="AA">
                                      <p:cBhvr>
                                        <p:cTn id="11" dur="1000" fill="hold"/>
                                        <p:tgtEl>
                                          <p:spTgt spid="367631"/>
                                        </p:tgtEl>
                                        <p:attrNameLst>
                                          <p:attrName>ppt_x</p:attrName>
                                          <p:attrName>ppt_y</p:attrName>
                                        </p:attrNameLst>
                                      </p:cBhvr>
                                      <p:rCtr x="-18700" y="-5800"/>
                                    </p:animMotion>
                                  </p:childTnLst>
                                </p:cTn>
                              </p:par>
                            </p:childTnLst>
                          </p:cTn>
                        </p:par>
                      </p:childTnLst>
                    </p:cTn>
                  </p:par>
                  <p:par>
                    <p:cTn id="12" fill="hold">
                      <p:stCondLst>
                        <p:cond delay="indefinite"/>
                      </p:stCondLst>
                      <p:childTnLst>
                        <p:par>
                          <p:cTn id="13" fill="hold">
                            <p:stCondLst>
                              <p:cond delay="0"/>
                            </p:stCondLst>
                            <p:childTnLst>
                              <p:par>
                                <p:cTn id="14" presetID="0" presetClass="path" presetSubtype="0" accel="50000" decel="50000" fill="hold" grpId="0" nodeType="clickEffect">
                                  <p:stCondLst>
                                    <p:cond delay="0"/>
                                  </p:stCondLst>
                                  <p:childTnLst>
                                    <p:animMotion origin="layout" path="M -0.06666 -0.00439 L -0.69166 -0.17106 " pathEditMode="relative" rAng="0" ptsTypes="AA">
                                      <p:cBhvr>
                                        <p:cTn id="15" dur="1000" fill="hold"/>
                                        <p:tgtEl>
                                          <p:spTgt spid="367634"/>
                                        </p:tgtEl>
                                        <p:attrNameLst>
                                          <p:attrName>ppt_x</p:attrName>
                                          <p:attrName>ppt_y</p:attrName>
                                        </p:attrNameLst>
                                      </p:cBhvr>
                                      <p:rCtr x="-31200" y="-8300"/>
                                    </p:animMotion>
                                  </p:childTnLst>
                                </p:cTn>
                              </p:par>
                            </p:childTnLst>
                          </p:cTn>
                        </p:par>
                      </p:childTnLst>
                    </p:cTn>
                  </p:par>
                  <p:par>
                    <p:cTn id="16" fill="hold">
                      <p:stCondLst>
                        <p:cond delay="indefinite"/>
                      </p:stCondLst>
                      <p:childTnLst>
                        <p:par>
                          <p:cTn id="17" fill="hold">
                            <p:stCondLst>
                              <p:cond delay="0"/>
                            </p:stCondLst>
                            <p:childTnLst>
                              <p:par>
                                <p:cTn id="18" presetID="0" presetClass="path" presetSubtype="0" accel="50000" decel="50000" fill="hold" grpId="0" nodeType="clickEffect">
                                  <p:stCondLst>
                                    <p:cond delay="0"/>
                                  </p:stCondLst>
                                  <p:childTnLst>
                                    <p:animMotion origin="layout" path="M 3.33333E-6 1.11111E-6 L -0.36667 0.14444 " pathEditMode="relative" rAng="0" ptsTypes="AA">
                                      <p:cBhvr>
                                        <p:cTn id="19" dur="1000" fill="hold"/>
                                        <p:tgtEl>
                                          <p:spTgt spid="367636"/>
                                        </p:tgtEl>
                                        <p:attrNameLst>
                                          <p:attrName>ppt_x</p:attrName>
                                          <p:attrName>ppt_y</p:attrName>
                                        </p:attrNameLst>
                                      </p:cBhvr>
                                      <p:rCtr x="-18300" y="7200"/>
                                    </p:animMotion>
                                  </p:childTnLst>
                                </p:cTn>
                              </p:par>
                            </p:childTnLst>
                          </p:cTn>
                        </p:par>
                      </p:childTnLst>
                    </p:cTn>
                  </p:par>
                  <p:par>
                    <p:cTn id="20" fill="hold">
                      <p:stCondLst>
                        <p:cond delay="indefinite"/>
                      </p:stCondLst>
                      <p:childTnLst>
                        <p:par>
                          <p:cTn id="21" fill="hold">
                            <p:stCondLst>
                              <p:cond delay="0"/>
                            </p:stCondLst>
                            <p:childTnLst>
                              <p:par>
                                <p:cTn id="22" presetID="0" presetClass="path" presetSubtype="0" accel="50000" decel="50000" fill="hold" grpId="0" nodeType="clickEffect">
                                  <p:stCondLst>
                                    <p:cond delay="0"/>
                                  </p:stCondLst>
                                  <p:childTnLst>
                                    <p:animMotion origin="layout" path="M 3.33333E-6 1.85185E-6 L -0.35 0.12893 " pathEditMode="relative" rAng="0" ptsTypes="AA">
                                      <p:cBhvr>
                                        <p:cTn id="23" dur="1000" fill="hold"/>
                                        <p:tgtEl>
                                          <p:spTgt spid="367632"/>
                                        </p:tgtEl>
                                        <p:attrNameLst>
                                          <p:attrName>ppt_x</p:attrName>
                                          <p:attrName>ppt_y</p:attrName>
                                        </p:attrNameLst>
                                      </p:cBhvr>
                                      <p:rCtr x="-17500" y="6400"/>
                                    </p:animMotion>
                                  </p:childTnLst>
                                </p:cTn>
                              </p:par>
                            </p:childTnLst>
                          </p:cTn>
                        </p:par>
                      </p:childTnLst>
                    </p:cTn>
                  </p:par>
                  <p:par>
                    <p:cTn id="24" fill="hold">
                      <p:stCondLst>
                        <p:cond delay="indefinite"/>
                      </p:stCondLst>
                      <p:childTnLst>
                        <p:par>
                          <p:cTn id="25" fill="hold">
                            <p:stCondLst>
                              <p:cond delay="0"/>
                            </p:stCondLst>
                            <p:childTnLst>
                              <p:par>
                                <p:cTn id="26" presetID="0" presetClass="path" presetSubtype="0" accel="50000" decel="50000" fill="hold" grpId="0" nodeType="clickEffect">
                                  <p:stCondLst>
                                    <p:cond delay="0"/>
                                  </p:stCondLst>
                                  <p:childTnLst>
                                    <p:animMotion origin="layout" path="M -0.07083 0.00439 L -0.65416 0.23773 " pathEditMode="relative" rAng="0" ptsTypes="AA">
                                      <p:cBhvr>
                                        <p:cTn id="27" dur="1000" fill="hold"/>
                                        <p:tgtEl>
                                          <p:spTgt spid="367633"/>
                                        </p:tgtEl>
                                        <p:attrNameLst>
                                          <p:attrName>ppt_x</p:attrName>
                                          <p:attrName>ppt_y</p:attrName>
                                        </p:attrNameLst>
                                      </p:cBhvr>
                                      <p:rCtr x="-29200" y="11700"/>
                                    </p:animMotion>
                                  </p:childTnLst>
                                </p:cTn>
                              </p:par>
                            </p:childTnLst>
                          </p:cTn>
                        </p:par>
                      </p:childTnLst>
                    </p:cTn>
                  </p:par>
                  <p:par>
                    <p:cTn id="28" fill="hold">
                      <p:stCondLst>
                        <p:cond delay="indefinite"/>
                      </p:stCondLst>
                      <p:childTnLst>
                        <p:par>
                          <p:cTn id="29" fill="hold">
                            <p:stCondLst>
                              <p:cond delay="0"/>
                            </p:stCondLst>
                            <p:childTnLst>
                              <p:par>
                                <p:cTn id="30" presetID="0" presetClass="path" presetSubtype="0" accel="50000" decel="50000" fill="hold" grpId="0" nodeType="clickEffect">
                                  <p:stCondLst>
                                    <p:cond delay="0"/>
                                  </p:stCondLst>
                                  <p:childTnLst>
                                    <p:animMotion origin="layout" path="M -0.09583 0.0044 L -0.55417 0.01551 " pathEditMode="relative" rAng="0" ptsTypes="AA">
                                      <p:cBhvr>
                                        <p:cTn id="31" dur="1000" fill="hold"/>
                                        <p:tgtEl>
                                          <p:spTgt spid="367635"/>
                                        </p:tgtEl>
                                        <p:attrNameLst>
                                          <p:attrName>ppt_x</p:attrName>
                                          <p:attrName>ppt_y</p:attrName>
                                        </p:attrNameLst>
                                      </p:cBhvr>
                                      <p:rCtr x="-22900" y="600"/>
                                    </p:animMotion>
                                  </p:childTnLst>
                                </p:cTn>
                              </p:par>
                            </p:childTnLst>
                          </p:cTn>
                        </p:par>
                      </p:childTnLst>
                    </p:cTn>
                  </p:par>
                  <p:par>
                    <p:cTn id="32" fill="hold">
                      <p:stCondLst>
                        <p:cond delay="indefinite"/>
                      </p:stCondLst>
                      <p:childTnLst>
                        <p:par>
                          <p:cTn id="33" fill="hold">
                            <p:stCondLst>
                              <p:cond delay="0"/>
                            </p:stCondLst>
                            <p:childTnLst>
                              <p:par>
                                <p:cTn id="34" presetID="0" presetClass="path" presetSubtype="0" accel="50000" decel="50000" fill="hold" grpId="0" nodeType="clickEffect">
                                  <p:stCondLst>
                                    <p:cond delay="0"/>
                                  </p:stCondLst>
                                  <p:childTnLst>
                                    <p:animMotion origin="layout" path="M -0.04583 -0.00324 L -0.34583 -0.16111 " pathEditMode="relative" rAng="0" ptsTypes="AA">
                                      <p:cBhvr>
                                        <p:cTn id="35" dur="1000" fill="hold"/>
                                        <p:tgtEl>
                                          <p:spTgt spid="367639"/>
                                        </p:tgtEl>
                                        <p:attrNameLst>
                                          <p:attrName>ppt_x</p:attrName>
                                          <p:attrName>ppt_y</p:attrName>
                                        </p:attrNameLst>
                                      </p:cBhvr>
                                      <p:rCtr x="-15000" y="-7900"/>
                                    </p:animMotion>
                                  </p:childTnLst>
                                </p:cTn>
                              </p:par>
                            </p:childTnLst>
                          </p:cTn>
                        </p:par>
                      </p:childTnLst>
                    </p:cTn>
                  </p:par>
                  <p:par>
                    <p:cTn id="36" fill="hold">
                      <p:stCondLst>
                        <p:cond delay="indefinite"/>
                      </p:stCondLst>
                      <p:childTnLst>
                        <p:par>
                          <p:cTn id="37" fill="hold">
                            <p:stCondLst>
                              <p:cond delay="0"/>
                            </p:stCondLst>
                            <p:childTnLst>
                              <p:par>
                                <p:cTn id="38" presetID="0" presetClass="path" presetSubtype="0" accel="50000" decel="50000" fill="hold" grpId="0" nodeType="clickEffect">
                                  <p:stCondLst>
                                    <p:cond delay="0"/>
                                  </p:stCondLst>
                                  <p:childTnLst>
                                    <p:animMotion origin="layout" path="M -3.33333E-6 -0.00671 L -0.7125 -0.00671 " pathEditMode="relative" rAng="0" ptsTypes="AA">
                                      <p:cBhvr>
                                        <p:cTn id="39" dur="1000" fill="hold"/>
                                        <p:tgtEl>
                                          <p:spTgt spid="367638"/>
                                        </p:tgtEl>
                                        <p:attrNameLst>
                                          <p:attrName>ppt_x</p:attrName>
                                          <p:attrName>ppt_y</p:attrName>
                                        </p:attrNameLst>
                                      </p:cBhvr>
                                      <p:rCtr x="-35600"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7631" grpId="0"/>
      <p:bldP spid="367632" grpId="0"/>
      <p:bldP spid="367633" grpId="0"/>
      <p:bldP spid="367634" grpId="0"/>
      <p:bldP spid="367635" grpId="0"/>
      <p:bldP spid="367636" grpId="0"/>
      <p:bldP spid="367637" grpId="0"/>
      <p:bldP spid="367638" grpId="0"/>
      <p:bldP spid="36763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4786" name="Picture 2" descr="tu040601_l"/>
          <p:cNvPicPr>
            <a:picLocks noChangeAspect="1"/>
          </p:cNvPicPr>
          <p:nvPr/>
        </p:nvPicPr>
        <p:blipFill>
          <a:blip r:embed="rId2"/>
          <a:stretch>
            <a:fillRect/>
          </a:stretch>
        </p:blipFill>
        <p:spPr>
          <a:xfrm>
            <a:off x="914400" y="1981200"/>
            <a:ext cx="7239000" cy="44196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74786"/>
                                        </p:tgtEl>
                                        <p:attrNameLst>
                                          <p:attrName>style.visibility</p:attrName>
                                        </p:attrNameLst>
                                      </p:cBhvr>
                                      <p:to>
                                        <p:strVal val="visible"/>
                                      </p:to>
                                    </p:set>
                                    <p:animEffect transition="in" filter="box(in)">
                                      <p:cBhvr>
                                        <p:cTn id="7" dur="500"/>
                                        <p:tgtEl>
                                          <p:spTgt spid="3747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Quang hop"/>
          <p:cNvPicPr>
            <a:picLocks noChangeAspect="1"/>
          </p:cNvPicPr>
          <p:nvPr/>
        </p:nvPicPr>
        <p:blipFill>
          <a:blip r:embed="rId2"/>
          <a:stretch>
            <a:fillRect/>
          </a:stretch>
        </p:blipFill>
        <p:spPr>
          <a:xfrm>
            <a:off x="0" y="0"/>
            <a:ext cx="9144000" cy="6858000"/>
          </a:xfrm>
          <a:prstGeom prst="rect">
            <a:avLst/>
          </a:prstGeom>
          <a:noFill/>
          <a:ln w="9525">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92" name="Object 14"/>
          <p:cNvGraphicFramePr>
            <a:graphicFrameLocks noGrp="1" noChangeAspect="1"/>
          </p:cNvGraphicFramePr>
          <p:nvPr>
            <p:ph/>
          </p:nvPr>
        </p:nvGraphicFramePr>
        <p:xfrm>
          <a:off x="1447800" y="1752600"/>
          <a:ext cx="6477000" cy="3959225"/>
        </p:xfrm>
        <a:graphic>
          <a:graphicData uri="http://schemas.openxmlformats.org/presentationml/2006/ole">
            <mc:AlternateContent xmlns:mc="http://schemas.openxmlformats.org/markup-compatibility/2006">
              <mc:Choice xmlns:v="urn:schemas-microsoft-com:vml" Requires="v">
                <p:oleObj spid="_x0000_s3079" r:id="rId3" imgW="3686175" imgH="2419350" progId="Paint.Picture">
                  <p:embed/>
                </p:oleObj>
              </mc:Choice>
              <mc:Fallback>
                <p:oleObj r:id="rId3" imgW="3686175" imgH="2419350" progId="Paint.Picture">
                  <p:embed/>
                  <p:pic>
                    <p:nvPicPr>
                      <p:cNvPr id="0" name="Picture 3075"/>
                      <p:cNvPicPr/>
                      <p:nvPr/>
                    </p:nvPicPr>
                    <p:blipFill>
                      <a:blip r:embed="rId4"/>
                      <a:srcRect b="2130"/>
                      <a:stretch>
                        <a:fillRect/>
                      </a:stretch>
                    </p:blipFill>
                    <p:spPr>
                      <a:xfrm>
                        <a:off x="1447800" y="1752600"/>
                        <a:ext cx="6477000" cy="3959225"/>
                      </a:xfrm>
                      <a:prstGeom prst="rect">
                        <a:avLst/>
                      </a:prstGeom>
                      <a:noFill/>
                      <a:ln w="28575">
                        <a:solidFill>
                          <a:srgbClr val="0000FF">
                            <a:alpha val="100000"/>
                          </a:srgbClr>
                        </a:solidFill>
                        <a:miter lim="800000"/>
                        <a:headEnd/>
                        <a:tailEnd/>
                      </a:ln>
                    </p:spPr>
                  </p:pic>
                </p:oleObj>
              </mc:Fallback>
            </mc:AlternateContent>
          </a:graphicData>
        </a:graphic>
      </p:graphicFrame>
      <p:sp>
        <p:nvSpPr>
          <p:cNvPr id="5" name="TextBox 4"/>
          <p:cNvSpPr txBox="1"/>
          <p:nvPr/>
        </p:nvSpPr>
        <p:spPr>
          <a:xfrm>
            <a:off x="-3175" y="5711825"/>
            <a:ext cx="8836025" cy="829945"/>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algn="ctr">
              <a:spcBef>
                <a:spcPct val="0"/>
              </a:spcBef>
              <a:buClrTx/>
              <a:buFontTx/>
              <a:buNone/>
            </a:pPr>
            <a:r>
              <a:rPr lang="en-US" altLang="en-US" sz="2000" dirty="0">
                <a:latin typeface="Times New Roman" panose="02020603050405020304" pitchFamily="18" charset="0"/>
                <a:cs typeface="Arial" panose="020B0604020202020204" pitchFamily="34" charset="0"/>
              </a:rPr>
              <a:t>H</a:t>
            </a:r>
            <a:r>
              <a:rPr lang="vi-VN" altLang="en-US" sz="2000" dirty="0">
                <a:latin typeface="Times New Roman" panose="02020603050405020304" pitchFamily="18" charset="0"/>
                <a:cs typeface="Arial" panose="020B0604020202020204" pitchFamily="34" charset="0"/>
              </a:rPr>
              <a:t>ình</a:t>
            </a:r>
            <a:r>
              <a:rPr lang="en-US" altLang="en-US" sz="2000" dirty="0">
                <a:latin typeface="Times New Roman" panose="02020603050405020304" pitchFamily="18" charset="0"/>
                <a:cs typeface="Arial" panose="020B0604020202020204" pitchFamily="34" charset="0"/>
              </a:rPr>
              <a:t>: M</a:t>
            </a:r>
            <a:r>
              <a:rPr lang="vi-VN" altLang="en-US" sz="2000" dirty="0">
                <a:latin typeface="Times New Roman" panose="02020603050405020304" pitchFamily="18" charset="0"/>
              </a:rPr>
              <a:t>ố</a:t>
            </a:r>
            <a:r>
              <a:rPr lang="vi-VN" altLang="en-US" sz="2000" dirty="0">
                <a:latin typeface="Times New Roman" panose="02020603050405020304" pitchFamily="18" charset="0"/>
                <a:cs typeface="Arial" panose="020B0604020202020204" pitchFamily="34" charset="0"/>
              </a:rPr>
              <a:t>i quan h</a:t>
            </a:r>
            <a:r>
              <a:rPr lang="vi-VN" altLang="en-US" sz="2000" dirty="0">
                <a:latin typeface="Times New Roman" panose="02020603050405020304" pitchFamily="18" charset="0"/>
              </a:rPr>
              <a:t>ệ</a:t>
            </a:r>
            <a:r>
              <a:rPr lang="vi-VN" altLang="en-US" sz="2000" dirty="0">
                <a:latin typeface="Times New Roman" panose="02020603050405020304" pitchFamily="18" charset="0"/>
                <a:cs typeface="Arial" panose="020B0604020202020204" pitchFamily="34" charset="0"/>
              </a:rPr>
              <a:t> gi</a:t>
            </a:r>
            <a:r>
              <a:rPr lang="vi-VN" altLang="en-US" sz="2000" dirty="0">
                <a:latin typeface="Times New Roman" panose="02020603050405020304" pitchFamily="18" charset="0"/>
              </a:rPr>
              <a:t>ữ</a:t>
            </a:r>
            <a:r>
              <a:rPr lang="vi-VN" altLang="en-US" sz="2000" dirty="0">
                <a:latin typeface="Times New Roman" panose="02020603050405020304" pitchFamily="18" charset="0"/>
                <a:cs typeface="Arial" panose="020B0604020202020204" pitchFamily="34" charset="0"/>
              </a:rPr>
              <a:t>a </a:t>
            </a:r>
            <a:r>
              <a:rPr lang="en-US" altLang="en-US" sz="2000" dirty="0">
                <a:latin typeface="Times New Roman" panose="02020603050405020304" pitchFamily="18" charset="0"/>
                <a:cs typeface="Arial" panose="020B0604020202020204" pitchFamily="34" charset="0"/>
              </a:rPr>
              <a:t>c</a:t>
            </a:r>
            <a:r>
              <a:rPr lang="vi-VN" altLang="en-US" sz="2000" dirty="0">
                <a:latin typeface="Times New Roman" panose="02020603050405020304" pitchFamily="18" charset="0"/>
              </a:rPr>
              <a:t>ường</a:t>
            </a:r>
            <a:r>
              <a:rPr lang="en-US" altLang="en-US" sz="2000" dirty="0">
                <a:latin typeface="Times New Roman" panose="02020603050405020304" pitchFamily="18" charset="0"/>
              </a:rPr>
              <a:t> </a:t>
            </a:r>
            <a:r>
              <a:rPr lang="vi-VN" altLang="en-US" sz="2000" dirty="0">
                <a:latin typeface="Times New Roman" panose="02020603050405020304" pitchFamily="18" charset="0"/>
              </a:rPr>
              <a:t>độ</a:t>
            </a:r>
            <a:r>
              <a:rPr lang="en-US" altLang="en-US" dirty="0">
                <a:latin typeface="Times New Roman" panose="02020603050405020304" pitchFamily="18" charset="0"/>
              </a:rPr>
              <a:t> </a:t>
            </a:r>
            <a:r>
              <a:rPr lang="vi-VN" altLang="en-US" sz="2000" dirty="0">
                <a:latin typeface="Times New Roman" panose="02020603050405020304" pitchFamily="18" charset="0"/>
                <a:cs typeface="Arial" panose="020B0604020202020204" pitchFamily="34" charset="0"/>
              </a:rPr>
              <a:t>quang h</a:t>
            </a:r>
            <a:r>
              <a:rPr lang="vi-VN" altLang="en-US" sz="2000" dirty="0">
                <a:latin typeface="Times New Roman" panose="02020603050405020304" pitchFamily="18" charset="0"/>
              </a:rPr>
              <a:t>ợ</a:t>
            </a:r>
            <a:r>
              <a:rPr lang="vi-VN" altLang="en-US" sz="2000" dirty="0">
                <a:latin typeface="Times New Roman" panose="02020603050405020304" pitchFamily="18" charset="0"/>
                <a:cs typeface="Arial" panose="020B0604020202020204" pitchFamily="34" charset="0"/>
              </a:rPr>
              <a:t>p v</a:t>
            </a:r>
            <a:r>
              <a:rPr lang="vi-VN" altLang="en-US" sz="2000" dirty="0">
                <a:latin typeface="Times New Roman" panose="02020603050405020304" pitchFamily="18" charset="0"/>
              </a:rPr>
              <a:t>ớ</a:t>
            </a:r>
            <a:r>
              <a:rPr lang="vi-VN" altLang="en-US" sz="2000" dirty="0">
                <a:latin typeface="Times New Roman" panose="02020603050405020304" pitchFamily="18" charset="0"/>
                <a:cs typeface="Arial" panose="020B0604020202020204" pitchFamily="34" charset="0"/>
              </a:rPr>
              <a:t>i </a:t>
            </a:r>
            <a:r>
              <a:rPr lang="en-US" altLang="en-US" sz="2000" dirty="0">
                <a:latin typeface="Times New Roman" panose="02020603050405020304" pitchFamily="18" charset="0"/>
                <a:cs typeface="Arial" panose="020B0604020202020204" pitchFamily="34" charset="0"/>
              </a:rPr>
              <a:t>c</a:t>
            </a:r>
            <a:r>
              <a:rPr lang="vi-VN" altLang="en-US" sz="2000" dirty="0">
                <a:latin typeface="Times New Roman" panose="02020603050405020304" pitchFamily="18" charset="0"/>
              </a:rPr>
              <a:t>ường</a:t>
            </a:r>
            <a:r>
              <a:rPr lang="en-US" altLang="en-US" sz="2000" dirty="0">
                <a:latin typeface="Times New Roman" panose="02020603050405020304" pitchFamily="18" charset="0"/>
              </a:rPr>
              <a:t> </a:t>
            </a:r>
            <a:r>
              <a:rPr lang="vi-VN" altLang="en-US" sz="2000" dirty="0">
                <a:latin typeface="Times New Roman" panose="02020603050405020304" pitchFamily="18" charset="0"/>
              </a:rPr>
              <a:t>độ</a:t>
            </a:r>
            <a:r>
              <a:rPr lang="en-US" altLang="en-US" dirty="0">
                <a:latin typeface="Times New Roman" panose="02020603050405020304" pitchFamily="18" charset="0"/>
              </a:rPr>
              <a:t> </a:t>
            </a:r>
            <a:r>
              <a:rPr lang="vi-VN" altLang="en-US" sz="2000" dirty="0">
                <a:latin typeface="Times New Roman" panose="02020603050405020304" pitchFamily="18" charset="0"/>
                <a:cs typeface="Arial" panose="020B0604020202020204" pitchFamily="34" charset="0"/>
              </a:rPr>
              <a:t>ánh sáng</a:t>
            </a:r>
            <a:r>
              <a:rPr lang="en-US" altLang="en-US" sz="2000" dirty="0">
                <a:latin typeface="Times New Roman" panose="02020603050405020304" pitchFamily="18" charset="0"/>
                <a:cs typeface="Arial" panose="020B0604020202020204" pitchFamily="34" charset="0"/>
              </a:rPr>
              <a:t> . </a:t>
            </a:r>
          </a:p>
          <a:p>
            <a:pPr marL="0" lvl="0" indent="0" algn="ctr">
              <a:spcBef>
                <a:spcPct val="0"/>
              </a:spcBef>
              <a:buClrTx/>
              <a:buFontTx/>
              <a:buNone/>
            </a:pPr>
            <a:r>
              <a:rPr lang="vi-VN" altLang="en-US" sz="2000" dirty="0">
                <a:latin typeface="Times New Roman" panose="02020603050405020304" pitchFamily="18" charset="0"/>
                <a:cs typeface="Arial" panose="020B0604020202020204" pitchFamily="34" charset="0"/>
              </a:rPr>
              <a:t> </a:t>
            </a:r>
            <a:r>
              <a:rPr lang="en-US" altLang="en-US" sz="2000" dirty="0">
                <a:latin typeface="Times New Roman" panose="02020603050405020304" pitchFamily="18" charset="0"/>
                <a:cs typeface="Arial" panose="020B0604020202020204" pitchFamily="34" charset="0"/>
              </a:rPr>
              <a:t> H</a:t>
            </a:r>
            <a:r>
              <a:rPr lang="vi-VN" altLang="en-US" sz="2000" dirty="0">
                <a:latin typeface="Times New Roman" panose="02020603050405020304" pitchFamily="18" charset="0"/>
              </a:rPr>
              <a:t>ãy</a:t>
            </a:r>
            <a:r>
              <a:rPr lang="en-US" altLang="en-US" dirty="0">
                <a:latin typeface="Times New Roman" panose="02020603050405020304" pitchFamily="18" charset="0"/>
              </a:rPr>
              <a:t> </a:t>
            </a:r>
            <a:r>
              <a:rPr lang="vi-VN" altLang="en-US" sz="2000" dirty="0">
                <a:latin typeface="Times New Roman" panose="02020603050405020304" pitchFamily="18" charset="0"/>
                <a:cs typeface="Arial" panose="020B0604020202020204" pitchFamily="34" charset="0"/>
              </a:rPr>
              <a:t>cho bi</a:t>
            </a:r>
            <a:r>
              <a:rPr lang="vi-VN" altLang="en-US" sz="2000" dirty="0">
                <a:latin typeface="Times New Roman" panose="02020603050405020304" pitchFamily="18" charset="0"/>
              </a:rPr>
              <a:t>ế</a:t>
            </a:r>
            <a:r>
              <a:rPr lang="vi-VN" altLang="en-US" sz="2000" dirty="0">
                <a:latin typeface="Times New Roman" panose="02020603050405020304" pitchFamily="18" charset="0"/>
                <a:cs typeface="Arial" panose="020B0604020202020204" pitchFamily="34" charset="0"/>
              </a:rPr>
              <a:t>t </a:t>
            </a:r>
            <a:r>
              <a:rPr lang="vi-VN" altLang="en-US" sz="2000" dirty="0">
                <a:solidFill>
                  <a:srgbClr val="FF0000"/>
                </a:solidFill>
                <a:latin typeface="Times New Roman" panose="02020603050405020304" pitchFamily="18" charset="0"/>
                <a:cs typeface="Arial" panose="020B0604020202020204" pitchFamily="34" charset="0"/>
              </a:rPr>
              <a:t>đi</a:t>
            </a:r>
            <a:r>
              <a:rPr lang="vi-VN" altLang="en-US" sz="2000" dirty="0">
                <a:solidFill>
                  <a:srgbClr val="FF0000"/>
                </a:solidFill>
                <a:latin typeface="Times New Roman" panose="02020603050405020304" pitchFamily="18" charset="0"/>
              </a:rPr>
              <a:t>ể</a:t>
            </a:r>
            <a:r>
              <a:rPr lang="vi-VN" altLang="en-US" sz="2000" dirty="0">
                <a:solidFill>
                  <a:srgbClr val="FF0000"/>
                </a:solidFill>
                <a:latin typeface="Times New Roman" panose="02020603050405020304" pitchFamily="18" charset="0"/>
                <a:cs typeface="Arial" panose="020B0604020202020204" pitchFamily="34" charset="0"/>
              </a:rPr>
              <a:t>m bù </a:t>
            </a:r>
            <a:r>
              <a:rPr lang="vi-VN" altLang="en-US" sz="2000" dirty="0">
                <a:latin typeface="Times New Roman" panose="02020603050405020304" pitchFamily="18" charset="0"/>
                <a:cs typeface="Arial" panose="020B0604020202020204" pitchFamily="34" charset="0"/>
                <a:sym typeface="+mn-ea"/>
              </a:rPr>
              <a:t>ánh sáng</a:t>
            </a:r>
            <a:r>
              <a:rPr lang="en-US" altLang="en-US" sz="2000" dirty="0">
                <a:latin typeface="Times New Roman" panose="02020603050405020304" pitchFamily="18" charset="0"/>
                <a:cs typeface="Arial" panose="020B0604020202020204" pitchFamily="34" charset="0"/>
              </a:rPr>
              <a:t> </a:t>
            </a:r>
            <a:r>
              <a:rPr lang="vi-VN" altLang="en-US" sz="2000" dirty="0">
                <a:latin typeface="Times New Roman" panose="02020603050405020304" pitchFamily="18" charset="0"/>
                <a:cs typeface="Arial" panose="020B0604020202020204" pitchFamily="34" charset="0"/>
              </a:rPr>
              <a:t>v</a:t>
            </a:r>
            <a:r>
              <a:rPr lang="vi-VN" altLang="en-US" sz="2000" dirty="0">
                <a:latin typeface="Times New Roman" panose="02020603050405020304" pitchFamily="18" charset="0"/>
                <a:ea typeface="Arial" panose="020B0604020202020204" pitchFamily="34" charset="0"/>
              </a:rPr>
              <a:t>à</a:t>
            </a:r>
            <a:r>
              <a:rPr lang="vi-VN" altLang="en-US" sz="2000" dirty="0">
                <a:latin typeface="Times New Roman" panose="02020603050405020304" pitchFamily="18" charset="0"/>
                <a:cs typeface="Arial" panose="020B0604020202020204" pitchFamily="34" charset="0"/>
              </a:rPr>
              <a:t> </a:t>
            </a:r>
            <a:r>
              <a:rPr lang="vi-VN" altLang="en-US" sz="2000" dirty="0">
                <a:solidFill>
                  <a:srgbClr val="FF0000"/>
                </a:solidFill>
                <a:latin typeface="Times New Roman" panose="02020603050405020304" pitchFamily="18" charset="0"/>
                <a:cs typeface="Arial" panose="020B0604020202020204" pitchFamily="34" charset="0"/>
              </a:rPr>
              <a:t>đi</a:t>
            </a:r>
            <a:r>
              <a:rPr lang="vi-VN" altLang="en-US" sz="2000" dirty="0">
                <a:solidFill>
                  <a:srgbClr val="FF0000"/>
                </a:solidFill>
                <a:latin typeface="Times New Roman" panose="02020603050405020304" pitchFamily="18" charset="0"/>
              </a:rPr>
              <a:t>ể</a:t>
            </a:r>
            <a:r>
              <a:rPr lang="vi-VN" altLang="en-US" sz="2000" dirty="0">
                <a:solidFill>
                  <a:srgbClr val="FF0000"/>
                </a:solidFill>
                <a:latin typeface="Times New Roman" panose="02020603050405020304" pitchFamily="18" charset="0"/>
                <a:cs typeface="Arial" panose="020B0604020202020204" pitchFamily="34" charset="0"/>
              </a:rPr>
              <a:t>m bão ho</a:t>
            </a:r>
            <a:r>
              <a:rPr lang="vi-VN" altLang="en-US" sz="2000" dirty="0">
                <a:solidFill>
                  <a:srgbClr val="FF0000"/>
                </a:solidFill>
                <a:latin typeface="Times New Roman" panose="02020603050405020304" pitchFamily="18" charset="0"/>
                <a:ea typeface="Arial" panose="020B0604020202020204" pitchFamily="34" charset="0"/>
              </a:rPr>
              <a:t>à</a:t>
            </a:r>
            <a:r>
              <a:rPr lang="vi-VN" altLang="en-US" sz="2000" dirty="0">
                <a:solidFill>
                  <a:srgbClr val="FF0000"/>
                </a:solidFill>
                <a:latin typeface="Times New Roman" panose="02020603050405020304" pitchFamily="18" charset="0"/>
                <a:cs typeface="Arial" panose="020B0604020202020204" pitchFamily="34" charset="0"/>
              </a:rPr>
              <a:t> </a:t>
            </a:r>
            <a:r>
              <a:rPr lang="vi-VN" altLang="en-US" sz="2000" dirty="0">
                <a:latin typeface="Times New Roman" panose="02020603050405020304" pitchFamily="18" charset="0"/>
                <a:cs typeface="Arial" panose="020B0604020202020204" pitchFamily="34" charset="0"/>
                <a:sym typeface="+mn-ea"/>
              </a:rPr>
              <a:t>ánh sáng</a:t>
            </a:r>
            <a:r>
              <a:rPr lang="vi-VN" altLang="en-US" sz="2000" dirty="0">
                <a:latin typeface="Times New Roman" panose="02020603050405020304" pitchFamily="18" charset="0"/>
                <a:cs typeface="Arial" panose="020B0604020202020204" pitchFamily="34" charset="0"/>
              </a:rPr>
              <a:t> l</a:t>
            </a:r>
            <a:r>
              <a:rPr lang="vi-VN" altLang="en-US" sz="2000" dirty="0">
                <a:latin typeface="Times New Roman" panose="02020603050405020304" pitchFamily="18" charset="0"/>
                <a:ea typeface="Arial" panose="020B0604020202020204" pitchFamily="34" charset="0"/>
              </a:rPr>
              <a:t>à</a:t>
            </a:r>
            <a:r>
              <a:rPr lang="vi-VN" altLang="en-US" sz="2000" dirty="0">
                <a:latin typeface="Times New Roman" panose="02020603050405020304" pitchFamily="18" charset="0"/>
                <a:cs typeface="Arial" panose="020B0604020202020204" pitchFamily="34" charset="0"/>
              </a:rPr>
              <a:t> gì?</a:t>
            </a:r>
            <a:endParaRPr lang="vi-VN" altLang="en-US" sz="2000" dirty="0">
              <a:latin typeface="Times New Roman" panose="02020603050405020304" pitchFamily="18" charset="0"/>
              <a:ea typeface="Arial" panose="020B0604020202020204" pitchFamily="34" charset="0"/>
            </a:endParaRPr>
          </a:p>
        </p:txBody>
      </p:sp>
      <p:sp>
        <p:nvSpPr>
          <p:cNvPr id="12294" name="Text Box 33"/>
          <p:cNvSpPr txBox="1"/>
          <p:nvPr/>
        </p:nvSpPr>
        <p:spPr>
          <a:xfrm rot="-5400000">
            <a:off x="158750" y="2959100"/>
            <a:ext cx="3125788" cy="701675"/>
          </a:xfrm>
          <a:prstGeom prst="rect">
            <a:avLst/>
          </a:prstGeom>
          <a:solidFill>
            <a:schemeClr val="bg1"/>
          </a:solid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algn="ctr">
              <a:spcBef>
                <a:spcPct val="50000"/>
              </a:spcBef>
              <a:buClrTx/>
              <a:buFontTx/>
              <a:buNone/>
            </a:pPr>
            <a:r>
              <a:rPr lang="vi-VN" altLang="en-US" sz="2000" dirty="0">
                <a:latin typeface="Times New Roman" panose="02020603050405020304" pitchFamily="18" charset="0"/>
              </a:rPr>
              <a:t>Cường độ quang hợp </a:t>
            </a:r>
            <a:r>
              <a:rPr lang="vi-VN" altLang="en-US" sz="2000" b="0" dirty="0">
                <a:latin typeface="Times New Roman" panose="02020603050405020304" pitchFamily="18" charset="0"/>
              </a:rPr>
              <a:t>(mgCO</a:t>
            </a:r>
            <a:r>
              <a:rPr lang="vi-VN" altLang="en-US" sz="2000" b="0" baseline="-25000" dirty="0">
                <a:latin typeface="Times New Roman" panose="02020603050405020304" pitchFamily="18" charset="0"/>
              </a:rPr>
              <a:t>2</a:t>
            </a:r>
            <a:r>
              <a:rPr lang="vi-VN" altLang="en-US" sz="2000" b="0" dirty="0">
                <a:latin typeface="Times New Roman" panose="02020603050405020304" pitchFamily="18" charset="0"/>
              </a:rPr>
              <a:t>/dm</a:t>
            </a:r>
            <a:r>
              <a:rPr lang="vi-VN" altLang="en-US" sz="2000" b="0" baseline="30000" dirty="0">
                <a:latin typeface="Times New Roman" panose="02020603050405020304" pitchFamily="18" charset="0"/>
              </a:rPr>
              <a:t>2</a:t>
            </a:r>
            <a:r>
              <a:rPr lang="vi-VN" altLang="en-US" sz="2000" b="0" dirty="0">
                <a:latin typeface="Times New Roman" panose="02020603050405020304" pitchFamily="18" charset="0"/>
              </a:rPr>
              <a:t>/giờ)</a:t>
            </a:r>
          </a:p>
        </p:txBody>
      </p:sp>
      <p:sp>
        <p:nvSpPr>
          <p:cNvPr id="321540" name="Text Box 4"/>
          <p:cNvSpPr txBox="1">
            <a:spLocks noChangeArrowheads="1"/>
          </p:cNvSpPr>
          <p:nvPr/>
        </p:nvSpPr>
        <p:spPr bwMode="auto">
          <a:xfrm>
            <a:off x="0" y="1066800"/>
            <a:ext cx="3886200" cy="457200"/>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1" hangingPunct="1">
              <a:spcBef>
                <a:spcPct val="50000"/>
              </a:spcBef>
              <a:buClrTx/>
              <a:buSzTx/>
              <a:buFontTx/>
              <a:buNone/>
              <a:defRPr/>
            </a:pPr>
            <a:r>
              <a:rPr kumimoji="0" lang="en-US" altLang="en-US"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1. Cường độ ánh sáng</a:t>
            </a:r>
          </a:p>
        </p:txBody>
      </p:sp>
      <p:sp>
        <p:nvSpPr>
          <p:cNvPr id="321538" name="Text Box 2"/>
          <p:cNvSpPr txBox="1">
            <a:spLocks noChangeArrowheads="1"/>
          </p:cNvSpPr>
          <p:nvPr/>
        </p:nvSpPr>
        <p:spPr bwMode="auto">
          <a:xfrm>
            <a:off x="1219200" y="152400"/>
            <a:ext cx="2057400" cy="519113"/>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1" hangingPunct="1">
              <a:spcBef>
                <a:spcPct val="50000"/>
              </a:spcBef>
              <a:buClrTx/>
              <a:buSzTx/>
              <a:buFontTx/>
              <a:buNone/>
              <a:defRPr/>
            </a:pPr>
            <a:r>
              <a:rPr kumimoji="0" lang="en-US" altLang="en-US" sz="2800" kern="1200" cap="none" spc="0" normalizeH="0" baseline="0" noProof="0">
                <a:solidFill>
                  <a:srgbClr val="FFFF00"/>
                </a:solidFill>
                <a:effectLst>
                  <a:outerShdw blurRad="38100" dist="38100" dir="2700000" algn="tl">
                    <a:srgbClr val="C0C0C0"/>
                  </a:outerShdw>
                </a:effectLst>
                <a:latin typeface="Times New Roman" panose="02020603050405020304" pitchFamily="18" charset="0"/>
                <a:ea typeface="+mn-ea"/>
                <a:cs typeface="+mn-cs"/>
              </a:rPr>
              <a:t>I- Ánh sáng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Text Box 2"/>
          <p:cNvSpPr txBox="1">
            <a:spLocks noChangeArrowheads="1"/>
          </p:cNvSpPr>
          <p:nvPr/>
        </p:nvSpPr>
        <p:spPr bwMode="auto">
          <a:xfrm>
            <a:off x="1219200" y="152400"/>
            <a:ext cx="2057400" cy="519113"/>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1" hangingPunct="1">
              <a:spcBef>
                <a:spcPct val="50000"/>
              </a:spcBef>
              <a:buClrTx/>
              <a:buSzTx/>
              <a:buFontTx/>
              <a:buNone/>
              <a:defRPr/>
            </a:pPr>
            <a:r>
              <a:rPr kumimoji="0" lang="en-US" altLang="en-US" sz="2800" kern="1200" cap="none" spc="0" normalizeH="0" baseline="0" noProof="0">
                <a:solidFill>
                  <a:srgbClr val="FFFF00"/>
                </a:solidFill>
                <a:effectLst>
                  <a:outerShdw blurRad="38100" dist="38100" dir="2700000" algn="tl">
                    <a:srgbClr val="C0C0C0"/>
                  </a:outerShdw>
                </a:effectLst>
                <a:latin typeface="Times New Roman" panose="02020603050405020304" pitchFamily="18" charset="0"/>
                <a:ea typeface="+mn-ea"/>
                <a:cs typeface="+mn-cs"/>
              </a:rPr>
              <a:t>I- Ánh sáng</a:t>
            </a:r>
          </a:p>
        </p:txBody>
      </p:sp>
      <p:sp>
        <p:nvSpPr>
          <p:cNvPr id="350212" name="Text Box 4"/>
          <p:cNvSpPr txBox="1">
            <a:spLocks noChangeArrowheads="1"/>
          </p:cNvSpPr>
          <p:nvPr/>
        </p:nvSpPr>
        <p:spPr bwMode="auto">
          <a:xfrm>
            <a:off x="0" y="1066800"/>
            <a:ext cx="3886200" cy="457200"/>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1" hangingPunct="1">
              <a:spcBef>
                <a:spcPct val="50000"/>
              </a:spcBef>
              <a:buClrTx/>
              <a:buSzTx/>
              <a:buFontTx/>
              <a:buNone/>
              <a:defRPr/>
            </a:pPr>
            <a:r>
              <a:rPr kumimoji="0" lang="en-US" altLang="en-US"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1. Cường độ ánh sáng</a:t>
            </a:r>
          </a:p>
        </p:txBody>
      </p:sp>
      <p:sp>
        <p:nvSpPr>
          <p:cNvPr id="350213" name="Text Box 5"/>
          <p:cNvSpPr txBox="1">
            <a:spLocks noChangeArrowheads="1"/>
          </p:cNvSpPr>
          <p:nvPr/>
        </p:nvSpPr>
        <p:spPr bwMode="auto">
          <a:xfrm>
            <a:off x="-38100" y="3706813"/>
            <a:ext cx="8534400" cy="829945"/>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1" hangingPunct="1">
              <a:spcBef>
                <a:spcPct val="50000"/>
              </a:spcBef>
              <a:buClrTx/>
              <a:buSzTx/>
              <a:buFontTx/>
              <a:buNone/>
              <a:defRPr/>
            </a:pPr>
            <a:r>
              <a:rPr kumimoji="0" lang="en-US" altLang="en-US"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 </a:t>
            </a:r>
            <a:r>
              <a:rPr kumimoji="0" lang="en-US" altLang="en-US" kern="1200" cap="none" spc="0" normalizeH="0" baseline="0" noProof="0" dirty="0">
                <a:solidFill>
                  <a:srgbClr val="FF3300"/>
                </a:solidFill>
                <a:effectLst>
                  <a:outerShdw blurRad="38100" dist="38100" dir="2700000" algn="tl">
                    <a:srgbClr val="C0C0C0"/>
                  </a:outerShdw>
                </a:effectLst>
                <a:latin typeface="Times New Roman" panose="02020603050405020304" pitchFamily="18" charset="0"/>
                <a:ea typeface="+mn-ea"/>
                <a:cs typeface="+mn-cs"/>
              </a:rPr>
              <a:t>-</a:t>
            </a:r>
            <a:r>
              <a:rPr kumimoji="0" lang="en-US" altLang="en-US"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 </a:t>
            </a:r>
            <a:r>
              <a:rPr kumimoji="0" lang="en-US" altLang="en-US" b="0" kern="1200" cap="none" spc="0" normalizeH="0" baseline="0" noProof="0" dirty="0">
                <a:solidFill>
                  <a:srgbClr val="FF3300"/>
                </a:solidFill>
                <a:effectLst>
                  <a:outerShdw blurRad="38100" dist="38100" dir="2700000" algn="tl">
                    <a:srgbClr val="C0C0C0"/>
                  </a:outerShdw>
                </a:effectLst>
                <a:latin typeface="Times New Roman" panose="02020603050405020304" pitchFamily="18" charset="0"/>
                <a:ea typeface="+mn-ea"/>
                <a:cs typeface="+mn-cs"/>
              </a:rPr>
              <a:t>Điểm bù ánh sáng</a:t>
            </a:r>
            <a:r>
              <a:rPr kumimoji="0" lang="en-US" altLang="en-US" b="0"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 Cường độ </a:t>
            </a:r>
            <a:r>
              <a:rPr lang="en-US" altLang="en-US" b="0" dirty="0">
                <a:solidFill>
                  <a:srgbClr val="003300"/>
                </a:solidFill>
                <a:sym typeface="+mn-ea"/>
              </a:rPr>
              <a:t> ánh sáng</a:t>
            </a:r>
            <a:r>
              <a:rPr kumimoji="0" lang="en-US" altLang="en-US" b="0" kern="1200" cap="none" spc="0" normalizeH="0" baseline="-2500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 </a:t>
            </a:r>
            <a:r>
              <a:rPr kumimoji="0" lang="en-US" altLang="en-US" b="0"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 mà tại đó cường độ quang hợp cân bằng với cường độ hô hấp</a:t>
            </a:r>
          </a:p>
        </p:txBody>
      </p:sp>
      <p:sp>
        <p:nvSpPr>
          <p:cNvPr id="350214" name="Text Box 6"/>
          <p:cNvSpPr txBox="1">
            <a:spLocks noChangeArrowheads="1"/>
          </p:cNvSpPr>
          <p:nvPr/>
        </p:nvSpPr>
        <p:spPr bwMode="auto">
          <a:xfrm>
            <a:off x="41275" y="2787650"/>
            <a:ext cx="8686800" cy="829945"/>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1" hangingPunct="1">
              <a:spcBef>
                <a:spcPct val="50000"/>
              </a:spcBef>
              <a:buClrTx/>
              <a:buSzTx/>
              <a:buFontTx/>
              <a:buNone/>
              <a:defRPr/>
            </a:pPr>
            <a:r>
              <a:rPr kumimoji="0" lang="en-US" altLang="en-US" b="0" kern="1200" cap="none" spc="0" normalizeH="0" baseline="0" noProof="0" dirty="0">
                <a:solidFill>
                  <a:srgbClr val="FF3300"/>
                </a:solidFill>
                <a:effectLst>
                  <a:outerShdw blurRad="38100" dist="38100" dir="2700000" algn="tl">
                    <a:srgbClr val="C0C0C0"/>
                  </a:outerShdw>
                </a:effectLst>
                <a:latin typeface="Times New Roman" panose="02020603050405020304" pitchFamily="18" charset="0"/>
                <a:ea typeface="+mn-ea"/>
                <a:cs typeface="+mn-cs"/>
              </a:rPr>
              <a:t>  - Điểm bão hoà ánh sáng</a:t>
            </a:r>
            <a:r>
              <a:rPr kumimoji="0" lang="en-US" altLang="en-US" b="0"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 Trị số </a:t>
            </a:r>
            <a:r>
              <a:rPr lang="en-US" altLang="en-US" b="0" dirty="0">
                <a:solidFill>
                  <a:srgbClr val="003300"/>
                </a:solidFill>
                <a:sym typeface="+mn-ea"/>
              </a:rPr>
              <a:t> ánh sáng</a:t>
            </a:r>
            <a:r>
              <a:rPr kumimoji="0" lang="en-US" altLang="en-US" b="0"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 mà từ đó cường độ quang hợp không tăng thêm dù cho cường độ</a:t>
            </a:r>
            <a:r>
              <a:rPr kumimoji="0" lang="vi-VN" altLang="en-US" b="0"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 </a:t>
            </a:r>
            <a:r>
              <a:rPr lang="vi-VN" altLang="en-US" dirty="0">
                <a:cs typeface="Arial" panose="020B0604020202020204" pitchFamily="34" charset="0"/>
                <a:sym typeface="+mn-ea"/>
              </a:rPr>
              <a:t>ánh sáng</a:t>
            </a:r>
            <a:r>
              <a:rPr kumimoji="0" lang="en-US" altLang="en-US" b="0"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 tiếp tục tăng</a:t>
            </a:r>
          </a:p>
        </p:txBody>
      </p:sp>
      <p:sp>
        <p:nvSpPr>
          <p:cNvPr id="13319" name="Text Box 9"/>
          <p:cNvSpPr txBox="1"/>
          <p:nvPr/>
        </p:nvSpPr>
        <p:spPr>
          <a:xfrm>
            <a:off x="342900" y="1844675"/>
            <a:ext cx="7772400" cy="138430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eaLnBrk="1" hangingPunct="1">
              <a:spcBef>
                <a:spcPct val="50000"/>
              </a:spcBef>
              <a:buClrTx/>
              <a:buFontTx/>
              <a:buNone/>
            </a:pPr>
            <a:r>
              <a:rPr lang="en-US" altLang="en-US" b="0" dirty="0">
                <a:solidFill>
                  <a:srgbClr val="003300"/>
                </a:solidFill>
                <a:latin typeface="Times New Roman" panose="02020603050405020304" pitchFamily="18" charset="0"/>
              </a:rPr>
              <a:t> </a:t>
            </a:r>
            <a:r>
              <a:rPr lang="en-US" altLang="en-US" b="0" dirty="0">
                <a:solidFill>
                  <a:srgbClr val="003300"/>
                </a:solidFill>
                <a:latin typeface="Times New Roman" panose="02020603050405020304" pitchFamily="18" charset="0"/>
                <a:sym typeface="Wingdings" panose="05000000000000000000" pitchFamily="2" charset="2"/>
              </a:rPr>
              <a:t> </a:t>
            </a:r>
            <a:r>
              <a:rPr lang="en-US" altLang="en-US" b="0" dirty="0">
                <a:solidFill>
                  <a:srgbClr val="003300"/>
                </a:solidFill>
                <a:latin typeface="Times New Roman" panose="02020603050405020304" pitchFamily="18" charset="0"/>
              </a:rPr>
              <a:t>Quang hợp tăng tỉ lệ thuận với cường độ ánh sáng cho đến trị số bão hòa ánh sáng, trên ngưỡng đó quang hợp giảm.</a:t>
            </a:r>
          </a:p>
          <a:p>
            <a:pPr marL="0" lvl="0" indent="0" eaLnBrk="1" hangingPunct="1">
              <a:spcBef>
                <a:spcPct val="50000"/>
              </a:spcBef>
              <a:buClrTx/>
              <a:buFontTx/>
              <a:buChar char="-"/>
            </a:pPr>
            <a:endParaRPr lang="en-US" altLang="en-US" b="0" dirty="0">
              <a:solidFill>
                <a:srgbClr val="006600"/>
              </a:solidFill>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Freeform 24"/>
          <p:cNvPicPr>
            <a:picLocks noGrp="1"/>
          </p:cNvPicPr>
          <p:nvPr>
            <p:ph idx="1"/>
          </p:nvPr>
        </p:nvPicPr>
        <p:blipFill>
          <a:blip r:embed="rId2">
            <a:biLevel thresh="50000"/>
            <a:grayscl/>
          </a:blip>
          <a:srcRect/>
          <a:stretch>
            <a:fillRect/>
          </a:stretch>
        </p:blipFill>
        <p:spPr>
          <a:xfrm>
            <a:off x="2743200" y="2819400"/>
            <a:ext cx="4822825" cy="1792288"/>
          </a:xfrm>
          <a:ln/>
        </p:spPr>
      </p:pic>
      <p:sp>
        <p:nvSpPr>
          <p:cNvPr id="14339" name="Text Box 33"/>
          <p:cNvSpPr txBox="1"/>
          <p:nvPr/>
        </p:nvSpPr>
        <p:spPr>
          <a:xfrm rot="-5400000">
            <a:off x="311150" y="2582863"/>
            <a:ext cx="3125788" cy="70167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algn="ctr">
              <a:spcBef>
                <a:spcPct val="50000"/>
              </a:spcBef>
              <a:buClrTx/>
              <a:buFontTx/>
              <a:buNone/>
            </a:pPr>
            <a:r>
              <a:rPr lang="vi-VN" altLang="en-US" sz="2000" dirty="0">
                <a:latin typeface="Times New Roman" panose="02020603050405020304" pitchFamily="18" charset="0"/>
              </a:rPr>
              <a:t>Cường độ quang hợp </a:t>
            </a:r>
            <a:r>
              <a:rPr lang="vi-VN" altLang="en-US" sz="2000" b="0" dirty="0">
                <a:latin typeface="Times New Roman" panose="02020603050405020304" pitchFamily="18" charset="0"/>
              </a:rPr>
              <a:t>(mgCO</a:t>
            </a:r>
            <a:r>
              <a:rPr lang="vi-VN" altLang="en-US" sz="2000" b="0" baseline="-25000" dirty="0">
                <a:latin typeface="Times New Roman" panose="02020603050405020304" pitchFamily="18" charset="0"/>
              </a:rPr>
              <a:t>2</a:t>
            </a:r>
            <a:r>
              <a:rPr lang="vi-VN" altLang="en-US" sz="2000" b="0" dirty="0">
                <a:latin typeface="Times New Roman" panose="02020603050405020304" pitchFamily="18" charset="0"/>
              </a:rPr>
              <a:t>/dm</a:t>
            </a:r>
            <a:r>
              <a:rPr lang="vi-VN" altLang="en-US" sz="2000" b="0" baseline="30000" dirty="0">
                <a:latin typeface="Times New Roman" panose="02020603050405020304" pitchFamily="18" charset="0"/>
              </a:rPr>
              <a:t>2</a:t>
            </a:r>
            <a:r>
              <a:rPr lang="vi-VN" altLang="en-US" sz="2000" b="0" dirty="0">
                <a:latin typeface="Times New Roman" panose="02020603050405020304" pitchFamily="18" charset="0"/>
              </a:rPr>
              <a:t>/giờ)</a:t>
            </a:r>
          </a:p>
        </p:txBody>
      </p:sp>
      <p:sp>
        <p:nvSpPr>
          <p:cNvPr id="362502" name="Line 6"/>
          <p:cNvSpPr>
            <a:spLocks noChangeShapeType="1"/>
          </p:cNvSpPr>
          <p:nvPr/>
        </p:nvSpPr>
        <p:spPr bwMode="auto">
          <a:xfrm flipV="1">
            <a:off x="2209800" y="1676400"/>
            <a:ext cx="0" cy="2895600"/>
          </a:xfrm>
          <a:prstGeom prst="line">
            <a:avLst/>
          </a:prstGeom>
          <a:noFill/>
          <a:ln w="9525">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362503" name="Line 7"/>
          <p:cNvSpPr>
            <a:spLocks noChangeShapeType="1"/>
          </p:cNvSpPr>
          <p:nvPr/>
        </p:nvSpPr>
        <p:spPr bwMode="auto">
          <a:xfrm>
            <a:off x="2209800" y="4572000"/>
            <a:ext cx="5943600" cy="0"/>
          </a:xfrm>
          <a:prstGeom prst="line">
            <a:avLst/>
          </a:prstGeom>
          <a:noFill/>
          <a:ln w="9525">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14342" name="Text Box 11"/>
          <p:cNvSpPr txBox="1"/>
          <p:nvPr/>
        </p:nvSpPr>
        <p:spPr>
          <a:xfrm>
            <a:off x="7010400" y="1828800"/>
            <a:ext cx="838200" cy="47307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342900" lvl="0" indent="-342900" algn="ctr">
              <a:spcBef>
                <a:spcPct val="50000"/>
              </a:spcBef>
              <a:buClrTx/>
              <a:buFontTx/>
              <a:buNone/>
            </a:pPr>
            <a:r>
              <a:rPr lang="en-US" altLang="en-US" sz="2500" dirty="0">
                <a:solidFill>
                  <a:srgbClr val="FF0000"/>
                </a:solidFill>
                <a:latin typeface="Times New Roman" panose="02020603050405020304" pitchFamily="18" charset="0"/>
                <a:cs typeface="Times New Roman" panose="02020603050405020304" pitchFamily="18" charset="0"/>
              </a:rPr>
              <a:t>C4</a:t>
            </a:r>
            <a:endParaRPr lang="en-US" altLang="en-US" sz="2500" dirty="0">
              <a:solidFill>
                <a:srgbClr val="FF0000"/>
              </a:solidFill>
              <a:latin typeface="Times New Roman" panose="02020603050405020304" pitchFamily="18" charset="0"/>
              <a:ea typeface="Times New Roman" panose="02020603050405020304" pitchFamily="18" charset="0"/>
            </a:endParaRPr>
          </a:p>
        </p:txBody>
      </p:sp>
      <p:sp>
        <p:nvSpPr>
          <p:cNvPr id="14343" name="Text Box 11"/>
          <p:cNvSpPr txBox="1"/>
          <p:nvPr/>
        </p:nvSpPr>
        <p:spPr>
          <a:xfrm>
            <a:off x="6858000" y="3276600"/>
            <a:ext cx="914400" cy="47307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342900" lvl="0" indent="-342900" algn="ctr">
              <a:spcBef>
                <a:spcPct val="50000"/>
              </a:spcBef>
              <a:buClrTx/>
              <a:buFontTx/>
              <a:buNone/>
            </a:pPr>
            <a:r>
              <a:rPr lang="en-US" altLang="en-US" sz="2500" dirty="0">
                <a:latin typeface="Times New Roman" panose="02020603050405020304" pitchFamily="18" charset="0"/>
                <a:cs typeface="Times New Roman" panose="02020603050405020304" pitchFamily="18" charset="0"/>
              </a:rPr>
              <a:t>C3</a:t>
            </a:r>
            <a:endParaRPr lang="en-US" altLang="en-US" sz="2500" dirty="0">
              <a:latin typeface="Times New Roman" panose="02020603050405020304" pitchFamily="18" charset="0"/>
              <a:ea typeface="Times New Roman" panose="02020603050405020304" pitchFamily="18" charset="0"/>
            </a:endParaRPr>
          </a:p>
        </p:txBody>
      </p:sp>
      <p:sp>
        <p:nvSpPr>
          <p:cNvPr id="362506" name="Line 10"/>
          <p:cNvSpPr>
            <a:spLocks noChangeShapeType="1"/>
          </p:cNvSpPr>
          <p:nvPr/>
        </p:nvSpPr>
        <p:spPr bwMode="auto">
          <a:xfrm flipH="1">
            <a:off x="5638800" y="2971800"/>
            <a:ext cx="0" cy="45720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362507" name="Line 11"/>
          <p:cNvSpPr>
            <a:spLocks noChangeShapeType="1"/>
          </p:cNvSpPr>
          <p:nvPr/>
        </p:nvSpPr>
        <p:spPr bwMode="auto">
          <a:xfrm flipH="1">
            <a:off x="5638800" y="3505200"/>
            <a:ext cx="0" cy="45720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362508" name="Line 12"/>
          <p:cNvSpPr>
            <a:spLocks noChangeShapeType="1"/>
          </p:cNvSpPr>
          <p:nvPr/>
        </p:nvSpPr>
        <p:spPr bwMode="auto">
          <a:xfrm flipH="1">
            <a:off x="5638800" y="4114800"/>
            <a:ext cx="0" cy="45720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14347" name="Text Box 12"/>
          <p:cNvSpPr txBox="1"/>
          <p:nvPr/>
        </p:nvSpPr>
        <p:spPr>
          <a:xfrm>
            <a:off x="5334000" y="4724400"/>
            <a:ext cx="609600" cy="47307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342900" lvl="0" indent="-342900">
              <a:spcBef>
                <a:spcPct val="50000"/>
              </a:spcBef>
              <a:buClrTx/>
              <a:buFontTx/>
              <a:buNone/>
            </a:pPr>
            <a:r>
              <a:rPr lang="vi-VN" altLang="en-US" sz="2500" dirty="0">
                <a:solidFill>
                  <a:srgbClr val="008000"/>
                </a:solidFill>
                <a:latin typeface="Times New Roman" panose="02020603050405020304" pitchFamily="18" charset="0"/>
                <a:cs typeface="Times New Roman" panose="02020603050405020304" pitchFamily="18" charset="0"/>
              </a:rPr>
              <a:t>Im</a:t>
            </a:r>
            <a:endParaRPr lang="vi-VN" altLang="en-US" sz="2500" dirty="0">
              <a:solidFill>
                <a:srgbClr val="008000"/>
              </a:solidFill>
              <a:latin typeface="Times New Roman" panose="02020603050405020304" pitchFamily="18" charset="0"/>
              <a:ea typeface="Times New Roman" panose="02020603050405020304" pitchFamily="18" charset="0"/>
            </a:endParaRPr>
          </a:p>
        </p:txBody>
      </p:sp>
      <p:pic>
        <p:nvPicPr>
          <p:cNvPr id="14348" name="Freeform 24"/>
          <p:cNvPicPr/>
          <p:nvPr/>
        </p:nvPicPr>
        <p:blipFill>
          <a:blip r:embed="rId2">
            <a:biLevel thresh="50000"/>
            <a:grayscl/>
          </a:blip>
          <a:stretch>
            <a:fillRect/>
          </a:stretch>
        </p:blipFill>
        <p:spPr>
          <a:xfrm>
            <a:off x="3352800" y="2438400"/>
            <a:ext cx="4495800" cy="2209800"/>
          </a:xfrm>
          <a:prstGeom prst="rect">
            <a:avLst/>
          </a:prstGeom>
          <a:noFill/>
          <a:ln w="9525">
            <a:noFill/>
          </a:ln>
        </p:spPr>
      </p:pic>
      <p:sp>
        <p:nvSpPr>
          <p:cNvPr id="14349" name="Text Box 25"/>
          <p:cNvSpPr txBox="1"/>
          <p:nvPr/>
        </p:nvSpPr>
        <p:spPr>
          <a:xfrm>
            <a:off x="6705600" y="4648200"/>
            <a:ext cx="2438400" cy="70167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342900" lvl="0" indent="-342900" algn="ctr">
              <a:spcBef>
                <a:spcPct val="50000"/>
              </a:spcBef>
              <a:buClrTx/>
              <a:buFontTx/>
              <a:buNone/>
            </a:pPr>
            <a:r>
              <a:rPr lang="vi-VN" altLang="en-US" sz="2000" dirty="0">
                <a:latin typeface="Times New Roman" panose="02020603050405020304" pitchFamily="18" charset="0"/>
              </a:rPr>
              <a:t>Cường độ ánh sáng (lux)</a:t>
            </a:r>
          </a:p>
        </p:txBody>
      </p:sp>
      <p:sp>
        <p:nvSpPr>
          <p:cNvPr id="362512" name="Line 16"/>
          <p:cNvSpPr>
            <a:spLocks noChangeShapeType="1"/>
          </p:cNvSpPr>
          <p:nvPr/>
        </p:nvSpPr>
        <p:spPr bwMode="auto">
          <a:xfrm>
            <a:off x="6400800" y="4191000"/>
            <a:ext cx="0" cy="38100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362513" name="Line 17"/>
          <p:cNvSpPr>
            <a:spLocks noChangeShapeType="1"/>
          </p:cNvSpPr>
          <p:nvPr/>
        </p:nvSpPr>
        <p:spPr bwMode="auto">
          <a:xfrm>
            <a:off x="6400800" y="3581400"/>
            <a:ext cx="0" cy="38100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362514" name="Line 18"/>
          <p:cNvSpPr>
            <a:spLocks noChangeShapeType="1"/>
          </p:cNvSpPr>
          <p:nvPr/>
        </p:nvSpPr>
        <p:spPr bwMode="auto">
          <a:xfrm>
            <a:off x="6400800" y="2971800"/>
            <a:ext cx="0" cy="38100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362515" name="Line 19"/>
          <p:cNvSpPr>
            <a:spLocks noChangeShapeType="1"/>
          </p:cNvSpPr>
          <p:nvPr/>
        </p:nvSpPr>
        <p:spPr bwMode="auto">
          <a:xfrm>
            <a:off x="6400800" y="2590800"/>
            <a:ext cx="0" cy="38100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14354" name="Text Box 12"/>
          <p:cNvSpPr txBox="1"/>
          <p:nvPr/>
        </p:nvSpPr>
        <p:spPr>
          <a:xfrm>
            <a:off x="6172200" y="4724400"/>
            <a:ext cx="609600" cy="47307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342900" lvl="0" indent="-342900">
              <a:spcBef>
                <a:spcPct val="50000"/>
              </a:spcBef>
              <a:buClrTx/>
              <a:buFontTx/>
              <a:buNone/>
            </a:pPr>
            <a:r>
              <a:rPr lang="vi-VN" altLang="en-US" sz="2500" dirty="0">
                <a:solidFill>
                  <a:srgbClr val="FF0000"/>
                </a:solidFill>
                <a:latin typeface="Times New Roman" panose="02020603050405020304" pitchFamily="18" charset="0"/>
                <a:cs typeface="Times New Roman" panose="02020603050405020304" pitchFamily="18" charset="0"/>
              </a:rPr>
              <a:t>Im</a:t>
            </a:r>
            <a:endParaRPr lang="vi-VN" altLang="en-US" sz="2500" dirty="0">
              <a:solidFill>
                <a:srgbClr val="FF0000"/>
              </a:solidFill>
              <a:latin typeface="Times New Roman" panose="02020603050405020304" pitchFamily="18" charset="0"/>
              <a:ea typeface="Times New Roman" panose="02020603050405020304" pitchFamily="18" charset="0"/>
            </a:endParaRPr>
          </a:p>
        </p:txBody>
      </p:sp>
      <p:sp>
        <p:nvSpPr>
          <p:cNvPr id="14355" name="Text Box 11"/>
          <p:cNvSpPr txBox="1"/>
          <p:nvPr/>
        </p:nvSpPr>
        <p:spPr>
          <a:xfrm>
            <a:off x="6858000" y="3276600"/>
            <a:ext cx="914400" cy="47307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342900" lvl="0" indent="-342900" algn="ctr">
              <a:spcBef>
                <a:spcPct val="50000"/>
              </a:spcBef>
              <a:buClrTx/>
              <a:buFontTx/>
              <a:buNone/>
            </a:pPr>
            <a:r>
              <a:rPr lang="en-US" altLang="en-US" sz="2500" dirty="0">
                <a:solidFill>
                  <a:srgbClr val="008000"/>
                </a:solidFill>
                <a:latin typeface="Times New Roman" panose="02020603050405020304" pitchFamily="18" charset="0"/>
                <a:cs typeface="Times New Roman" panose="02020603050405020304" pitchFamily="18" charset="0"/>
              </a:rPr>
              <a:t>C3</a:t>
            </a:r>
            <a:endParaRPr lang="en-US" altLang="en-US" sz="2500" dirty="0">
              <a:solidFill>
                <a:srgbClr val="008000"/>
              </a:solidFill>
              <a:latin typeface="Times New Roman" panose="02020603050405020304" pitchFamily="18" charset="0"/>
              <a:ea typeface="Times New Roman" panose="02020603050405020304" pitchFamily="18" charset="0"/>
            </a:endParaRPr>
          </a:p>
        </p:txBody>
      </p:sp>
      <p:sp>
        <p:nvSpPr>
          <p:cNvPr id="362518" name="AutoShape 22"/>
          <p:cNvSpPr/>
          <p:nvPr/>
        </p:nvSpPr>
        <p:spPr>
          <a:xfrm>
            <a:off x="304800" y="5029200"/>
            <a:ext cx="4876800" cy="1371600"/>
          </a:xfrm>
          <a:prstGeom prst="cloudCallout">
            <a:avLst>
              <a:gd name="adj1" fmla="val -44236"/>
              <a:gd name="adj2" fmla="val 70023"/>
            </a:avLst>
          </a:prstGeom>
          <a:gradFill rotWithShape="0">
            <a:gsLst>
              <a:gs pos="0">
                <a:srgbClr val="FFFF00"/>
              </a:gs>
              <a:gs pos="50000">
                <a:srgbClr val="DCDC00"/>
              </a:gs>
              <a:gs pos="100000">
                <a:srgbClr val="FFFF00"/>
              </a:gs>
            </a:gsLst>
            <a:lin ang="5400000" scaled="1"/>
            <a:tileRect/>
          </a:gradFill>
          <a:ln w="28575">
            <a:noFill/>
          </a:ln>
        </p:spPr>
        <p:txBody>
          <a:bodyPr anchor="ctr" anchorCtr="0"/>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0" lvl="0" indent="0" algn="ctr" eaLnBrk="1" hangingPunct="1">
              <a:spcBef>
                <a:spcPct val="0"/>
              </a:spcBef>
              <a:buClrTx/>
              <a:buFontTx/>
              <a:buNone/>
            </a:pPr>
            <a:r>
              <a:rPr lang="en-US" altLang="en-US" sz="2000" dirty="0">
                <a:latin typeface="Times New Roman" panose="02020603050405020304" pitchFamily="18" charset="0"/>
              </a:rPr>
              <a:t>N</a:t>
            </a:r>
            <a:r>
              <a:rPr lang="vi-VN" altLang="en-US" sz="2000" dirty="0">
                <a:latin typeface="Times New Roman" panose="02020603050405020304" pitchFamily="18" charset="0"/>
              </a:rPr>
              <a:t>hận </a:t>
            </a:r>
            <a:r>
              <a:rPr lang="en-US" altLang="en-US" sz="2000" dirty="0">
                <a:latin typeface="Times New Roman" panose="02020603050405020304" pitchFamily="18" charset="0"/>
              </a:rPr>
              <a:t>xét về điểm bù ánh sáng ở thực vật C3 và thực vật C4?</a:t>
            </a:r>
          </a:p>
        </p:txBody>
      </p:sp>
      <p:sp>
        <p:nvSpPr>
          <p:cNvPr id="362519" name="Text Box 23"/>
          <p:cNvSpPr txBox="1">
            <a:spLocks noChangeArrowheads="1"/>
          </p:cNvSpPr>
          <p:nvPr/>
        </p:nvSpPr>
        <p:spPr bwMode="auto">
          <a:xfrm>
            <a:off x="1219200" y="152400"/>
            <a:ext cx="2057400" cy="519113"/>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1" hangingPunct="1">
              <a:spcBef>
                <a:spcPct val="50000"/>
              </a:spcBef>
              <a:buClrTx/>
              <a:buSzTx/>
              <a:buFontTx/>
              <a:buNone/>
              <a:defRPr/>
            </a:pPr>
            <a:r>
              <a:rPr kumimoji="0" lang="en-US" altLang="en-US" sz="2800" kern="1200" cap="none" spc="0" normalizeH="0" baseline="0" noProof="0">
                <a:solidFill>
                  <a:srgbClr val="FFFF00"/>
                </a:solidFill>
                <a:effectLst>
                  <a:outerShdw blurRad="38100" dist="38100" dir="2700000" algn="tl">
                    <a:srgbClr val="C0C0C0"/>
                  </a:outerShdw>
                </a:effectLst>
                <a:latin typeface="Times New Roman" panose="02020603050405020304" pitchFamily="18" charset="0"/>
                <a:ea typeface="+mn-ea"/>
                <a:cs typeface="+mn-cs"/>
              </a:rPr>
              <a:t>I- Ánh sáng</a:t>
            </a:r>
          </a:p>
        </p:txBody>
      </p:sp>
      <p:sp>
        <p:nvSpPr>
          <p:cNvPr id="14358" name="Text Box 12"/>
          <p:cNvSpPr txBox="1"/>
          <p:nvPr/>
        </p:nvSpPr>
        <p:spPr>
          <a:xfrm>
            <a:off x="2514600" y="4572000"/>
            <a:ext cx="609600" cy="47307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342900" lvl="0" indent="-342900">
              <a:spcBef>
                <a:spcPct val="50000"/>
              </a:spcBef>
              <a:buClrTx/>
              <a:buFontTx/>
              <a:buNone/>
            </a:pPr>
            <a:r>
              <a:rPr lang="vi-VN" altLang="en-US" sz="2500" dirty="0">
                <a:solidFill>
                  <a:srgbClr val="008000"/>
                </a:solidFill>
                <a:latin typeface="Times New Roman" panose="02020603050405020304" pitchFamily="18" charset="0"/>
                <a:cs typeface="Times New Roman" panose="02020603050405020304" pitchFamily="18" charset="0"/>
              </a:rPr>
              <a:t>I</a:t>
            </a:r>
            <a:r>
              <a:rPr lang="en-US" altLang="en-US" sz="2500" baseline="-25000" dirty="0">
                <a:solidFill>
                  <a:srgbClr val="008000"/>
                </a:solidFill>
                <a:latin typeface="Times New Roman" panose="02020603050405020304" pitchFamily="18" charset="0"/>
                <a:cs typeface="Times New Roman" panose="02020603050405020304" pitchFamily="18" charset="0"/>
              </a:rPr>
              <a:t>o</a:t>
            </a:r>
            <a:endParaRPr lang="vi-VN" altLang="en-US" sz="2500" dirty="0">
              <a:solidFill>
                <a:srgbClr val="008000"/>
              </a:solidFill>
              <a:latin typeface="Times New Roman" panose="02020603050405020304" pitchFamily="18" charset="0"/>
              <a:ea typeface="Times New Roman" panose="02020603050405020304" pitchFamily="18" charset="0"/>
            </a:endParaRPr>
          </a:p>
        </p:txBody>
      </p:sp>
      <p:sp>
        <p:nvSpPr>
          <p:cNvPr id="14359" name="Text Box 12"/>
          <p:cNvSpPr txBox="1"/>
          <p:nvPr/>
        </p:nvSpPr>
        <p:spPr>
          <a:xfrm>
            <a:off x="3276600" y="4572000"/>
            <a:ext cx="609600" cy="47307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5pPr>
          </a:lstStyle>
          <a:p>
            <a:pPr marL="342900" lvl="0" indent="-342900">
              <a:spcBef>
                <a:spcPct val="50000"/>
              </a:spcBef>
              <a:buClrTx/>
              <a:buFontTx/>
              <a:buNone/>
            </a:pPr>
            <a:r>
              <a:rPr lang="vi-VN" altLang="en-US" sz="2500" dirty="0">
                <a:solidFill>
                  <a:srgbClr val="FF0000"/>
                </a:solidFill>
                <a:latin typeface="Times New Roman" panose="02020603050405020304" pitchFamily="18" charset="0"/>
                <a:cs typeface="Times New Roman" panose="02020603050405020304" pitchFamily="18" charset="0"/>
              </a:rPr>
              <a:t>I</a:t>
            </a:r>
            <a:r>
              <a:rPr lang="en-US" altLang="en-US" sz="2500" baseline="-25000" dirty="0">
                <a:solidFill>
                  <a:srgbClr val="FF0000"/>
                </a:solidFill>
                <a:latin typeface="Times New Roman" panose="02020603050405020304" pitchFamily="18" charset="0"/>
                <a:cs typeface="Times New Roman" panose="02020603050405020304" pitchFamily="18" charset="0"/>
              </a:rPr>
              <a:t>o</a:t>
            </a:r>
            <a:endParaRPr lang="vi-VN" altLang="en-US" sz="2500" dirty="0">
              <a:solidFill>
                <a:srgbClr val="FF0000"/>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62518"/>
                                        </p:tgtEl>
                                        <p:attrNameLst>
                                          <p:attrName>style.visibility</p:attrName>
                                        </p:attrNameLst>
                                      </p:cBhvr>
                                      <p:to>
                                        <p:strVal val="visible"/>
                                      </p:to>
                                    </p:set>
                                    <p:animEffect transition="in" filter="box(in)">
                                      <p:cBhvr>
                                        <p:cTn id="7" dur="500"/>
                                        <p:tgtEl>
                                          <p:spTgt spid="3625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251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594" name="Text Box 2"/>
          <p:cNvSpPr txBox="1">
            <a:spLocks noChangeArrowheads="1"/>
          </p:cNvSpPr>
          <p:nvPr/>
        </p:nvSpPr>
        <p:spPr bwMode="auto">
          <a:xfrm>
            <a:off x="1219200" y="152400"/>
            <a:ext cx="2057400" cy="519113"/>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1" hangingPunct="1">
              <a:spcBef>
                <a:spcPct val="50000"/>
              </a:spcBef>
              <a:buClrTx/>
              <a:buSzTx/>
              <a:buFontTx/>
              <a:buNone/>
              <a:defRPr/>
            </a:pPr>
            <a:r>
              <a:rPr kumimoji="0" lang="en-US" altLang="en-US" sz="2800" kern="1200" cap="none" spc="0" normalizeH="0" baseline="0" noProof="0">
                <a:solidFill>
                  <a:srgbClr val="FFFF00"/>
                </a:solidFill>
                <a:effectLst>
                  <a:outerShdw blurRad="38100" dist="38100" dir="2700000" algn="tl">
                    <a:srgbClr val="C0C0C0"/>
                  </a:outerShdw>
                </a:effectLst>
                <a:latin typeface="Times New Roman" panose="02020603050405020304" pitchFamily="18" charset="0"/>
                <a:ea typeface="+mn-ea"/>
                <a:cs typeface="+mn-cs"/>
              </a:rPr>
              <a:t>I- Ánh sáng</a:t>
            </a:r>
          </a:p>
        </p:txBody>
      </p:sp>
      <p:sp>
        <p:nvSpPr>
          <p:cNvPr id="366596" name="Text Box 4"/>
          <p:cNvSpPr txBox="1">
            <a:spLocks noChangeArrowheads="1"/>
          </p:cNvSpPr>
          <p:nvPr/>
        </p:nvSpPr>
        <p:spPr bwMode="auto">
          <a:xfrm>
            <a:off x="0" y="1371600"/>
            <a:ext cx="3886200" cy="1004888"/>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l">
              <a:defRPr>
                <a:solidFill>
                  <a:schemeClr val="tx1"/>
                </a:solidFill>
                <a:latin typeface="Arial" panose="020B0604020202020204" pitchFamily="34" charset="0"/>
              </a:defRPr>
            </a:lvl1pPr>
            <a:lvl2pPr marL="800100" indent="-342900" algn="l">
              <a:defRPr>
                <a:solidFill>
                  <a:schemeClr val="tx1"/>
                </a:solidFill>
                <a:latin typeface="Arial" panose="020B0604020202020204" pitchFamily="34" charset="0"/>
              </a:defRPr>
            </a:lvl2pPr>
            <a:lvl3pPr marL="1257300" indent="-342900" algn="l">
              <a:defRPr>
                <a:solidFill>
                  <a:schemeClr val="tx1"/>
                </a:solidFill>
                <a:latin typeface="Arial" panose="020B0604020202020204" pitchFamily="34" charset="0"/>
              </a:defRPr>
            </a:lvl3pPr>
            <a:lvl4pPr marL="1714500" indent="-342900" algn="l">
              <a:defRPr>
                <a:solidFill>
                  <a:schemeClr val="tx1"/>
                </a:solidFill>
                <a:latin typeface="Arial" panose="020B0604020202020204" pitchFamily="34" charset="0"/>
              </a:defRPr>
            </a:lvl4pPr>
            <a:lvl5pPr marL="2171700" indent="-342900" algn="l">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50000"/>
              </a:spcBef>
              <a:spcAft>
                <a:spcPct val="0"/>
              </a:spcAft>
              <a:buClrTx/>
              <a:buSzTx/>
              <a:buFontTx/>
              <a:buAutoNum type="arabicPeriod"/>
              <a:defRPr/>
            </a:pPr>
            <a:r>
              <a:rPr kumimoji="0" lang="en-US" altLang="en-US" sz="2400" b="1" i="0" u="none" strike="noStrike" kern="1200" cap="none" spc="0" normalizeH="0" baseline="0" noProof="0" dirty="0" smtClean="0">
                <a:ln>
                  <a:noFill/>
                </a:ln>
                <a:solidFill>
                  <a:srgbClr val="000000"/>
                </a:solidFill>
                <a:effectLst>
                  <a:outerShdw blurRad="38100" dist="38100" dir="2700000" algn="tl">
                    <a:srgbClr val="C0C0C0"/>
                  </a:outerShdw>
                </a:effectLst>
                <a:uLnTx/>
                <a:uFillTx/>
                <a:latin typeface="Times New Roman" panose="02020603050405020304" pitchFamily="18" charset="0"/>
                <a:ea typeface="+mn-ea"/>
                <a:cs typeface="+mn-cs"/>
              </a:rPr>
              <a:t>Cường độ ánh sáng</a:t>
            </a:r>
          </a:p>
          <a:p>
            <a:pPr marL="342900" marR="0" lvl="0" indent="-342900" algn="l" defTabSz="914400" rtl="0" eaLnBrk="1" fontAlgn="base" latinLnBrk="0" hangingPunct="1">
              <a:lnSpc>
                <a:spcPct val="100000"/>
              </a:lnSpc>
              <a:spcBef>
                <a:spcPct val="50000"/>
              </a:spcBef>
              <a:spcAft>
                <a:spcPct val="0"/>
              </a:spcAft>
              <a:buClrTx/>
              <a:buSzTx/>
              <a:buFontTx/>
              <a:buNone/>
              <a:defRPr/>
            </a:pPr>
            <a:r>
              <a:rPr kumimoji="0" lang="en-US" altLang="en-US" sz="2400" b="1" i="0" u="none" strike="noStrike" kern="1200" cap="none" spc="0" normalizeH="0" baseline="0" noProof="0" dirty="0" smtClean="0">
                <a:ln>
                  <a:noFill/>
                </a:ln>
                <a:solidFill>
                  <a:srgbClr val="000000"/>
                </a:solidFill>
                <a:effectLst>
                  <a:outerShdw blurRad="38100" dist="38100" dir="2700000" algn="tl">
                    <a:srgbClr val="C0C0C0"/>
                  </a:outerShdw>
                </a:effectLst>
                <a:uLnTx/>
                <a:uFillTx/>
                <a:latin typeface="Times New Roman" panose="02020603050405020304" pitchFamily="18" charset="0"/>
                <a:ea typeface="+mn-ea"/>
                <a:cs typeface="+mn-cs"/>
              </a:rPr>
              <a:t>2. Quang phổ của ánh sáng</a:t>
            </a:r>
          </a:p>
        </p:txBody>
      </p:sp>
      <p:pic>
        <p:nvPicPr>
          <p:cNvPr id="15365" name="Picture 5" descr="ANd9GcSFlLjU0FgbgSsMx9ynfhlmV-bhEynrajuzC5GFR4nuGthWBFT-jw"/>
          <p:cNvPicPr>
            <a:picLocks noChangeAspect="1"/>
          </p:cNvPicPr>
          <p:nvPr/>
        </p:nvPicPr>
        <p:blipFill>
          <a:blip r:embed="rId2"/>
          <a:stretch>
            <a:fillRect/>
          </a:stretch>
        </p:blipFill>
        <p:spPr>
          <a:xfrm>
            <a:off x="4419600" y="2590800"/>
            <a:ext cx="4724400" cy="3505200"/>
          </a:xfrm>
          <a:prstGeom prst="rect">
            <a:avLst/>
          </a:prstGeom>
          <a:noFill/>
          <a:ln w="9525">
            <a:noFill/>
          </a:ln>
        </p:spPr>
      </p:pic>
      <p:pic>
        <p:nvPicPr>
          <p:cNvPr id="15366" name="Picture 6" descr="ANd9GcQ1Zja0-304TaWankSsBSk2m4NFx3X1CfczjOT5dWTALl1DM-VeSQ"/>
          <p:cNvPicPr>
            <a:picLocks noChangeAspect="1"/>
          </p:cNvPicPr>
          <p:nvPr/>
        </p:nvPicPr>
        <p:blipFill>
          <a:blip r:embed="rId3"/>
          <a:stretch>
            <a:fillRect/>
          </a:stretch>
        </p:blipFill>
        <p:spPr>
          <a:xfrm>
            <a:off x="304800" y="2590800"/>
            <a:ext cx="3962400" cy="3370263"/>
          </a:xfrm>
          <a:prstGeom prst="rect">
            <a:avLst/>
          </a:prstGeom>
          <a:noFill/>
          <a:ln w="9525">
            <a:noFill/>
          </a:ln>
        </p:spPr>
      </p:pic>
      <p:sp>
        <p:nvSpPr>
          <p:cNvPr id="9" name="Text Box 4"/>
          <p:cNvSpPr txBox="1">
            <a:spLocks noChangeArrowheads="1"/>
          </p:cNvSpPr>
          <p:nvPr/>
        </p:nvSpPr>
        <p:spPr bwMode="auto">
          <a:xfrm>
            <a:off x="4205288" y="1546225"/>
            <a:ext cx="3886200" cy="830263"/>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l">
              <a:defRPr>
                <a:solidFill>
                  <a:schemeClr val="tx1"/>
                </a:solidFill>
                <a:latin typeface="Arial" panose="020B0604020202020204" pitchFamily="34" charset="0"/>
              </a:defRPr>
            </a:lvl1pPr>
            <a:lvl2pPr marL="800100" indent="-342900" algn="l">
              <a:defRPr>
                <a:solidFill>
                  <a:schemeClr val="tx1"/>
                </a:solidFill>
                <a:latin typeface="Arial" panose="020B0604020202020204" pitchFamily="34" charset="0"/>
              </a:defRPr>
            </a:lvl2pPr>
            <a:lvl3pPr marL="1257300" indent="-342900" algn="l">
              <a:defRPr>
                <a:solidFill>
                  <a:schemeClr val="tx1"/>
                </a:solidFill>
                <a:latin typeface="Arial" panose="020B0604020202020204" pitchFamily="34" charset="0"/>
              </a:defRPr>
            </a:lvl3pPr>
            <a:lvl4pPr marL="1714500" indent="-342900" algn="l">
              <a:defRPr>
                <a:solidFill>
                  <a:schemeClr val="tx1"/>
                </a:solidFill>
                <a:latin typeface="Arial" panose="020B0604020202020204" pitchFamily="34" charset="0"/>
              </a:defRPr>
            </a:lvl4pPr>
            <a:lvl5pPr marL="2171700" indent="-342900" algn="l">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50000"/>
              </a:spcBef>
              <a:spcAft>
                <a:spcPct val="0"/>
              </a:spcAft>
              <a:buClrTx/>
              <a:buSzTx/>
              <a:buFontTx/>
              <a:buNone/>
              <a:defRPr/>
            </a:pPr>
            <a:r>
              <a:rPr kumimoji="0" lang="en-US" altLang="en-US" sz="2400" b="1" i="0" u="none" strike="noStrike" kern="1200" cap="none" spc="0" normalizeH="0" baseline="0" noProof="0" dirty="0" smtClean="0">
                <a:ln>
                  <a:noFill/>
                </a:ln>
                <a:solidFill>
                  <a:srgbClr val="000000"/>
                </a:solidFill>
                <a:effectLst>
                  <a:outerShdw blurRad="38100" dist="38100" dir="2700000" algn="tl">
                    <a:srgbClr val="C0C0C0"/>
                  </a:outerShdw>
                </a:effectLst>
                <a:uLnTx/>
                <a:uFillTx/>
                <a:latin typeface="Times New Roman" panose="02020603050405020304" pitchFamily="18" charset="0"/>
                <a:ea typeface="+mn-ea"/>
                <a:cs typeface="+mn-cs"/>
              </a:rPr>
              <a:t>Là các tia ánh sáng có bước sóng khác nhau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Text Box 2"/>
          <p:cNvSpPr txBox="1">
            <a:spLocks noChangeArrowheads="1"/>
          </p:cNvSpPr>
          <p:nvPr/>
        </p:nvSpPr>
        <p:spPr bwMode="auto">
          <a:xfrm>
            <a:off x="1219200" y="152400"/>
            <a:ext cx="2057400" cy="519113"/>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1" hangingPunct="1">
              <a:spcBef>
                <a:spcPct val="50000"/>
              </a:spcBef>
              <a:buClrTx/>
              <a:buSzTx/>
              <a:buFontTx/>
              <a:buNone/>
              <a:defRPr/>
            </a:pPr>
            <a:r>
              <a:rPr kumimoji="0" lang="en-US" altLang="en-US" sz="2800" kern="1200" cap="none" spc="0" normalizeH="0" baseline="0" noProof="0">
                <a:solidFill>
                  <a:srgbClr val="FFFF00"/>
                </a:solidFill>
                <a:effectLst>
                  <a:outerShdw blurRad="38100" dist="38100" dir="2700000" algn="tl">
                    <a:srgbClr val="C0C0C0"/>
                  </a:outerShdw>
                </a:effectLst>
                <a:latin typeface="Times New Roman" panose="02020603050405020304" pitchFamily="18" charset="0"/>
                <a:ea typeface="+mn-ea"/>
                <a:cs typeface="+mn-cs"/>
              </a:rPr>
              <a:t>I- Ánh sáng</a:t>
            </a:r>
          </a:p>
        </p:txBody>
      </p:sp>
      <p:sp>
        <p:nvSpPr>
          <p:cNvPr id="323587" name="Text Box 3"/>
          <p:cNvSpPr txBox="1">
            <a:spLocks noChangeArrowheads="1"/>
          </p:cNvSpPr>
          <p:nvPr/>
        </p:nvSpPr>
        <p:spPr bwMode="auto">
          <a:xfrm>
            <a:off x="457200" y="838200"/>
            <a:ext cx="7543800" cy="457200"/>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algn="ctr" defTabSz="914400" eaLnBrk="1" hangingPunct="1">
              <a:spcBef>
                <a:spcPct val="50000"/>
              </a:spcBef>
              <a:buClrTx/>
              <a:buSzTx/>
              <a:buFontTx/>
              <a:buNone/>
              <a:defRPr/>
            </a:pPr>
            <a:r>
              <a:rPr kumimoji="0" lang="en-US" altLang="en-US" b="0" kern="1200" cap="none" spc="0" normalizeH="0" baseline="0" noProof="0">
                <a:solidFill>
                  <a:srgbClr val="000000"/>
                </a:solidFill>
                <a:effectLst>
                  <a:outerShdw blurRad="38100" dist="38100" dir="2700000" algn="tl">
                    <a:srgbClr val="C0C0C0"/>
                  </a:outerShdw>
                </a:effectLst>
                <a:latin typeface="Times New Roman" panose="02020603050405020304" pitchFamily="18" charset="0"/>
                <a:ea typeface="+mn-ea"/>
                <a:cs typeface="+mn-cs"/>
              </a:rPr>
              <a:t>Là nhân tố cơ bản nhất để TV tiến hành quang hợp</a:t>
            </a:r>
          </a:p>
        </p:txBody>
      </p:sp>
      <p:sp>
        <p:nvSpPr>
          <p:cNvPr id="323588" name="Text Box 4"/>
          <p:cNvSpPr txBox="1">
            <a:spLocks noChangeArrowheads="1"/>
          </p:cNvSpPr>
          <p:nvPr/>
        </p:nvSpPr>
        <p:spPr bwMode="auto">
          <a:xfrm>
            <a:off x="0" y="1371600"/>
            <a:ext cx="3886200" cy="1004888"/>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l">
              <a:defRPr>
                <a:solidFill>
                  <a:schemeClr val="tx1"/>
                </a:solidFill>
                <a:latin typeface="Arial" panose="020B0604020202020204" pitchFamily="34" charset="0"/>
              </a:defRPr>
            </a:lvl1pPr>
            <a:lvl2pPr marL="800100" indent="-342900" algn="l">
              <a:defRPr>
                <a:solidFill>
                  <a:schemeClr val="tx1"/>
                </a:solidFill>
                <a:latin typeface="Arial" panose="020B0604020202020204" pitchFamily="34" charset="0"/>
              </a:defRPr>
            </a:lvl2pPr>
            <a:lvl3pPr marL="1257300" indent="-342900" algn="l">
              <a:defRPr>
                <a:solidFill>
                  <a:schemeClr val="tx1"/>
                </a:solidFill>
                <a:latin typeface="Arial" panose="020B0604020202020204" pitchFamily="34" charset="0"/>
              </a:defRPr>
            </a:lvl3pPr>
            <a:lvl4pPr marL="1714500" indent="-342900" algn="l">
              <a:defRPr>
                <a:solidFill>
                  <a:schemeClr val="tx1"/>
                </a:solidFill>
                <a:latin typeface="Arial" panose="020B0604020202020204" pitchFamily="34" charset="0"/>
              </a:defRPr>
            </a:lvl4pPr>
            <a:lvl5pPr marL="2171700" indent="-342900" algn="l">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50000"/>
              </a:spcBef>
              <a:spcAft>
                <a:spcPct val="0"/>
              </a:spcAft>
              <a:buClrTx/>
              <a:buSzTx/>
              <a:buFontTx/>
              <a:buAutoNum type="arabicPeriod"/>
              <a:defRPr/>
            </a:pPr>
            <a:r>
              <a:rPr kumimoji="0" lang="en-US" altLang="en-US" sz="2400" b="1" i="0" u="none" strike="noStrike" kern="1200" cap="none" spc="0" normalizeH="0" baseline="0" noProof="0" dirty="0" smtClean="0">
                <a:ln>
                  <a:noFill/>
                </a:ln>
                <a:solidFill>
                  <a:srgbClr val="000000"/>
                </a:solidFill>
                <a:effectLst>
                  <a:outerShdw blurRad="38100" dist="38100" dir="2700000" algn="tl">
                    <a:srgbClr val="C0C0C0"/>
                  </a:outerShdw>
                </a:effectLst>
                <a:uLnTx/>
                <a:uFillTx/>
                <a:latin typeface="Times New Roman" panose="02020603050405020304" pitchFamily="18" charset="0"/>
                <a:ea typeface="+mn-ea"/>
                <a:cs typeface="+mn-cs"/>
              </a:rPr>
              <a:t>Cường độ ánh sáng</a:t>
            </a:r>
          </a:p>
          <a:p>
            <a:pPr marL="342900" marR="0" lvl="0" indent="-342900" algn="l" defTabSz="914400" rtl="0" eaLnBrk="1" fontAlgn="base" latinLnBrk="0" hangingPunct="1">
              <a:lnSpc>
                <a:spcPct val="100000"/>
              </a:lnSpc>
              <a:spcBef>
                <a:spcPct val="50000"/>
              </a:spcBef>
              <a:spcAft>
                <a:spcPct val="0"/>
              </a:spcAft>
              <a:buClrTx/>
              <a:buSzTx/>
              <a:buFontTx/>
              <a:buNone/>
              <a:defRPr/>
            </a:pPr>
            <a:r>
              <a:rPr kumimoji="0" lang="en-US" altLang="en-US" sz="2400" b="1" i="0" u="none" strike="noStrike" kern="1200" cap="none" spc="0" normalizeH="0" baseline="0" noProof="0" dirty="0" smtClean="0">
                <a:ln>
                  <a:noFill/>
                </a:ln>
                <a:solidFill>
                  <a:srgbClr val="000000"/>
                </a:solidFill>
                <a:effectLst>
                  <a:outerShdw blurRad="38100" dist="38100" dir="2700000" algn="tl">
                    <a:srgbClr val="C0C0C0"/>
                  </a:outerShdw>
                </a:effectLst>
                <a:uLnTx/>
                <a:uFillTx/>
                <a:latin typeface="Times New Roman" panose="02020603050405020304" pitchFamily="18" charset="0"/>
                <a:ea typeface="+mn-ea"/>
                <a:cs typeface="+mn-cs"/>
              </a:rPr>
              <a:t>2. Quang phổ của ánh sáng</a:t>
            </a:r>
          </a:p>
        </p:txBody>
      </p:sp>
      <p:pic>
        <p:nvPicPr>
          <p:cNvPr id="323593" name="Picture 9" descr="H8-12-Quang pho"/>
          <p:cNvPicPr>
            <a:picLocks noChangeAspect="1"/>
          </p:cNvPicPr>
          <p:nvPr/>
        </p:nvPicPr>
        <p:blipFill>
          <a:blip r:embed="rId2"/>
          <a:stretch>
            <a:fillRect/>
          </a:stretch>
        </p:blipFill>
        <p:spPr>
          <a:xfrm>
            <a:off x="3581400" y="2438400"/>
            <a:ext cx="5562600" cy="4419600"/>
          </a:xfrm>
          <a:prstGeom prst="rect">
            <a:avLst/>
          </a:prstGeom>
          <a:noFill/>
          <a:ln w="9525">
            <a:noFill/>
          </a:ln>
        </p:spPr>
      </p:pic>
      <p:sp>
        <p:nvSpPr>
          <p:cNvPr id="323594" name="AutoShape 10"/>
          <p:cNvSpPr>
            <a:spLocks noChangeArrowheads="1"/>
          </p:cNvSpPr>
          <p:nvPr/>
        </p:nvSpPr>
        <p:spPr bwMode="auto">
          <a:xfrm>
            <a:off x="152400" y="2438400"/>
            <a:ext cx="3505200" cy="2209800"/>
          </a:xfrm>
          <a:prstGeom prst="cloudCallout">
            <a:avLst>
              <a:gd name="adj1" fmla="val -49458"/>
              <a:gd name="adj2" fmla="val 158981"/>
            </a:avLst>
          </a:prstGeom>
          <a:solidFill>
            <a:srgbClr val="B2D494"/>
          </a:solidFill>
          <a:ln>
            <a:noFill/>
          </a:ln>
          <a:effectLst/>
          <a:extLst>
            <a:ext uri="{91240B29-F687-4F45-9708-019B960494DF}">
              <a14:hiddenLine xmlns:a14="http://schemas.microsoft.com/office/drawing/2010/main" w="28575">
                <a:solidFill>
                  <a:srgbClr val="FFCC99"/>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2000" b="0" i="0" u="none" strike="noStrike" kern="1200" cap="none" spc="0" normalizeH="0" baseline="0" noProof="0" dirty="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rPr>
              <a:t>Các tia sáng có độ dài bước sóng </a:t>
            </a:r>
            <a:r>
              <a:rPr kumimoji="0" lang="en-US" altLang="en-US" sz="2000" b="0" i="0" u="none" strike="noStrike" kern="1200" cap="none" spc="0" normalizeH="0" baseline="0" noProof="0" dirty="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rPr>
              <a:t>khác</a:t>
            </a:r>
            <a:r>
              <a:rPr kumimoji="0" lang="en-US" altLang="en-US" sz="2000" b="0" i="0" u="none" strike="noStrike" kern="1200" cap="none" spc="0" normalizeH="0" baseline="0" noProof="0" dirty="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rPr>
              <a:t> nhau có ảnh hưởng </a:t>
            </a:r>
            <a:r>
              <a:rPr kumimoji="0" lang="en-US" altLang="en-US" sz="2000" b="0" i="0" u="none" strike="noStrike" kern="1200" cap="none" spc="0" normalizeH="0" baseline="0" noProof="0" dirty="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rPr>
              <a:t>khác nhau </a:t>
            </a:r>
            <a:r>
              <a:rPr kumimoji="0" lang="en-US" altLang="en-US" sz="2000" b="0" i="0" u="none" strike="noStrike" kern="1200" cap="none" spc="0" normalizeH="0" baseline="0" noProof="0" dirty="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rPr>
              <a:t>đến cường độ quang hợp không?</a:t>
            </a:r>
          </a:p>
        </p:txBody>
      </p:sp>
      <p:sp>
        <p:nvSpPr>
          <p:cNvPr id="323596" name="AutoShape 12"/>
          <p:cNvSpPr>
            <a:spLocks noChangeArrowheads="1"/>
          </p:cNvSpPr>
          <p:nvPr/>
        </p:nvSpPr>
        <p:spPr bwMode="auto">
          <a:xfrm>
            <a:off x="-76200" y="4648200"/>
            <a:ext cx="3657600" cy="1905000"/>
          </a:xfrm>
          <a:prstGeom prst="cloudCallout">
            <a:avLst>
              <a:gd name="adj1" fmla="val -41144"/>
              <a:gd name="adj2" fmla="val 128417"/>
            </a:avLst>
          </a:prstGeom>
          <a:solidFill>
            <a:schemeClr val="hlink"/>
          </a:solidFill>
          <a:ln>
            <a:noFill/>
          </a:ln>
          <a:effectLst/>
          <a:extLst>
            <a:ext uri="{91240B29-F687-4F45-9708-019B960494DF}">
              <a14:hiddenLine xmlns:a14="http://schemas.microsoft.com/office/drawing/2010/main" w="28575">
                <a:solidFill>
                  <a:srgbClr val="FFCC99"/>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24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imes New Roman" panose="02020603050405020304" pitchFamily="18" charset="0"/>
                <a:ea typeface="+mn-ea"/>
                <a:cs typeface="+mn-cs"/>
              </a:rPr>
              <a:t>Quang hợp chỉ xảy ra tại miền ánh sáng nào?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3593"/>
                                        </p:tgtEl>
                                        <p:attrNameLst>
                                          <p:attrName>style.visibility</p:attrName>
                                        </p:attrNameLst>
                                      </p:cBhvr>
                                      <p:to>
                                        <p:strVal val="visible"/>
                                      </p:to>
                                    </p:set>
                                    <p:animEffect transition="in" filter="fade">
                                      <p:cBhvr>
                                        <p:cTn id="7" dur="500"/>
                                        <p:tgtEl>
                                          <p:spTgt spid="32359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23596"/>
                                        </p:tgtEl>
                                        <p:attrNameLst>
                                          <p:attrName>style.visibility</p:attrName>
                                        </p:attrNameLst>
                                      </p:cBhvr>
                                      <p:to>
                                        <p:strVal val="visible"/>
                                      </p:to>
                                    </p:set>
                                    <p:animEffect transition="in" filter="fade">
                                      <p:cBhvr>
                                        <p:cTn id="12" dur="500"/>
                                        <p:tgtEl>
                                          <p:spTgt spid="3235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359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Text Box 2"/>
          <p:cNvSpPr txBox="1">
            <a:spLocks noChangeArrowheads="1"/>
          </p:cNvSpPr>
          <p:nvPr/>
        </p:nvSpPr>
        <p:spPr bwMode="auto">
          <a:xfrm>
            <a:off x="1219200" y="152400"/>
            <a:ext cx="2057400" cy="519113"/>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1" hangingPunct="1">
              <a:spcBef>
                <a:spcPct val="50000"/>
              </a:spcBef>
              <a:buClrTx/>
              <a:buSzTx/>
              <a:buFontTx/>
              <a:buNone/>
              <a:defRPr/>
            </a:pPr>
            <a:r>
              <a:rPr kumimoji="0" lang="en-US" altLang="en-US" sz="2800" kern="1200" cap="none" spc="0" normalizeH="0" baseline="0" noProof="0">
                <a:solidFill>
                  <a:srgbClr val="FFFF00"/>
                </a:solidFill>
                <a:effectLst>
                  <a:outerShdw blurRad="38100" dist="38100" dir="2700000" algn="tl">
                    <a:srgbClr val="C0C0C0"/>
                  </a:outerShdw>
                </a:effectLst>
                <a:latin typeface="Times New Roman" panose="02020603050405020304" pitchFamily="18" charset="0"/>
                <a:ea typeface="+mn-ea"/>
                <a:cs typeface="+mn-cs"/>
              </a:rPr>
              <a:t>I- Ánh sáng</a:t>
            </a:r>
          </a:p>
        </p:txBody>
      </p:sp>
      <p:sp>
        <p:nvSpPr>
          <p:cNvPr id="324612" name="Text Box 4"/>
          <p:cNvSpPr txBox="1">
            <a:spLocks noChangeArrowheads="1"/>
          </p:cNvSpPr>
          <p:nvPr/>
        </p:nvSpPr>
        <p:spPr bwMode="auto">
          <a:xfrm>
            <a:off x="0" y="1371600"/>
            <a:ext cx="3886200" cy="1004888"/>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l">
              <a:defRPr>
                <a:solidFill>
                  <a:schemeClr val="tx1"/>
                </a:solidFill>
                <a:latin typeface="Arial" panose="020B0604020202020204" pitchFamily="34" charset="0"/>
              </a:defRPr>
            </a:lvl1pPr>
            <a:lvl2pPr marL="800100" indent="-342900" algn="l">
              <a:defRPr>
                <a:solidFill>
                  <a:schemeClr val="tx1"/>
                </a:solidFill>
                <a:latin typeface="Arial" panose="020B0604020202020204" pitchFamily="34" charset="0"/>
              </a:defRPr>
            </a:lvl2pPr>
            <a:lvl3pPr marL="1257300" indent="-342900" algn="l">
              <a:defRPr>
                <a:solidFill>
                  <a:schemeClr val="tx1"/>
                </a:solidFill>
                <a:latin typeface="Arial" panose="020B0604020202020204" pitchFamily="34" charset="0"/>
              </a:defRPr>
            </a:lvl3pPr>
            <a:lvl4pPr marL="1714500" indent="-342900" algn="l">
              <a:defRPr>
                <a:solidFill>
                  <a:schemeClr val="tx1"/>
                </a:solidFill>
                <a:latin typeface="Arial" panose="020B0604020202020204" pitchFamily="34" charset="0"/>
              </a:defRPr>
            </a:lvl4pPr>
            <a:lvl5pPr marL="2171700" indent="-342900" algn="l">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50000"/>
              </a:spcBef>
              <a:spcAft>
                <a:spcPct val="0"/>
              </a:spcAft>
              <a:buClrTx/>
              <a:buSzTx/>
              <a:buFontTx/>
              <a:buAutoNum type="arabicPeriod"/>
              <a:defRPr/>
            </a:pPr>
            <a:r>
              <a:rPr kumimoji="0" lang="en-US" altLang="en-US" sz="2400" b="1" i="0" u="none" strike="noStrike" kern="1200" cap="none" spc="0" normalizeH="0" baseline="0" noProof="0" smtClean="0">
                <a:ln>
                  <a:noFill/>
                </a:ln>
                <a:solidFill>
                  <a:srgbClr val="000000"/>
                </a:solidFill>
                <a:effectLst>
                  <a:outerShdw blurRad="38100" dist="38100" dir="2700000" algn="tl">
                    <a:srgbClr val="C0C0C0"/>
                  </a:outerShdw>
                </a:effectLst>
                <a:uLnTx/>
                <a:uFillTx/>
                <a:latin typeface="Times New Roman" panose="02020603050405020304" pitchFamily="18" charset="0"/>
                <a:ea typeface="+mn-ea"/>
                <a:cs typeface="+mn-cs"/>
              </a:rPr>
              <a:t>Cường độ ánh sáng</a:t>
            </a:r>
          </a:p>
          <a:p>
            <a:pPr marL="342900" marR="0" lvl="0" indent="-342900" algn="l" defTabSz="914400" rtl="0" eaLnBrk="1" fontAlgn="base" latinLnBrk="0" hangingPunct="1">
              <a:lnSpc>
                <a:spcPct val="100000"/>
              </a:lnSpc>
              <a:spcBef>
                <a:spcPct val="50000"/>
              </a:spcBef>
              <a:spcAft>
                <a:spcPct val="0"/>
              </a:spcAft>
              <a:buClrTx/>
              <a:buSzTx/>
              <a:buFontTx/>
              <a:buNone/>
              <a:defRPr/>
            </a:pPr>
            <a:r>
              <a:rPr kumimoji="0" lang="en-US" altLang="en-US" sz="2400" b="1" i="0" u="none" strike="noStrike" kern="1200" cap="none" spc="0" normalizeH="0" baseline="0" noProof="0" smtClean="0">
                <a:ln>
                  <a:noFill/>
                </a:ln>
                <a:solidFill>
                  <a:srgbClr val="000000"/>
                </a:solidFill>
                <a:effectLst>
                  <a:outerShdw blurRad="38100" dist="38100" dir="2700000" algn="tl">
                    <a:srgbClr val="C0C0C0"/>
                  </a:outerShdw>
                </a:effectLst>
                <a:uLnTx/>
                <a:uFillTx/>
                <a:latin typeface="Times New Roman" panose="02020603050405020304" pitchFamily="18" charset="0"/>
                <a:ea typeface="+mn-ea"/>
                <a:cs typeface="+mn-cs"/>
              </a:rPr>
              <a:t>2. Quang phổ của ánh sáng</a:t>
            </a:r>
          </a:p>
        </p:txBody>
      </p:sp>
      <p:pic>
        <p:nvPicPr>
          <p:cNvPr id="324616" name="Picture 8" descr="Cuong do hap thu anh sang"/>
          <p:cNvPicPr>
            <a:picLocks noChangeAspect="1"/>
          </p:cNvPicPr>
          <p:nvPr/>
        </p:nvPicPr>
        <p:blipFill>
          <a:blip r:embed="rId2"/>
          <a:stretch>
            <a:fillRect/>
          </a:stretch>
        </p:blipFill>
        <p:spPr>
          <a:xfrm>
            <a:off x="3657600" y="1447800"/>
            <a:ext cx="5486400" cy="5410200"/>
          </a:xfrm>
          <a:prstGeom prst="rect">
            <a:avLst/>
          </a:prstGeom>
          <a:noFill/>
          <a:ln w="9525">
            <a:noFill/>
          </a:ln>
        </p:spPr>
      </p:pic>
      <p:sp>
        <p:nvSpPr>
          <p:cNvPr id="324618" name="AutoShape 10"/>
          <p:cNvSpPr>
            <a:spLocks noChangeArrowheads="1"/>
          </p:cNvSpPr>
          <p:nvPr/>
        </p:nvSpPr>
        <p:spPr bwMode="auto">
          <a:xfrm>
            <a:off x="0" y="2514600"/>
            <a:ext cx="3886200" cy="4343400"/>
          </a:xfrm>
          <a:prstGeom prst="horizontalScroll">
            <a:avLst>
              <a:gd name="adj" fmla="val 12500"/>
            </a:avLst>
          </a:prstGeom>
          <a:solidFill>
            <a:srgbClr val="66CCFF"/>
          </a:solidFill>
          <a:ln>
            <a:noFill/>
          </a:ln>
          <a:effectLst/>
          <a:extLst>
            <a:ext uri="{91240B29-F687-4F45-9708-019B960494DF}">
              <a14:hiddenLine xmlns:a14="http://schemas.microsoft.com/office/drawing/2010/main" w="28575">
                <a:solidFill>
                  <a:srgbClr val="FFCC99"/>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24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mn-cs"/>
            </a:endParaRPr>
          </a:p>
        </p:txBody>
      </p:sp>
      <p:sp>
        <p:nvSpPr>
          <p:cNvPr id="324619" name="Text Box 11"/>
          <p:cNvSpPr txBox="1">
            <a:spLocks noChangeArrowheads="1"/>
          </p:cNvSpPr>
          <p:nvPr/>
        </p:nvSpPr>
        <p:spPr bwMode="auto">
          <a:xfrm>
            <a:off x="381000" y="3276600"/>
            <a:ext cx="3581400" cy="2554288"/>
          </a:xfrm>
          <a:prstGeom prst="rect">
            <a:avLst/>
          </a:prstGeom>
          <a:noFill/>
          <a:ln>
            <a:noFill/>
          </a:ln>
          <a:effectLst/>
          <a:extLst>
            <a:ext uri="{909E8E84-426E-40DD-AFC4-6F175D3DCCD1}">
              <a14:hiddenFill xmlns:a14="http://schemas.microsoft.com/office/drawing/2010/main">
                <a:gradFill rotWithShape="0">
                  <a:gsLst>
                    <a:gs pos="0">
                      <a:srgbClr val="FFFF00"/>
                    </a:gs>
                    <a:gs pos="50000">
                      <a:srgbClr val="DCDC00"/>
                    </a:gs>
                    <a:gs pos="100000">
                      <a:srgbClr val="FFFF00"/>
                    </a:gs>
                  </a:gsLst>
                  <a:lin ang="5400000" scaled="1"/>
                </a:gradFill>
              </a14:hiddenFill>
            </a:ext>
            <a:ext uri="{91240B29-F687-4F45-9708-019B960494DF}">
              <a14:hiddenLine xmlns:a14="http://schemas.microsoft.com/office/drawing/2010/main" w="28575">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1" hangingPunct="1">
              <a:spcBef>
                <a:spcPct val="50000"/>
              </a:spcBef>
              <a:buClrTx/>
              <a:buSzTx/>
              <a:buFontTx/>
              <a:buNone/>
              <a:defRPr/>
            </a:pPr>
            <a:r>
              <a:rPr kumimoji="0" lang="en-US" altLang="en-US" sz="2000" u="sng"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Thí nghiệm của Enghenman</a:t>
            </a:r>
            <a:r>
              <a:rPr kumimoji="0" lang="en-US" altLang="en-US" sz="2000"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 Chiếu 1 chùm tia sáng lên tiêu bản chứa sợi tảo lục, dùng vi khuẩn hiếu khí để phát hiện O</a:t>
            </a:r>
            <a:r>
              <a:rPr kumimoji="0" lang="en-US" altLang="en-US" sz="2000" kern="1200" cap="none" spc="0" normalizeH="0" baseline="-2500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2</a:t>
            </a:r>
            <a:r>
              <a:rPr kumimoji="0" lang="en-US" altLang="en-US" sz="2000" kern="1200" cap="none" spc="0" normalizeH="0" baseline="0" noProof="0" dirty="0">
                <a:solidFill>
                  <a:srgbClr val="000000"/>
                </a:solidFill>
                <a:effectLst>
                  <a:outerShdw blurRad="38100" dist="38100" dir="2700000" algn="tl">
                    <a:srgbClr val="C0C0C0"/>
                  </a:outerShdw>
                </a:effectLst>
                <a:latin typeface="Times New Roman" panose="02020603050405020304" pitchFamily="18" charset="0"/>
                <a:ea typeface="+mn-ea"/>
                <a:cs typeface="+mn-cs"/>
              </a:rPr>
              <a:t> giải phóng ra trong quang hợp. Kết quả: các Vi khuẩn hiếu khí tập trung nhiều ở miền ánh sáng tím và đỏ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24616"/>
                                        </p:tgtEl>
                                        <p:attrNameLst>
                                          <p:attrName>style.visibility</p:attrName>
                                        </p:attrNameLst>
                                      </p:cBhvr>
                                      <p:to>
                                        <p:strVal val="visible"/>
                                      </p:to>
                                    </p:set>
                                    <p:animEffect transition="in" filter="box(in)">
                                      <p:cBhvr>
                                        <p:cTn id="7" dur="500"/>
                                        <p:tgtEl>
                                          <p:spTgt spid="3246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db2004146l">
  <a:themeElements>
    <a:clrScheme name="cdb2004146l 3">
      <a:dk1>
        <a:srgbClr val="003366"/>
      </a:dk1>
      <a:lt1>
        <a:srgbClr val="FFFFFF"/>
      </a:lt1>
      <a:dk2>
        <a:srgbClr val="5086C2"/>
      </a:dk2>
      <a:lt2>
        <a:srgbClr val="C0C0C0"/>
      </a:lt2>
      <a:accent1>
        <a:srgbClr val="DE8848"/>
      </a:accent1>
      <a:accent2>
        <a:srgbClr val="85BA54"/>
      </a:accent2>
      <a:accent3>
        <a:srgbClr val="FFFFFF"/>
      </a:accent3>
      <a:accent4>
        <a:srgbClr val="002A56"/>
      </a:accent4>
      <a:accent5>
        <a:srgbClr val="ECC3B1"/>
      </a:accent5>
      <a:accent6>
        <a:srgbClr val="78A84B"/>
      </a:accent6>
      <a:hlink>
        <a:srgbClr val="4C59D2"/>
      </a:hlink>
      <a:folHlink>
        <a:srgbClr val="A0B5C4"/>
      </a:folHlink>
    </a:clrScheme>
    <a:fontScheme name="cdb2004146l">
      <a:majorFont>
        <a:latin typeface=".VnHelvetInsH"/>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rgbClr val="FFFF00"/>
            </a:gs>
            <a:gs pos="50000">
              <a:srgbClr val="DCDC00"/>
            </a:gs>
            <a:gs pos="100000">
              <a:srgbClr val="FFFF00"/>
            </a:gs>
          </a:gsLst>
          <a:lin ang="5400000" scaled="1"/>
        </a:gradFill>
        <a:ln>
          <a:noFill/>
        </a:ln>
      </a:spPr>
      <a:bodyPr vert="horz" wrap="square" lIns="91440" tIns="45720" rIns="91440" bIns="45720" numCol="1" anchor="ctr"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altLang="en-US" sz="2400" b="1"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anose="02020603050405020304" pitchFamily="18" charset="0"/>
          </a:defRPr>
        </a:defPPr>
      </a:lstStyle>
    </a:spDef>
    <a:lnDef>
      <a:spPr bwMode="auto">
        <a:xfrm>
          <a:off x="0" y="0"/>
          <a:ext cx="1" cy="1"/>
        </a:xfrm>
        <a:custGeom>
          <a:avLst/>
          <a:gdLst/>
          <a:ahLst/>
          <a:cxnLst/>
          <a:rect l="0" t="0" r="0" b="0"/>
          <a:pathLst/>
        </a:custGeom>
        <a:gradFill rotWithShape="0">
          <a:gsLst>
            <a:gs pos="0">
              <a:srgbClr val="FFFF00"/>
            </a:gs>
            <a:gs pos="50000">
              <a:srgbClr val="DCDC00"/>
            </a:gs>
            <a:gs pos="100000">
              <a:srgbClr val="FFFF00"/>
            </a:gs>
          </a:gsLst>
          <a:lin ang="5400000" scaled="1"/>
        </a:gradFill>
        <a:ln>
          <a:noFill/>
        </a:ln>
      </a:spPr>
      <a:bodyPr vert="horz" wrap="square" lIns="91440" tIns="45720" rIns="91440" bIns="45720" numCol="1" anchor="ctr"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altLang="en-US" sz="2400" b="1"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anose="02020603050405020304" pitchFamily="18" charset="0"/>
          </a:defRPr>
        </a:defPPr>
      </a:lstStyle>
    </a:lnDef>
  </a:objectDefaults>
  <a:extraClrSchemeLst>
    <a:extraClrScheme>
      <a:clrScheme name="cdb2004146l 1">
        <a:dk1>
          <a:srgbClr val="48806B"/>
        </a:dk1>
        <a:lt1>
          <a:srgbClr val="FFFFFF"/>
        </a:lt1>
        <a:dk2>
          <a:srgbClr val="77956D"/>
        </a:dk2>
        <a:lt2>
          <a:srgbClr val="C0C0C0"/>
        </a:lt2>
        <a:accent1>
          <a:srgbClr val="6BB9C3"/>
        </a:accent1>
        <a:accent2>
          <a:srgbClr val="E7BA15"/>
        </a:accent2>
        <a:accent3>
          <a:srgbClr val="FFFFFF"/>
        </a:accent3>
        <a:accent4>
          <a:srgbClr val="3C6C5A"/>
        </a:accent4>
        <a:accent5>
          <a:srgbClr val="BAD9DE"/>
        </a:accent5>
        <a:accent6>
          <a:srgbClr val="D1A812"/>
        </a:accent6>
        <a:hlink>
          <a:srgbClr val="76C14D"/>
        </a:hlink>
        <a:folHlink>
          <a:srgbClr val="B0C29C"/>
        </a:folHlink>
      </a:clrScheme>
      <a:clrMap bg1="lt1" tx1="dk1" bg2="lt2" tx2="dk2" accent1="accent1" accent2="accent2" accent3="accent3" accent4="accent4" accent5="accent5" accent6="accent6" hlink="hlink" folHlink="folHlink"/>
    </a:extraClrScheme>
    <a:extraClrScheme>
      <a:clrScheme name="cdb2004146l 2">
        <a:dk1>
          <a:srgbClr val="5F5F5F"/>
        </a:dk1>
        <a:lt1>
          <a:srgbClr val="FFFFFF"/>
        </a:lt1>
        <a:dk2>
          <a:srgbClr val="8D8D8D"/>
        </a:dk2>
        <a:lt2>
          <a:srgbClr val="C0C0C0"/>
        </a:lt2>
        <a:accent1>
          <a:srgbClr val="8EC072"/>
        </a:accent1>
        <a:accent2>
          <a:srgbClr val="5DB8CD"/>
        </a:accent2>
        <a:accent3>
          <a:srgbClr val="FFFFFF"/>
        </a:accent3>
        <a:accent4>
          <a:srgbClr val="505050"/>
        </a:accent4>
        <a:accent5>
          <a:srgbClr val="C6DCBC"/>
        </a:accent5>
        <a:accent6>
          <a:srgbClr val="53A6BA"/>
        </a:accent6>
        <a:hlink>
          <a:srgbClr val="D68B40"/>
        </a:hlink>
        <a:folHlink>
          <a:srgbClr val="D5D179"/>
        </a:folHlink>
      </a:clrScheme>
      <a:clrMap bg1="lt1" tx1="dk1" bg2="lt2" tx2="dk2" accent1="accent1" accent2="accent2" accent3="accent3" accent4="accent4" accent5="accent5" accent6="accent6" hlink="hlink" folHlink="folHlink"/>
    </a:extraClrScheme>
    <a:extraClrScheme>
      <a:clrScheme name="cdb2004146l 3">
        <a:dk1>
          <a:srgbClr val="003366"/>
        </a:dk1>
        <a:lt1>
          <a:srgbClr val="FFFFFF"/>
        </a:lt1>
        <a:dk2>
          <a:srgbClr val="5086C2"/>
        </a:dk2>
        <a:lt2>
          <a:srgbClr val="C0C0C0"/>
        </a:lt2>
        <a:accent1>
          <a:srgbClr val="DE8848"/>
        </a:accent1>
        <a:accent2>
          <a:srgbClr val="85BA54"/>
        </a:accent2>
        <a:accent3>
          <a:srgbClr val="FFFFFF"/>
        </a:accent3>
        <a:accent4>
          <a:srgbClr val="002A56"/>
        </a:accent4>
        <a:accent5>
          <a:srgbClr val="ECC3B1"/>
        </a:accent5>
        <a:accent6>
          <a:srgbClr val="78A84B"/>
        </a:accent6>
        <a:hlink>
          <a:srgbClr val="4C59D2"/>
        </a:hlink>
        <a:folHlink>
          <a:srgbClr val="A0B5C4"/>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rgbClr val="FFFF00"/>
            </a:gs>
            <a:gs pos="50000">
              <a:srgbClr val="DCDC00"/>
            </a:gs>
            <a:gs pos="100000">
              <a:srgbClr val="FFFF00"/>
            </a:gs>
          </a:gsLst>
          <a:lin ang="5400000" scaled="1"/>
        </a:gradFill>
        <a:ln>
          <a:noFill/>
        </a:ln>
      </a:spPr>
      <a:bodyPr vert="horz" wrap="square" lIns="91440" tIns="45720" rIns="91440" bIns="45720" numCol="1" anchor="ctr"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altLang="en-US" sz="2400" b="1"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anose="02020603050405020304" pitchFamily="18" charset="0"/>
          </a:defRPr>
        </a:defPPr>
      </a:lstStyle>
    </a:spDef>
    <a:lnDef>
      <a:spPr bwMode="auto">
        <a:xfrm>
          <a:off x="0" y="0"/>
          <a:ext cx="1" cy="1"/>
        </a:xfrm>
        <a:custGeom>
          <a:avLst/>
          <a:gdLst/>
          <a:ahLst/>
          <a:cxnLst/>
          <a:rect l="0" t="0" r="0" b="0"/>
          <a:pathLst/>
        </a:custGeom>
        <a:gradFill rotWithShape="0">
          <a:gsLst>
            <a:gs pos="0">
              <a:srgbClr val="FFFF00"/>
            </a:gs>
            <a:gs pos="50000">
              <a:srgbClr val="DCDC00"/>
            </a:gs>
            <a:gs pos="100000">
              <a:srgbClr val="FFFF00"/>
            </a:gs>
          </a:gsLst>
          <a:lin ang="5400000" scaled="1"/>
        </a:gradFill>
        <a:ln>
          <a:noFill/>
        </a:ln>
      </a:spPr>
      <a:bodyPr vert="horz" wrap="square" lIns="91440" tIns="45720" rIns="91440" bIns="45720" numCol="1" anchor="ctr"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altLang="en-US" sz="2400" b="1"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anose="02020603050405020304" pitchFamily="18"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cdb2004146l</Template>
  <TotalTime>0</TotalTime>
  <Words>1126</Words>
  <Application>Microsoft Office PowerPoint</Application>
  <PresentationFormat>On-screen Show (4:3)</PresentationFormat>
  <Paragraphs>129</Paragraphs>
  <Slides>22</Slides>
  <Notes>2</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22</vt:i4>
      </vt:variant>
    </vt:vector>
  </HeadingPairs>
  <TitlesOfParts>
    <vt:vector size="25" baseType="lpstr">
      <vt:lpstr>cdb2004146l</vt:lpstr>
      <vt:lpstr>Profile</vt:lpstr>
      <vt:lpstr>Bitmap Image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Diamond</dc:creator>
  <cp:lastModifiedBy>Steven</cp:lastModifiedBy>
  <cp:revision>201</cp:revision>
  <dcterms:created xsi:type="dcterms:W3CDTF">2008-06-14T05:09:21Z</dcterms:created>
  <dcterms:modified xsi:type="dcterms:W3CDTF">2021-11-14T10:20:11Z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01A915AD7E304773ADAE980F86D8EEFE</vt:lpwstr>
  </property>
  <property fmtid="{D5CDD505-2E9C-101B-9397-08002B2CF9AE}" pid="3" name="KSOProductBuildVer">
    <vt:lpwstr>1033-11.2.0.10351</vt:lpwstr>
  </property>
</Properties>
</file>