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0" r:id="rId2"/>
    <p:sldId id="301" r:id="rId3"/>
    <p:sldId id="285" r:id="rId4"/>
    <p:sldId id="287" r:id="rId5"/>
    <p:sldId id="288" r:id="rId6"/>
    <p:sldId id="299" r:id="rId7"/>
    <p:sldId id="302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80" autoAdjust="0"/>
  </p:normalViewPr>
  <p:slideViewPr>
    <p:cSldViewPr snapToGrid="0">
      <p:cViewPr>
        <p:scale>
          <a:sx n="75" d="100"/>
          <a:sy n="75" d="100"/>
        </p:scale>
        <p:origin x="-12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9D78D-B9A7-43A9-9C53-0696D38902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9E5D-8B4D-4CCC-8826-29591A477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9E5D-8B4D-4CCC-8826-29591A477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9E5D-8B4D-4CCC-8826-29591A477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4384-EA76-4FB8-966C-8669B2084F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F86C-2AF2-449B-84FF-8411E2A2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uy trình xét nghiệm tế bào trong chất d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2" y="2763171"/>
            <a:ext cx="4029368" cy="29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118" y="1222874"/>
            <a:ext cx="6980460" cy="10207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TẾ BÀO NHÂN </a:t>
            </a:r>
            <a:r>
              <a:rPr lang="en-US" dirty="0" smtClean="0"/>
              <a:t>THỰC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348" y="675464"/>
            <a:ext cx="6858000" cy="43388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Bài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10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Cấu tạo của tế bào nhân thự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6114"/>
            <a:ext cx="5114631" cy="34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02" y="0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8069"/>
            <a:ext cx="3893574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Gồm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/>
              <a:t>vi </a:t>
            </a:r>
            <a:r>
              <a:rPr lang="en-US" sz="3200" dirty="0" err="1"/>
              <a:t>ống</a:t>
            </a:r>
            <a:r>
              <a:rPr lang="en-US" sz="3200" dirty="0"/>
              <a:t>, vi </a:t>
            </a:r>
            <a:r>
              <a:rPr lang="en-US" sz="3200" dirty="0" err="1" smtClean="0"/>
              <a:t>sợi</a:t>
            </a:r>
            <a:r>
              <a:rPr lang="en-US" sz="3200" dirty="0"/>
              <a:t>,</a:t>
            </a:r>
            <a:r>
              <a:rPr lang="en-US" sz="3200" dirty="0" smtClean="0"/>
              <a:t> </a:t>
            </a:r>
            <a:r>
              <a:rPr lang="en-US" sz="3200" dirty="0" err="1"/>
              <a:t>sợi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 smtClean="0"/>
              <a:t>gian</a:t>
            </a:r>
            <a:endParaRPr lang="en-US" sz="3200" dirty="0" smtClean="0"/>
          </a:p>
          <a:p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nơi</a:t>
            </a:r>
            <a:r>
              <a:rPr lang="en-US" sz="3200" dirty="0"/>
              <a:t> neo </a:t>
            </a:r>
            <a:r>
              <a:rPr lang="en-US" sz="3200" dirty="0" err="1"/>
              <a:t>đậu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endParaRPr lang="en-US" sz="3200" dirty="0"/>
          </a:p>
        </p:txBody>
      </p:sp>
      <p:pic>
        <p:nvPicPr>
          <p:cNvPr id="1026" name="Picture 2" descr="Nêu cấu trúc và chức năng của khung xương tế b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38" y="2190514"/>
            <a:ext cx="5383161" cy="3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16" y="0"/>
            <a:ext cx="7886700" cy="787681"/>
          </a:xfrm>
        </p:spPr>
        <p:txBody>
          <a:bodyPr/>
          <a:lstStyle/>
          <a:p>
            <a:pPr algn="ctr"/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" y="787682"/>
            <a:ext cx="9014292" cy="6070318"/>
          </a:xfrm>
        </p:spPr>
      </p:pic>
    </p:spTree>
    <p:extLst>
      <p:ext uri="{BB962C8B-B14F-4D97-AF65-F5344CB8AC3E}">
        <p14:creationId xmlns:p14="http://schemas.microsoft.com/office/powerpoint/2010/main" val="36072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70481" y="-67467"/>
            <a:ext cx="7886700" cy="78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4" y="2279107"/>
            <a:ext cx="6799560" cy="4578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115" y="653442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trúc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7115" y="1238217"/>
            <a:ext cx="8568814" cy="182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Khảm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r>
              <a:rPr lang="en-US" sz="3200" dirty="0" smtClean="0"/>
              <a:t>Protein </a:t>
            </a:r>
            <a:r>
              <a:rPr lang="en-US" sz="3200" dirty="0" err="1" smtClean="0"/>
              <a:t>màng</a:t>
            </a:r>
            <a:r>
              <a:rPr lang="en-US" sz="3200" dirty="0" smtClean="0"/>
              <a:t>: </a:t>
            </a:r>
            <a:r>
              <a:rPr lang="en-US" sz="3200" dirty="0" err="1" smtClean="0"/>
              <a:t>kênh</a:t>
            </a:r>
            <a:r>
              <a:rPr lang="en-US" sz="3200" dirty="0" smtClean="0"/>
              <a:t>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, </a:t>
            </a:r>
            <a:r>
              <a:rPr lang="en-US" sz="3200" dirty="0" err="1" smtClean="0"/>
              <a:t>thụ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44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57" y="1347278"/>
            <a:ext cx="5194162" cy="2681107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photpholipit</a:t>
            </a:r>
            <a:r>
              <a:rPr lang="en-US" dirty="0" smtClean="0"/>
              <a:t>: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tan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dầu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70481" y="-67467"/>
            <a:ext cx="7886700" cy="78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7" y="0"/>
            <a:ext cx="3435923" cy="2313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207" y="720214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2057" y="3101467"/>
            <a:ext cx="7886700" cy="268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Kênh</a:t>
            </a:r>
            <a:r>
              <a:rPr lang="en-US" dirty="0" smtClean="0"/>
              <a:t> protein: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 smtClean="0">
                <a:sym typeface="Wingdings" panose="05000000000000000000" pitchFamily="2" charset="2"/>
              </a:rPr>
              <a:t>Màng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chất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có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tính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bán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thấm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Thu </a:t>
            </a:r>
            <a:r>
              <a:rPr lang="en-US" dirty="0" err="1" smtClean="0">
                <a:sym typeface="Wingdings" panose="05000000000000000000" pitchFamily="2" charset="2"/>
              </a:rPr>
              <a:t>nhận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thông</a:t>
            </a:r>
            <a:r>
              <a:rPr lang="en-US" dirty="0" smtClean="0">
                <a:sym typeface="Wingdings" panose="05000000000000000000" pitchFamily="2" charset="2"/>
              </a:rPr>
              <a:t> tin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Glicoprotein</a:t>
            </a:r>
            <a:r>
              <a:rPr lang="en-US" dirty="0" smtClean="0">
                <a:sym typeface="Wingdings" panose="05000000000000000000" pitchFamily="2" charset="2"/>
              </a:rPr>
              <a:t>: “</a:t>
            </a:r>
            <a:r>
              <a:rPr lang="en-US" dirty="0" err="1" smtClean="0">
                <a:sym typeface="Wingdings" panose="05000000000000000000" pitchFamily="2" charset="2"/>
              </a:rPr>
              <a:t>dấu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chuẩn</a:t>
            </a:r>
            <a:r>
              <a:rPr lang="en-US" dirty="0" smtClean="0">
                <a:sym typeface="Wingdings" panose="05000000000000000000" pitchFamily="2" charset="2"/>
              </a:rPr>
              <a:t>” </a:t>
            </a:r>
            <a:r>
              <a:rPr lang="en-US" dirty="0" err="1" smtClean="0">
                <a:sym typeface="Wingdings" panose="05000000000000000000" pitchFamily="2" charset="2"/>
              </a:rPr>
              <a:t>đặc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trưng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từng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loại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tế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bào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nhận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biết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40309" y="2586774"/>
            <a:ext cx="5869859" cy="4271226"/>
            <a:chOff x="1740309" y="2586774"/>
            <a:chExt cx="5869859" cy="4271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0309" y="2586774"/>
              <a:ext cx="5869859" cy="42712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34581" y="6489290"/>
              <a:ext cx="324464" cy="368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0"/>
            <a:ext cx="7999156" cy="1325563"/>
          </a:xfrm>
        </p:spPr>
        <p:txBody>
          <a:bodyPr/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06" y="1220941"/>
            <a:ext cx="7886700" cy="192046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nấm</a:t>
            </a:r>
            <a:endParaRPr lang="en-US" dirty="0"/>
          </a:p>
          <a:p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: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0"/>
            <a:ext cx="7999156" cy="1325563"/>
          </a:xfrm>
        </p:spPr>
        <p:txBody>
          <a:bodyPr/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06" y="1220941"/>
            <a:ext cx="7886700" cy="192046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 smtClean="0"/>
          </a:p>
          <a:p>
            <a:pPr lvl="0"/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dirty="0"/>
          </a:p>
          <a:p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: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92" y="2994774"/>
            <a:ext cx="5736808" cy="38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52" y="324465"/>
            <a:ext cx="7886700" cy="634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biệt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tế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bào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động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vật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tế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bào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vật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89587"/>
            <a:ext cx="4331480" cy="4506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55" y="2304205"/>
            <a:ext cx="5073445" cy="36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214</Words>
  <Application>Microsoft Office PowerPoint</Application>
  <PresentationFormat>On-screen Show (4:3)</PresentationFormat>
  <Paragraphs>29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TẾ BÀO NHÂN THỰC (tt)</vt:lpstr>
      <vt:lpstr>Khung xương tế bào</vt:lpstr>
      <vt:lpstr>Màng sinh chất</vt:lpstr>
      <vt:lpstr>PowerPoint Presentation</vt:lpstr>
      <vt:lpstr>PowerPoint Presentation</vt:lpstr>
      <vt:lpstr>Cấu trúc bên ngoài màng sinh chất</vt:lpstr>
      <vt:lpstr>Cấu trúc bên ngoài màng sinh chất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54</cp:revision>
  <dcterms:created xsi:type="dcterms:W3CDTF">2018-10-31T01:48:17Z</dcterms:created>
  <dcterms:modified xsi:type="dcterms:W3CDTF">2021-11-14T10:22:37Z</dcterms:modified>
</cp:coreProperties>
</file>