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26"/>
  </p:notesMasterIdLst>
  <p:sldIdLst>
    <p:sldId id="380" r:id="rId4"/>
    <p:sldId id="324" r:id="rId5"/>
    <p:sldId id="393" r:id="rId6"/>
    <p:sldId id="396" r:id="rId7"/>
    <p:sldId id="395" r:id="rId8"/>
    <p:sldId id="341" r:id="rId9"/>
    <p:sldId id="374" r:id="rId10"/>
    <p:sldId id="288" r:id="rId11"/>
    <p:sldId id="354" r:id="rId12"/>
    <p:sldId id="400" r:id="rId13"/>
    <p:sldId id="355" r:id="rId14"/>
    <p:sldId id="357" r:id="rId15"/>
    <p:sldId id="347" r:id="rId16"/>
    <p:sldId id="358" r:id="rId17"/>
    <p:sldId id="362" r:id="rId18"/>
    <p:sldId id="361" r:id="rId19"/>
    <p:sldId id="427" r:id="rId20"/>
    <p:sldId id="365" r:id="rId21"/>
    <p:sldId id="366" r:id="rId22"/>
    <p:sldId id="368" r:id="rId23"/>
    <p:sldId id="367" r:id="rId24"/>
    <p:sldId id="430" r:id="rId25"/>
    <p:sldId id="397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FF"/>
    <a:srgbClr val="99FF33"/>
    <a:srgbClr val="99CC00"/>
    <a:srgbClr val="006600"/>
    <a:srgbClr val="33CC33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6"/>
    <p:restoredTop sz="94660"/>
  </p:normalViewPr>
  <p:slideViewPr>
    <p:cSldViewPr showGuides="1">
      <p:cViewPr>
        <p:scale>
          <a:sx n="66" d="100"/>
          <a:sy n="66" d="100"/>
        </p:scale>
        <p:origin x="-504" y="-174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68962" name="Group 168961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68963" name="Group 168962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68964" name="Oval 16896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965" name="Oval 16896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68966" name="Group 168965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68967" name="Group 168966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68968" name="Group 168967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68969" name="Oval 168968"/>
                  <p:cNvSpPr/>
                  <p:nvPr/>
                </p:nvSpPr>
                <p:spPr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970" name="Oval 168969"/>
                  <p:cNvSpPr/>
                  <p:nvPr/>
                </p:nvSpPr>
                <p:spPr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971" name="Group 168970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68972" name="Group 168971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68973" name="Freeform 168972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74" name="Freeform 168973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75" name="Group 168974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68976" name="Freeform 168975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77" name="Freeform 168976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78" name="Group 168977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68979" name="Freeform 168978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80" name="Freeform 168979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81" name="Group 168980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68982" name="Freeform 168981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83" name="Freeform 168982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84" name="Group 168983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68985" name="Freeform 168984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86" name="Freeform 168985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87" name="Group 168986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68988" name="Freeform 168987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89" name="Freeform 168988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90" name="Group 168989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68991" name="Freeform 168990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92" name="Freeform 168991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93" name="Group 168992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68994" name="Freeform 168993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95" name="Freeform 168994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96" name="Group 168995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68997" name="Freeform 168996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98" name="Freeform 168997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99" name="Group 168998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69000" name="Freeform 168999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01" name="Freeform 169000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02" name="Group 169001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69003" name="Freeform 169002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04" name="Freeform 169003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05" name="Group 169004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69006" name="Freeform 169005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07" name="Freeform 169006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08" name="Group 169007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69009" name="Freeform 169008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10" name="Freeform 169009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11" name="Group 169010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69012" name="Freeform 169011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13" name="Freeform 169012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14" name="Group 169013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69015" name="Freeform 169014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16" name="Freeform 169015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17" name="Group 169016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69018" name="Freeform 169017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19" name="Freeform 169018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20" name="Group 169019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69021" name="Freeform 169020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22" name="Freeform 169021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23" name="Group 169022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69024" name="Freeform 169023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25" name="Freeform 169024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26" name="Group 169025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69027" name="Freeform 169026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28" name="Freeform 169027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29" name="Group 169028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69030" name="Freeform 169029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31" name="Freeform 169030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32" name="Group 169031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69033" name="Freeform 169032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34" name="Freeform 169033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sp>
                <p:nvSpPr>
                  <p:cNvPr id="169035" name="Freeform 169034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36" name="Freeform 169035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169037" name="Group 169036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69038" name="Freeform 169037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39" name="Freeform 169038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40" name="Group 169039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69041" name="Freeform 169040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42" name="Freeform 169041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43" name="Group 169042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69044" name="Freeform 169043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45" name="Freeform 169044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46" name="Group 169045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69047" name="Freeform 169046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48" name="Freeform 169047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49" name="Group 169048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69050" name="Freeform 169049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51" name="Freeform 169050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52" name="Group 169051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69053" name="Freeform 169052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54" name="Freeform 169053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55" name="Group 169054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69056" name="Freeform 169055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57" name="Freeform 169056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58" name="Group 169057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69059" name="Freeform 169058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60" name="Freeform 169059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61" name="Group 169060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69062" name="Freeform 169061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63" name="Freeform 169062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64" name="Group 169063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69065" name="Freeform 169064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66" name="Freeform 169065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67" name="Group 169066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69068" name="Freeform 169067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69" name="Freeform 169068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69070" name="Group 169069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69071" name="Group 169070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69072" name="Freeform 169071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xL" fmla="*/ 0 w 36729"/>
                      <a:gd name="txT" fmla="*/ 0 h 21600"/>
                      <a:gd name="txR" fmla="*/ 36729 w 36729"/>
                      <a:gd name="txB" fmla="*/ 21600 h 21600"/>
                    </a:gdLst>
                    <a:ahLst/>
                    <a:cxnLst>
                      <a:cxn ang="0">
                        <a:pos x="36729" y="10451"/>
                      </a:cxn>
                      <a:cxn ang="180">
                        <a:pos x="0" y="12197"/>
                      </a:cxn>
                      <a:cxn ang="270">
                        <a:pos x="17826" y="0"/>
                      </a:cxn>
                    </a:cxnLst>
                    <a:rect l="txL" t="txT" r="txR" b="txB"/>
                    <a:pathLst>
                      <a:path w="36729" h="21600" fill="none">
                        <a:moveTo>
                          <a:pt x="36729" y="10451"/>
                        </a:moveTo>
                        <a:arcTo wR="21600" hR="21600" stAng="-19863773" swAng="7000918"/>
                      </a:path>
                      <a:path w="36729" h="21600" stroke="0">
                        <a:moveTo>
                          <a:pt x="36729" y="10451"/>
                        </a:moveTo>
                        <a:arcTo wR="21600" hR="21600" stAng="-19863773" swAng="7000918"/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3" name="Freeform 169072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xL" fmla="*/ 0 w 30473"/>
                      <a:gd name="txT" fmla="*/ 0 h 22305"/>
                      <a:gd name="txR" fmla="*/ 30473 w 30473"/>
                      <a:gd name="txB" fmla="*/ 22305 h 22305"/>
                    </a:gdLst>
                    <a:ahLst/>
                    <a:cxnLst>
                      <a:cxn ang="180">
                        <a:pos x="0" y="1906"/>
                      </a:cxn>
                      <a:cxn ang="0">
                        <a:pos x="30461" y="22304"/>
                      </a:cxn>
                      <a:cxn ang="90">
                        <a:pos x="8873" y="21600"/>
                      </a:cxn>
                    </a:cxnLst>
                    <a:rect l="txL" t="txT" r="txR" b="txB"/>
                    <a:pathLst>
                      <a:path w="30473" h="22305" fill="none">
                        <a:moveTo>
                          <a:pt x="0" y="1906"/>
                        </a:moveTo>
                        <a:arcTo wR="21600" hR="21600" stAng="-6855218" swAng="6967285"/>
                      </a:path>
                      <a:path w="30473" h="22305" stroke="0">
                        <a:moveTo>
                          <a:pt x="0" y="1906"/>
                        </a:moveTo>
                        <a:arcTo wR="21600" hR="21600" stAng="-6855218" swAng="6967285"/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4" name="Freeform 169073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xL" fmla="*/ 0 w 34812"/>
                      <a:gd name="txT" fmla="*/ 0 h 22305"/>
                      <a:gd name="txR" fmla="*/ 34812 w 34812"/>
                      <a:gd name="txB" fmla="*/ 22305 h 22305"/>
                    </a:gdLst>
                    <a:ahLst/>
                    <a:cxnLst>
                      <a:cxn ang="180">
                        <a:pos x="0" y="4512"/>
                      </a:cxn>
                      <a:cxn ang="0">
                        <a:pos x="34800" y="22304"/>
                      </a:cxn>
                      <a:cxn ang="90">
                        <a:pos x="13212" y="21600"/>
                      </a:cxn>
                    </a:cxnLst>
                    <a:rect l="txL" t="txT" r="txR" b="txB"/>
                    <a:pathLst>
                      <a:path w="34812" h="22305" fill="none">
                        <a:moveTo>
                          <a:pt x="0" y="4512"/>
                        </a:moveTo>
                        <a:arcTo wR="21600" hR="21600" stAng="-7662616" swAng="7774684"/>
                      </a:path>
                      <a:path w="34812" h="22305" stroke="0">
                        <a:moveTo>
                          <a:pt x="0" y="4512"/>
                        </a:moveTo>
                        <a:arcTo wR="21600" hR="21600" stAng="-7662616" swAng="7774684"/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5" name="Freeform 169074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xL" fmla="*/ 0 w 36830"/>
                      <a:gd name="txT" fmla="*/ 0 h 22305"/>
                      <a:gd name="txR" fmla="*/ 36830 w 36830"/>
                      <a:gd name="txB" fmla="*/ 22305 h 22305"/>
                    </a:gdLst>
                    <a:ahLst/>
                    <a:cxnLst>
                      <a:cxn ang="180">
                        <a:pos x="0" y="6282"/>
                      </a:cxn>
                      <a:cxn ang="0">
                        <a:pos x="36818" y="22304"/>
                      </a:cxn>
                      <a:cxn ang="90">
                        <a:pos x="15230" y="21600"/>
                      </a:cxn>
                    </a:cxnLst>
                    <a:rect l="txL" t="txT" r="txR" b="txB"/>
                    <a:pathLst>
                      <a:path w="36830" h="22305" fill="none">
                        <a:moveTo>
                          <a:pt x="0" y="6282"/>
                        </a:moveTo>
                        <a:arcTo wR="21600" hR="21600" stAng="-8090097" swAng="8202165"/>
                      </a:path>
                      <a:path w="36830" h="22305" stroke="0">
                        <a:moveTo>
                          <a:pt x="0" y="6282"/>
                        </a:moveTo>
                        <a:arcTo wR="21600" hR="21600" stAng="-8090097" swAng="8202165"/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6" name="Freeform 169075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xL" fmla="*/ 0 w 31881"/>
                      <a:gd name="txT" fmla="*/ 0 h 21600"/>
                      <a:gd name="txR" fmla="*/ 31881 w 31881"/>
                      <a:gd name="txB" fmla="*/ 21600 h 21600"/>
                    </a:gdLst>
                    <a:ahLst/>
                    <a:cxnLst>
                      <a:cxn ang="180">
                        <a:pos x="0" y="10015"/>
                      </a:cxn>
                      <a:cxn ang="0">
                        <a:pos x="31880" y="4859"/>
                      </a:cxn>
                      <a:cxn ang="90">
                        <a:pos x="18231" y="21600"/>
                      </a:cxn>
                    </a:cxnLst>
                    <a:rect l="txL" t="txT" r="txR" b="txB"/>
                    <a:pathLst>
                      <a:path w="31881" h="21600" fill="none">
                        <a:moveTo>
                          <a:pt x="0" y="10015"/>
                        </a:moveTo>
                        <a:arcTo wR="21600" hR="21600" stAng="-8853950" swAng="5805379"/>
                      </a:path>
                      <a:path w="31881" h="21600" stroke="0">
                        <a:moveTo>
                          <a:pt x="0" y="10015"/>
                        </a:moveTo>
                        <a:arcTo wR="21600" hR="21600" stAng="-8853950" swAng="5805379"/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7" name="Freeform 169076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>
                      <a:gd name="txL" fmla="*/ 0 w 31146"/>
                      <a:gd name="txT" fmla="*/ 0 h 21600"/>
                      <a:gd name="txR" fmla="*/ 31146 w 31146"/>
                      <a:gd name="txB" fmla="*/ 21600 h 21600"/>
                    </a:gdLst>
                    <a:ahLst/>
                    <a:cxnLst>
                      <a:cxn ang="180">
                        <a:pos x="0" y="4512"/>
                      </a:cxn>
                      <a:cxn ang="0">
                        <a:pos x="31145" y="9560"/>
                      </a:cxn>
                      <a:cxn ang="90">
                        <a:pos x="13212" y="21600"/>
                      </a:cxn>
                    </a:cxnLst>
                    <a:rect l="txL" t="txT" r="txR" b="txB"/>
                    <a:pathLst>
                      <a:path w="31146" h="21600" fill="none">
                        <a:moveTo>
                          <a:pt x="0" y="4512"/>
                        </a:moveTo>
                        <a:arcTo wR="21600" hR="21600" stAng="-7662616" swAng="5630000"/>
                      </a:path>
                      <a:path w="31146" h="21600" stroke="0">
                        <a:moveTo>
                          <a:pt x="0" y="4512"/>
                        </a:moveTo>
                        <a:arcTo wR="21600" hR="21600" stAng="-7662616" swAng="5630000"/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8" name="Freeform 169077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169079" name="Freeform 169078"/>
                <p:cNvSpPr/>
                <p:nvPr/>
              </p:nvSpPr>
              <p:spPr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169080" name="Group 169079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69081" name="Freeform 169080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2" name="Freeform 169081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270">
                    <a:pos x="5467" y="0"/>
                  </a:cxn>
                  <a:cxn ang="90">
                    <a:pos x="21588" y="21601"/>
                  </a:cxn>
                  <a:cxn ang="180">
                    <a:pos x="0" y="20897"/>
                  </a:cxn>
                </a:cxnLst>
                <a:rect l="txL" t="txT" r="txR" b="txB"/>
                <a:pathLst>
                  <a:path w="21600" h="21602" fill="none">
                    <a:moveTo>
                      <a:pt x="5467" y="0"/>
                    </a:moveTo>
                    <a:arcTo wR="21600" hR="21600" stAng="-4520344" swAng="4632411"/>
                  </a:path>
                  <a:path w="21600" h="21602" stroke="0">
                    <a:moveTo>
                      <a:pt x="5467" y="0"/>
                    </a:moveTo>
                    <a:arcTo wR="21600" hR="21600" stAng="-4520344" swAng="4632411"/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3" name="Freeform 169082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180">
                    <a:pos x="0" y="1285"/>
                  </a:cxn>
                  <a:cxn ang="0">
                    <a:pos x="28928" y="22304"/>
                  </a:cxn>
                  <a:cxn ang="90">
                    <a:pos x="7340" y="2160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arcTo wR="21600" hR="21600" stAng="-6591916" swAng="6703983"/>
                  </a:path>
                  <a:path w="28940" h="22305" stroke="0">
                    <a:moveTo>
                      <a:pt x="0" y="1285"/>
                    </a:moveTo>
                    <a:arcTo wR="21600" hR="21600" stAng="-6591916" swAng="6703983"/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4" name="Freeform 169083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180">
                    <a:pos x="0" y="4241"/>
                  </a:cxn>
                  <a:cxn ang="0">
                    <a:pos x="34443" y="22304"/>
                  </a:cxn>
                  <a:cxn ang="90">
                    <a:pos x="12855" y="2160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arcTo wR="21600" hR="21600" stAng="-7591281" swAng="7703349"/>
                  </a:path>
                  <a:path w="34455" h="22305" stroke="0">
                    <a:moveTo>
                      <a:pt x="0" y="4241"/>
                    </a:moveTo>
                    <a:arcTo wR="21600" hR="21600" stAng="-7591281" swAng="7703349"/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5" name="Freeform 169084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6" name="Freeform 169085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7" name="Freeform 169086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8" name="Freeform 169087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9" name="Freeform 169088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0" name="Freeform 169089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1" name="Freeform 169090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2" name="Freeform 169091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3" name="Freeform 169092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4" name="Freeform 169093"/>
              <p:cNvSpPr/>
              <p:nvPr/>
            </p:nvSpPr>
            <p:spPr>
              <a:xfrm rot="-20253369" flipH="1">
                <a:off x="1702" y="1506"/>
                <a:ext cx="442" cy="83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69095" name="Title 169094"/>
          <p:cNvSpPr>
            <a:spLocks noGrp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69096" name="Subtitle 16909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Tx/>
              <a:buFontTx/>
              <a:buNone/>
              <a:defRPr/>
            </a:lvl1pPr>
            <a:lvl2pPr marL="457200" lvl="1" indent="0" algn="ctr">
              <a:buClr>
                <a:schemeClr val="folHlink"/>
              </a:buClr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 typeface="Times New Roman" panose="02020603050405020304" pitchFamily="18" charset="0"/>
              <a:buNone/>
              <a:defRPr/>
            </a:lvl4pPr>
            <a:lvl5pPr marL="1828800" lvl="4" indent="0" algn="ctr">
              <a:buClrTx/>
              <a:buSzTx/>
              <a:buFont typeface="Times New Roman" panose="02020603050405020304" pitchFamily="18" charset="0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169097" name="Date Placeholder 169096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>
                <a:latin typeface="Arial Black" panose="020B0A04020102020204" pitchFamily="34" charset="0"/>
              </a:defRPr>
            </a:lvl1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9098" name="Footer Placeholder 16909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>
                <a:latin typeface="Arial Black" panose="020B0A04020102020204" pitchFamily="34" charset="0"/>
              </a:defRPr>
            </a:lvl1pPr>
          </a:lstStyle>
          <a:p>
            <a:pPr eaLnBrk="1" hangingPunct="1"/>
            <a:endParaRPr lang="en-US"/>
          </a:p>
        </p:txBody>
      </p:sp>
      <p:sp>
        <p:nvSpPr>
          <p:cNvPr id="169099" name="Slide Number Placeholder 16909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pPr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716657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68962" name="Group 168961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68963" name="Group 168962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68964" name="Oval 16896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965" name="Oval 16896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68966" name="Group 168965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68967" name="Group 168966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68968" name="Group 168967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68969" name="Oval 168968"/>
                  <p:cNvSpPr/>
                  <p:nvPr/>
                </p:nvSpPr>
                <p:spPr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970" name="Oval 168969"/>
                  <p:cNvSpPr/>
                  <p:nvPr/>
                </p:nvSpPr>
                <p:spPr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971" name="Group 168970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68972" name="Group 168971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68973" name="Freeform 168972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74" name="Freeform 168973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75" name="Group 168974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68976" name="Freeform 168975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77" name="Freeform 168976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78" name="Group 168977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68979" name="Freeform 168978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80" name="Freeform 168979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81" name="Group 168980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68982" name="Freeform 168981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83" name="Freeform 168982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84" name="Group 168983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68985" name="Freeform 168984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86" name="Freeform 168985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87" name="Group 168986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68988" name="Freeform 168987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89" name="Freeform 168988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90" name="Group 168989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68991" name="Freeform 168990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92" name="Freeform 168991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93" name="Group 168992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68994" name="Freeform 168993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95" name="Freeform 168994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96" name="Group 168995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68997" name="Freeform 168996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8998" name="Freeform 168997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8999" name="Group 168998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69000" name="Freeform 168999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01" name="Freeform 169000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02" name="Group 169001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69003" name="Freeform 169002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04" name="Freeform 169003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05" name="Group 169004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69006" name="Freeform 169005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07" name="Freeform 169006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08" name="Group 169007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69009" name="Freeform 169008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10" name="Freeform 169009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11" name="Group 169010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69012" name="Freeform 169011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13" name="Freeform 169012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14" name="Group 169013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69015" name="Freeform 169014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16" name="Freeform 169015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17" name="Group 169016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69018" name="Freeform 169017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19" name="Freeform 169018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20" name="Group 169019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69021" name="Freeform 169020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22" name="Freeform 169021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23" name="Group 169022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69024" name="Freeform 169023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25" name="Freeform 169024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26" name="Group 169025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69027" name="Freeform 169026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28" name="Freeform 169027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29" name="Group 169028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69030" name="Freeform 169029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31" name="Freeform 169030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32" name="Group 169031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69033" name="Freeform 169032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34" name="Freeform 169033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sp>
                <p:nvSpPr>
                  <p:cNvPr id="169035" name="Freeform 169034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36" name="Freeform 169035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169037" name="Group 169036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69038" name="Freeform 169037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39" name="Freeform 169038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40" name="Group 169039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69041" name="Freeform 169040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42" name="Freeform 169041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43" name="Group 169042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69044" name="Freeform 169043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45" name="Freeform 169044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46" name="Group 169045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69047" name="Freeform 169046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48" name="Freeform 169047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49" name="Group 169048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69050" name="Freeform 169049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51" name="Freeform 169050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52" name="Group 169051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69053" name="Freeform 169052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54" name="Freeform 169053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55" name="Group 169054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69056" name="Freeform 169055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57" name="Freeform 169056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58" name="Group 169057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69059" name="Freeform 169058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60" name="Freeform 169059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61" name="Group 169060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69062" name="Freeform 169061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63" name="Freeform 169062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64" name="Group 169063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69065" name="Freeform 169064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66" name="Freeform 169065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169067" name="Group 169066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69068" name="Freeform 169067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69069" name="Freeform 169068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69070" name="Group 169069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69071" name="Group 169070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69072" name="Freeform 169071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xL" fmla="*/ 0 w 36729"/>
                      <a:gd name="txT" fmla="*/ 0 h 21600"/>
                      <a:gd name="txR" fmla="*/ 36729 w 36729"/>
                      <a:gd name="txB" fmla="*/ 21600 h 21600"/>
                    </a:gdLst>
                    <a:ahLst/>
                    <a:cxnLst>
                      <a:cxn ang="0">
                        <a:pos x="36729" y="10451"/>
                      </a:cxn>
                      <a:cxn ang="180">
                        <a:pos x="0" y="12197"/>
                      </a:cxn>
                      <a:cxn ang="270">
                        <a:pos x="17826" y="0"/>
                      </a:cxn>
                    </a:cxnLst>
                    <a:rect l="txL" t="txT" r="txR" b="txB"/>
                    <a:pathLst>
                      <a:path w="36729" h="21600" fill="none">
                        <a:moveTo>
                          <a:pt x="36729" y="10451"/>
                        </a:moveTo>
                        <a:arcTo wR="21600" hR="21600" stAng="-19863773" swAng="7000918"/>
                      </a:path>
                      <a:path w="36729" h="21600" stroke="0">
                        <a:moveTo>
                          <a:pt x="36729" y="10451"/>
                        </a:moveTo>
                        <a:arcTo wR="21600" hR="21600" stAng="-19863773" swAng="7000918"/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3" name="Freeform 169072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xL" fmla="*/ 0 w 30473"/>
                      <a:gd name="txT" fmla="*/ 0 h 22305"/>
                      <a:gd name="txR" fmla="*/ 30473 w 30473"/>
                      <a:gd name="txB" fmla="*/ 22305 h 22305"/>
                    </a:gdLst>
                    <a:ahLst/>
                    <a:cxnLst>
                      <a:cxn ang="180">
                        <a:pos x="0" y="1906"/>
                      </a:cxn>
                      <a:cxn ang="0">
                        <a:pos x="30461" y="22304"/>
                      </a:cxn>
                      <a:cxn ang="90">
                        <a:pos x="8873" y="21600"/>
                      </a:cxn>
                    </a:cxnLst>
                    <a:rect l="txL" t="txT" r="txR" b="txB"/>
                    <a:pathLst>
                      <a:path w="30473" h="22305" fill="none">
                        <a:moveTo>
                          <a:pt x="0" y="1906"/>
                        </a:moveTo>
                        <a:arcTo wR="21600" hR="21600" stAng="-6855218" swAng="6967285"/>
                      </a:path>
                      <a:path w="30473" h="22305" stroke="0">
                        <a:moveTo>
                          <a:pt x="0" y="1906"/>
                        </a:moveTo>
                        <a:arcTo wR="21600" hR="21600" stAng="-6855218" swAng="6967285"/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4" name="Freeform 169073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xL" fmla="*/ 0 w 34812"/>
                      <a:gd name="txT" fmla="*/ 0 h 22305"/>
                      <a:gd name="txR" fmla="*/ 34812 w 34812"/>
                      <a:gd name="txB" fmla="*/ 22305 h 22305"/>
                    </a:gdLst>
                    <a:ahLst/>
                    <a:cxnLst>
                      <a:cxn ang="180">
                        <a:pos x="0" y="4512"/>
                      </a:cxn>
                      <a:cxn ang="0">
                        <a:pos x="34800" y="22304"/>
                      </a:cxn>
                      <a:cxn ang="90">
                        <a:pos x="13212" y="21600"/>
                      </a:cxn>
                    </a:cxnLst>
                    <a:rect l="txL" t="txT" r="txR" b="txB"/>
                    <a:pathLst>
                      <a:path w="34812" h="22305" fill="none">
                        <a:moveTo>
                          <a:pt x="0" y="4512"/>
                        </a:moveTo>
                        <a:arcTo wR="21600" hR="21600" stAng="-7662616" swAng="7774684"/>
                      </a:path>
                      <a:path w="34812" h="22305" stroke="0">
                        <a:moveTo>
                          <a:pt x="0" y="4512"/>
                        </a:moveTo>
                        <a:arcTo wR="21600" hR="21600" stAng="-7662616" swAng="7774684"/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5" name="Freeform 169074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xL" fmla="*/ 0 w 36830"/>
                      <a:gd name="txT" fmla="*/ 0 h 22305"/>
                      <a:gd name="txR" fmla="*/ 36830 w 36830"/>
                      <a:gd name="txB" fmla="*/ 22305 h 22305"/>
                    </a:gdLst>
                    <a:ahLst/>
                    <a:cxnLst>
                      <a:cxn ang="180">
                        <a:pos x="0" y="6282"/>
                      </a:cxn>
                      <a:cxn ang="0">
                        <a:pos x="36818" y="22304"/>
                      </a:cxn>
                      <a:cxn ang="90">
                        <a:pos x="15230" y="21600"/>
                      </a:cxn>
                    </a:cxnLst>
                    <a:rect l="txL" t="txT" r="txR" b="txB"/>
                    <a:pathLst>
                      <a:path w="36830" h="22305" fill="none">
                        <a:moveTo>
                          <a:pt x="0" y="6282"/>
                        </a:moveTo>
                        <a:arcTo wR="21600" hR="21600" stAng="-8090097" swAng="8202165"/>
                      </a:path>
                      <a:path w="36830" h="22305" stroke="0">
                        <a:moveTo>
                          <a:pt x="0" y="6282"/>
                        </a:moveTo>
                        <a:arcTo wR="21600" hR="21600" stAng="-8090097" swAng="8202165"/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6" name="Freeform 169075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xL" fmla="*/ 0 w 31881"/>
                      <a:gd name="txT" fmla="*/ 0 h 21600"/>
                      <a:gd name="txR" fmla="*/ 31881 w 31881"/>
                      <a:gd name="txB" fmla="*/ 21600 h 21600"/>
                    </a:gdLst>
                    <a:ahLst/>
                    <a:cxnLst>
                      <a:cxn ang="180">
                        <a:pos x="0" y="10015"/>
                      </a:cxn>
                      <a:cxn ang="0">
                        <a:pos x="31880" y="4859"/>
                      </a:cxn>
                      <a:cxn ang="90">
                        <a:pos x="18231" y="21600"/>
                      </a:cxn>
                    </a:cxnLst>
                    <a:rect l="txL" t="txT" r="txR" b="txB"/>
                    <a:pathLst>
                      <a:path w="31881" h="21600" fill="none">
                        <a:moveTo>
                          <a:pt x="0" y="10015"/>
                        </a:moveTo>
                        <a:arcTo wR="21600" hR="21600" stAng="-8853950" swAng="5805379"/>
                      </a:path>
                      <a:path w="31881" h="21600" stroke="0">
                        <a:moveTo>
                          <a:pt x="0" y="10015"/>
                        </a:moveTo>
                        <a:arcTo wR="21600" hR="21600" stAng="-8853950" swAng="5805379"/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7" name="Freeform 169076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>
                      <a:gd name="txL" fmla="*/ 0 w 31146"/>
                      <a:gd name="txT" fmla="*/ 0 h 21600"/>
                      <a:gd name="txR" fmla="*/ 31146 w 31146"/>
                      <a:gd name="txB" fmla="*/ 21600 h 21600"/>
                    </a:gdLst>
                    <a:ahLst/>
                    <a:cxnLst>
                      <a:cxn ang="180">
                        <a:pos x="0" y="4512"/>
                      </a:cxn>
                      <a:cxn ang="0">
                        <a:pos x="31145" y="9560"/>
                      </a:cxn>
                      <a:cxn ang="90">
                        <a:pos x="13212" y="21600"/>
                      </a:cxn>
                    </a:cxnLst>
                    <a:rect l="txL" t="txT" r="txR" b="txB"/>
                    <a:pathLst>
                      <a:path w="31146" h="21600" fill="none">
                        <a:moveTo>
                          <a:pt x="0" y="4512"/>
                        </a:moveTo>
                        <a:arcTo wR="21600" hR="21600" stAng="-7662616" swAng="5630000"/>
                      </a:path>
                      <a:path w="31146" h="21600" stroke="0">
                        <a:moveTo>
                          <a:pt x="0" y="4512"/>
                        </a:moveTo>
                        <a:arcTo wR="21600" hR="21600" stAng="-7662616" swAng="5630000"/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9078" name="Freeform 169077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169079" name="Freeform 169078"/>
                <p:cNvSpPr/>
                <p:nvPr/>
              </p:nvSpPr>
              <p:spPr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169080" name="Group 169079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69081" name="Freeform 169080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2" name="Freeform 169081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270">
                    <a:pos x="5467" y="0"/>
                  </a:cxn>
                  <a:cxn ang="90">
                    <a:pos x="21588" y="21601"/>
                  </a:cxn>
                  <a:cxn ang="180">
                    <a:pos x="0" y="20897"/>
                  </a:cxn>
                </a:cxnLst>
                <a:rect l="txL" t="txT" r="txR" b="txB"/>
                <a:pathLst>
                  <a:path w="21600" h="21602" fill="none">
                    <a:moveTo>
                      <a:pt x="5467" y="0"/>
                    </a:moveTo>
                    <a:arcTo wR="21600" hR="21600" stAng="-4520344" swAng="4632411"/>
                  </a:path>
                  <a:path w="21600" h="21602" stroke="0">
                    <a:moveTo>
                      <a:pt x="5467" y="0"/>
                    </a:moveTo>
                    <a:arcTo wR="21600" hR="21600" stAng="-4520344" swAng="4632411"/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3" name="Freeform 169082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180">
                    <a:pos x="0" y="1285"/>
                  </a:cxn>
                  <a:cxn ang="0">
                    <a:pos x="28928" y="22304"/>
                  </a:cxn>
                  <a:cxn ang="90">
                    <a:pos x="7340" y="2160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arcTo wR="21600" hR="21600" stAng="-6591916" swAng="6703983"/>
                  </a:path>
                  <a:path w="28940" h="22305" stroke="0">
                    <a:moveTo>
                      <a:pt x="0" y="1285"/>
                    </a:moveTo>
                    <a:arcTo wR="21600" hR="21600" stAng="-6591916" swAng="6703983"/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4" name="Freeform 169083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180">
                    <a:pos x="0" y="4241"/>
                  </a:cxn>
                  <a:cxn ang="0">
                    <a:pos x="34443" y="22304"/>
                  </a:cxn>
                  <a:cxn ang="90">
                    <a:pos x="12855" y="2160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arcTo wR="21600" hR="21600" stAng="-7591281" swAng="7703349"/>
                  </a:path>
                  <a:path w="34455" h="22305" stroke="0">
                    <a:moveTo>
                      <a:pt x="0" y="4241"/>
                    </a:moveTo>
                    <a:arcTo wR="21600" hR="21600" stAng="-7591281" swAng="7703349"/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5" name="Freeform 169084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6" name="Freeform 169085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7" name="Freeform 169086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8" name="Freeform 169087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89" name="Freeform 169088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0" name="Freeform 169089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1" name="Freeform 169090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2" name="Freeform 169091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3" name="Freeform 169092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9094" name="Freeform 169093"/>
              <p:cNvSpPr/>
              <p:nvPr/>
            </p:nvSpPr>
            <p:spPr>
              <a:xfrm rot="-20253369" flipH="1">
                <a:off x="1702" y="1506"/>
                <a:ext cx="442" cy="83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69095" name="Title 169094"/>
          <p:cNvSpPr>
            <a:spLocks noGrp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69096" name="Subtitle 16909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Tx/>
              <a:buFontTx/>
              <a:buNone/>
              <a:defRPr/>
            </a:lvl1pPr>
            <a:lvl2pPr marL="457200" lvl="1" indent="0" algn="ctr">
              <a:buClr>
                <a:schemeClr val="folHlink"/>
              </a:buClr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 typeface="Times New Roman" panose="02020603050405020304" pitchFamily="18" charset="0"/>
              <a:buNone/>
              <a:defRPr/>
            </a:lvl4pPr>
            <a:lvl5pPr marL="1828800" lvl="4" indent="0" algn="ctr">
              <a:buClrTx/>
              <a:buSzTx/>
              <a:buFont typeface="Times New Roman" panose="02020603050405020304" pitchFamily="18" charset="0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169097" name="Date Placeholder 169096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>
                <a:latin typeface="Arial Black" panose="020B0A04020102020204" pitchFamily="34" charset="0"/>
              </a:defRPr>
            </a:lvl1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9098" name="Footer Placeholder 16909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>
                <a:latin typeface="Arial Black" panose="020B0A04020102020204" pitchFamily="34" charset="0"/>
              </a:defRPr>
            </a:lvl1pPr>
          </a:lstStyle>
          <a:p>
            <a:pPr eaLnBrk="1" hangingPunct="1"/>
            <a:endParaRPr lang="en-US"/>
          </a:p>
        </p:txBody>
      </p:sp>
      <p:sp>
        <p:nvSpPr>
          <p:cNvPr id="169099" name="Slide Number Placeholder 16909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pPr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716657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67938" name="Group 167937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67939" name="Group 167938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7940" name="Oval 167939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7941" name="Oval 167940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67942" name="Group 167941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7943" name="Oval 167942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7944" name="Oval 167943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67945" name="Group 167944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7946" name="Oval 16794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7947" name="Oval 16794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67948" name="Group 167947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7949" name="Group 167948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7950" name="Oval 167949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67951" name="Oval 167950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grpSp>
            <p:nvGrpSpPr>
              <p:cNvPr id="167952" name="Group 167951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67953" name="Group 167952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67954" name="Freeform 167953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55" name="Freeform 167954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56" name="Group 167955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67957" name="Freeform 167956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58" name="Freeform 167957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59" name="Group 167958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67960" name="Freeform 167959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61" name="Freeform 167960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62" name="Group 167961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67963" name="Freeform 167962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64" name="Freeform 167963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65" name="Group 167964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67966" name="Freeform 167965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67" name="Freeform 167966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68" name="Group 167967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67969" name="Freeform 167968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70" name="Freeform 167969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71" name="Group 167970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67972" name="Freeform 167971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73" name="Freeform 167972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74" name="Group 167973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67975" name="Freeform 167974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76" name="Freeform 167975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77" name="Group 167976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67978" name="Freeform 167977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79" name="Freeform 167978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80" name="Group 167979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67981" name="Freeform 167980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82" name="Freeform 167981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83" name="Group 167982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67984" name="Freeform 167983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85" name="Freeform 167984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86" name="Group 167985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7987" name="Freeform 167986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88" name="Freeform 167987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89" name="Group 167988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67990" name="Freeform 167989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91" name="Freeform 167990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92" name="Group 167991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67993" name="Freeform 167992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94" name="Freeform 167993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95" name="Group 167994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67996" name="Freeform 167995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97" name="Freeform 167996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98" name="Group 167997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67999" name="Freeform 167998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00" name="Freeform 167999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01" name="Group 168000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68002" name="Freeform 168001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03" name="Freeform 168002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04" name="Group 168003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68005" name="Freeform 168004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06" name="Freeform 168005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07" name="Group 168006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68008" name="Freeform 168007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09" name="Freeform 168008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10" name="Group 168009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68011" name="Freeform 168010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12" name="Freeform 168011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13" name="Group 168012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68014" name="Freeform 168013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15" name="Freeform 168014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168016" name="Freeform 168015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68017" name="Freeform 168016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168018" name="Group 168017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68019" name="Freeform 168018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20" name="Freeform 168019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21" name="Group 168020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68022" name="Freeform 168021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23" name="Freeform 168022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24" name="Group 168023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68025" name="Freeform 168024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26" name="Freeform 168025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27" name="Group 168026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68028" name="Freeform 168027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29" name="Freeform 168028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30" name="Group 168029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68031" name="Freeform 168030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32" name="Freeform 168031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33" name="Group 168032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68034" name="Freeform 168033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35" name="Freeform 168034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36" name="Group 168035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68037" name="Freeform 168036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38" name="Freeform 168037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39" name="Group 168038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68040" name="Freeform 168039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41" name="Freeform 168040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42" name="Group 168041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68043" name="Freeform 168042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44" name="Freeform 168043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45" name="Group 168044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68046" name="Freeform 168045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47" name="Freeform 168046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48" name="Group 168047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68049" name="Freeform 168048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50" name="Freeform 168049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168051" name="Freeform 168050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2" name="Freeform 168051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270">
                    <a:pos x="5467" y="0"/>
                  </a:cxn>
                  <a:cxn ang="90">
                    <a:pos x="21588" y="21601"/>
                  </a:cxn>
                  <a:cxn ang="180">
                    <a:pos x="0" y="20897"/>
                  </a:cxn>
                </a:cxnLst>
                <a:rect l="txL" t="txT" r="txR" b="txB"/>
                <a:pathLst>
                  <a:path w="21600" h="21602" fill="none">
                    <a:moveTo>
                      <a:pt x="5467" y="0"/>
                    </a:moveTo>
                    <a:arcTo wR="21600" hR="21600" stAng="-4520344" swAng="4632411"/>
                  </a:path>
                  <a:path w="21600" h="21602" stroke="0">
                    <a:moveTo>
                      <a:pt x="5467" y="0"/>
                    </a:moveTo>
                    <a:arcTo wR="21600" hR="21600" stAng="-4520344" swAng="4632411"/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3" name="Freeform 168052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36729" y="10451"/>
                  </a:cxn>
                  <a:cxn ang="180">
                    <a:pos x="0" y="12197"/>
                  </a:cxn>
                  <a:cxn ang="270">
                    <a:pos x="17826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arcTo wR="21600" hR="21600" stAng="-19863773" swAng="7000918"/>
                  </a:path>
                  <a:path w="36729" h="21600" stroke="0">
                    <a:moveTo>
                      <a:pt x="36729" y="10451"/>
                    </a:moveTo>
                    <a:arcTo wR="21600" hR="21600" stAng="-19863773" swAng="7000918"/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4" name="Freeform 168053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180">
                    <a:pos x="0" y="1285"/>
                  </a:cxn>
                  <a:cxn ang="0">
                    <a:pos x="28928" y="22304"/>
                  </a:cxn>
                  <a:cxn ang="90">
                    <a:pos x="7340" y="2160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arcTo wR="21600" hR="21600" stAng="-6591916" swAng="6703983"/>
                  </a:path>
                  <a:path w="28940" h="22305" stroke="0">
                    <a:moveTo>
                      <a:pt x="0" y="1285"/>
                    </a:moveTo>
                    <a:arcTo wR="21600" hR="21600" stAng="-6591916" swAng="6703983"/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5" name="Freeform 168054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180">
                    <a:pos x="0" y="1906"/>
                  </a:cxn>
                  <a:cxn ang="0">
                    <a:pos x="30461" y="22304"/>
                  </a:cxn>
                  <a:cxn ang="90">
                    <a:pos x="8873" y="21600"/>
                  </a:cxn>
                </a:cxnLst>
                <a:rect l="txL" t="txT" r="txR" b="txB"/>
                <a:pathLst>
                  <a:path w="30473" h="22305" fill="none">
                    <a:moveTo>
                      <a:pt x="0" y="1906"/>
                    </a:moveTo>
                    <a:arcTo wR="21600" hR="21600" stAng="-6855218" swAng="6967285"/>
                  </a:path>
                  <a:path w="30473" h="22305" stroke="0">
                    <a:moveTo>
                      <a:pt x="0" y="1906"/>
                    </a:moveTo>
                    <a:arcTo wR="21600" hR="21600" stAng="-6855218" swAng="6967285"/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6" name="Freeform 168055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180">
                    <a:pos x="0" y="4241"/>
                  </a:cxn>
                  <a:cxn ang="0">
                    <a:pos x="34443" y="22304"/>
                  </a:cxn>
                  <a:cxn ang="90">
                    <a:pos x="12855" y="2160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arcTo wR="21600" hR="21600" stAng="-7591281" swAng="7703349"/>
                  </a:path>
                  <a:path w="34455" h="22305" stroke="0">
                    <a:moveTo>
                      <a:pt x="0" y="4241"/>
                    </a:moveTo>
                    <a:arcTo wR="21600" hR="21600" stAng="-7591281" swAng="7703349"/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7" name="Freeform 168056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8" name="Freeform 168057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9" name="Freeform 168058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0" name="Freeform 168059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1" name="Freeform 168060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2" name="Freeform 168061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180">
                    <a:pos x="0" y="6282"/>
                  </a:cxn>
                  <a:cxn ang="0">
                    <a:pos x="36818" y="22304"/>
                  </a:cxn>
                  <a:cxn ang="90">
                    <a:pos x="15230" y="21600"/>
                  </a:cxn>
                </a:cxnLst>
                <a:rect l="txL" t="txT" r="txR" b="txB"/>
                <a:pathLst>
                  <a:path w="36830" h="22305" fill="none">
                    <a:moveTo>
                      <a:pt x="0" y="6282"/>
                    </a:moveTo>
                    <a:arcTo wR="21600" hR="21600" stAng="-8090097" swAng="8202165"/>
                  </a:path>
                  <a:path w="36830" h="22305" stroke="0">
                    <a:moveTo>
                      <a:pt x="0" y="6282"/>
                    </a:moveTo>
                    <a:arcTo wR="21600" hR="21600" stAng="-8090097" swAng="8202165"/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3" name="Freeform 168062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180">
                    <a:pos x="0" y="10015"/>
                  </a:cxn>
                  <a:cxn ang="0">
                    <a:pos x="31880" y="4859"/>
                  </a:cxn>
                  <a:cxn ang="90">
                    <a:pos x="18231" y="21600"/>
                  </a:cxn>
                </a:cxnLst>
                <a:rect l="txL" t="txT" r="txR" b="txB"/>
                <a:pathLst>
                  <a:path w="31881" h="21600" fill="none">
                    <a:moveTo>
                      <a:pt x="0" y="10015"/>
                    </a:moveTo>
                    <a:arcTo wR="21600" hR="21600" stAng="-8853950" swAng="5805379"/>
                  </a:path>
                  <a:path w="31881" h="21600" stroke="0">
                    <a:moveTo>
                      <a:pt x="0" y="10015"/>
                    </a:moveTo>
                    <a:arcTo wR="21600" hR="21600" stAng="-8853950" swAng="5805379"/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4" name="Freeform 168063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180">
                    <a:pos x="0" y="4512"/>
                  </a:cxn>
                  <a:cxn ang="0">
                    <a:pos x="31145" y="9560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1146" h="21600" fill="none">
                    <a:moveTo>
                      <a:pt x="0" y="4512"/>
                    </a:moveTo>
                    <a:arcTo wR="21600" hR="21600" stAng="-7662616" swAng="5630000"/>
                  </a:path>
                  <a:path w="31146" h="21600" stroke="0">
                    <a:moveTo>
                      <a:pt x="0" y="4512"/>
                    </a:moveTo>
                    <a:arcTo wR="21600" hR="21600" stAng="-7662616" swAng="5630000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5" name="Freeform 168064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6" name="Freeform 168065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7" name="Freeform 168066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8" name="Freeform 168067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9" name="Freeform 168068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70" name="Freeform 168069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71" name="Freeform 168070"/>
              <p:cNvSpPr/>
              <p:nvPr/>
            </p:nvSpPr>
            <p:spPr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72" name="Freeform 168071"/>
              <p:cNvSpPr/>
              <p:nvPr/>
            </p:nvSpPr>
            <p:spPr>
              <a:xfrm rot="-20253369" flipH="1">
                <a:off x="3783" y="590"/>
                <a:ext cx="173" cy="32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68073" name="Title 168072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68074" name="Text Placeholder 16807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8075" name="Date Placeholder 16807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 Black" panose="020B0A04020102020204" pitchFamily="34" charset="0"/>
              </a:defRPr>
            </a:lvl1pPr>
          </a:lstStyle>
          <a:p>
            <a:pPr lvl="0" eaLnBrk="1" hangingPunct="1"/>
            <a:fld id="{BB962C8B-B14F-4D97-AF65-F5344CB8AC3E}" type="datetime1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68076" name="Footer Placeholder 16807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 Black" panose="020B0A04020102020204" pitchFamily="34" charset="0"/>
              </a:defRPr>
            </a:lvl1pPr>
          </a:lstStyle>
          <a:p>
            <a:pPr lvl="0" eaLnBrk="1" hangingPunct="1"/>
            <a:endParaRPr lang="en-US"/>
          </a:p>
        </p:txBody>
      </p:sp>
      <p:sp>
        <p:nvSpPr>
          <p:cNvPr id="168077" name="Slide Number Placeholder 16807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67938" name="Group 167937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67939" name="Group 167938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7940" name="Oval 167939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7941" name="Oval 167940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67942" name="Group 167941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7943" name="Oval 167942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7944" name="Oval 167943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67945" name="Group 167944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7946" name="Oval 16794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7947" name="Oval 16794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67948" name="Group 167947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7949" name="Group 167948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7950" name="Oval 167949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67951" name="Oval 167950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grpSp>
            <p:nvGrpSpPr>
              <p:cNvPr id="167952" name="Group 167951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67953" name="Group 167952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67954" name="Freeform 167953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55" name="Freeform 167954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56" name="Group 167955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67957" name="Freeform 167956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58" name="Freeform 167957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59" name="Group 167958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67960" name="Freeform 167959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61" name="Freeform 167960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62" name="Group 167961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67963" name="Freeform 167962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64" name="Freeform 167963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65" name="Group 167964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67966" name="Freeform 167965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67" name="Freeform 167966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68" name="Group 167967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67969" name="Freeform 167968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70" name="Freeform 167969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71" name="Group 167970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67972" name="Freeform 167971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73" name="Freeform 167972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74" name="Group 167973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67975" name="Freeform 167974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76" name="Freeform 167975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77" name="Group 167976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67978" name="Freeform 167977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79" name="Freeform 167978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80" name="Group 167979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67981" name="Freeform 167980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82" name="Freeform 167981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83" name="Group 167982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67984" name="Freeform 167983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85" name="Freeform 167984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86" name="Group 167985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7987" name="Freeform 167986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88" name="Freeform 167987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89" name="Group 167988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67990" name="Freeform 167989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91" name="Freeform 167990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92" name="Group 167991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67993" name="Freeform 167992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94" name="Freeform 167993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95" name="Group 167994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67996" name="Freeform 167995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7997" name="Freeform 167996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7998" name="Group 167997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67999" name="Freeform 167998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00" name="Freeform 167999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01" name="Group 168000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68002" name="Freeform 168001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03" name="Freeform 168002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04" name="Group 168003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68005" name="Freeform 168004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06" name="Freeform 168005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07" name="Group 168006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68008" name="Freeform 168007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09" name="Freeform 168008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10" name="Group 168009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68011" name="Freeform 168010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12" name="Freeform 168011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13" name="Group 168012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68014" name="Freeform 168013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15" name="Freeform 168014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168016" name="Freeform 168015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68017" name="Freeform 168016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168018" name="Group 168017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68019" name="Freeform 168018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20" name="Freeform 168019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21" name="Group 168020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68022" name="Freeform 168021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23" name="Freeform 168022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24" name="Group 168023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68025" name="Freeform 168024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26" name="Freeform 168025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27" name="Group 168026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68028" name="Freeform 168027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29" name="Freeform 168028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30" name="Group 168029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68031" name="Freeform 168030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32" name="Freeform 168031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33" name="Group 168032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68034" name="Freeform 168033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35" name="Freeform 168034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36" name="Group 168035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68037" name="Freeform 168036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38" name="Freeform 168037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39" name="Group 168038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68040" name="Freeform 168039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41" name="Freeform 168040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42" name="Group 168041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68043" name="Freeform 168042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44" name="Freeform 168043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45" name="Group 168044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68046" name="Freeform 168045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47" name="Freeform 168046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68048" name="Group 168047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68049" name="Freeform 168048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68050" name="Freeform 168049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168051" name="Freeform 168050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2" name="Freeform 168051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270">
                    <a:pos x="5467" y="0"/>
                  </a:cxn>
                  <a:cxn ang="90">
                    <a:pos x="21588" y="21601"/>
                  </a:cxn>
                  <a:cxn ang="180">
                    <a:pos x="0" y="20897"/>
                  </a:cxn>
                </a:cxnLst>
                <a:rect l="txL" t="txT" r="txR" b="txB"/>
                <a:pathLst>
                  <a:path w="21600" h="21602" fill="none">
                    <a:moveTo>
                      <a:pt x="5467" y="0"/>
                    </a:moveTo>
                    <a:arcTo wR="21600" hR="21600" stAng="-4520344" swAng="4632411"/>
                  </a:path>
                  <a:path w="21600" h="21602" stroke="0">
                    <a:moveTo>
                      <a:pt x="5467" y="0"/>
                    </a:moveTo>
                    <a:arcTo wR="21600" hR="21600" stAng="-4520344" swAng="4632411"/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3" name="Freeform 168052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36729" y="10451"/>
                  </a:cxn>
                  <a:cxn ang="180">
                    <a:pos x="0" y="12197"/>
                  </a:cxn>
                  <a:cxn ang="270">
                    <a:pos x="17826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arcTo wR="21600" hR="21600" stAng="-19863773" swAng="7000918"/>
                  </a:path>
                  <a:path w="36729" h="21600" stroke="0">
                    <a:moveTo>
                      <a:pt x="36729" y="10451"/>
                    </a:moveTo>
                    <a:arcTo wR="21600" hR="21600" stAng="-19863773" swAng="7000918"/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4" name="Freeform 168053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180">
                    <a:pos x="0" y="1285"/>
                  </a:cxn>
                  <a:cxn ang="0">
                    <a:pos x="28928" y="22304"/>
                  </a:cxn>
                  <a:cxn ang="90">
                    <a:pos x="7340" y="2160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arcTo wR="21600" hR="21600" stAng="-6591916" swAng="6703983"/>
                  </a:path>
                  <a:path w="28940" h="22305" stroke="0">
                    <a:moveTo>
                      <a:pt x="0" y="1285"/>
                    </a:moveTo>
                    <a:arcTo wR="21600" hR="21600" stAng="-6591916" swAng="6703983"/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5" name="Freeform 168054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180">
                    <a:pos x="0" y="1906"/>
                  </a:cxn>
                  <a:cxn ang="0">
                    <a:pos x="30461" y="22304"/>
                  </a:cxn>
                  <a:cxn ang="90">
                    <a:pos x="8873" y="21600"/>
                  </a:cxn>
                </a:cxnLst>
                <a:rect l="txL" t="txT" r="txR" b="txB"/>
                <a:pathLst>
                  <a:path w="30473" h="22305" fill="none">
                    <a:moveTo>
                      <a:pt x="0" y="1906"/>
                    </a:moveTo>
                    <a:arcTo wR="21600" hR="21600" stAng="-6855218" swAng="6967285"/>
                  </a:path>
                  <a:path w="30473" h="22305" stroke="0">
                    <a:moveTo>
                      <a:pt x="0" y="1906"/>
                    </a:moveTo>
                    <a:arcTo wR="21600" hR="21600" stAng="-6855218" swAng="6967285"/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6" name="Freeform 168055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180">
                    <a:pos x="0" y="4241"/>
                  </a:cxn>
                  <a:cxn ang="0">
                    <a:pos x="34443" y="22304"/>
                  </a:cxn>
                  <a:cxn ang="90">
                    <a:pos x="12855" y="2160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arcTo wR="21600" hR="21600" stAng="-7591281" swAng="7703349"/>
                  </a:path>
                  <a:path w="34455" h="22305" stroke="0">
                    <a:moveTo>
                      <a:pt x="0" y="4241"/>
                    </a:moveTo>
                    <a:arcTo wR="21600" hR="21600" stAng="-7591281" swAng="7703349"/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7" name="Freeform 168056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8" name="Freeform 168057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59" name="Freeform 168058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4812" h="22305" fill="none">
                    <a:moveTo>
                      <a:pt x="0" y="4512"/>
                    </a:moveTo>
                    <a:arcTo wR="21600" hR="21600" stAng="-7662616" swAng="7774684"/>
                  </a:path>
                  <a:path w="34812" h="22305" stroke="0">
                    <a:moveTo>
                      <a:pt x="0" y="4512"/>
                    </a:moveTo>
                    <a:arcTo wR="21600" hR="21600" stAng="-7662616" swAng="7774684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0" name="Freeform 168059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1" name="Freeform 168060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2" name="Freeform 168061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180">
                    <a:pos x="0" y="6282"/>
                  </a:cxn>
                  <a:cxn ang="0">
                    <a:pos x="36818" y="22304"/>
                  </a:cxn>
                  <a:cxn ang="90">
                    <a:pos x="15230" y="21600"/>
                  </a:cxn>
                </a:cxnLst>
                <a:rect l="txL" t="txT" r="txR" b="txB"/>
                <a:pathLst>
                  <a:path w="36830" h="22305" fill="none">
                    <a:moveTo>
                      <a:pt x="0" y="6282"/>
                    </a:moveTo>
                    <a:arcTo wR="21600" hR="21600" stAng="-8090097" swAng="8202165"/>
                  </a:path>
                  <a:path w="36830" h="22305" stroke="0">
                    <a:moveTo>
                      <a:pt x="0" y="6282"/>
                    </a:moveTo>
                    <a:arcTo wR="21600" hR="21600" stAng="-8090097" swAng="8202165"/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3" name="Freeform 168062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180">
                    <a:pos x="0" y="10015"/>
                  </a:cxn>
                  <a:cxn ang="0">
                    <a:pos x="31880" y="4859"/>
                  </a:cxn>
                  <a:cxn ang="90">
                    <a:pos x="18231" y="21600"/>
                  </a:cxn>
                </a:cxnLst>
                <a:rect l="txL" t="txT" r="txR" b="txB"/>
                <a:pathLst>
                  <a:path w="31881" h="21600" fill="none">
                    <a:moveTo>
                      <a:pt x="0" y="10015"/>
                    </a:moveTo>
                    <a:arcTo wR="21600" hR="21600" stAng="-8853950" swAng="5805379"/>
                  </a:path>
                  <a:path w="31881" h="21600" stroke="0">
                    <a:moveTo>
                      <a:pt x="0" y="10015"/>
                    </a:moveTo>
                    <a:arcTo wR="21600" hR="21600" stAng="-8853950" swAng="5805379"/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4" name="Freeform 168063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180">
                    <a:pos x="0" y="4512"/>
                  </a:cxn>
                  <a:cxn ang="0">
                    <a:pos x="31145" y="9560"/>
                  </a:cxn>
                  <a:cxn ang="90">
                    <a:pos x="13212" y="21600"/>
                  </a:cxn>
                </a:cxnLst>
                <a:rect l="txL" t="txT" r="txR" b="txB"/>
                <a:pathLst>
                  <a:path w="31146" h="21600" fill="none">
                    <a:moveTo>
                      <a:pt x="0" y="4512"/>
                    </a:moveTo>
                    <a:arcTo wR="21600" hR="21600" stAng="-7662616" swAng="5630000"/>
                  </a:path>
                  <a:path w="31146" h="21600" stroke="0">
                    <a:moveTo>
                      <a:pt x="0" y="4512"/>
                    </a:moveTo>
                    <a:arcTo wR="21600" hR="21600" stAng="-7662616" swAng="5630000"/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5" name="Freeform 168064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6" name="Freeform 168065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7" name="Freeform 168066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8" name="Freeform 168067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69" name="Freeform 168068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70" name="Freeform 168069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71" name="Freeform 168070"/>
              <p:cNvSpPr/>
              <p:nvPr/>
            </p:nvSpPr>
            <p:spPr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8072" name="Freeform 168071"/>
              <p:cNvSpPr/>
              <p:nvPr/>
            </p:nvSpPr>
            <p:spPr>
              <a:xfrm rot="-20253369" flipH="1">
                <a:off x="3783" y="590"/>
                <a:ext cx="173" cy="32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68073" name="Title 168072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68074" name="Text Placeholder 16807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8075" name="Date Placeholder 16807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 Black" panose="020B0A04020102020204" pitchFamily="34" charset="0"/>
              </a:defRPr>
            </a:lvl1pPr>
          </a:lstStyle>
          <a:p>
            <a:pPr lvl="0" eaLnBrk="1" hangingPunct="1"/>
            <a:fld id="{BB962C8B-B14F-4D97-AF65-F5344CB8AC3E}" type="datetime1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68076" name="Footer Placeholder 16807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 Black" panose="020B0A04020102020204" pitchFamily="34" charset="0"/>
              </a:defRPr>
            </a:lvl1pPr>
          </a:lstStyle>
          <a:p>
            <a:pPr lvl="0" eaLnBrk="1" hangingPunct="1"/>
            <a:endParaRPr lang="en-US"/>
          </a:p>
        </p:txBody>
      </p:sp>
      <p:sp>
        <p:nvSpPr>
          <p:cNvPr id="168077" name="Slide Number Placeholder 16807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hyperlink" Target="http://images.vietnamnet.vn/dataimages/200705/original/images1312893_nambo.jpg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38810" y="690880"/>
            <a:ext cx="8126095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80000"/>
              </a:lnSpc>
            </a:pPr>
            <a:r>
              <a:rPr lang="en-US" sz="2800" b="1"/>
              <a:t>Chương III </a:t>
            </a:r>
            <a:endParaRPr lang="en-US" sz="2800" b="1"/>
          </a:p>
          <a:p>
            <a:pPr algn="ctr">
              <a:lnSpc>
                <a:spcPct val="180000"/>
              </a:lnSpc>
            </a:pPr>
            <a:r>
              <a:rPr lang="en-US" sz="2800" b="1"/>
              <a:t>VIỆT NAM TỪ NĂM 1945 ĐẾN NĂM 1954</a:t>
            </a:r>
            <a:endParaRPr lang="en-US" sz="2800" b="1"/>
          </a:p>
        </p:txBody>
      </p:sp>
      <p:sp>
        <p:nvSpPr>
          <p:cNvPr id="3" name="Text Box 2"/>
          <p:cNvSpPr txBox="1"/>
          <p:nvPr/>
        </p:nvSpPr>
        <p:spPr>
          <a:xfrm>
            <a:off x="596900" y="2895600"/>
            <a:ext cx="7950200" cy="18630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60000"/>
              </a:lnSpc>
            </a:pPr>
            <a:r>
              <a:rPr lang="en-US" sz="2400" b="1" u="sng">
                <a:ln/>
                <a:solidFill>
                  <a:srgbClr val="33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endParaRPr lang="en-US" sz="2400" b="1" u="sng">
              <a:ln/>
              <a:solidFill>
                <a:srgbClr val="33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en-US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VIỆT NAM DÂN CHỦ CỘNG HOÀ </a:t>
            </a:r>
            <a:endParaRPr lang="en-US" sz="24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en-US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TỪ SAU NGÀY 2/9/1945 ĐẾN TRƯỚC NGÀY 19/12/1946</a:t>
            </a:r>
            <a:endParaRPr lang="en-US" sz="24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43" name="Rectangles 266242"/>
          <p:cNvSpPr/>
          <p:nvPr/>
        </p:nvSpPr>
        <p:spPr>
          <a:xfrm>
            <a:off x="2670175" y="1827213"/>
            <a:ext cx="4038600" cy="46196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 fontScale="50000"/>
          </a:bodyPr>
          <a:p>
            <a:pPr algn="ctr" eaLnBrk="1" hangingPunct="1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VNI-Times" pitchFamily="2" charset="0"/>
                <a:ea typeface="VNI-Times" pitchFamily="2" charset="0"/>
              </a:rPr>
              <a:t>THAÛO LUAÄN NHOÙM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266246" name="Text Box 266245"/>
          <p:cNvSpPr txBox="1"/>
          <p:nvPr/>
        </p:nvSpPr>
        <p:spPr>
          <a:xfrm>
            <a:off x="914400" y="2895600"/>
            <a:ext cx="3429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.VnTime" pitchFamily="34" charset="0"/>
            </a:endParaRPr>
          </a:p>
        </p:txBody>
      </p:sp>
      <p:sp>
        <p:nvSpPr>
          <p:cNvPr id="266247" name="Text Box 266246"/>
          <p:cNvSpPr txBox="1"/>
          <p:nvPr/>
        </p:nvSpPr>
        <p:spPr>
          <a:xfrm>
            <a:off x="914400" y="3276600"/>
            <a:ext cx="8305800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chemeClr val="tx2"/>
                </a:solidFill>
                <a:latin typeface=".VnTime" pitchFamily="34" charset="0"/>
              </a:rPr>
              <a:t>-  2/3/1946: </a:t>
            </a:r>
            <a:r>
              <a:rPr lang="en-US" sz="2400" b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Hội khoá I họp phiên đầu tiên.</a:t>
            </a:r>
            <a:endParaRPr 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48" name="Text Box 266247"/>
          <p:cNvSpPr txBox="1"/>
          <p:nvPr/>
        </p:nvSpPr>
        <p:spPr>
          <a:xfrm>
            <a:off x="2667000" y="2743200"/>
            <a:ext cx="315595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endParaRPr>
              <a:latin typeface=".VnTime" pitchFamily="34" charset="0"/>
            </a:endParaRPr>
          </a:p>
        </p:txBody>
      </p:sp>
      <p:sp>
        <p:nvSpPr>
          <p:cNvPr id="48133" name="Text Box 48132"/>
          <p:cNvSpPr txBox="1"/>
          <p:nvPr/>
        </p:nvSpPr>
        <p:spPr>
          <a:xfrm>
            <a:off x="609600" y="1600200"/>
            <a:ext cx="7162800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33CC33"/>
                </a:solidFill>
                <a:latin typeface=".VnTime" pitchFamily="34" charset="0"/>
              </a:rPr>
              <a:t>1. </a:t>
            </a:r>
            <a:r>
              <a:rPr lang="en-US" sz="3200" b="1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chính quyền cách mạng</a:t>
            </a:r>
            <a:endParaRPr lang="en-US" sz="32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5" name="Text Box 48134"/>
          <p:cNvSpPr txBox="1"/>
          <p:nvPr/>
        </p:nvSpPr>
        <p:spPr>
          <a:xfrm>
            <a:off x="800100" y="2254885"/>
            <a:ext cx="8229600" cy="82994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chemeClr val="tx2"/>
                </a:solidFill>
                <a:latin typeface=".VnTime" pitchFamily="34" charset="0"/>
              </a:rPr>
              <a:t>-  6/1/1946: </a:t>
            </a:r>
            <a:r>
              <a:rPr lang="en-US" sz="2400" b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tuyển cử bầu Quốc hội</a:t>
            </a:r>
            <a:r>
              <a:rPr sz="2400" b="1">
                <a:solidFill>
                  <a:schemeClr val="tx2"/>
                </a:solidFill>
                <a:latin typeface=".VnTime" pitchFamily="34" charset="0"/>
              </a:rPr>
              <a:t> =&gt; 333 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biểu.</a:t>
            </a:r>
            <a:endParaRPr lang="en-US" sz="2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Title 48129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47800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tx1"/>
            </a:solidFill>
            <a:miter/>
          </a:ln>
        </p:spPr>
        <p:txBody>
          <a:bodyPr anchor="ctr" anchorCtr="0"/>
          <a:p>
            <a:pPr algn="ctr"/>
            <a:r>
              <a:rPr sz="2800" b="1">
                <a:solidFill>
                  <a:srgbClr val="0000FF"/>
                </a:solidFill>
                <a:latin typeface=".VnArialH" pitchFamily="34" charset="0"/>
              </a:rPr>
              <a:t>II.</a:t>
            </a:r>
            <a:r>
              <a:rPr lang="en-US" sz="2800" b="1">
                <a:solidFill>
                  <a:srgbClr val="0000FF"/>
                </a:solidFill>
                <a:latin typeface=".VnArialH" pitchFamily="34" charset="0"/>
              </a:rPr>
              <a:t> Bước đầu xây dựng chính quyền Cách mạng</a:t>
            </a:r>
            <a:endParaRPr lang="en-US" sz="2800" b="1">
              <a:solidFill>
                <a:srgbClr val="0000FF"/>
              </a:solidFill>
              <a:latin typeface=".VnArialH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6612" name="Picture 196611" descr="cmt8_chinhph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28600"/>
            <a:ext cx="8077200" cy="557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6613" name="Text Box 196612"/>
          <p:cNvSpPr txBox="1"/>
          <p:nvPr/>
        </p:nvSpPr>
        <p:spPr>
          <a:xfrm>
            <a:off x="609600" y="5867400"/>
            <a:ext cx="8077200" cy="82994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 khoá I họp phiên đầu tiên ại Nhà hát Lớn Hà Nội </a:t>
            </a:r>
            <a:r>
              <a:rPr sz="2400" b="1">
                <a:latin typeface=".VnTime" pitchFamily="34" charset="0"/>
              </a:rPr>
              <a:t>(2/3/1946)</a:t>
            </a:r>
            <a:endParaRPr sz="2400" b="1"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8660" name="Text Box 198659"/>
          <p:cNvSpPr txBox="1"/>
          <p:nvPr/>
        </p:nvSpPr>
        <p:spPr>
          <a:xfrm>
            <a:off x="3336925" y="5680075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 eaLnBrk="1" hangingPunct="1"/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98661" name="Text Box 198660"/>
          <p:cNvSpPr txBox="1"/>
          <p:nvPr/>
        </p:nvSpPr>
        <p:spPr>
          <a:xfrm>
            <a:off x="3489325" y="5832475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 eaLnBrk="1" hangingPunct="1"/>
            <a:endParaRPr sz="2400" dirty="0">
              <a:latin typeface="Times New Roman" panose="02020603050405020304" pitchFamily="18" charset="0"/>
            </a:endParaRPr>
          </a:p>
        </p:txBody>
      </p:sp>
      <p:pic>
        <p:nvPicPr>
          <p:cNvPr id="198662" name="Text Placeholder 198661" descr="21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76200" y="228600"/>
            <a:ext cx="8915400" cy="6019800"/>
          </a:xfrm>
          <a:ln>
            <a:solidFill>
              <a:srgbClr val="0000FF"/>
            </a:solidFill>
            <a:miter/>
          </a:ln>
        </p:spPr>
      </p:pic>
      <p:sp>
        <p:nvSpPr>
          <p:cNvPr id="198664" name="Text Box 198663"/>
          <p:cNvSpPr txBox="1"/>
          <p:nvPr/>
        </p:nvSpPr>
        <p:spPr>
          <a:xfrm>
            <a:off x="2438400" y="6338888"/>
            <a:ext cx="62484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Quân đội Việt Nam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23" name="Text Placeholder 18432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839200" cy="4953000"/>
          </a:xfrm>
          <a:ln/>
        </p:spPr>
        <p:txBody>
          <a:bodyPr/>
          <a:p>
            <a:pPr>
              <a:buNone/>
            </a:pPr>
            <a:r>
              <a:rPr sz="3600">
                <a:latin typeface="VNI-Times" pitchFamily="2" charset="0"/>
              </a:rPr>
              <a:t>                       </a:t>
            </a:r>
            <a:endParaRPr sz="3600" b="1" i="1">
              <a:solidFill>
                <a:srgbClr val="0000FF"/>
              </a:solidFill>
              <a:latin typeface="VNI-Times" pitchFamily="2" charset="0"/>
            </a:endParaRPr>
          </a:p>
          <a:p>
            <a:pPr algn="l">
              <a:buNone/>
            </a:pPr>
            <a:endParaRPr lang="en-US" b="1" i="1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 1: Những biện pháp giải quyết khó khăn nạn đói? Kết quả?</a:t>
            </a:r>
            <a:endParaRPr lang="en-US" b="1" i="1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 2 : </a:t>
            </a:r>
            <a:r>
              <a:rPr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biện pháp giải quyết khó khăn nạn dốt ? Kết quả?</a:t>
            </a:r>
            <a:endParaRPr lang="en-US" b="1" i="1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 3 : </a:t>
            </a:r>
            <a:r>
              <a:rPr>
                <a:solidFill>
                  <a:schemeClr val="tx2"/>
                </a:solidFill>
                <a:latin typeface="VNI-Times" pitchFamily="2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biện pháp giải quyết khó khăn về tài chính ? Kết quả?</a:t>
            </a:r>
            <a:endParaRPr lang="en-US" b="1" i="1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</a:pPr>
            <a:endParaRPr dirty="0">
              <a:solidFill>
                <a:schemeClr val="tx2"/>
              </a:solidFill>
              <a:latin typeface="VNI-Times" pitchFamily="2" charset="0"/>
            </a:endParaRPr>
          </a:p>
          <a:p>
            <a:pPr>
              <a:buNone/>
            </a:pPr>
            <a:endParaRPr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84324" name="Rectangles 184323"/>
          <p:cNvSpPr/>
          <p:nvPr/>
        </p:nvSpPr>
        <p:spPr>
          <a:xfrm>
            <a:off x="1981200" y="1752600"/>
            <a:ext cx="4038600" cy="46196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 fontScale="60000"/>
          </a:bodyPr>
          <a:p>
            <a:pPr algn="ctr" eaLnBrk="1" hangingPunct="1"/>
            <a:r>
              <a:rPr 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endParaRPr 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84328" name="Cloud Callout 184327"/>
          <p:cNvSpPr/>
          <p:nvPr/>
        </p:nvSpPr>
        <p:spPr>
          <a:xfrm>
            <a:off x="6248400" y="5257800"/>
            <a:ext cx="1295400" cy="685800"/>
          </a:xfrm>
          <a:prstGeom prst="cloudCallout">
            <a:avLst>
              <a:gd name="adj1" fmla="val -55514"/>
              <a:gd name="adj2" fmla="val 90046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phút</a:t>
            </a:r>
            <a:endParaRPr lang="en-US" b="1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b="1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29" name="Text Box 184328"/>
          <p:cNvSpPr txBox="1"/>
          <p:nvPr/>
        </p:nvSpPr>
        <p:spPr>
          <a:xfrm>
            <a:off x="381000" y="228600"/>
            <a:ext cx="8763000" cy="119888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chemeClr val="tx2"/>
                </a:solidFill>
                <a:latin typeface=".VnTime" pitchFamily="34" charset="0"/>
              </a:rPr>
              <a:t>2.</a:t>
            </a:r>
            <a:r>
              <a:rPr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nạn đói, nạn dốt và khó khănvề tài chính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2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charRg st="24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uiExpand="1" build="p"/>
      <p:bldP spid="184328" grpId="0" animBg="1"/>
      <p:bldP spid="1843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9682" name="Rectangles 199681"/>
          <p:cNvSpPr/>
          <p:nvPr/>
        </p:nvSpPr>
        <p:spPr>
          <a:xfrm>
            <a:off x="5638800" y="5257800"/>
            <a:ext cx="3048000" cy="13700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3" name="Rectangles 199682"/>
          <p:cNvSpPr/>
          <p:nvPr/>
        </p:nvSpPr>
        <p:spPr>
          <a:xfrm>
            <a:off x="1524000" y="5410200"/>
            <a:ext cx="4191000" cy="13700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4" name="Rectangles 199683"/>
          <p:cNvSpPr/>
          <p:nvPr/>
        </p:nvSpPr>
        <p:spPr>
          <a:xfrm>
            <a:off x="152400" y="5181600"/>
            <a:ext cx="1371600" cy="1447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chính</a:t>
            </a:r>
            <a:endParaRPr lang="en-US" sz="20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85" name="Rectangles 199684"/>
          <p:cNvSpPr/>
          <p:nvPr/>
        </p:nvSpPr>
        <p:spPr>
          <a:xfrm>
            <a:off x="5715000" y="4114800"/>
            <a:ext cx="30480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6" name="Rectangles 199685"/>
          <p:cNvSpPr/>
          <p:nvPr/>
        </p:nvSpPr>
        <p:spPr>
          <a:xfrm>
            <a:off x="1524000" y="4270375"/>
            <a:ext cx="41910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endParaRPr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7" name="Rectangles 199686"/>
          <p:cNvSpPr/>
          <p:nvPr/>
        </p:nvSpPr>
        <p:spPr>
          <a:xfrm>
            <a:off x="152400" y="4038600"/>
            <a:ext cx="12954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 dốt</a:t>
            </a:r>
            <a:endParaRPr lang="en-US" sz="20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88" name="Rectangles 199687"/>
          <p:cNvSpPr/>
          <p:nvPr/>
        </p:nvSpPr>
        <p:spPr>
          <a:xfrm>
            <a:off x="5715000" y="2438400"/>
            <a:ext cx="3048000" cy="16748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endParaRPr sz="24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9" name="Rectangles 199688"/>
          <p:cNvSpPr/>
          <p:nvPr/>
        </p:nvSpPr>
        <p:spPr>
          <a:xfrm>
            <a:off x="1524000" y="2806700"/>
            <a:ext cx="4191000" cy="11499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Nhường cơm sẽ áo, hủ gạo cứu đói, ngày đồng tâm. </a:t>
            </a:r>
            <a:endPara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FontTx/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Tăng gia sản xuất</a:t>
            </a:r>
            <a:endPara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FontTx/>
              <a:buNone/>
            </a:pPr>
            <a:endParaRPr lang="en-US" sz="2000" b="1" i="1" dirty="0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199690" name="Rectangles 199689"/>
          <p:cNvSpPr/>
          <p:nvPr/>
        </p:nvSpPr>
        <p:spPr>
          <a:xfrm>
            <a:off x="152400" y="2362200"/>
            <a:ext cx="1371600" cy="16748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 đói</a:t>
            </a:r>
            <a:endParaRPr sz="2000" b="1">
              <a:solidFill>
                <a:srgbClr val="33CC33"/>
              </a:solidFill>
              <a:latin typeface=".VnTime" pitchFamily="34" charset="0"/>
            </a:endParaRPr>
          </a:p>
        </p:txBody>
      </p:sp>
      <p:sp>
        <p:nvSpPr>
          <p:cNvPr id="199691" name="Rectangles 199690"/>
          <p:cNvSpPr/>
          <p:nvPr/>
        </p:nvSpPr>
        <p:spPr>
          <a:xfrm>
            <a:off x="5715000" y="18288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2" name="Rectangles 199691"/>
          <p:cNvSpPr/>
          <p:nvPr/>
        </p:nvSpPr>
        <p:spPr>
          <a:xfrm>
            <a:off x="1524000" y="19050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khắc phục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3" name="Rectangles 199692"/>
          <p:cNvSpPr/>
          <p:nvPr/>
        </p:nvSpPr>
        <p:spPr>
          <a:xfrm>
            <a:off x="152400" y="18288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 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4" name="Straight Connector 199693"/>
          <p:cNvSpPr/>
          <p:nvPr/>
        </p:nvSpPr>
        <p:spPr>
          <a:xfrm>
            <a:off x="152400" y="2595563"/>
            <a:ext cx="8610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5" name="Straight Connector 199694"/>
          <p:cNvSpPr/>
          <p:nvPr/>
        </p:nvSpPr>
        <p:spPr>
          <a:xfrm>
            <a:off x="152400" y="3962400"/>
            <a:ext cx="8534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6" name="Straight Connector 199695"/>
          <p:cNvSpPr/>
          <p:nvPr/>
        </p:nvSpPr>
        <p:spPr>
          <a:xfrm>
            <a:off x="5715000" y="1600200"/>
            <a:ext cx="0" cy="4953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7" name="Straight Connector 199696"/>
          <p:cNvSpPr/>
          <p:nvPr/>
        </p:nvSpPr>
        <p:spPr>
          <a:xfrm>
            <a:off x="152400" y="1600200"/>
            <a:ext cx="86106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8" name="Straight Connector 199697"/>
          <p:cNvSpPr/>
          <p:nvPr/>
        </p:nvSpPr>
        <p:spPr>
          <a:xfrm>
            <a:off x="152400" y="1600200"/>
            <a:ext cx="0" cy="502920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9" name="Straight Connector 199698"/>
          <p:cNvSpPr/>
          <p:nvPr/>
        </p:nvSpPr>
        <p:spPr>
          <a:xfrm>
            <a:off x="152400" y="6629400"/>
            <a:ext cx="86106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700" name="Straight Connector 199699"/>
          <p:cNvSpPr/>
          <p:nvPr/>
        </p:nvSpPr>
        <p:spPr>
          <a:xfrm>
            <a:off x="152400" y="5335588"/>
            <a:ext cx="8610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702" name="Text Box 199701"/>
          <p:cNvSpPr txBox="1"/>
          <p:nvPr/>
        </p:nvSpPr>
        <p:spPr>
          <a:xfrm>
            <a:off x="381000" y="381000"/>
            <a:ext cx="73152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sz="2200" u="sng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9705" name="Straight Connector 199704"/>
          <p:cNvSpPr/>
          <p:nvPr/>
        </p:nvSpPr>
        <p:spPr>
          <a:xfrm flipH="1">
            <a:off x="1447800" y="1600200"/>
            <a:ext cx="0" cy="502920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9706" name="Straight Connector 199705"/>
          <p:cNvSpPr/>
          <p:nvPr/>
        </p:nvSpPr>
        <p:spPr>
          <a:xfrm>
            <a:off x="8763000" y="1600200"/>
            <a:ext cx="0" cy="4953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ext Box 1"/>
          <p:cNvSpPr txBox="1"/>
          <p:nvPr/>
        </p:nvSpPr>
        <p:spPr>
          <a:xfrm>
            <a:off x="381000" y="228600"/>
            <a:ext cx="8763000" cy="119888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chemeClr val="tx2"/>
                </a:solidFill>
                <a:latin typeface=".VnTime" pitchFamily="34" charset="0"/>
              </a:rPr>
              <a:t>2.</a:t>
            </a:r>
            <a:r>
              <a:rPr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nạn đói, nạn dốt và khó khănvề tài chính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3780" name="Picture 203779" descr="Nhan dan gop gao chong giac d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86106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2756" name="Picture 202755" descr="13309_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3886200" cy="2286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2757" name="Picture 202756" descr="200px-Bacho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8600"/>
            <a:ext cx="3962400" cy="2286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2758" name="Picture 202757" descr="TrauCayRuong_1955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95600"/>
            <a:ext cx="7162800" cy="3657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9682" name="Rectangles 199681"/>
          <p:cNvSpPr/>
          <p:nvPr/>
        </p:nvSpPr>
        <p:spPr>
          <a:xfrm>
            <a:off x="5638800" y="5257800"/>
            <a:ext cx="3048000" cy="13700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3" name="Rectangles 199682"/>
          <p:cNvSpPr/>
          <p:nvPr/>
        </p:nvSpPr>
        <p:spPr>
          <a:xfrm>
            <a:off x="1524000" y="5410200"/>
            <a:ext cx="4191000" cy="13700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4" name="Rectangles 199683"/>
          <p:cNvSpPr/>
          <p:nvPr/>
        </p:nvSpPr>
        <p:spPr>
          <a:xfrm>
            <a:off x="152400" y="5181600"/>
            <a:ext cx="1371600" cy="1447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chính</a:t>
            </a:r>
            <a:endParaRPr lang="en-US" sz="20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85" name="Rectangles 199684"/>
          <p:cNvSpPr/>
          <p:nvPr/>
        </p:nvSpPr>
        <p:spPr>
          <a:xfrm>
            <a:off x="5715000" y="4114800"/>
            <a:ext cx="30480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6" name="Rectangles 199685"/>
          <p:cNvSpPr/>
          <p:nvPr/>
        </p:nvSpPr>
        <p:spPr>
          <a:xfrm>
            <a:off x="1524000" y="4126230"/>
            <a:ext cx="41910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Ngày 8-9-1945, Chủ tịch Hồ Chí Minh kí Sắc lệnh thành lập Nha Bình dân học vụ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7" name="Rectangles 199686"/>
          <p:cNvSpPr/>
          <p:nvPr/>
        </p:nvSpPr>
        <p:spPr>
          <a:xfrm>
            <a:off x="152400" y="4038600"/>
            <a:ext cx="12954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 dốt</a:t>
            </a:r>
            <a:endParaRPr lang="en-US" sz="20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88" name="Rectangles 199687"/>
          <p:cNvSpPr/>
          <p:nvPr/>
        </p:nvSpPr>
        <p:spPr>
          <a:xfrm>
            <a:off x="5715000" y="2438400"/>
            <a:ext cx="3048000" cy="16748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endParaRPr sz="24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9" name="Rectangles 199688"/>
          <p:cNvSpPr/>
          <p:nvPr/>
        </p:nvSpPr>
        <p:spPr>
          <a:xfrm>
            <a:off x="1524000" y="2806700"/>
            <a:ext cx="4191000" cy="11499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Nhường cơm sẽ áo, hủ gạo cứu đói, ngày đồng tâm. </a:t>
            </a:r>
            <a:endPara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FontTx/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Tăng gia sản xuất</a:t>
            </a:r>
            <a:endPara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FontTx/>
              <a:buNone/>
            </a:pPr>
            <a:endParaRPr lang="en-US" sz="2000" b="1" i="1" dirty="0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199690" name="Rectangles 199689"/>
          <p:cNvSpPr/>
          <p:nvPr/>
        </p:nvSpPr>
        <p:spPr>
          <a:xfrm>
            <a:off x="152400" y="2362200"/>
            <a:ext cx="1371600" cy="16748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 đói</a:t>
            </a:r>
            <a:endParaRPr sz="2000" b="1">
              <a:solidFill>
                <a:srgbClr val="33CC33"/>
              </a:solidFill>
              <a:latin typeface=".VnTime" pitchFamily="34" charset="0"/>
            </a:endParaRPr>
          </a:p>
        </p:txBody>
      </p:sp>
      <p:sp>
        <p:nvSpPr>
          <p:cNvPr id="199691" name="Rectangles 199690"/>
          <p:cNvSpPr/>
          <p:nvPr/>
        </p:nvSpPr>
        <p:spPr>
          <a:xfrm>
            <a:off x="5715000" y="18288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2" name="Rectangles 199691"/>
          <p:cNvSpPr/>
          <p:nvPr/>
        </p:nvSpPr>
        <p:spPr>
          <a:xfrm>
            <a:off x="1524000" y="19050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khắc phục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3" name="Rectangles 199692"/>
          <p:cNvSpPr/>
          <p:nvPr/>
        </p:nvSpPr>
        <p:spPr>
          <a:xfrm>
            <a:off x="152400" y="18288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 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4" name="Straight Connector 199693"/>
          <p:cNvSpPr/>
          <p:nvPr/>
        </p:nvSpPr>
        <p:spPr>
          <a:xfrm>
            <a:off x="152400" y="2595563"/>
            <a:ext cx="8610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5" name="Straight Connector 199694"/>
          <p:cNvSpPr/>
          <p:nvPr/>
        </p:nvSpPr>
        <p:spPr>
          <a:xfrm>
            <a:off x="152400" y="3962400"/>
            <a:ext cx="8534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6" name="Straight Connector 199695"/>
          <p:cNvSpPr/>
          <p:nvPr/>
        </p:nvSpPr>
        <p:spPr>
          <a:xfrm>
            <a:off x="5715000" y="1600200"/>
            <a:ext cx="0" cy="4953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7" name="Straight Connector 199696"/>
          <p:cNvSpPr/>
          <p:nvPr/>
        </p:nvSpPr>
        <p:spPr>
          <a:xfrm>
            <a:off x="152400" y="1600200"/>
            <a:ext cx="86106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8" name="Straight Connector 199697"/>
          <p:cNvSpPr/>
          <p:nvPr/>
        </p:nvSpPr>
        <p:spPr>
          <a:xfrm>
            <a:off x="152400" y="1600200"/>
            <a:ext cx="0" cy="502920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9" name="Straight Connector 199698"/>
          <p:cNvSpPr/>
          <p:nvPr/>
        </p:nvSpPr>
        <p:spPr>
          <a:xfrm>
            <a:off x="152400" y="6629400"/>
            <a:ext cx="86106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700" name="Straight Connector 199699"/>
          <p:cNvSpPr/>
          <p:nvPr/>
        </p:nvSpPr>
        <p:spPr>
          <a:xfrm>
            <a:off x="152400" y="5335588"/>
            <a:ext cx="8610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702" name="Text Box 199701"/>
          <p:cNvSpPr txBox="1"/>
          <p:nvPr/>
        </p:nvSpPr>
        <p:spPr>
          <a:xfrm>
            <a:off x="381000" y="381000"/>
            <a:ext cx="73152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sz="2200" u="sng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9705" name="Straight Connector 199704"/>
          <p:cNvSpPr/>
          <p:nvPr/>
        </p:nvSpPr>
        <p:spPr>
          <a:xfrm flipH="1">
            <a:off x="1447800" y="1600200"/>
            <a:ext cx="0" cy="502920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9706" name="Straight Connector 199705"/>
          <p:cNvSpPr/>
          <p:nvPr/>
        </p:nvSpPr>
        <p:spPr>
          <a:xfrm>
            <a:off x="8763000" y="1600200"/>
            <a:ext cx="0" cy="4953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ext Box 1"/>
          <p:cNvSpPr txBox="1"/>
          <p:nvPr/>
        </p:nvSpPr>
        <p:spPr>
          <a:xfrm>
            <a:off x="381000" y="228600"/>
            <a:ext cx="8763000" cy="119888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chemeClr val="tx2"/>
                </a:solidFill>
                <a:latin typeface=".VnTime" pitchFamily="34" charset="0"/>
              </a:rPr>
              <a:t>2.</a:t>
            </a:r>
            <a:r>
              <a:rPr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nạn đói, nạn dốt và khó khănvề tài chính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021705" y="2909570"/>
            <a:ext cx="23323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Nạn đói được đẩy lùi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7877" name="Content Placeholder 207876" descr="Chong dot 194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800" y="215900"/>
            <a:ext cx="8458200" cy="5994400"/>
          </a:xfrm>
          <a:prstGeom prst="rect">
            <a:avLst/>
          </a:prstGeom>
          <a:noFill/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8907" name="Picture 208906" descr="ThumbnailSizeOrigin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1000"/>
            <a:ext cx="3733800" cy="4648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8908" name="Picture 208907" descr="tt_18074_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572000" cy="4648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811" name="Text Box 118810"/>
          <p:cNvSpPr txBox="1"/>
          <p:nvPr/>
        </p:nvSpPr>
        <p:spPr>
          <a:xfrm>
            <a:off x="76200" y="762000"/>
            <a:ext cx="8610600" cy="10763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 err="1">
                <a:latin typeface=".VnTimeH" pitchFamily="34" charset="0"/>
              </a:rPr>
              <a:t>I.</a:t>
            </a:r>
            <a:r>
              <a:rPr lang="en-US" sz="3200" b="1" err="1">
                <a:latin typeface=".VnTimeH" pitchFamily="34" charset="0"/>
              </a:rPr>
              <a:t> Tình hình nước ta sau Cách mạng tháng Tám 1945</a:t>
            </a:r>
            <a:endParaRPr lang="en-US" sz="3200" b="1" err="1">
              <a:latin typeface=".VnTimeH" pitchFamily="34" charset="0"/>
            </a:endParaRPr>
          </a:p>
        </p:txBody>
      </p:sp>
      <p:sp>
        <p:nvSpPr>
          <p:cNvPr id="118812" name="Text Box 118811"/>
          <p:cNvSpPr txBox="1"/>
          <p:nvPr/>
        </p:nvSpPr>
        <p:spPr>
          <a:xfrm>
            <a:off x="762000" y="1905000"/>
            <a:ext cx="4495800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latin typeface=".VnTime" pitchFamily="34" charset="0"/>
              </a:rPr>
              <a:t>1.</a:t>
            </a:r>
            <a:r>
              <a:rPr lang="en-US" sz="3200" b="1">
                <a:latin typeface=".VnTime" pitchFamily="34" charset="0"/>
              </a:rPr>
              <a:t> Khó khăn</a:t>
            </a:r>
            <a:endParaRPr lang="en-US" sz="3200" b="1">
              <a:latin typeface=".VnTime" pitchFamily="34" charset="0"/>
            </a:endParaRPr>
          </a:p>
        </p:txBody>
      </p:sp>
      <p:sp>
        <p:nvSpPr>
          <p:cNvPr id="118813" name="Cloud Callout 118812"/>
          <p:cNvSpPr/>
          <p:nvPr/>
        </p:nvSpPr>
        <p:spPr>
          <a:xfrm>
            <a:off x="1176655" y="2900045"/>
            <a:ext cx="7510145" cy="281495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pPr algn="ctr"/>
            <a:r>
              <a:rPr lang="en-US" sz="3200" b="1" err="1">
                <a:solidFill>
                  <a:schemeClr val="folHlink"/>
                </a:solidFill>
                <a:latin typeface=".VnTime" pitchFamily="34" charset="0"/>
              </a:rPr>
              <a:t>Sau cách mạng Tháng Tám năm 1945, nước ta gặp những khó khăn nào</a:t>
            </a:r>
            <a:r>
              <a:rPr sz="3200" b="1">
                <a:solidFill>
                  <a:schemeClr val="folHlink"/>
                </a:solidFill>
                <a:latin typeface=".VnTime" pitchFamily="34" charset="0"/>
              </a:rPr>
              <a:t>?</a:t>
            </a:r>
            <a:endParaRPr sz="3200" b="1">
              <a:solidFill>
                <a:schemeClr val="fol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2" grpId="0"/>
      <p:bldP spid="1188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6" name="Title 2109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10947" name="Text Box 210946"/>
          <p:cNvSpPr txBox="1"/>
          <p:nvPr/>
        </p:nvSpPr>
        <p:spPr>
          <a:xfrm>
            <a:off x="1905000" y="6248400"/>
            <a:ext cx="487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dirty="0">
              <a:latin typeface="VNI-Times" pitchFamily="2" charset="0"/>
            </a:endParaRPr>
          </a:p>
        </p:txBody>
      </p:sp>
      <p:sp>
        <p:nvSpPr>
          <p:cNvPr id="210948" name="Text Box 210947"/>
          <p:cNvSpPr txBox="1"/>
          <p:nvPr/>
        </p:nvSpPr>
        <p:spPr>
          <a:xfrm>
            <a:off x="2514600" y="6248400"/>
            <a:ext cx="3733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sz="2400" dirty="0">
              <a:latin typeface="VNI-Times" pitchFamily="2" charset="0"/>
            </a:endParaRPr>
          </a:p>
        </p:txBody>
      </p:sp>
      <p:sp>
        <p:nvSpPr>
          <p:cNvPr id="210949" name="Text Box 210948"/>
          <p:cNvSpPr txBox="1"/>
          <p:nvPr/>
        </p:nvSpPr>
        <p:spPr>
          <a:xfrm>
            <a:off x="2743200" y="5638800"/>
            <a:ext cx="480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dirty="0">
              <a:latin typeface="VNI-Times" pitchFamily="2" charset="0"/>
            </a:endParaRPr>
          </a:p>
        </p:txBody>
      </p:sp>
      <p:pic>
        <p:nvPicPr>
          <p:cNvPr id="210951" name="Content Placeholder 210950" descr="Do dung hoc tap BDHV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600" y="192405"/>
            <a:ext cx="8686800" cy="6008370"/>
          </a:xfrm>
          <a:ln>
            <a:solidFill>
              <a:srgbClr val="0033CC"/>
            </a:solidFill>
            <a:miter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9925" name="Group 209924"/>
          <p:cNvGrpSpPr/>
          <p:nvPr/>
        </p:nvGrpSpPr>
        <p:grpSpPr>
          <a:xfrm rot="0">
            <a:off x="762000" y="457200"/>
            <a:ext cx="7924800" cy="6178550"/>
            <a:chOff x="2781" y="192"/>
            <a:chExt cx="2835" cy="3948"/>
          </a:xfrm>
        </p:grpSpPr>
        <p:pic>
          <p:nvPicPr>
            <p:cNvPr id="209926" name="Content Placeholder 209925" descr="BDHV"/>
            <p:cNvPicPr>
              <a:picLocks noChangeAspect="1"/>
            </p:cNvPicPr>
            <p:nvPr>
              <p:ph idx="1"/>
            </p:nvPr>
          </p:nvPicPr>
          <p:blipFill>
            <a:blip r:embed="rId1"/>
            <a:stretch>
              <a:fillRect/>
            </a:stretch>
          </p:blipFill>
          <p:spPr>
            <a:xfrm>
              <a:off x="2781" y="192"/>
              <a:ext cx="2835" cy="3690"/>
            </a:xfrm>
            <a:prstGeom prst="rect">
              <a:avLst/>
            </a:prstGeom>
            <a:noFill/>
            <a:ln w="9525" cap="flat" cmpd="sng">
              <a:solidFill>
                <a:srgbClr val="0033CC"/>
              </a:solidFill>
              <a:prstDash val="solid"/>
              <a:headEnd type="none" w="med" len="med"/>
              <a:tailEnd type="none" w="med" len="med"/>
            </a:ln>
          </p:spPr>
        </p:pic>
        <p:sp>
          <p:nvSpPr>
            <p:cNvPr id="209927" name="Text Box 209926"/>
            <p:cNvSpPr txBox="1"/>
            <p:nvPr/>
          </p:nvSpPr>
          <p:spPr>
            <a:xfrm>
              <a:off x="3552" y="3906"/>
              <a:ext cx="1666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endParaRPr dirty="0">
                <a:latin typeface="VNI-Times" pitchFamily="2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9682" name="Rectangles 199681"/>
          <p:cNvSpPr/>
          <p:nvPr/>
        </p:nvSpPr>
        <p:spPr>
          <a:xfrm>
            <a:off x="5638800" y="5257800"/>
            <a:ext cx="3048000" cy="13700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3" name="Rectangles 199682"/>
          <p:cNvSpPr/>
          <p:nvPr/>
        </p:nvSpPr>
        <p:spPr>
          <a:xfrm>
            <a:off x="1524000" y="5410200"/>
            <a:ext cx="4191000" cy="13700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4" name="Rectangles 199683"/>
          <p:cNvSpPr/>
          <p:nvPr/>
        </p:nvSpPr>
        <p:spPr>
          <a:xfrm>
            <a:off x="152400" y="5181600"/>
            <a:ext cx="1371600" cy="1447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chính</a:t>
            </a:r>
            <a:endParaRPr lang="en-US" sz="20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85" name="Rectangles 199684"/>
          <p:cNvSpPr/>
          <p:nvPr/>
        </p:nvSpPr>
        <p:spPr>
          <a:xfrm>
            <a:off x="5715000" y="4114800"/>
            <a:ext cx="30480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endParaRPr sz="2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6" name="Rectangles 199685"/>
          <p:cNvSpPr/>
          <p:nvPr/>
        </p:nvSpPr>
        <p:spPr>
          <a:xfrm>
            <a:off x="1524000" y="4126230"/>
            <a:ext cx="41910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Ngày 8-9-1945, Chủ tịch Hồ Chí Minh kí Sắc lệnh thành lập Nha Bình dân học vụ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7" name="Rectangles 199686"/>
          <p:cNvSpPr/>
          <p:nvPr/>
        </p:nvSpPr>
        <p:spPr>
          <a:xfrm>
            <a:off x="152400" y="4038600"/>
            <a:ext cx="1295400" cy="10652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 dốt</a:t>
            </a:r>
            <a:endParaRPr lang="en-US" sz="20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88" name="Rectangles 199687"/>
          <p:cNvSpPr/>
          <p:nvPr/>
        </p:nvSpPr>
        <p:spPr>
          <a:xfrm>
            <a:off x="5715000" y="2438400"/>
            <a:ext cx="3048000" cy="16748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endParaRPr sz="24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9689" name="Rectangles 199688"/>
          <p:cNvSpPr/>
          <p:nvPr/>
        </p:nvSpPr>
        <p:spPr>
          <a:xfrm>
            <a:off x="1524000" y="2806700"/>
            <a:ext cx="4191000" cy="11499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FontTx/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Nhường cơm sẽ áo, hủ gạo cứu đói, ngày đồng tâm. </a:t>
            </a:r>
            <a:endPara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FontTx/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Tăng gia sản xuất</a:t>
            </a:r>
            <a:endPara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FontTx/>
              <a:buNone/>
            </a:pPr>
            <a:endParaRPr lang="en-US" sz="2000" b="1" i="1" dirty="0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199690" name="Rectangles 199689"/>
          <p:cNvSpPr/>
          <p:nvPr/>
        </p:nvSpPr>
        <p:spPr>
          <a:xfrm>
            <a:off x="152400" y="2362200"/>
            <a:ext cx="1371600" cy="16748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 đói</a:t>
            </a:r>
            <a:endParaRPr sz="2000" b="1">
              <a:solidFill>
                <a:srgbClr val="33CC33"/>
              </a:solidFill>
              <a:latin typeface=".VnTime" pitchFamily="34" charset="0"/>
            </a:endParaRPr>
          </a:p>
        </p:txBody>
      </p:sp>
      <p:sp>
        <p:nvSpPr>
          <p:cNvPr id="199691" name="Rectangles 199690"/>
          <p:cNvSpPr/>
          <p:nvPr/>
        </p:nvSpPr>
        <p:spPr>
          <a:xfrm>
            <a:off x="5715000" y="18288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2" name="Rectangles 199691"/>
          <p:cNvSpPr/>
          <p:nvPr/>
        </p:nvSpPr>
        <p:spPr>
          <a:xfrm>
            <a:off x="1524000" y="19050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khắc phục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3" name="Rectangles 199692"/>
          <p:cNvSpPr/>
          <p:nvPr/>
        </p:nvSpPr>
        <p:spPr>
          <a:xfrm>
            <a:off x="152400" y="18288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–"/>
              <a:defRPr sz="1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ctr">
              <a:buNone/>
            </a:pP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 </a:t>
            </a:r>
            <a:endParaRPr lang="en-US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694" name="Straight Connector 199693"/>
          <p:cNvSpPr/>
          <p:nvPr/>
        </p:nvSpPr>
        <p:spPr>
          <a:xfrm>
            <a:off x="152400" y="2595563"/>
            <a:ext cx="8610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5" name="Straight Connector 199694"/>
          <p:cNvSpPr/>
          <p:nvPr/>
        </p:nvSpPr>
        <p:spPr>
          <a:xfrm>
            <a:off x="152400" y="3962400"/>
            <a:ext cx="8534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6" name="Straight Connector 199695"/>
          <p:cNvSpPr/>
          <p:nvPr/>
        </p:nvSpPr>
        <p:spPr>
          <a:xfrm>
            <a:off x="5715000" y="1600200"/>
            <a:ext cx="0" cy="4953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7" name="Straight Connector 199696"/>
          <p:cNvSpPr/>
          <p:nvPr/>
        </p:nvSpPr>
        <p:spPr>
          <a:xfrm>
            <a:off x="152400" y="1600200"/>
            <a:ext cx="86106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8" name="Straight Connector 199697"/>
          <p:cNvSpPr/>
          <p:nvPr/>
        </p:nvSpPr>
        <p:spPr>
          <a:xfrm>
            <a:off x="152400" y="1600200"/>
            <a:ext cx="0" cy="502920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699" name="Straight Connector 199698"/>
          <p:cNvSpPr/>
          <p:nvPr/>
        </p:nvSpPr>
        <p:spPr>
          <a:xfrm>
            <a:off x="152400" y="6629400"/>
            <a:ext cx="86106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700" name="Straight Connector 199699"/>
          <p:cNvSpPr/>
          <p:nvPr/>
        </p:nvSpPr>
        <p:spPr>
          <a:xfrm>
            <a:off x="152400" y="5335588"/>
            <a:ext cx="8610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9702" name="Text Box 199701"/>
          <p:cNvSpPr txBox="1"/>
          <p:nvPr/>
        </p:nvSpPr>
        <p:spPr>
          <a:xfrm>
            <a:off x="381000" y="381000"/>
            <a:ext cx="73152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sz="2200" u="sng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9705" name="Straight Connector 199704"/>
          <p:cNvSpPr/>
          <p:nvPr/>
        </p:nvSpPr>
        <p:spPr>
          <a:xfrm flipH="1">
            <a:off x="1447800" y="1600200"/>
            <a:ext cx="0" cy="502920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9706" name="Straight Connector 199705"/>
          <p:cNvSpPr/>
          <p:nvPr/>
        </p:nvSpPr>
        <p:spPr>
          <a:xfrm>
            <a:off x="8763000" y="1600200"/>
            <a:ext cx="0" cy="4953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ext Box 1"/>
          <p:cNvSpPr txBox="1"/>
          <p:nvPr/>
        </p:nvSpPr>
        <p:spPr>
          <a:xfrm>
            <a:off x="381000" y="228600"/>
            <a:ext cx="8763000" cy="119888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chemeClr val="tx2"/>
                </a:solidFill>
                <a:latin typeface=".VnTime" pitchFamily="34" charset="0"/>
              </a:rPr>
              <a:t>2.</a:t>
            </a:r>
            <a:r>
              <a:rPr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nạn đói, nạn dốt và khó khănvề tài chính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021705" y="2909570"/>
            <a:ext cx="23323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Nạn đói được đẩy lùi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943600" y="4144645"/>
            <a:ext cx="2628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Xoá mù chữ cho hơn 2,5 triệu người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99260" y="5647055"/>
            <a:ext cx="3863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“ Quỹ độc lập”, phong trào “ Tuần lễ vàng”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08065" y="5528310"/>
            <a:ext cx="2484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370kg vàng và 60 triệu đồng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0098" name="Picture 260097" descr="hua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solidFill>
            <a:srgbClr val="CC00CC"/>
          </a:solidFill>
          <a:ln w="9525">
            <a:noFill/>
          </a:ln>
        </p:spPr>
      </p:pic>
      <p:pic>
        <p:nvPicPr>
          <p:cNvPr id="260101" name="Picture 260100" descr="Pictur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2400"/>
            <a:ext cx="26416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0103" name="Picture 260102" descr="3DBUTT~1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0" y="2819400"/>
            <a:ext cx="1295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0104" name="Picture 260103" descr="3DBUTT~1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4958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0105" name="Picture 260104" descr="3DBUTT~1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1242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4978" name="Picture 254977" descr="bando_viet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0"/>
            <a:ext cx="4343400" cy="68580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4979" name="Straight Connector 254978"/>
          <p:cNvSpPr/>
          <p:nvPr/>
        </p:nvSpPr>
        <p:spPr>
          <a:xfrm>
            <a:off x="2438400" y="3048000"/>
            <a:ext cx="43434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254980" name="Content Placeholder 254979" descr="Quan Tuong vao VN"/>
          <p:cNvGraphicFramePr>
            <a:graphicFrameLocks noChangeAspect="1"/>
          </p:cNvGraphicFramePr>
          <p:nvPr>
            <p:ph sz="half" idx="1"/>
          </p:nvPr>
        </p:nvGraphicFramePr>
        <p:xfrm>
          <a:off x="5562600" y="0"/>
          <a:ext cx="3581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3810000" imgH="4943475" progId="Paint.Picture">
                  <p:embed/>
                </p:oleObj>
              </mc:Choice>
              <mc:Fallback>
                <p:oleObj name="" r:id="rId2" imgW="3810000" imgH="4943475" progId="Paint.Picture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62600" y="0"/>
                        <a:ext cx="3581400" cy="274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Content Placeholder 254980"/>
          <p:cNvGraphicFramePr/>
          <p:nvPr>
            <p:ph sz="half" idx="2"/>
          </p:nvPr>
        </p:nvGraphicFramePr>
        <p:xfrm>
          <a:off x="5562600" y="3352800"/>
          <a:ext cx="3581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6172200" imgH="4943475" progId="Paint.Picture">
                  <p:embed/>
                </p:oleObj>
              </mc:Choice>
              <mc:Fallback>
                <p:oleObj name="" r:id="rId4" imgW="6172200" imgH="494347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3352800"/>
                        <a:ext cx="3581400" cy="33528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4982" name="Group 254981"/>
          <p:cNvGrpSpPr/>
          <p:nvPr/>
        </p:nvGrpSpPr>
        <p:grpSpPr>
          <a:xfrm>
            <a:off x="0" y="3505200"/>
            <a:ext cx="3657600" cy="3717925"/>
            <a:chOff x="192" y="192"/>
            <a:chExt cx="5376" cy="4339"/>
          </a:xfrm>
        </p:grpSpPr>
        <p:pic>
          <p:nvPicPr>
            <p:cNvPr id="254983" name="Content Placeholder 254982" descr="Quan phap o saigon 1945"/>
            <p:cNvPicPr>
              <a:picLocks noChangeAspect="1"/>
            </p:cNvPicPr>
            <p:nvPr>
              <p:ph idx="1"/>
            </p:nvPr>
          </p:nvPicPr>
          <p:blipFill>
            <a:blip r:embed="rId6"/>
            <a:stretch>
              <a:fillRect/>
            </a:stretch>
          </p:blipFill>
          <p:spPr>
            <a:xfrm>
              <a:off x="192" y="192"/>
              <a:ext cx="5376" cy="3794"/>
            </a:xfrm>
            <a:ln>
              <a:solidFill>
                <a:srgbClr val="0033CC"/>
              </a:solidFill>
              <a:miter/>
            </a:ln>
          </p:spPr>
        </p:pic>
        <p:sp>
          <p:nvSpPr>
            <p:cNvPr id="254984" name="Text Box 254983"/>
            <p:cNvSpPr txBox="1"/>
            <p:nvPr/>
          </p:nvSpPr>
          <p:spPr>
            <a:xfrm>
              <a:off x="2063" y="4068"/>
              <a:ext cx="3213" cy="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endParaRPr sz="2000" b="1"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pic>
        <p:nvPicPr>
          <p:cNvPr id="254985" name="Picture 254984" descr="F1phu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8100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4986" name="Text Box 254985"/>
          <p:cNvSpPr txBox="1"/>
          <p:nvPr/>
        </p:nvSpPr>
        <p:spPr>
          <a:xfrm>
            <a:off x="6781800" y="2743200"/>
            <a:ext cx="838200" cy="5794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latin typeface=".VnTime" pitchFamily="34" charset="0"/>
              </a:rPr>
              <a:t>16</a:t>
            </a:r>
            <a:endParaRPr sz="3200" b="1">
              <a:latin typeface=".VnTime" pitchFamily="34" charset="0"/>
            </a:endParaRPr>
          </a:p>
        </p:txBody>
      </p:sp>
      <p:sp>
        <p:nvSpPr>
          <p:cNvPr id="254988" name="Text Box 254987"/>
          <p:cNvSpPr txBox="1"/>
          <p:nvPr/>
        </p:nvSpPr>
        <p:spPr>
          <a:xfrm>
            <a:off x="7239000" y="266700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>
                <a:latin typeface=".VnTime" pitchFamily="34" charset="0"/>
              </a:rPr>
              <a:t>0</a:t>
            </a:r>
            <a:endParaRPr b="1">
              <a:latin typeface=".VnTime" pitchFamily="34" charset="0"/>
            </a:endParaRPr>
          </a:p>
        </p:txBody>
      </p:sp>
      <p:sp>
        <p:nvSpPr>
          <p:cNvPr id="254989" name="Text Box 254988"/>
          <p:cNvSpPr txBox="1"/>
          <p:nvPr/>
        </p:nvSpPr>
        <p:spPr>
          <a:xfrm>
            <a:off x="228600" y="6172200"/>
            <a:ext cx="20574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>
                <a:solidFill>
                  <a:schemeClr val="folHlink"/>
                </a:solidFill>
                <a:latin typeface=".VnTimeH" pitchFamily="34" charset="0"/>
              </a:rPr>
              <a:t>qu©n</a:t>
            </a:r>
            <a:r>
              <a:rPr sz="2400" b="1">
                <a:solidFill>
                  <a:schemeClr val="folHlink"/>
                </a:solidFill>
                <a:latin typeface=".VnTimeH" pitchFamily="34" charset="0"/>
              </a:rPr>
              <a:t> </a:t>
            </a:r>
            <a:r>
              <a:rPr sz="2400" b="1" err="1">
                <a:solidFill>
                  <a:schemeClr val="folHlink"/>
                </a:solidFill>
                <a:latin typeface=".VnTimeH" pitchFamily="34" charset="0"/>
              </a:rPr>
              <a:t>ph¸p</a:t>
            </a:r>
            <a:endParaRPr sz="2400" b="1">
              <a:solidFill>
                <a:schemeClr val="folHlink"/>
              </a:solidFill>
              <a:latin typeface=".VnTimeH" pitchFamily="34" charset="0"/>
            </a:endParaRPr>
          </a:p>
        </p:txBody>
      </p:sp>
      <p:sp>
        <p:nvSpPr>
          <p:cNvPr id="254990" name="Text Box 254989"/>
          <p:cNvSpPr txBox="1"/>
          <p:nvPr/>
        </p:nvSpPr>
        <p:spPr>
          <a:xfrm>
            <a:off x="533400" y="2133600"/>
            <a:ext cx="20574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>
                <a:solidFill>
                  <a:schemeClr val="folHlink"/>
                </a:solidFill>
                <a:latin typeface=".VnTimeH" pitchFamily="34" charset="0"/>
              </a:rPr>
              <a:t>qu©n</a:t>
            </a:r>
            <a:r>
              <a:rPr sz="2400" b="1">
                <a:solidFill>
                  <a:schemeClr val="folHlink"/>
                </a:solidFill>
                <a:latin typeface=".VnTimeH" pitchFamily="34" charset="0"/>
              </a:rPr>
              <a:t> </a:t>
            </a:r>
            <a:r>
              <a:rPr sz="2400" b="1" err="1">
                <a:solidFill>
                  <a:schemeClr val="folHlink"/>
                </a:solidFill>
                <a:latin typeface=".VnTimeH" pitchFamily="34" charset="0"/>
              </a:rPr>
              <a:t>nhËt</a:t>
            </a:r>
            <a:endParaRPr sz="2400" b="1">
              <a:solidFill>
                <a:schemeClr val="folHlink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549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549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549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49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9" grpId="0"/>
      <p:bldP spid="2549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8052" name="Picture 258051" descr="VietGiaiTr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7031" name="Content Placeholder 257030"/>
          <p:cNvGraphicFramePr/>
          <p:nvPr>
            <p:ph/>
          </p:nvPr>
        </p:nvGraphicFramePr>
        <p:xfrm>
          <a:off x="152400" y="152400"/>
          <a:ext cx="8991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705475" imgH="3629025" progId="Paint.Picture">
                  <p:embed/>
                </p:oleObj>
              </mc:Choice>
              <mc:Fallback>
                <p:oleObj name="" r:id="rId1" imgW="5705475" imgH="3629025" progId="Paint.Picture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" y="152400"/>
                        <a:ext cx="8991600" cy="6705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80" name="Text Box 178179"/>
          <p:cNvSpPr txBox="1"/>
          <p:nvPr/>
        </p:nvSpPr>
        <p:spPr>
          <a:xfrm>
            <a:off x="457200" y="4038600"/>
            <a:ext cx="1295400" cy="7715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 ĐÓI</a:t>
            </a:r>
            <a:endParaRPr sz="22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8181" name="Text Box 178180"/>
          <p:cNvSpPr txBox="1"/>
          <p:nvPr/>
        </p:nvSpPr>
        <p:spPr>
          <a:xfrm>
            <a:off x="2362200" y="4038600"/>
            <a:ext cx="1143000" cy="7715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 DỐT</a:t>
            </a:r>
            <a:endParaRPr sz="22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8182" name="Text Box 178181"/>
          <p:cNvSpPr txBox="1"/>
          <p:nvPr/>
        </p:nvSpPr>
        <p:spPr>
          <a:xfrm>
            <a:off x="3962400" y="3962400"/>
            <a:ext cx="1143000" cy="7715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CHÍNH</a:t>
            </a:r>
            <a:endParaRPr sz="22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8183" name="Text Box 178182"/>
          <p:cNvSpPr txBox="1"/>
          <p:nvPr/>
        </p:nvSpPr>
        <p:spPr>
          <a:xfrm>
            <a:off x="5486400" y="3962400"/>
            <a:ext cx="1219200" cy="7715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QUYỀN</a:t>
            </a:r>
            <a:endParaRPr sz="22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8184" name="Text Box 178183"/>
          <p:cNvSpPr txBox="1"/>
          <p:nvPr/>
        </p:nvSpPr>
        <p:spPr>
          <a:xfrm>
            <a:off x="7315200" y="3962400"/>
            <a:ext cx="1219200" cy="7715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 XÂM</a:t>
            </a:r>
            <a:r>
              <a:rPr sz="22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  <a:endParaRPr sz="22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8185" name="Text Box 178184"/>
          <p:cNvSpPr txBox="1"/>
          <p:nvPr/>
        </p:nvSpPr>
        <p:spPr>
          <a:xfrm>
            <a:off x="152400" y="1143000"/>
            <a:ext cx="8686800" cy="1468438"/>
          </a:xfrm>
          <a:prstGeom prst="rect">
            <a:avLst/>
          </a:prstGeom>
          <a:solidFill>
            <a:srgbClr val="F1ADEC"/>
          </a:solid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lnSpc>
                <a:spcPct val="135000"/>
              </a:lnSpc>
              <a:spcBef>
                <a:spcPct val="50000"/>
              </a:spcBef>
            </a:pPr>
            <a:r>
              <a: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KHÓ KHĂN CỦA NƯỚC VNDCCH </a:t>
            </a:r>
            <a:endParaRPr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35000"/>
              </a:lnSpc>
              <a:spcBef>
                <a:spcPct val="50000"/>
              </a:spcBef>
            </a:pPr>
            <a:r>
              <a: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CÁCH MẠNG THÁNG TÁM</a:t>
            </a:r>
            <a:endParaRPr sz="28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8186" name="Straight Connector 178185"/>
          <p:cNvSpPr/>
          <p:nvPr/>
        </p:nvSpPr>
        <p:spPr>
          <a:xfrm>
            <a:off x="1143000" y="3124200"/>
            <a:ext cx="6553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8187" name="Straight Connector 178186"/>
          <p:cNvSpPr/>
          <p:nvPr/>
        </p:nvSpPr>
        <p:spPr>
          <a:xfrm>
            <a:off x="1143000" y="3124200"/>
            <a:ext cx="0" cy="762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8188" name="Straight Connector 178187"/>
          <p:cNvSpPr/>
          <p:nvPr/>
        </p:nvSpPr>
        <p:spPr>
          <a:xfrm>
            <a:off x="4648200" y="2438400"/>
            <a:ext cx="0" cy="609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8190" name="Text Box 178189"/>
          <p:cNvSpPr txBox="1"/>
          <p:nvPr/>
        </p:nvSpPr>
        <p:spPr>
          <a:xfrm>
            <a:off x="1143000" y="5486400"/>
            <a:ext cx="800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 Ngàn cân treo sợi tóc”</a:t>
            </a:r>
            <a:endParaRPr lang="en-US" sz="24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193" name="Text Box 178192"/>
          <p:cNvSpPr txBox="1"/>
          <p:nvPr/>
        </p:nvSpPr>
        <p:spPr>
          <a:xfrm>
            <a:off x="685800" y="457200"/>
            <a:ext cx="84582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4480" indent="-284480" eaLnBrk="1" hangingPunct="1">
              <a:spcBef>
                <a:spcPct val="50000"/>
              </a:spcBef>
            </a:pPr>
            <a:endParaRPr sz="22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8194" name="Straight Connector 178193"/>
          <p:cNvSpPr/>
          <p:nvPr/>
        </p:nvSpPr>
        <p:spPr>
          <a:xfrm>
            <a:off x="4648200" y="3124200"/>
            <a:ext cx="0" cy="762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8195" name="Straight Connector 178194"/>
          <p:cNvSpPr/>
          <p:nvPr/>
        </p:nvSpPr>
        <p:spPr>
          <a:xfrm>
            <a:off x="6172200" y="3124200"/>
            <a:ext cx="0" cy="762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8196" name="Straight Connector 178195"/>
          <p:cNvSpPr/>
          <p:nvPr/>
        </p:nvSpPr>
        <p:spPr>
          <a:xfrm>
            <a:off x="2971800" y="3124200"/>
            <a:ext cx="0" cy="762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8197" name="Straight Connector 178196"/>
          <p:cNvSpPr/>
          <p:nvPr/>
        </p:nvSpPr>
        <p:spPr>
          <a:xfrm>
            <a:off x="7696200" y="3124200"/>
            <a:ext cx="0" cy="6858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8201" name="Right Arrow 178200"/>
          <p:cNvSpPr/>
          <p:nvPr/>
        </p:nvSpPr>
        <p:spPr>
          <a:xfrm>
            <a:off x="2286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  <p:sp>
        <p:nvSpPr>
          <p:cNvPr id="178202" name="Text Box 178201"/>
          <p:cNvSpPr txBox="1"/>
          <p:nvPr/>
        </p:nvSpPr>
        <p:spPr>
          <a:xfrm>
            <a:off x="2117725" y="4991100"/>
            <a:ext cx="5578475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endParaRPr>
              <a:latin typeface=".VnTime" pitchFamily="34" charset="0"/>
            </a:endParaRPr>
          </a:p>
        </p:txBody>
      </p:sp>
      <p:sp>
        <p:nvSpPr>
          <p:cNvPr id="178205" name="Text Box 178204"/>
          <p:cNvSpPr txBox="1"/>
          <p:nvPr/>
        </p:nvSpPr>
        <p:spPr>
          <a:xfrm>
            <a:off x="0" y="-184150"/>
            <a:ext cx="9144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.VnTime" pitchFamily="34" charset="0"/>
            </a:endParaRPr>
          </a:p>
        </p:txBody>
      </p:sp>
      <p:sp>
        <p:nvSpPr>
          <p:cNvPr id="118811" name="Text Box 118810"/>
          <p:cNvSpPr txBox="1"/>
          <p:nvPr/>
        </p:nvSpPr>
        <p:spPr>
          <a:xfrm>
            <a:off x="266700" y="142240"/>
            <a:ext cx="8610600" cy="10763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 err="1">
                <a:latin typeface=".VnTimeH" pitchFamily="34" charset="0"/>
              </a:rPr>
              <a:t>I.</a:t>
            </a:r>
            <a:r>
              <a:rPr lang="en-US" sz="3200" b="1" err="1">
                <a:latin typeface=".VnTimeH" pitchFamily="34" charset="0"/>
              </a:rPr>
              <a:t> Tình hình nước ta sau Cách mạng tháng Tám 1945</a:t>
            </a:r>
            <a:endParaRPr lang="en-US" sz="3200" b="1" err="1"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  <p:bldP spid="178181" grpId="0" animBg="1"/>
      <p:bldP spid="178182" grpId="0" animBg="1"/>
      <p:bldP spid="178183" grpId="0" animBg="1"/>
      <p:bldP spid="178184" grpId="0" animBg="1"/>
      <p:bldP spid="178185" grpId="0" animBg="1"/>
      <p:bldP spid="178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8116" name="Text Box 218115"/>
          <p:cNvSpPr txBox="1"/>
          <p:nvPr/>
        </p:nvSpPr>
        <p:spPr>
          <a:xfrm>
            <a:off x="457200" y="228600"/>
            <a:ext cx="58674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>
                <a:latin typeface=".VnTime" pitchFamily="34" charset="0"/>
              </a:rPr>
              <a:t>2. </a:t>
            </a:r>
            <a:r>
              <a:rPr lang="en-US" sz="3600" b="1">
                <a:latin typeface=".VnTime" pitchFamily="34" charset="0"/>
              </a:rPr>
              <a:t>Thuận lợi</a:t>
            </a:r>
            <a:endParaRPr lang="en-US" sz="3600" b="1">
              <a:latin typeface=".VnTime" pitchFamily="34" charset="0"/>
            </a:endParaRPr>
          </a:p>
        </p:txBody>
      </p:sp>
      <p:sp>
        <p:nvSpPr>
          <p:cNvPr id="218117" name="Text Box 218116"/>
          <p:cNvSpPr txBox="1"/>
          <p:nvPr/>
        </p:nvSpPr>
        <p:spPr>
          <a:xfrm>
            <a:off x="1127125" y="1333500"/>
            <a:ext cx="4359275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endParaRPr>
              <a:latin typeface=".VnTime" pitchFamily="34" charset="0"/>
            </a:endParaRPr>
          </a:p>
        </p:txBody>
      </p:sp>
      <p:sp>
        <p:nvSpPr>
          <p:cNvPr id="218118" name="Text Box 218117"/>
          <p:cNvSpPr txBox="1"/>
          <p:nvPr/>
        </p:nvSpPr>
        <p:spPr>
          <a:xfrm>
            <a:off x="609600" y="914400"/>
            <a:ext cx="78486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b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 phấn khởi, gắn bó với chế độ</a:t>
            </a:r>
            <a:endParaRPr sz="28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218119" name="Text Box 218118"/>
          <p:cNvSpPr txBox="1"/>
          <p:nvPr/>
        </p:nvSpPr>
        <p:spPr>
          <a:xfrm>
            <a:off x="609600" y="1524000"/>
            <a:ext cx="65532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b="1">
                <a:solidFill>
                  <a:schemeClr val="tx2"/>
                </a:solidFill>
                <a:latin typeface=".VnTime" pitchFamily="34" charset="0"/>
              </a:rPr>
              <a:t>Đảng - Hồ Chí Minh sáng suốt</a:t>
            </a:r>
            <a:endParaRPr 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120" name="Text Box 218119"/>
          <p:cNvSpPr txBox="1"/>
          <p:nvPr/>
        </p:nvSpPr>
        <p:spPr>
          <a:xfrm>
            <a:off x="609600" y="2133600"/>
            <a:ext cx="8534400" cy="95313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XHCN, phong trào giải phóng dân tộc phát triển mạnh, cổ vũ nhân dân ta.</a:t>
            </a:r>
            <a:endParaRPr 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121" name="Cloud Callout 218120"/>
          <p:cNvSpPr/>
          <p:nvPr/>
        </p:nvSpPr>
        <p:spPr>
          <a:xfrm>
            <a:off x="1676400" y="1828800"/>
            <a:ext cx="5486400" cy="4114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pPr algn="ctr"/>
            <a:r>
              <a:rPr lang="en-US" sz="2800" b="1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thuận lợi của nước ta sau Cách mạng Tháng Tám năm 1945 ?</a:t>
            </a:r>
            <a:endParaRPr lang="en-US" sz="2800" b="1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/>
      <p:bldP spid="218119" grpId="0"/>
      <p:bldP spid="218120" grpId="0"/>
      <p:bldP spid="218121" grpId="0" animBg="1"/>
      <p:bldP spid="2181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itle 48129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47800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tx1"/>
            </a:solidFill>
            <a:miter/>
          </a:ln>
        </p:spPr>
        <p:txBody>
          <a:bodyPr anchor="ctr" anchorCtr="0"/>
          <a:p>
            <a:pPr algn="ctr"/>
            <a:r>
              <a:rPr sz="2800" b="1">
                <a:solidFill>
                  <a:srgbClr val="0000FF"/>
                </a:solidFill>
                <a:latin typeface=".VnArialH" pitchFamily="34" charset="0"/>
              </a:rPr>
              <a:t>II.</a:t>
            </a:r>
            <a:r>
              <a:rPr lang="en-US" sz="2800" b="1">
                <a:solidFill>
                  <a:srgbClr val="0000FF"/>
                </a:solidFill>
                <a:latin typeface=".VnArialH" pitchFamily="34" charset="0"/>
              </a:rPr>
              <a:t> Bước đầu xây dựng chính quyền Cách mạng</a:t>
            </a:r>
            <a:endParaRPr lang="en-US" sz="2800" b="1">
              <a:solidFill>
                <a:srgbClr val="0000FF"/>
              </a:solidFill>
              <a:latin typeface=".VnArialH" pitchFamily="34" charset="0"/>
              <a:cs typeface="Times New Roman" panose="02020603050405020304" pitchFamily="18" charset="0"/>
            </a:endParaRPr>
          </a:p>
        </p:txBody>
      </p:sp>
      <p:sp>
        <p:nvSpPr>
          <p:cNvPr id="48132" name="Rectangles 48131"/>
          <p:cNvSpPr/>
          <p:nvPr/>
        </p:nvSpPr>
        <p:spPr>
          <a:xfrm>
            <a:off x="2670175" y="1827213"/>
            <a:ext cx="4038600" cy="46196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 eaLnBrk="1" hangingPunct="1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VNI-Times" pitchFamily="2" charset="0"/>
                <a:ea typeface="VNI-Times" pitchFamily="2" charset="0"/>
              </a:rPr>
              <a:t>THAÛO LUAÄN NHOÙM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48133" name="Text Box 48132"/>
          <p:cNvSpPr txBox="1"/>
          <p:nvPr/>
        </p:nvSpPr>
        <p:spPr>
          <a:xfrm>
            <a:off x="609600" y="1600200"/>
            <a:ext cx="7162800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33CC33"/>
                </a:solidFill>
                <a:latin typeface=".VnTime" pitchFamily="34" charset="0"/>
              </a:rPr>
              <a:t>1. </a:t>
            </a:r>
            <a:r>
              <a:rPr lang="en-US" sz="3200" b="1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chính quyền cách mạng</a:t>
            </a:r>
            <a:endParaRPr lang="en-US" sz="32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5" name="Text Box 48134"/>
          <p:cNvSpPr txBox="1"/>
          <p:nvPr/>
        </p:nvSpPr>
        <p:spPr>
          <a:xfrm>
            <a:off x="762000" y="2514600"/>
            <a:ext cx="8229600" cy="82994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chemeClr val="tx2"/>
                </a:solidFill>
                <a:latin typeface=".VnTime" pitchFamily="34" charset="0"/>
              </a:rPr>
              <a:t>-  6/1/1946: </a:t>
            </a:r>
            <a:r>
              <a:rPr lang="en-US" sz="2400" b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tuyển cử bầu Quốc hội</a:t>
            </a:r>
            <a:r>
              <a:rPr sz="2400" b="1">
                <a:solidFill>
                  <a:schemeClr val="tx2"/>
                </a:solidFill>
                <a:latin typeface=".VnTime" pitchFamily="34" charset="0"/>
              </a:rPr>
              <a:t> =&gt; 333 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biểu.</a:t>
            </a:r>
            <a:endParaRPr lang="en-US" sz="2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6" name="Text Box 48135"/>
          <p:cNvSpPr txBox="1"/>
          <p:nvPr/>
        </p:nvSpPr>
        <p:spPr>
          <a:xfrm>
            <a:off x="914400" y="2895600"/>
            <a:ext cx="3429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.VnTime" pitchFamily="34" charset="0"/>
            </a:endParaRPr>
          </a:p>
        </p:txBody>
      </p:sp>
      <p:sp>
        <p:nvSpPr>
          <p:cNvPr id="48146" name="Text Box 48145"/>
          <p:cNvSpPr txBox="1"/>
          <p:nvPr/>
        </p:nvSpPr>
        <p:spPr>
          <a:xfrm>
            <a:off x="2667000" y="2743200"/>
            <a:ext cx="315595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endParaRPr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3" grpId="0"/>
      <p:bldP spid="48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3540" name="Picture 193539" descr="images[8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2400"/>
            <a:ext cx="3200400" cy="3200400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3543" name="Picture 193542" descr="Nhân dân HN bầu QH K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"/>
            <a:ext cx="4724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4" name="Picture 193543" descr="Nhân dân Nam Bộ đi bầu Quốc hội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3200400" cy="23431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3556" name="Picture 193555" descr="qh3_8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886200"/>
            <a:ext cx="46482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35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35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935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9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eworks">
  <a:themeElements>
    <a:clrScheme name="">
      <a:dk1>
        <a:srgbClr val="FFCC00"/>
      </a:dk1>
      <a:lt1>
        <a:srgbClr val="000000"/>
      </a:lt1>
      <a:dk2>
        <a:srgbClr val="FFFFFF"/>
      </a:dk2>
      <a:lt2>
        <a:srgbClr val="AF273E"/>
      </a:lt2>
      <a:accent1>
        <a:srgbClr val="FF8B17"/>
      </a:accent1>
      <a:accent2>
        <a:srgbClr val="FFE103"/>
      </a:accent2>
      <a:accent3>
        <a:srgbClr val="AAAAAA"/>
      </a:accent3>
      <a:accent4>
        <a:srgbClr val="DCAF00"/>
      </a:accent4>
      <a:accent5>
        <a:srgbClr val="FFC5AA"/>
      </a:accent5>
      <a:accent6>
        <a:srgbClr val="E5CA02"/>
      </a:accent6>
      <a:hlink>
        <a:srgbClr val="FF3399"/>
      </a:hlink>
      <a:folHlink>
        <a:srgbClr val="FE1F08"/>
      </a:folHlink>
    </a:clrScheme>
    <a:fontScheme name="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AF273E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CAF00"/>
        </a:accent4>
        <a:accent5>
          <a:srgbClr val="FFC5AA"/>
        </a:accent5>
        <a:accent6>
          <a:srgbClr val="E5CA02"/>
        </a:accent6>
        <a:hlink>
          <a:srgbClr val="FF3399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FFFF"/>
        </a:dk1>
        <a:lt1>
          <a:srgbClr val="000066"/>
        </a:lt1>
        <a:dk2>
          <a:srgbClr val="00FFFF"/>
        </a:dk2>
        <a:lt2>
          <a:srgbClr val="0000A4"/>
        </a:lt2>
        <a:accent1>
          <a:srgbClr val="51B2E3"/>
        </a:accent1>
        <a:accent2>
          <a:srgbClr val="04E8AC"/>
        </a:accent2>
        <a:accent3>
          <a:srgbClr val="AAAAB9"/>
        </a:accent3>
        <a:accent4>
          <a:srgbClr val="AFDCDC"/>
        </a:accent4>
        <a:accent5>
          <a:srgbClr val="B3D5EE"/>
        </a:accent5>
        <a:accent6>
          <a:srgbClr val="03D09A"/>
        </a:accent6>
        <a:hlink>
          <a:srgbClr val="FF3399"/>
        </a:hlink>
        <a:folHlink>
          <a:srgbClr val="8F5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9F237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CAF00"/>
        </a:accent4>
        <a:accent5>
          <a:srgbClr val="AED0EB"/>
        </a:accent5>
        <a:accent6>
          <a:srgbClr val="E502CF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00603B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CAF00"/>
        </a:accent4>
        <a:accent5>
          <a:srgbClr val="AED0EB"/>
        </a:accent5>
        <a:accent6>
          <a:srgbClr val="05E115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FF6600"/>
        </a:lt2>
        <a:accent1>
          <a:srgbClr val="FF99FF"/>
        </a:accent1>
        <a:accent2>
          <a:srgbClr val="FFFF99"/>
        </a:accent2>
        <a:accent3>
          <a:srgbClr val="AAADB9"/>
        </a:accent3>
        <a:accent4>
          <a:srgbClr val="DCDCDC"/>
        </a:accent4>
        <a:accent5>
          <a:srgbClr val="FFCAFF"/>
        </a:accent5>
        <a:accent6>
          <a:srgbClr val="E5E589"/>
        </a:accent6>
        <a:hlink>
          <a:srgbClr val="FF3399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5E589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ireworks">
  <a:themeElements>
    <a:clrScheme name="">
      <a:dk1>
        <a:srgbClr val="FFCC00"/>
      </a:dk1>
      <a:lt1>
        <a:srgbClr val="000000"/>
      </a:lt1>
      <a:dk2>
        <a:srgbClr val="FFFFFF"/>
      </a:dk2>
      <a:lt2>
        <a:srgbClr val="AF273E"/>
      </a:lt2>
      <a:accent1>
        <a:srgbClr val="FF8B17"/>
      </a:accent1>
      <a:accent2>
        <a:srgbClr val="FFE103"/>
      </a:accent2>
      <a:accent3>
        <a:srgbClr val="AAAAAA"/>
      </a:accent3>
      <a:accent4>
        <a:srgbClr val="DCAF00"/>
      </a:accent4>
      <a:accent5>
        <a:srgbClr val="FFC5AA"/>
      </a:accent5>
      <a:accent6>
        <a:srgbClr val="E5CA02"/>
      </a:accent6>
      <a:hlink>
        <a:srgbClr val="FF3399"/>
      </a:hlink>
      <a:folHlink>
        <a:srgbClr val="FE1F08"/>
      </a:folHlink>
    </a:clrScheme>
    <a:fontScheme name="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AF273E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CAF00"/>
        </a:accent4>
        <a:accent5>
          <a:srgbClr val="FFC5AA"/>
        </a:accent5>
        <a:accent6>
          <a:srgbClr val="E5CA02"/>
        </a:accent6>
        <a:hlink>
          <a:srgbClr val="FF3399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FFFF"/>
        </a:dk1>
        <a:lt1>
          <a:srgbClr val="000066"/>
        </a:lt1>
        <a:dk2>
          <a:srgbClr val="00FFFF"/>
        </a:dk2>
        <a:lt2>
          <a:srgbClr val="0000A4"/>
        </a:lt2>
        <a:accent1>
          <a:srgbClr val="51B2E3"/>
        </a:accent1>
        <a:accent2>
          <a:srgbClr val="04E8AC"/>
        </a:accent2>
        <a:accent3>
          <a:srgbClr val="AAAAB9"/>
        </a:accent3>
        <a:accent4>
          <a:srgbClr val="AFDCDC"/>
        </a:accent4>
        <a:accent5>
          <a:srgbClr val="B3D5EE"/>
        </a:accent5>
        <a:accent6>
          <a:srgbClr val="03D09A"/>
        </a:accent6>
        <a:hlink>
          <a:srgbClr val="FF3399"/>
        </a:hlink>
        <a:folHlink>
          <a:srgbClr val="8F5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9F237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CAF00"/>
        </a:accent4>
        <a:accent5>
          <a:srgbClr val="AED0EB"/>
        </a:accent5>
        <a:accent6>
          <a:srgbClr val="E502CF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00603B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CAF00"/>
        </a:accent4>
        <a:accent5>
          <a:srgbClr val="AED0EB"/>
        </a:accent5>
        <a:accent6>
          <a:srgbClr val="05E115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FF6600"/>
        </a:lt2>
        <a:accent1>
          <a:srgbClr val="FF99FF"/>
        </a:accent1>
        <a:accent2>
          <a:srgbClr val="FFFF99"/>
        </a:accent2>
        <a:accent3>
          <a:srgbClr val="AAADB9"/>
        </a:accent3>
        <a:accent4>
          <a:srgbClr val="DCDCDC"/>
        </a:accent4>
        <a:accent5>
          <a:srgbClr val="FFCAFF"/>
        </a:accent5>
        <a:accent6>
          <a:srgbClr val="E5E589"/>
        </a:accent6>
        <a:hlink>
          <a:srgbClr val="FF3399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5E589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0</TotalTime>
  <Words>2235</Words>
  <Application>WPS Presentation</Application>
  <PresentationFormat>On-screen Show</PresentationFormat>
  <Paragraphs>153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SimSun</vt:lpstr>
      <vt:lpstr>Wingdings</vt:lpstr>
      <vt:lpstr>Arial Black</vt:lpstr>
      <vt:lpstr>Times New Roman</vt:lpstr>
      <vt:lpstr>.VnRevueH</vt:lpstr>
      <vt:lpstr>Segoe Print</vt:lpstr>
      <vt:lpstr>.VnBodoni</vt:lpstr>
      <vt:lpstr>.VnTimeH</vt:lpstr>
      <vt:lpstr>.VnTime</vt:lpstr>
      <vt:lpstr>VNI-Times</vt:lpstr>
      <vt:lpstr>.VnArialH</vt:lpstr>
      <vt:lpstr>.VnGothicH</vt:lpstr>
      <vt:lpstr>Microsoft YaHei</vt:lpstr>
      <vt:lpstr>Arial Unicode MS</vt:lpstr>
      <vt:lpstr>Calibri</vt:lpstr>
      <vt:lpstr>Berlin Sans FB Demi</vt:lpstr>
      <vt:lpstr>Fireworks</vt:lpstr>
      <vt:lpstr>1_Fireworks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II. Bước đầu xây dựng chính quyền Cách mạng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Chöông III:  VIEÄT NAM  TÖØ NAÊM 1945 ÑEÁN NAÊM 1954</dc:title>
  <dc:creator>NGUYEN VAN DUONG</dc:creator>
  <cp:lastModifiedBy>Admin</cp:lastModifiedBy>
  <cp:revision>233</cp:revision>
  <dcterms:created xsi:type="dcterms:W3CDTF">2007-12-02T16:16:08Z</dcterms:created>
  <dcterms:modified xsi:type="dcterms:W3CDTF">2021-11-21T15:18:20Z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4C4779074D514B139785DDBC30CB29DA</vt:lpwstr>
  </property>
  <property fmtid="{D5CDD505-2E9C-101B-9397-08002B2CF9AE}" pid="3" name="KSOProductBuildVer">
    <vt:lpwstr>1033-11.2.0.10382</vt:lpwstr>
  </property>
</Properties>
</file>