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7" r:id="rId2"/>
    <p:sldId id="258" r:id="rId3"/>
    <p:sldId id="263" r:id="rId4"/>
    <p:sldId id="256" r:id="rId5"/>
    <p:sldId id="259" r:id="rId6"/>
    <p:sldId id="261" r:id="rId7"/>
    <p:sldId id="262" r:id="rId8"/>
    <p:sldId id="264" r:id="rId9"/>
    <p:sldId id="27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8" autoAdjust="0"/>
    <p:restoredTop sz="94660"/>
  </p:normalViewPr>
  <p:slideViewPr>
    <p:cSldViewPr>
      <p:cViewPr>
        <p:scale>
          <a:sx n="81" d="100"/>
          <a:sy n="81" d="100"/>
        </p:scale>
        <p:origin x="-101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0D4-E3FE-45A6-B63D-D4FD5EB96BC7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C775-CB43-464F-940C-E4EE925F4A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0D4-E3FE-45A6-B63D-D4FD5EB96BC7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C775-CB43-464F-940C-E4EE925F4A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0D4-E3FE-45A6-B63D-D4FD5EB96BC7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C775-CB43-464F-940C-E4EE925F4A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0D4-E3FE-45A6-B63D-D4FD5EB96BC7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C775-CB43-464F-940C-E4EE925F4A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0D4-E3FE-45A6-B63D-D4FD5EB96BC7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C775-CB43-464F-940C-E4EE925F4A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0D4-E3FE-45A6-B63D-D4FD5EB96BC7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C775-CB43-464F-940C-E4EE925F4A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0D4-E3FE-45A6-B63D-D4FD5EB96BC7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C775-CB43-464F-940C-E4EE925F4A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0D4-E3FE-45A6-B63D-D4FD5EB96BC7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C775-CB43-464F-940C-E4EE925F4A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0D4-E3FE-45A6-B63D-D4FD5EB96BC7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C775-CB43-464F-940C-E4EE925F4A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0D4-E3FE-45A6-B63D-D4FD5EB96BC7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C775-CB43-464F-940C-E4EE925F4A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5E0D4-E3FE-45A6-B63D-D4FD5EB96BC7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7C775-CB43-464F-940C-E4EE925F4A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5E0D4-E3FE-45A6-B63D-D4FD5EB96BC7}" type="datetimeFigureOut">
              <a:rPr lang="en-US" smtClean="0"/>
              <a:t>10/31/2021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7C775-CB43-464F-940C-E4EE925F4AC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Tổng hợp những hình nền đẹp (nice wallpaper) cho máy tính (P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5" y="381000"/>
            <a:ext cx="9162628" cy="571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ình chữ nhật 3"/>
          <p:cNvSpPr/>
          <p:nvPr/>
        </p:nvSpPr>
        <p:spPr>
          <a:xfrm>
            <a:off x="570230" y="609600"/>
            <a:ext cx="8573770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7: THỰC HÀNH</a:t>
            </a:r>
            <a:endParaRPr lang="en-US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ình chữ nhật 4"/>
          <p:cNvSpPr/>
          <p:nvPr/>
        </p:nvSpPr>
        <p:spPr>
          <a:xfrm>
            <a:off x="2590800" y="3239741"/>
            <a:ext cx="617220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1.bp.blogspot.com/-bUqChc2IO4Q/Xdfo5DfZ6TI/AAAAAAAAfaI/sLsgKK-GNUoS3ceys-8nEuHgCr1eXjrJwCLcBGAsYHQ/s1600/Sach-Giao-Khoa-Sinh-Hoc-Lop-11-Trang-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Hình nền đẹp cho bài giảng điện tử - Ảnh nền thiết kế bài giảng điện t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4" y="-34940"/>
            <a:ext cx="9124321" cy="514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ình chữ nhật 3"/>
          <p:cNvSpPr/>
          <p:nvPr/>
        </p:nvSpPr>
        <p:spPr>
          <a:xfrm>
            <a:off x="612775" y="914400"/>
            <a:ext cx="7997824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TN: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5400" dirty="0"/>
          </a:p>
        </p:txBody>
      </p:sp>
      <p:sp>
        <p:nvSpPr>
          <p:cNvPr id="5" name="Hình chữ nhật 4"/>
          <p:cNvSpPr/>
          <p:nvPr/>
        </p:nvSpPr>
        <p:spPr>
          <a:xfrm>
            <a:off x="876300" y="1905000"/>
            <a:ext cx="7391400" cy="1691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TN:</a:t>
            </a:r>
          </a:p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                +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+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6" name="AutoShape 2" descr="Xúc tin nhắn Văn bản Sticker Lá Cây - hướng dương lá png tải về - Miễn phí  trong suốt Lá png Tải về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AutoShape 4" descr="Xúc tin nhắn Văn bản Sticker Lá Cây - hướng dương lá png tải về - Miễn phí  trong suốt Lá png Tải về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8" name="AutoShape 6" descr="Xúc tin nhắn Văn bản Sticker Lá Cây - hướng dương lá png tải về - Miễn phí  trong suốt Lá png Tải về.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AutoShape 8" descr="Xúc tin nhắn Văn bản Sticker Lá Cây - hướng dương lá png tải về - Miễn phí  trong suốt Lá png Tải về.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2058" name="Picture 10" descr="Vẽ chậu cây theo yêu cầu_Vẽ hình chibi level 5 | Shopee Việt N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054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op những Background Powerpoint đẹp cho bày thuyết trình ấn tượng - Hình Ảnh  Đẹp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758" y="8823"/>
            <a:ext cx="9144000" cy="684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istrator\Downloads\z2877463098118_9383ecf74f26df7bd1387a0e01f2f5d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952" y="2677281"/>
            <a:ext cx="1807659" cy="241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ình chữ nhật 3"/>
          <p:cNvSpPr/>
          <p:nvPr/>
        </p:nvSpPr>
        <p:spPr>
          <a:xfrm flipH="1">
            <a:off x="3962399" y="5611504"/>
            <a:ext cx="4219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ình chữ nhật 4"/>
          <p:cNvSpPr/>
          <p:nvPr/>
        </p:nvSpPr>
        <p:spPr>
          <a:xfrm>
            <a:off x="4800601" y="5142129"/>
            <a:ext cx="33813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34" charset="0"/>
                <a:cs typeface="Times New Roman" panose="02020603050405020304" pitchFamily="18" charset="0"/>
              </a:rPr>
              <a:t>Sau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34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34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34" charset="0"/>
                <a:cs typeface="Times New Roman" panose="02020603050405020304" pitchFamily="18" charset="0"/>
              </a:rPr>
              <a:t>xong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34" charset="0"/>
                <a:cs typeface="Times New Roman" panose="02020603050405020304" pitchFamily="18" charset="0"/>
              </a:rPr>
              <a:t> TN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3" name="Picture 5" descr="C:\Users\Administrator\Downloads\z2877463231806_3fe47fbd59137626f3e7e57f8443610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92" y="2677281"/>
            <a:ext cx="1864223" cy="248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istrator\Downloads\z2877688783197_ef66c84162a9cc304653caffb99563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"/>
            <a:ext cx="1976174" cy="263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ình chữ nhật 6"/>
          <p:cNvSpPr/>
          <p:nvPr/>
        </p:nvSpPr>
        <p:spPr>
          <a:xfrm flipH="1">
            <a:off x="5559384" y="1371600"/>
            <a:ext cx="2136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34" charset="0"/>
                <a:cs typeface="Times New Roman" panose="02020603050405020304" pitchFamily="18" charset="0"/>
              </a:rPr>
              <a:t>Trước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34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34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34" charset="0"/>
                <a:cs typeface="Times New Roman" panose="02020603050405020304" pitchFamily="18" charset="0"/>
              </a:rPr>
              <a:t> TN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op những Background Powerpoint đẹp cho bày thuyết trình ấn tượng - Hình Ảnh  Đẹp H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91" y="0"/>
            <a:ext cx="9171709" cy="686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istrator\Downloads\z2877463191468_7e12141389abe5932a12ed514e5af2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959594"/>
            <a:ext cx="1621969" cy="21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 4"/>
          <p:cNvSpPr/>
          <p:nvPr/>
        </p:nvSpPr>
        <p:spPr>
          <a:xfrm>
            <a:off x="3124200" y="5453965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5105400" y="5130799"/>
            <a:ext cx="3505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C:\Users\Administrator\Downloads\z2877463294330_e05b80b45cec73387c0b4358012ad5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2959594"/>
            <a:ext cx="1649185" cy="219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istrator\Downloads\z2877463419813_bc38e32f4573b891c4c14a916cf7bb3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834" y="609600"/>
            <a:ext cx="2252731" cy="300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ình chữ nhật 6"/>
          <p:cNvSpPr/>
          <p:nvPr/>
        </p:nvSpPr>
        <p:spPr>
          <a:xfrm>
            <a:off x="4724400" y="1524000"/>
            <a:ext cx="2971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op những Background Powerpoint đẹp cho bày thuyết trình ấn tượng - Hình Ảnh  Đẹp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404" y="16059"/>
            <a:ext cx="9144000" cy="684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Administrator\Downloads\z2877463203282_e415a0c9432577978ab7238713ba112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124200"/>
            <a:ext cx="2774481" cy="208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 4"/>
          <p:cNvSpPr/>
          <p:nvPr/>
        </p:nvSpPr>
        <p:spPr>
          <a:xfrm>
            <a:off x="2895600" y="5410200"/>
            <a:ext cx="5289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Nhung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3791677" y="5198134"/>
            <a:ext cx="43930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C:\Users\Administrator\Downloads\z2877463304943_17f933de73e0f243c8d013a76878784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677" y="3117273"/>
            <a:ext cx="1560646" cy="208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istrator\Downloads\z2877463361048_3c93a719ee90139eb0c8720060dcedef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10231"/>
            <a:ext cx="1810477" cy="241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ình chữ nhật 6"/>
          <p:cNvSpPr/>
          <p:nvPr/>
        </p:nvSpPr>
        <p:spPr>
          <a:xfrm>
            <a:off x="5257800" y="1600200"/>
            <a:ext cx="29268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C:\Users\Administrator\Downloads\z2877688984047_bb203071056f00b3b1dd8599f80cf7a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10231"/>
            <a:ext cx="1805282" cy="2407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op những Background Powerpoint đẹp cho bày thuyết trình ấn tượng - Hình Ảnh  Đẹp H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23"/>
            <a:ext cx="9144000" cy="684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Administrator\Downloads\z2877463156292_67935237163b451cc38f2f06adda9bf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234" y="2615190"/>
            <a:ext cx="1961840" cy="261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ình chữ nhật 4"/>
          <p:cNvSpPr/>
          <p:nvPr/>
        </p:nvSpPr>
        <p:spPr>
          <a:xfrm>
            <a:off x="2971800" y="5580458"/>
            <a:ext cx="45260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endParaRPr lang="en-US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4267200" y="5236342"/>
            <a:ext cx="40192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 descr="C:\Users\Administrator\Downloads\z2877463290397_9b9bce9fc4390204f12046a75735b62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018" y="2620556"/>
            <a:ext cx="1961840" cy="261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Administrator\Downloads\z2877463405715_514fa4dec528b2e462f6704f1f9e6a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2400"/>
            <a:ext cx="1724416" cy="2299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ình chữ nhật 6"/>
          <p:cNvSpPr/>
          <p:nvPr/>
        </p:nvSpPr>
        <p:spPr>
          <a:xfrm>
            <a:off x="3962400" y="914400"/>
            <a:ext cx="4324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5240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4" name="Chỗ dành sẵn cho Nội dung 3"/>
          <p:cNvGraphicFramePr>
            <a:graphicFrameLocks noGrp="1"/>
          </p:cNvGraphicFramePr>
          <p:nvPr>
            <p:ph idx="1"/>
          </p:nvPr>
        </p:nvGraphicFramePr>
        <p:xfrm>
          <a:off x="0" y="1295400"/>
          <a:ext cx="9144000" cy="1931670"/>
        </p:xfrm>
        <a:graphic>
          <a:graphicData uri="http://schemas.openxmlformats.org/drawingml/2006/table">
            <a:tbl>
              <a:tblPr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584200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b="1" u="non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P001 4 hàng" charset="-93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b="1" u="non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P001 4 hàng" charset="-93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u="non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P001 4 hàng" charset="-93"/>
                          <a:cs typeface="Times New Roman" panose="02020603050405020304" pitchFamily="18" charset="0"/>
                        </a:rPr>
                        <a:t>cây</a:t>
                      </a:r>
                      <a:endParaRPr lang="en-US" b="1" u="none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P001 4 hàng" charset="-93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giờ</a:t>
                      </a:r>
                      <a:endParaRPr lang="en-US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pt-BR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cây, vị trí lá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US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thoát</a:t>
                      </a:r>
                      <a:r>
                        <a:rPr lang="en-US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hơi</a:t>
                      </a:r>
                      <a:r>
                        <a:rPr lang="en-US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túi</a:t>
                      </a:r>
                      <a:r>
                        <a:rPr lang="en-US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nilong</a:t>
                      </a:r>
                      <a:endParaRPr lang="en-US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53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endParaRPr lang="en-US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vi-VN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endParaRPr lang="vi-VN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833090">
                <a:tc>
                  <a:txBody>
                    <a:bodyPr/>
                    <a:lstStyle/>
                    <a:p>
                      <a:pPr algn="ctr" fontAlgn="t"/>
                      <a:r>
                        <a:rPr lang="en-US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7:00 (25.10.2021)</a:t>
                      </a:r>
                    </a:p>
                    <a:p>
                      <a:pPr algn="ctr" fontAlgn="t"/>
                      <a:r>
                        <a:rPr lang="en-US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6:45(26.10.2021)</a:t>
                      </a:r>
                    </a:p>
                    <a:p>
                      <a:pPr algn="ctr" fontAlgn="t"/>
                      <a:endParaRPr lang="en-US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</a:t>
                      </a:r>
                      <a:endParaRPr lang="en-US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endParaRPr lang="en-US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 dirty="0" err="1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endParaRPr lang="en-US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nghiệm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P001 4 hàng" charset="-93"/>
                <a:cs typeface="Times New Roman" panose="02020603050405020304" pitchFamily="18" charset="0"/>
              </a:rPr>
              <a:t> So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P001 4 hàng" charset="-93"/>
                <a:cs typeface="Times New Roman" panose="02020603050405020304" pitchFamily="18" charset="0"/>
              </a:rPr>
              <a:t>sánh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P001 4 hàng" charset="-93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P001 4 hàng" charset="-93"/>
                <a:cs typeface="Times New Roman" panose="02020603050405020304" pitchFamily="18" charset="0"/>
              </a:rPr>
              <a:t>tốc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P001 4 hàng" charset="-93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P001 4 hàng" charset="-93"/>
                <a:cs typeface="Times New Roman" panose="02020603050405020304" pitchFamily="18" charset="0"/>
              </a:rPr>
              <a:t>đô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P001 4 hàng" charset="-93"/>
                <a:cs typeface="Times New Roman" panose="02020603050405020304" pitchFamily="18" charset="0"/>
              </a:rPr>
              <a:t>̣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P001 4 hàng" charset="-93"/>
                <a:cs typeface="Times New Roman" panose="02020603050405020304" pitchFamily="18" charset="0"/>
              </a:rPr>
              <a:t>thoát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P001 4 hàng" charset="-93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P001 4 hàng" charset="-93"/>
                <a:cs typeface="Times New Roman" panose="02020603050405020304" pitchFamily="18" charset="0"/>
              </a:rPr>
              <a:t>hơi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P001 4 hàng" charset="-93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P001 4 hàng" charset="-93"/>
                <a:cs typeface="Times New Roman" panose="02020603050405020304" pitchFamily="18" charset="0"/>
              </a:rPr>
              <a:t>nước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P001 4 hàng" charset="-93"/>
                <a:cs typeface="Times New Roman" panose="02020603050405020304" pitchFamily="18" charset="0"/>
              </a:rPr>
              <a:t> ở 2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P001 4 hàng" charset="-93"/>
                <a:cs typeface="Times New Roman" panose="02020603050405020304" pitchFamily="18" charset="0"/>
              </a:rPr>
              <a:t>mặt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P001 4 hàng" charset="-93"/>
                <a:cs typeface="Times New Roman" panose="02020603050405020304" pitchFamily="18" charset="0"/>
              </a:rPr>
              <a:t> lá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P001 4 hàng" charset="-93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7.1.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charset="-93"/>
                <a:cs typeface="Times New Roman" panose="02020603050405020304" pitchFamily="18" charset="0"/>
              </a:rPr>
              <a:t>Bảng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charset="-93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charset="-93"/>
                <a:cs typeface="Times New Roman" panose="02020603050405020304" pitchFamily="18" charset="0"/>
              </a:rPr>
              <a:t>ghi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charset="-93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charset="-93"/>
                <a:cs typeface="Times New Roman" panose="02020603050405020304" pitchFamily="18" charset="0"/>
              </a:rPr>
              <a:t>tốc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charset="-93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charset="-93"/>
                <a:cs typeface="Times New Roman" panose="02020603050405020304" pitchFamily="18" charset="0"/>
              </a:rPr>
              <a:t>độ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charset="-93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charset="-93"/>
                <a:cs typeface="Times New Roman" panose="02020603050405020304" pitchFamily="18" charset="0"/>
              </a:rPr>
              <a:t>thoát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charset="-93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charset="-93"/>
                <a:cs typeface="Times New Roman" panose="02020603050405020304" pitchFamily="18" charset="0"/>
              </a:rPr>
              <a:t>hơi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charset="-93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charset="-93"/>
                <a:cs typeface="Times New Roman" panose="02020603050405020304" pitchFamily="18" charset="0"/>
              </a:rPr>
              <a:t>nước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charset="-93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charset="-93"/>
                <a:cs typeface="Times New Roman" panose="02020603050405020304" pitchFamily="18" charset="0"/>
              </a:rPr>
              <a:t>của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charset="-93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charset="-93"/>
                <a:cs typeface="Times New Roman" panose="02020603050405020304" pitchFamily="18" charset="0"/>
              </a:rPr>
              <a:t>lá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charset="-93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charset="-93"/>
                <a:cs typeface="Times New Roman" panose="02020603050405020304" pitchFamily="18" charset="0"/>
              </a:rPr>
              <a:t>tính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charset="-93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charset="-93"/>
                <a:cs typeface="Times New Roman" panose="02020603050405020304" pitchFamily="18" charset="0"/>
              </a:rPr>
              <a:t>theo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charset="-93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charset="-93"/>
                <a:cs typeface="Times New Roman" panose="02020603050405020304" pitchFamily="18" charset="0"/>
              </a:rPr>
              <a:t>thời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charset="-93"/>
                <a:cs typeface="Times New Roman" panose="02020603050405020304" pitchFamily="18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charset="-93"/>
                <a:cs typeface="Times New Roman" panose="02020603050405020304" pitchFamily="18" charset="0"/>
              </a:rPr>
              <a:t>gian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charset="-93"/>
              <a:cs typeface="Times New Roman" panose="02020603050405020304" pitchFamily="18" charset="0"/>
            </a:endParaRPr>
          </a:p>
        </p:txBody>
      </p:sp>
      <p:graphicFrame>
        <p:nvGraphicFramePr>
          <p:cNvPr id="8" name="Bảng 7"/>
          <p:cNvGraphicFramePr>
            <a:graphicFrameLocks noGrp="1"/>
          </p:cNvGraphicFramePr>
          <p:nvPr/>
        </p:nvGraphicFramePr>
        <p:xfrm>
          <a:off x="0" y="3276600"/>
          <a:ext cx="914400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1104241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7:00(25.10.2021)</a:t>
                      </a:r>
                    </a:p>
                    <a:p>
                      <a:pPr algn="ctr" fontAlgn="t"/>
                      <a:r>
                        <a:rPr lang="en-US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6:45(26.10.2021)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Tử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endParaRPr lang="en-US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endParaRPr lang="en-US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140765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7:00 (25.10.2021)</a:t>
                      </a:r>
                    </a:p>
                    <a:p>
                      <a:pPr algn="ctr" fontAlgn="t"/>
                      <a:r>
                        <a:rPr lang="en-US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6:45(26.10.2021)</a:t>
                      </a:r>
                    </a:p>
                    <a:p>
                      <a:pPr algn="ctr" fontAlgn="t"/>
                      <a:endParaRPr lang="en-US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Hồng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Nhung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endParaRPr lang="en-US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endParaRPr lang="en-US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99330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7:00 (25.10.2021)</a:t>
                      </a:r>
                    </a:p>
                    <a:p>
                      <a:pPr algn="ctr" fontAlgn="t"/>
                      <a:r>
                        <a:rPr lang="en-US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6:45(26.10.2021)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Mộc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endParaRPr lang="en-US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b="1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endParaRPr lang="en-US" b="1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Kiến thức Tổng hợp Slide cảm ơn, slide kết thúc đẹp và chuyên nghiệp -  Banmaynuocn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5" y="2286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172</Words>
  <Application>Microsoft Office PowerPoint</Application>
  <PresentationFormat>On-screen Show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Chủ đề của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Windows User</dc:creator>
  <cp:lastModifiedBy>Steven</cp:lastModifiedBy>
  <cp:revision>29</cp:revision>
  <dcterms:created xsi:type="dcterms:W3CDTF">2021-10-26T01:07:00Z</dcterms:created>
  <dcterms:modified xsi:type="dcterms:W3CDTF">2021-10-30T17:00:38Z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AC81FFB01A67401CB97B6F6661F88836</vt:lpwstr>
  </property>
  <property fmtid="{D5CDD505-2E9C-101B-9397-08002B2CF9AE}" pid="3" name="KSOProductBuildVer">
    <vt:lpwstr>1033-11.2.0.10351</vt:lpwstr>
  </property>
</Properties>
</file>