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bin" ContentType="application/vnd.openxmlformats-officedocument.oleObject"/>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0" r:id="rId3"/>
    <p:sldId id="345" r:id="rId4"/>
    <p:sldId id="261" r:id="rId6"/>
    <p:sldId id="262" r:id="rId7"/>
    <p:sldId id="263" r:id="rId8"/>
    <p:sldId id="267" r:id="rId9"/>
    <p:sldId id="265" r:id="rId10"/>
    <p:sldId id="351" r:id="rId11"/>
    <p:sldId id="353" r:id="rId12"/>
    <p:sldId id="266" r:id="rId13"/>
    <p:sldId id="264" r:id="rId14"/>
    <p:sldId id="272" r:id="rId15"/>
    <p:sldId id="280" r:id="rId16"/>
    <p:sldId id="346" r:id="rId17"/>
    <p:sldId id="278" r:id="rId18"/>
    <p:sldId id="281" r:id="rId19"/>
    <p:sldId id="354" r:id="rId20"/>
    <p:sldId id="285" r:id="rId21"/>
    <p:sldId id="287" r:id="rId22"/>
    <p:sldId id="291" r:id="rId23"/>
    <p:sldId id="288" r:id="rId24"/>
    <p:sldId id="289" r:id="rId25"/>
    <p:sldId id="296" r:id="rId26"/>
    <p:sldId id="297" r:id="rId27"/>
    <p:sldId id="298" r:id="rId28"/>
    <p:sldId id="350" r:id="rId29"/>
    <p:sldId id="355" r:id="rId30"/>
    <p:sldId id="304" r:id="rId31"/>
    <p:sldId id="306" r:id="rId32"/>
    <p:sldId id="308" r:id="rId33"/>
    <p:sldId id="309" r:id="rId34"/>
    <p:sldId id="356" r:id="rId35"/>
    <p:sldId id="311" r:id="rId36"/>
    <p:sldId id="313" r:id="rId37"/>
    <p:sldId id="314" r:id="rId38"/>
    <p:sldId id="315" r:id="rId39"/>
    <p:sldId id="319" r:id="rId40"/>
    <p:sldId id="320" r:id="rId41"/>
    <p:sldId id="321" r:id="rId42"/>
    <p:sldId id="324" r:id="rId43"/>
    <p:sldId id="326" r:id="rId44"/>
    <p:sldId id="327" r:id="rId45"/>
    <p:sldId id="329" r:id="rId46"/>
    <p:sldId id="330" r:id="rId47"/>
    <p:sldId id="348" r:id="rId48"/>
    <p:sldId id="349" r:id="rId49"/>
    <p:sldId id="331" r:id="rId50"/>
    <p:sldId id="334" r:id="rId51"/>
    <p:sldId id="335" r:id="rId52"/>
    <p:sldId id="34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p:cViewPr varScale="1">
        <p:scale>
          <a:sx n="72" d="100"/>
          <a:sy n="72" d="100"/>
        </p:scale>
        <p:origin x="13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ED6FD3A-2A1C-4EC2-BA9A-793EB94246BC}" type="doc">
      <dgm:prSet loTypeId="urn:microsoft.com/office/officeart/2005/8/layout/gear1" loCatId="cycle" qsTypeId="urn:microsoft.com/office/officeart/2005/8/quickstyle/simple3" qsCatId="simple" csTypeId="urn:microsoft.com/office/officeart/2005/8/colors/accent2_4" csCatId="accent2" phldr="1"/>
      <dgm:spPr/>
    </dgm:pt>
    <dgm:pt modelId="{06106022-B8EA-4053-A762-3A280F0FBDD0}">
      <dgm:prSet phldrT="[Text]" custT="1"/>
      <dgm:spPr/>
      <dgm:t>
        <a:bodyPr/>
        <a:lstStyle/>
        <a:p>
          <a:r>
            <a:rPr lang="en-US" sz="2400" b="1" dirty="0">
              <a:solidFill>
                <a:srgbClr val="FF0000"/>
              </a:solidFill>
              <a:latin typeface="Times New Roman" panose="02020603050405020304" pitchFamily="18" charset="0"/>
              <a:cs typeface="Times New Roman" panose="02020603050405020304" pitchFamily="18" charset="0"/>
            </a:rPr>
            <a:t>TAM CƯƠNG</a:t>
          </a:r>
        </a:p>
      </dgm:t>
    </dgm:pt>
    <dgm:pt modelId="{0B2004BF-A80A-4525-895D-17289B190BF5}" cxnId="{7B586C93-D322-49FE-AD76-8E8660F22044}" type="parTrans">
      <dgm:prSet/>
      <dgm:spPr/>
      <dgm:t>
        <a:bodyPr/>
        <a:lstStyle/>
        <a:p>
          <a:endParaRPr lang="en-US"/>
        </a:p>
      </dgm:t>
    </dgm:pt>
    <dgm:pt modelId="{574CDA75-7A7B-40BC-90B2-3A4174EEDA25}" cxnId="{7B586C93-D322-49FE-AD76-8E8660F22044}" type="sibTrans">
      <dgm:prSet/>
      <dgm:spPr/>
      <dgm:t>
        <a:bodyPr/>
        <a:lstStyle/>
        <a:p>
          <a:endParaRPr lang="en-US">
            <a:latin typeface="Times New Roman" panose="02020603050405020304" pitchFamily="18" charset="0"/>
            <a:cs typeface="Times New Roman" panose="02020603050405020304" pitchFamily="18" charset="0"/>
          </a:endParaRPr>
        </a:p>
      </dgm:t>
    </dgm:pt>
    <dgm:pt modelId="{E046D986-E40E-4C7C-9289-EC56C29C25A0}">
      <dgm:prSet phldrT="[Text]" custT="1"/>
      <dgm:spPr/>
      <dgm:t>
        <a:bodyPr/>
        <a:lstStyle/>
        <a:p>
          <a:r>
            <a:rPr lang="en-US" sz="2400" b="1" dirty="0">
              <a:solidFill>
                <a:srgbClr val="FF0000"/>
              </a:solidFill>
              <a:latin typeface="Times New Roman" panose="02020603050405020304" pitchFamily="18" charset="0"/>
              <a:cs typeface="Times New Roman" panose="02020603050405020304" pitchFamily="18" charset="0"/>
            </a:rPr>
            <a:t>NGŨ THƯỜNG</a:t>
          </a:r>
        </a:p>
      </dgm:t>
    </dgm:pt>
    <dgm:pt modelId="{F0F9F21B-B570-4B4E-86D6-013899A8BEA5}" cxnId="{08C00BBE-E67C-4AEE-B09D-FC3E24E4E09E}" type="parTrans">
      <dgm:prSet/>
      <dgm:spPr/>
      <dgm:t>
        <a:bodyPr/>
        <a:lstStyle/>
        <a:p>
          <a:endParaRPr lang="en-US"/>
        </a:p>
      </dgm:t>
    </dgm:pt>
    <dgm:pt modelId="{0082DF35-541F-4666-AB86-763474F3978F}" cxnId="{08C00BBE-E67C-4AEE-B09D-FC3E24E4E09E}" type="sibTrans">
      <dgm:prSet/>
      <dgm:spPr/>
      <dgm:t>
        <a:bodyPr/>
        <a:lstStyle/>
        <a:p>
          <a:endParaRPr lang="en-US">
            <a:latin typeface="Times New Roman" panose="02020603050405020304" pitchFamily="18" charset="0"/>
            <a:cs typeface="Times New Roman" panose="02020603050405020304" pitchFamily="18" charset="0"/>
          </a:endParaRPr>
        </a:p>
      </dgm:t>
    </dgm:pt>
    <dgm:pt modelId="{41117C24-1EB2-44D1-9758-CA5D9BCD2E30}">
      <dgm:prSet phldrT="[Text]"/>
      <dgm:spPr/>
      <dgm:t>
        <a:bodyPr/>
        <a:lstStyle/>
        <a:p>
          <a:endParaRPr lang="en-US">
            <a:latin typeface="Times New Roman" panose="02020603050405020304" pitchFamily="18" charset="0"/>
            <a:cs typeface="Times New Roman" panose="02020603050405020304" pitchFamily="18" charset="0"/>
          </a:endParaRPr>
        </a:p>
      </dgm:t>
    </dgm:pt>
    <dgm:pt modelId="{A01F74C8-85FC-4CA6-92CA-36AD035039C1}" cxnId="{EFD3D5E5-E307-491E-B68B-A85B9FBC84FF}" type="parTrans">
      <dgm:prSet/>
      <dgm:spPr/>
      <dgm:t>
        <a:bodyPr/>
        <a:lstStyle/>
        <a:p>
          <a:endParaRPr lang="en-US"/>
        </a:p>
      </dgm:t>
    </dgm:pt>
    <dgm:pt modelId="{9D8BA6D4-E775-492D-B03F-D75BA5106FEC}" cxnId="{EFD3D5E5-E307-491E-B68B-A85B9FBC84FF}" type="sibTrans">
      <dgm:prSet/>
      <dgm:spPr/>
      <dgm:t>
        <a:bodyPr/>
        <a:lstStyle/>
        <a:p>
          <a:endParaRPr lang="en-US"/>
        </a:p>
      </dgm:t>
    </dgm:pt>
    <dgm:pt modelId="{94A4301E-49B0-438E-9AB0-802F92EBB14B}">
      <dgm:prSet custT="1"/>
      <dgm:spPr/>
      <dgm:t>
        <a:bodyPr/>
        <a:lstStyle/>
        <a:p>
          <a:r>
            <a:rPr lang="en-US" sz="2400" b="1" dirty="0">
              <a:solidFill>
                <a:srgbClr val="FF0000"/>
              </a:solidFill>
              <a:latin typeface="Times New Roman" panose="02020603050405020304" pitchFamily="18" charset="0"/>
              <a:cs typeface="Times New Roman" panose="02020603050405020304" pitchFamily="18" charset="0"/>
            </a:rPr>
            <a:t>TỨ ĐỨC</a:t>
          </a:r>
        </a:p>
      </dgm:t>
    </dgm:pt>
    <dgm:pt modelId="{0642E087-6199-40D1-84CF-E9DBE94172B5}" cxnId="{23069643-8C2A-4A74-B5B5-B5CC78423E09}" type="parTrans">
      <dgm:prSet/>
      <dgm:spPr/>
      <dgm:t>
        <a:bodyPr/>
        <a:lstStyle/>
        <a:p>
          <a:endParaRPr lang="en-US"/>
        </a:p>
      </dgm:t>
    </dgm:pt>
    <dgm:pt modelId="{8DBEEE16-1632-429A-AB09-9B650543B8BF}" cxnId="{23069643-8C2A-4A74-B5B5-B5CC78423E09}" type="sibTrans">
      <dgm:prSet/>
      <dgm:spPr/>
      <dgm:t>
        <a:bodyPr/>
        <a:lstStyle/>
        <a:p>
          <a:endParaRPr lang="en-US">
            <a:latin typeface="Times New Roman" panose="02020603050405020304" pitchFamily="18" charset="0"/>
            <a:cs typeface="Times New Roman" panose="02020603050405020304" pitchFamily="18" charset="0"/>
          </a:endParaRPr>
        </a:p>
      </dgm:t>
    </dgm:pt>
    <dgm:pt modelId="{9C2D73CD-4203-4A24-B605-C2678254E0DA}" type="pres">
      <dgm:prSet presAssocID="{FED6FD3A-2A1C-4EC2-BA9A-793EB94246BC}" presName="composite" presStyleCnt="0">
        <dgm:presLayoutVars>
          <dgm:chMax val="3"/>
          <dgm:animLvl val="lvl"/>
          <dgm:resizeHandles val="exact"/>
        </dgm:presLayoutVars>
      </dgm:prSet>
      <dgm:spPr/>
    </dgm:pt>
    <dgm:pt modelId="{21D2EE41-B3F3-4241-9424-D25633980901}" type="pres">
      <dgm:prSet presAssocID="{06106022-B8EA-4053-A762-3A280F0FBDD0}" presName="gear1" presStyleLbl="node1" presStyleIdx="0" presStyleCnt="3" custScaleX="163636" custScaleY="90531">
        <dgm:presLayoutVars>
          <dgm:chMax val="1"/>
          <dgm:bulletEnabled val="1"/>
        </dgm:presLayoutVars>
      </dgm:prSet>
      <dgm:spPr/>
    </dgm:pt>
    <dgm:pt modelId="{2BC413A7-BA09-4F0E-9B7C-35544ED1E8B4}" type="pres">
      <dgm:prSet presAssocID="{06106022-B8EA-4053-A762-3A280F0FBDD0}" presName="gear1srcNode" presStyleLbl="node1" presStyleIdx="0" presStyleCnt="3"/>
      <dgm:spPr/>
    </dgm:pt>
    <dgm:pt modelId="{EAB376C6-F262-4B89-AE20-DAC011F5A401}" type="pres">
      <dgm:prSet presAssocID="{06106022-B8EA-4053-A762-3A280F0FBDD0}" presName="gear1dstNode" presStyleLbl="node1" presStyleIdx="0" presStyleCnt="3"/>
      <dgm:spPr/>
    </dgm:pt>
    <dgm:pt modelId="{3BB037E1-638C-44DB-9E6C-87F5A1AA0BF7}" type="pres">
      <dgm:prSet presAssocID="{94A4301E-49B0-438E-9AB0-802F92EBB14B}" presName="gear2" presStyleLbl="node1" presStyleIdx="1" presStyleCnt="3" custScaleX="176196" custScaleY="89452" custLinFactNeighborX="-13757" custLinFactNeighborY="11992">
        <dgm:presLayoutVars>
          <dgm:chMax val="1"/>
          <dgm:bulletEnabled val="1"/>
        </dgm:presLayoutVars>
      </dgm:prSet>
      <dgm:spPr/>
    </dgm:pt>
    <dgm:pt modelId="{B58B2360-9381-4FCE-A13B-5755D9A71A09}" type="pres">
      <dgm:prSet presAssocID="{94A4301E-49B0-438E-9AB0-802F92EBB14B}" presName="gear2srcNode" presStyleLbl="node1" presStyleIdx="1" presStyleCnt="3"/>
      <dgm:spPr/>
    </dgm:pt>
    <dgm:pt modelId="{807541C0-A631-4F16-9968-9B9F4BD2C33A}" type="pres">
      <dgm:prSet presAssocID="{94A4301E-49B0-438E-9AB0-802F92EBB14B}" presName="gear2dstNode" presStyleLbl="node1" presStyleIdx="1" presStyleCnt="3"/>
      <dgm:spPr/>
    </dgm:pt>
    <dgm:pt modelId="{870D7A67-B295-430A-85E2-48843911F233}" type="pres">
      <dgm:prSet presAssocID="{E046D986-E40E-4C7C-9289-EC56C29C25A0}" presName="gear3" presStyleLbl="node1" presStyleIdx="2" presStyleCnt="3" custScaleX="244205" custScaleY="142247" custLinFactNeighborX="16282"/>
      <dgm:spPr/>
    </dgm:pt>
    <dgm:pt modelId="{0B2727B0-B854-4DF5-87B5-E13035D83C38}" type="pres">
      <dgm:prSet presAssocID="{E046D986-E40E-4C7C-9289-EC56C29C25A0}" presName="gear3tx" presStyleLbl="node1" presStyleIdx="2" presStyleCnt="3">
        <dgm:presLayoutVars>
          <dgm:chMax val="1"/>
          <dgm:bulletEnabled val="1"/>
        </dgm:presLayoutVars>
      </dgm:prSet>
      <dgm:spPr/>
    </dgm:pt>
    <dgm:pt modelId="{58FDCA2F-6242-4684-8FCE-E66866FB0242}" type="pres">
      <dgm:prSet presAssocID="{E046D986-E40E-4C7C-9289-EC56C29C25A0}" presName="gear3srcNode" presStyleLbl="node1" presStyleIdx="2" presStyleCnt="3"/>
      <dgm:spPr/>
    </dgm:pt>
    <dgm:pt modelId="{4385BC12-2B64-49C6-A9CA-19CFB2996EED}" type="pres">
      <dgm:prSet presAssocID="{E046D986-E40E-4C7C-9289-EC56C29C25A0}" presName="gear3dstNode" presStyleLbl="node1" presStyleIdx="2" presStyleCnt="3"/>
      <dgm:spPr/>
    </dgm:pt>
    <dgm:pt modelId="{9E867D7D-4778-4723-9B72-ADDCAF1B11FB}" type="pres">
      <dgm:prSet presAssocID="{574CDA75-7A7B-40BC-90B2-3A4174EEDA25}" presName="connector1" presStyleLbl="sibTrans2D1" presStyleIdx="0" presStyleCnt="3"/>
      <dgm:spPr/>
    </dgm:pt>
    <dgm:pt modelId="{8FDFDB4E-8D74-4855-BBE6-C2F86F110508}" type="pres">
      <dgm:prSet presAssocID="{8DBEEE16-1632-429A-AB09-9B650543B8BF}" presName="connector2" presStyleLbl="sibTrans2D1" presStyleIdx="1" presStyleCnt="3"/>
      <dgm:spPr/>
    </dgm:pt>
    <dgm:pt modelId="{91DA1F2E-98EF-4EF7-8847-5C53DD483EFA}" type="pres">
      <dgm:prSet presAssocID="{0082DF35-541F-4666-AB86-763474F3978F}" presName="connector3" presStyleLbl="sibTrans2D1" presStyleIdx="2" presStyleCnt="3"/>
      <dgm:spPr/>
    </dgm:pt>
  </dgm:ptLst>
  <dgm:cxnLst>
    <dgm:cxn modelId="{CDAA7712-AD8D-4FE6-8E7D-7B1B3A4FD5CF}" type="presOf" srcId="{94A4301E-49B0-438E-9AB0-802F92EBB14B}" destId="{B58B2360-9381-4FCE-A13B-5755D9A71A09}" srcOrd="1" destOrd="0" presId="urn:microsoft.com/office/officeart/2005/8/layout/gear1"/>
    <dgm:cxn modelId="{D06C4119-594E-428F-BBC1-BAEFA69DEB6D}" type="presOf" srcId="{E046D986-E40E-4C7C-9289-EC56C29C25A0}" destId="{870D7A67-B295-430A-85E2-48843911F233}" srcOrd="0" destOrd="0" presId="urn:microsoft.com/office/officeart/2005/8/layout/gear1"/>
    <dgm:cxn modelId="{27957B25-6956-4274-B8F6-FF5BB4611510}" type="presOf" srcId="{94A4301E-49B0-438E-9AB0-802F92EBB14B}" destId="{3BB037E1-638C-44DB-9E6C-87F5A1AA0BF7}" srcOrd="0" destOrd="0" presId="urn:microsoft.com/office/officeart/2005/8/layout/gear1"/>
    <dgm:cxn modelId="{3C981E43-BD4E-4EBC-9048-DD14372AFEE2}" type="presOf" srcId="{E046D986-E40E-4C7C-9289-EC56C29C25A0}" destId="{4385BC12-2B64-49C6-A9CA-19CFB2996EED}" srcOrd="3" destOrd="0" presId="urn:microsoft.com/office/officeart/2005/8/layout/gear1"/>
    <dgm:cxn modelId="{23069643-8C2A-4A74-B5B5-B5CC78423E09}" srcId="{FED6FD3A-2A1C-4EC2-BA9A-793EB94246BC}" destId="{94A4301E-49B0-438E-9AB0-802F92EBB14B}" srcOrd="1" destOrd="0" parTransId="{0642E087-6199-40D1-84CF-E9DBE94172B5}" sibTransId="{8DBEEE16-1632-429A-AB09-9B650543B8BF}"/>
    <dgm:cxn modelId="{E48C0566-4FD8-4DA5-A750-56E36E1B003F}" type="presOf" srcId="{E046D986-E40E-4C7C-9289-EC56C29C25A0}" destId="{0B2727B0-B854-4DF5-87B5-E13035D83C38}" srcOrd="1" destOrd="0" presId="urn:microsoft.com/office/officeart/2005/8/layout/gear1"/>
    <dgm:cxn modelId="{FC37314C-B89F-44A9-BD14-4843E9EE1F7B}" type="presOf" srcId="{94A4301E-49B0-438E-9AB0-802F92EBB14B}" destId="{807541C0-A631-4F16-9968-9B9F4BD2C33A}" srcOrd="2" destOrd="0" presId="urn:microsoft.com/office/officeart/2005/8/layout/gear1"/>
    <dgm:cxn modelId="{508E8F4F-E780-48AF-8A04-6E379577EC4C}" type="presOf" srcId="{8DBEEE16-1632-429A-AB09-9B650543B8BF}" destId="{8FDFDB4E-8D74-4855-BBE6-C2F86F110508}" srcOrd="0" destOrd="0" presId="urn:microsoft.com/office/officeart/2005/8/layout/gear1"/>
    <dgm:cxn modelId="{5CCD607B-86C4-4CA3-AEBA-1F07EE2A02B5}" type="presOf" srcId="{E046D986-E40E-4C7C-9289-EC56C29C25A0}" destId="{58FDCA2F-6242-4684-8FCE-E66866FB0242}" srcOrd="2" destOrd="0" presId="urn:microsoft.com/office/officeart/2005/8/layout/gear1"/>
    <dgm:cxn modelId="{E0713E81-73F0-4155-99F2-30BDDA8E3084}" type="presOf" srcId="{06106022-B8EA-4053-A762-3A280F0FBDD0}" destId="{21D2EE41-B3F3-4241-9424-D25633980901}" srcOrd="0" destOrd="0" presId="urn:microsoft.com/office/officeart/2005/8/layout/gear1"/>
    <dgm:cxn modelId="{139C8A82-0CC1-4D46-A87B-F668F600FB6C}" type="presOf" srcId="{574CDA75-7A7B-40BC-90B2-3A4174EEDA25}" destId="{9E867D7D-4778-4723-9B72-ADDCAF1B11FB}" srcOrd="0" destOrd="0" presId="urn:microsoft.com/office/officeart/2005/8/layout/gear1"/>
    <dgm:cxn modelId="{7B586C93-D322-49FE-AD76-8E8660F22044}" srcId="{FED6FD3A-2A1C-4EC2-BA9A-793EB94246BC}" destId="{06106022-B8EA-4053-A762-3A280F0FBDD0}" srcOrd="0" destOrd="0" parTransId="{0B2004BF-A80A-4525-895D-17289B190BF5}" sibTransId="{574CDA75-7A7B-40BC-90B2-3A4174EEDA25}"/>
    <dgm:cxn modelId="{BB9453AE-5C19-4897-91D7-02333FF15091}" type="presOf" srcId="{FED6FD3A-2A1C-4EC2-BA9A-793EB94246BC}" destId="{9C2D73CD-4203-4A24-B605-C2678254E0DA}" srcOrd="0" destOrd="0" presId="urn:microsoft.com/office/officeart/2005/8/layout/gear1"/>
    <dgm:cxn modelId="{D765D8B6-B511-411B-A168-3786905D371D}" type="presOf" srcId="{0082DF35-541F-4666-AB86-763474F3978F}" destId="{91DA1F2E-98EF-4EF7-8847-5C53DD483EFA}" srcOrd="0" destOrd="0" presId="urn:microsoft.com/office/officeart/2005/8/layout/gear1"/>
    <dgm:cxn modelId="{08C00BBE-E67C-4AEE-B09D-FC3E24E4E09E}" srcId="{FED6FD3A-2A1C-4EC2-BA9A-793EB94246BC}" destId="{E046D986-E40E-4C7C-9289-EC56C29C25A0}" srcOrd="2" destOrd="0" parTransId="{F0F9F21B-B570-4B4E-86D6-013899A8BEA5}" sibTransId="{0082DF35-541F-4666-AB86-763474F3978F}"/>
    <dgm:cxn modelId="{91B344CA-B488-48D5-A775-6226C7AD2CF0}" type="presOf" srcId="{06106022-B8EA-4053-A762-3A280F0FBDD0}" destId="{EAB376C6-F262-4B89-AE20-DAC011F5A401}" srcOrd="2" destOrd="0" presId="urn:microsoft.com/office/officeart/2005/8/layout/gear1"/>
    <dgm:cxn modelId="{EFD3D5E5-E307-491E-B68B-A85B9FBC84FF}" srcId="{FED6FD3A-2A1C-4EC2-BA9A-793EB94246BC}" destId="{41117C24-1EB2-44D1-9758-CA5D9BCD2E30}" srcOrd="3" destOrd="0" parTransId="{A01F74C8-85FC-4CA6-92CA-36AD035039C1}" sibTransId="{9D8BA6D4-E775-492D-B03F-D75BA5106FEC}"/>
    <dgm:cxn modelId="{8EA5B0EB-FEDB-4E87-94DD-210F8B3C67AB}" type="presOf" srcId="{06106022-B8EA-4053-A762-3A280F0FBDD0}" destId="{2BC413A7-BA09-4F0E-9B7C-35544ED1E8B4}" srcOrd="1" destOrd="0" presId="urn:microsoft.com/office/officeart/2005/8/layout/gear1"/>
    <dgm:cxn modelId="{5660C1D5-675A-424E-B346-0F417A84B079}" type="presParOf" srcId="{9C2D73CD-4203-4A24-B605-C2678254E0DA}" destId="{21D2EE41-B3F3-4241-9424-D25633980901}" srcOrd="0" destOrd="0" presId="urn:microsoft.com/office/officeart/2005/8/layout/gear1"/>
    <dgm:cxn modelId="{632F50CC-9398-42E2-B5AC-78EB299D9A0C}" type="presParOf" srcId="{9C2D73CD-4203-4A24-B605-C2678254E0DA}" destId="{2BC413A7-BA09-4F0E-9B7C-35544ED1E8B4}" srcOrd="1" destOrd="0" presId="urn:microsoft.com/office/officeart/2005/8/layout/gear1"/>
    <dgm:cxn modelId="{77C2A466-AE7C-4B97-A8CE-79C5D298A71A}" type="presParOf" srcId="{9C2D73CD-4203-4A24-B605-C2678254E0DA}" destId="{EAB376C6-F262-4B89-AE20-DAC011F5A401}" srcOrd="2" destOrd="0" presId="urn:microsoft.com/office/officeart/2005/8/layout/gear1"/>
    <dgm:cxn modelId="{A6D23EE4-003E-4C03-A90C-7E7ADB68CC34}" type="presParOf" srcId="{9C2D73CD-4203-4A24-B605-C2678254E0DA}" destId="{3BB037E1-638C-44DB-9E6C-87F5A1AA0BF7}" srcOrd="3" destOrd="0" presId="urn:microsoft.com/office/officeart/2005/8/layout/gear1"/>
    <dgm:cxn modelId="{2238AAC8-FBE4-4EED-BEFF-EF229EF3F19C}" type="presParOf" srcId="{9C2D73CD-4203-4A24-B605-C2678254E0DA}" destId="{B58B2360-9381-4FCE-A13B-5755D9A71A09}" srcOrd="4" destOrd="0" presId="urn:microsoft.com/office/officeart/2005/8/layout/gear1"/>
    <dgm:cxn modelId="{2FEC12BC-ABED-4456-AADF-6A08890C3E73}" type="presParOf" srcId="{9C2D73CD-4203-4A24-B605-C2678254E0DA}" destId="{807541C0-A631-4F16-9968-9B9F4BD2C33A}" srcOrd="5" destOrd="0" presId="urn:microsoft.com/office/officeart/2005/8/layout/gear1"/>
    <dgm:cxn modelId="{B1E496A0-EEDF-4FE7-9EB7-F706C75692DD}" type="presParOf" srcId="{9C2D73CD-4203-4A24-B605-C2678254E0DA}" destId="{870D7A67-B295-430A-85E2-48843911F233}" srcOrd="6" destOrd="0" presId="urn:microsoft.com/office/officeart/2005/8/layout/gear1"/>
    <dgm:cxn modelId="{647275B5-58C6-40AD-8677-ABAD47C3DB43}" type="presParOf" srcId="{9C2D73CD-4203-4A24-B605-C2678254E0DA}" destId="{0B2727B0-B854-4DF5-87B5-E13035D83C38}" srcOrd="7" destOrd="0" presId="urn:microsoft.com/office/officeart/2005/8/layout/gear1"/>
    <dgm:cxn modelId="{F200214A-8E12-45F9-9377-BCAD25C23DA9}" type="presParOf" srcId="{9C2D73CD-4203-4A24-B605-C2678254E0DA}" destId="{58FDCA2F-6242-4684-8FCE-E66866FB0242}" srcOrd="8" destOrd="0" presId="urn:microsoft.com/office/officeart/2005/8/layout/gear1"/>
    <dgm:cxn modelId="{BB826885-6696-4A51-890D-F39AA67D40A1}" type="presParOf" srcId="{9C2D73CD-4203-4A24-B605-C2678254E0DA}" destId="{4385BC12-2B64-49C6-A9CA-19CFB2996EED}" srcOrd="9" destOrd="0" presId="urn:microsoft.com/office/officeart/2005/8/layout/gear1"/>
    <dgm:cxn modelId="{18E505BF-A9CD-493D-B938-FA08D5353FFD}" type="presParOf" srcId="{9C2D73CD-4203-4A24-B605-C2678254E0DA}" destId="{9E867D7D-4778-4723-9B72-ADDCAF1B11FB}" srcOrd="10" destOrd="0" presId="urn:microsoft.com/office/officeart/2005/8/layout/gear1"/>
    <dgm:cxn modelId="{346A0FE8-32CE-4ECA-A54D-ADED41D4F6A9}" type="presParOf" srcId="{9C2D73CD-4203-4A24-B605-C2678254E0DA}" destId="{8FDFDB4E-8D74-4855-BBE6-C2F86F110508}" srcOrd="11" destOrd="0" presId="urn:microsoft.com/office/officeart/2005/8/layout/gear1"/>
    <dgm:cxn modelId="{E84D4605-873B-46DB-B951-3C5DF7BAFC1F}" type="presParOf" srcId="{9C2D73CD-4203-4A24-B605-C2678254E0DA}" destId="{91DA1F2E-98EF-4EF7-8847-5C53DD483EF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9768F-759E-4F8E-833B-7470F9A1D599}" type="doc">
      <dgm:prSet loTypeId="urn:microsoft.com/office/officeart/2005/8/layout/hProcess4" loCatId="process" qsTypeId="urn:microsoft.com/office/officeart/2005/8/quickstyle/3d2" qsCatId="3D" csTypeId="urn:microsoft.com/office/officeart/2005/8/colors/accent0_3" csCatId="mainScheme" phldr="1"/>
      <dgm:spPr/>
      <dgm:t>
        <a:bodyPr/>
        <a:lstStyle/>
        <a:p>
          <a:endParaRPr lang="en-US"/>
        </a:p>
      </dgm:t>
    </dgm:pt>
    <dgm:pt modelId="{4E31AE11-5ACE-4D7A-AEF1-64637D614ECB}">
      <dgm:prSet phldrT="[Text]" custT="1"/>
      <dgm:spPr/>
      <dgm:t>
        <a:bodyPr/>
        <a:lstStyle/>
        <a:p>
          <a:pPr algn="just"/>
          <a:r>
            <a:rPr lang="en-US" sz="2000">
              <a:latin typeface="Times New Roman" panose="02020603050405020304" pitchFamily="18" charset="0"/>
              <a:cs typeface="Times New Roman" panose="02020603050405020304" pitchFamily="18" charset="0"/>
            </a:rPr>
            <a:t>NHÂN</a:t>
          </a:r>
        </a:p>
      </dgm:t>
    </dgm:pt>
    <dgm:pt modelId="{B234C239-AEA0-4462-9DBE-7AA9673A0AD1}" cxnId="{4DABCEBB-DDD6-4BA9-AF85-311F8712EB8C}" type="parTrans">
      <dgm:prSet/>
      <dgm:spPr/>
      <dgm:t>
        <a:bodyPr/>
        <a:lstStyle/>
        <a:p>
          <a:endParaRPr lang="en-US"/>
        </a:p>
      </dgm:t>
    </dgm:pt>
    <dgm:pt modelId="{D74BF9E3-CDE6-40BE-9AF2-096F82460B20}" cxnId="{4DABCEBB-DDD6-4BA9-AF85-311F8712EB8C}" type="sibTrans">
      <dgm:prSet/>
      <dgm:spPr/>
      <dgm:t>
        <a:bodyPr/>
        <a:lstStyle/>
        <a:p>
          <a:endParaRPr lang="en-US"/>
        </a:p>
      </dgm:t>
    </dgm:pt>
    <dgm:pt modelId="{D8C7166E-0460-4750-8D10-CFE9C2A82169}">
      <dgm:prSet phldrT="[Text]"/>
      <dgm:spPr/>
      <dgm:t>
        <a:bodyPr/>
        <a:lstStyle/>
        <a:p>
          <a:r>
            <a:rPr lang="en-US" dirty="0">
              <a:solidFill>
                <a:srgbClr val="FF0000"/>
              </a:solidFill>
              <a:highlight>
                <a:srgbClr val="FFFF00"/>
              </a:highlight>
            </a:rPr>
            <a:t>TỨ ĐỨC</a:t>
          </a:r>
        </a:p>
      </dgm:t>
    </dgm:pt>
    <dgm:pt modelId="{CBBA6C06-C156-4FD0-BED7-ED955280806D}" cxnId="{6854F4E3-FA46-4FCE-93A6-965F0C29292B}" type="parTrans">
      <dgm:prSet/>
      <dgm:spPr/>
      <dgm:t>
        <a:bodyPr/>
        <a:lstStyle/>
        <a:p>
          <a:endParaRPr lang="en-US"/>
        </a:p>
      </dgm:t>
    </dgm:pt>
    <dgm:pt modelId="{AB975474-FE13-467D-8BA2-C9283B771CDD}" cxnId="{6854F4E3-FA46-4FCE-93A6-965F0C29292B}" type="sibTrans">
      <dgm:prSet/>
      <dgm:spPr/>
      <dgm:t>
        <a:bodyPr/>
        <a:lstStyle/>
        <a:p>
          <a:endParaRPr lang="en-US"/>
        </a:p>
      </dgm:t>
    </dgm:pt>
    <dgm:pt modelId="{22C1FEC7-534D-42F2-B693-C509F775BF11}">
      <dgm:prSet phldrT="[Text]" custT="1"/>
      <dgm:spPr/>
      <dgm:t>
        <a:bodyPr/>
        <a:lstStyle/>
        <a:p>
          <a:pPr algn="ctr"/>
          <a:r>
            <a:rPr lang="en-US" sz="2000">
              <a:latin typeface="Times New Roman" panose="02020603050405020304" pitchFamily="18" charset="0"/>
              <a:cs typeface="Times New Roman" panose="02020603050405020304" pitchFamily="18" charset="0"/>
            </a:rPr>
            <a:t>CÔNG</a:t>
          </a:r>
        </a:p>
      </dgm:t>
    </dgm:pt>
    <dgm:pt modelId="{4615C21E-6E33-48CC-936A-3DE51A1FA4F8}" cxnId="{0B76991F-E2DD-4B7A-9294-1901BE52E763}" type="parTrans">
      <dgm:prSet/>
      <dgm:spPr/>
      <dgm:t>
        <a:bodyPr/>
        <a:lstStyle/>
        <a:p>
          <a:endParaRPr lang="en-US"/>
        </a:p>
      </dgm:t>
    </dgm:pt>
    <dgm:pt modelId="{53A7E3D0-3492-40D8-8648-10BE2B3DC33A}" cxnId="{0B76991F-E2DD-4B7A-9294-1901BE52E763}" type="sibTrans">
      <dgm:prSet/>
      <dgm:spPr/>
      <dgm:t>
        <a:bodyPr/>
        <a:lstStyle/>
        <a:p>
          <a:endParaRPr lang="en-US"/>
        </a:p>
      </dgm:t>
    </dgm:pt>
    <dgm:pt modelId="{5196887F-F221-434A-9BEE-5F86561B3E8C}">
      <dgm:prSet phldrT="[Text]" custT="1"/>
      <dgm:spPr/>
      <dgm:t>
        <a:bodyPr/>
        <a:lstStyle/>
        <a:p>
          <a:pPr algn="just"/>
          <a:r>
            <a:rPr lang="en-US" sz="2000" dirty="0">
              <a:latin typeface="Times New Roman" panose="02020603050405020304" pitchFamily="18" charset="0"/>
              <a:cs typeface="Times New Roman" panose="02020603050405020304" pitchFamily="18" charset="0"/>
            </a:rPr>
            <a:t>TÍN</a:t>
          </a:r>
        </a:p>
      </dgm:t>
    </dgm:pt>
    <dgm:pt modelId="{36D852E7-08B3-4189-94F9-7670CBCBD5F3}" cxnId="{F51BECEB-D065-46A3-B87C-F3FAF8696B2E}" type="parTrans">
      <dgm:prSet/>
      <dgm:spPr/>
      <dgm:t>
        <a:bodyPr/>
        <a:lstStyle/>
        <a:p>
          <a:endParaRPr lang="en-US"/>
        </a:p>
      </dgm:t>
    </dgm:pt>
    <dgm:pt modelId="{D88B2A9D-A5BA-4BEB-AF42-8B80DDDDB921}" cxnId="{F51BECEB-D065-46A3-B87C-F3FAF8696B2E}" type="sibTrans">
      <dgm:prSet/>
      <dgm:spPr/>
      <dgm:t>
        <a:bodyPr/>
        <a:lstStyle/>
        <a:p>
          <a:endParaRPr lang="en-US"/>
        </a:p>
      </dgm:t>
    </dgm:pt>
    <dgm:pt modelId="{1846B1FB-929F-47F0-A8D9-A16B481D7EA4}">
      <dgm:prSet phldrT="[Text]" custT="1"/>
      <dgm:spPr/>
      <dgm:t>
        <a:bodyPr/>
        <a:lstStyle/>
        <a:p>
          <a:pPr algn="ctr"/>
          <a:r>
            <a:rPr lang="en-US" sz="2000" dirty="0">
              <a:latin typeface="Times New Roman" panose="02020603050405020304" pitchFamily="18" charset="0"/>
              <a:cs typeface="Times New Roman" panose="02020603050405020304" pitchFamily="18" charset="0"/>
            </a:rPr>
            <a:t>DUNG</a:t>
          </a:r>
        </a:p>
      </dgm:t>
    </dgm:pt>
    <dgm:pt modelId="{BDB7F32F-ED86-4B2C-B80C-295A52B859BC}" cxnId="{FEDD4FE4-890A-4095-AA22-972BD615B03E}" type="parTrans">
      <dgm:prSet/>
      <dgm:spPr/>
      <dgm:t>
        <a:bodyPr/>
        <a:lstStyle/>
        <a:p>
          <a:endParaRPr lang="en-US"/>
        </a:p>
      </dgm:t>
    </dgm:pt>
    <dgm:pt modelId="{C9BE5616-8DA8-4D91-9742-A2B3DE48443E}" cxnId="{FEDD4FE4-890A-4095-AA22-972BD615B03E}" type="sibTrans">
      <dgm:prSet/>
      <dgm:spPr/>
      <dgm:t>
        <a:bodyPr/>
        <a:lstStyle/>
        <a:p>
          <a:endParaRPr lang="en-US"/>
        </a:p>
      </dgm:t>
    </dgm:pt>
    <dgm:pt modelId="{6E3DA98E-0D4F-46C1-B1DF-EC5923FDDB0E}">
      <dgm:prSet phldrT="[Text]" custT="1"/>
      <dgm:spPr/>
      <dgm:t>
        <a:bodyPr/>
        <a:lstStyle/>
        <a:p>
          <a:pPr algn="ctr"/>
          <a:r>
            <a:rPr lang="en-US" sz="2000" dirty="0">
              <a:latin typeface="Times New Roman" panose="02020603050405020304" pitchFamily="18" charset="0"/>
              <a:cs typeface="Times New Roman" panose="02020603050405020304" pitchFamily="18" charset="0"/>
            </a:rPr>
            <a:t>NGÔN </a:t>
          </a:r>
        </a:p>
      </dgm:t>
    </dgm:pt>
    <dgm:pt modelId="{046CE771-0ED3-41CA-951D-DDA97CA4D04B}" cxnId="{426D9FFC-F9D6-4B2F-A4D8-E9B6C6AC33E6}" type="parTrans">
      <dgm:prSet/>
      <dgm:spPr/>
      <dgm:t>
        <a:bodyPr/>
        <a:lstStyle/>
        <a:p>
          <a:endParaRPr lang="en-US"/>
        </a:p>
      </dgm:t>
    </dgm:pt>
    <dgm:pt modelId="{C7B3F1F5-6B89-4F59-9BB4-E8C27C110785}" cxnId="{426D9FFC-F9D6-4B2F-A4D8-E9B6C6AC33E6}" type="sibTrans">
      <dgm:prSet/>
      <dgm:spPr/>
      <dgm:t>
        <a:bodyPr/>
        <a:lstStyle/>
        <a:p>
          <a:endParaRPr lang="en-US"/>
        </a:p>
      </dgm:t>
    </dgm:pt>
    <dgm:pt modelId="{249FEA20-11B8-405E-AA43-B5B37AA2EB62}">
      <dgm:prSet phldrT="[Text]" custT="1"/>
      <dgm:spPr/>
      <dgm:t>
        <a:bodyPr/>
        <a:lstStyle/>
        <a:p>
          <a:pPr algn="ctr"/>
          <a:r>
            <a:rPr lang="en-US" sz="2000" dirty="0">
              <a:latin typeface="Times New Roman" panose="02020603050405020304" pitchFamily="18" charset="0"/>
              <a:cs typeface="Times New Roman" panose="02020603050405020304" pitchFamily="18" charset="0"/>
            </a:rPr>
            <a:t>HẠNH</a:t>
          </a:r>
        </a:p>
      </dgm:t>
    </dgm:pt>
    <dgm:pt modelId="{75D146D4-9FC4-4AFD-9B95-306D9A74BECF}" cxnId="{EA6986AB-7BC0-4977-86F1-27C142B5003F}" type="parTrans">
      <dgm:prSet/>
      <dgm:spPr/>
      <dgm:t>
        <a:bodyPr/>
        <a:lstStyle/>
        <a:p>
          <a:endParaRPr lang="en-US"/>
        </a:p>
      </dgm:t>
    </dgm:pt>
    <dgm:pt modelId="{7AAEE76D-B932-4DE4-900E-05900151759B}" cxnId="{EA6986AB-7BC0-4977-86F1-27C142B5003F}" type="sibTrans">
      <dgm:prSet/>
      <dgm:spPr/>
      <dgm:t>
        <a:bodyPr/>
        <a:lstStyle/>
        <a:p>
          <a:endParaRPr lang="en-US"/>
        </a:p>
      </dgm:t>
    </dgm:pt>
    <dgm:pt modelId="{AB6A72DE-4B37-4691-BE62-7D0675F402C8}">
      <dgm:prSet custT="1"/>
      <dgm:spPr/>
      <dgm:t>
        <a:bodyPr/>
        <a:lstStyle/>
        <a:p>
          <a:r>
            <a:rPr lang="en-US" sz="2000" dirty="0">
              <a:solidFill>
                <a:srgbClr val="FF0000"/>
              </a:solidFill>
              <a:highlight>
                <a:srgbClr val="FFFF00"/>
              </a:highlight>
            </a:rPr>
            <a:t>TAM CƯƠNG</a:t>
          </a:r>
        </a:p>
      </dgm:t>
    </dgm:pt>
    <dgm:pt modelId="{9AF5AC18-00DF-4AAA-9FB6-64DA0A8555FA}" cxnId="{241380F2-1640-4E74-AB6B-6D9DBDC3A54D}" type="parTrans">
      <dgm:prSet/>
      <dgm:spPr/>
      <dgm:t>
        <a:bodyPr/>
        <a:lstStyle/>
        <a:p>
          <a:endParaRPr lang="en-US"/>
        </a:p>
      </dgm:t>
    </dgm:pt>
    <dgm:pt modelId="{27DFD5C1-8EC3-47E8-9EB1-9EC711BCD564}" cxnId="{241380F2-1640-4E74-AB6B-6D9DBDC3A54D}" type="sibTrans">
      <dgm:prSet/>
      <dgm:spPr/>
      <dgm:t>
        <a:bodyPr/>
        <a:lstStyle/>
        <a:p>
          <a:endParaRPr lang="en-US"/>
        </a:p>
      </dgm:t>
    </dgm:pt>
    <dgm:pt modelId="{4784FC83-7A48-4623-813F-E7705B4D2830}">
      <dgm:prSet/>
      <dgm:spPr/>
      <dgm:t>
        <a:bodyPr/>
        <a:lstStyle/>
        <a:p>
          <a:r>
            <a:rPr lang="en-US" dirty="0">
              <a:latin typeface="Times New Roman" panose="02020603050405020304" pitchFamily="18" charset="0"/>
              <a:cs typeface="Times New Roman" panose="02020603050405020304" pitchFamily="18" charset="0"/>
            </a:rPr>
            <a:t>VUA – TÔI</a:t>
          </a:r>
        </a:p>
      </dgm:t>
    </dgm:pt>
    <dgm:pt modelId="{A4B7F494-230E-48E1-BAA8-94E04C3C7C8B}" cxnId="{726BAC23-DB7D-4344-8DD9-589F5FADB4E9}" type="parTrans">
      <dgm:prSet/>
      <dgm:spPr/>
      <dgm:t>
        <a:bodyPr/>
        <a:lstStyle/>
        <a:p>
          <a:endParaRPr lang="en-US"/>
        </a:p>
      </dgm:t>
    </dgm:pt>
    <dgm:pt modelId="{F793A70D-E010-4808-B536-35AC68E49798}" cxnId="{726BAC23-DB7D-4344-8DD9-589F5FADB4E9}" type="sibTrans">
      <dgm:prSet/>
      <dgm:spPr/>
      <dgm:t>
        <a:bodyPr/>
        <a:lstStyle/>
        <a:p>
          <a:endParaRPr lang="en-US"/>
        </a:p>
      </dgm:t>
    </dgm:pt>
    <dgm:pt modelId="{6074E196-0A4A-4E52-8341-B94860B770A5}">
      <dgm:prSet/>
      <dgm:spPr/>
      <dgm:t>
        <a:bodyPr/>
        <a:lstStyle/>
        <a:p>
          <a:r>
            <a:rPr lang="en-US" dirty="0">
              <a:latin typeface="Times New Roman" panose="02020603050405020304" pitchFamily="18" charset="0"/>
              <a:cs typeface="Times New Roman" panose="02020603050405020304" pitchFamily="18" charset="0"/>
            </a:rPr>
            <a:t>CHA – CON</a:t>
          </a:r>
        </a:p>
      </dgm:t>
    </dgm:pt>
    <dgm:pt modelId="{174505E5-EA06-4111-B8E7-4A278A0FFCEC}" cxnId="{36EEE10A-8E32-48D9-B664-4102D0B6C128}" type="parTrans">
      <dgm:prSet/>
      <dgm:spPr/>
      <dgm:t>
        <a:bodyPr/>
        <a:lstStyle/>
        <a:p>
          <a:endParaRPr lang="en-US"/>
        </a:p>
      </dgm:t>
    </dgm:pt>
    <dgm:pt modelId="{2E3D6ED1-770F-454B-B13E-BCD3F601CD73}" cxnId="{36EEE10A-8E32-48D9-B664-4102D0B6C128}" type="sibTrans">
      <dgm:prSet/>
      <dgm:spPr/>
      <dgm:t>
        <a:bodyPr/>
        <a:lstStyle/>
        <a:p>
          <a:endParaRPr lang="en-US"/>
        </a:p>
      </dgm:t>
    </dgm:pt>
    <dgm:pt modelId="{9A201055-6CE7-4D31-BBC1-B9DFEDBE38D9}">
      <dgm:prSet/>
      <dgm:spPr/>
      <dgm:t>
        <a:bodyPr/>
        <a:lstStyle/>
        <a:p>
          <a:r>
            <a:rPr lang="en-US" dirty="0">
              <a:latin typeface="Times New Roman" panose="02020603050405020304" pitchFamily="18" charset="0"/>
              <a:cs typeface="Times New Roman" panose="02020603050405020304" pitchFamily="18" charset="0"/>
            </a:rPr>
            <a:t>VỢ - CHỒNG</a:t>
          </a:r>
        </a:p>
      </dgm:t>
    </dgm:pt>
    <dgm:pt modelId="{B671FA9C-E8D6-4635-82F2-813C3700360A}" cxnId="{08359CF7-797B-4769-A7FA-13F8CA79C647}" type="parTrans">
      <dgm:prSet/>
      <dgm:spPr/>
      <dgm:t>
        <a:bodyPr/>
        <a:lstStyle/>
        <a:p>
          <a:endParaRPr lang="en-US"/>
        </a:p>
      </dgm:t>
    </dgm:pt>
    <dgm:pt modelId="{6E64A732-4D92-4C05-8B5C-4EC15CBCBB08}" cxnId="{08359CF7-797B-4769-A7FA-13F8CA79C647}" type="sibTrans">
      <dgm:prSet/>
      <dgm:spPr/>
      <dgm:t>
        <a:bodyPr/>
        <a:lstStyle/>
        <a:p>
          <a:endParaRPr lang="en-US"/>
        </a:p>
      </dgm:t>
    </dgm:pt>
    <dgm:pt modelId="{7B38C746-CB18-40E0-83DB-33F81ED6EA85}">
      <dgm:prSet phldrT="[Text]"/>
      <dgm:spPr/>
      <dgm:t>
        <a:bodyPr/>
        <a:lstStyle/>
        <a:p>
          <a:r>
            <a:rPr lang="en-US" dirty="0">
              <a:solidFill>
                <a:srgbClr val="FF0000"/>
              </a:solidFill>
              <a:highlight>
                <a:srgbClr val="FFFF00"/>
              </a:highlight>
            </a:rPr>
            <a:t>NGŨ THƯỜNG</a:t>
          </a:r>
        </a:p>
      </dgm:t>
    </dgm:pt>
    <dgm:pt modelId="{663F8868-EDA0-452F-BA47-1319BD9F7ED4}" cxnId="{A5E8D439-917F-4D9B-9375-CA6242A9ECF4}" type="sibTrans">
      <dgm:prSet/>
      <dgm:spPr/>
      <dgm:t>
        <a:bodyPr/>
        <a:lstStyle/>
        <a:p>
          <a:endParaRPr lang="en-US"/>
        </a:p>
      </dgm:t>
    </dgm:pt>
    <dgm:pt modelId="{1BC6DA5E-AAF9-435B-B6A6-ABA21467EEB7}" cxnId="{A5E8D439-917F-4D9B-9375-CA6242A9ECF4}" type="parTrans">
      <dgm:prSet/>
      <dgm:spPr/>
      <dgm:t>
        <a:bodyPr/>
        <a:lstStyle/>
        <a:p>
          <a:endParaRPr lang="en-US"/>
        </a:p>
      </dgm:t>
    </dgm:pt>
    <dgm:pt modelId="{95BEBF47-5CE8-4176-993B-C907798FB8F4}">
      <dgm:prSet phldrT="[Text]" custT="1"/>
      <dgm:spPr/>
      <dgm:t>
        <a:bodyPr/>
        <a:lstStyle/>
        <a:p>
          <a:pPr algn="just"/>
          <a:r>
            <a:rPr lang="en-US" sz="2000" dirty="0">
              <a:latin typeface="Times New Roman" panose="02020603050405020304" pitchFamily="18" charset="0"/>
              <a:cs typeface="Times New Roman" panose="02020603050405020304" pitchFamily="18" charset="0"/>
            </a:rPr>
            <a:t>TRÍ </a:t>
          </a:r>
        </a:p>
      </dgm:t>
    </dgm:pt>
    <dgm:pt modelId="{21084CB5-B53B-44BC-BC49-1EF5ECA3D8F1}" cxnId="{FED8C6D8-8780-456F-852B-346FA1F124D1}" type="sibTrans">
      <dgm:prSet/>
      <dgm:spPr/>
      <dgm:t>
        <a:bodyPr/>
        <a:lstStyle/>
        <a:p>
          <a:endParaRPr lang="en-US"/>
        </a:p>
      </dgm:t>
    </dgm:pt>
    <dgm:pt modelId="{2EED69B9-D32C-44F4-9442-94672A0462CD}" cxnId="{FED8C6D8-8780-456F-852B-346FA1F124D1}" type="parTrans">
      <dgm:prSet/>
      <dgm:spPr/>
      <dgm:t>
        <a:bodyPr/>
        <a:lstStyle/>
        <a:p>
          <a:endParaRPr lang="en-US"/>
        </a:p>
      </dgm:t>
    </dgm:pt>
    <dgm:pt modelId="{65CC3D1A-2A39-4707-B0CA-4044F983EC42}">
      <dgm:prSet phldrT="[Text]" custT="1"/>
      <dgm:spPr/>
      <dgm:t>
        <a:bodyPr/>
        <a:lstStyle/>
        <a:p>
          <a:pPr algn="just"/>
          <a:r>
            <a:rPr lang="en-US" sz="2000" dirty="0">
              <a:latin typeface="Times New Roman" panose="02020603050405020304" pitchFamily="18" charset="0"/>
              <a:cs typeface="Times New Roman" panose="02020603050405020304" pitchFamily="18" charset="0"/>
            </a:rPr>
            <a:t>LỄ</a:t>
          </a:r>
        </a:p>
      </dgm:t>
    </dgm:pt>
    <dgm:pt modelId="{8BCB9C7D-A386-44D8-AEEC-2F69E1CF217F}" cxnId="{5B6E1E29-C6D3-4BDA-A222-61A3D4A418E7}" type="sibTrans">
      <dgm:prSet/>
      <dgm:spPr/>
      <dgm:t>
        <a:bodyPr/>
        <a:lstStyle/>
        <a:p>
          <a:endParaRPr lang="en-US"/>
        </a:p>
      </dgm:t>
    </dgm:pt>
    <dgm:pt modelId="{896C29AE-00E7-4AAB-AD11-68F84951DA98}" cxnId="{5B6E1E29-C6D3-4BDA-A222-61A3D4A418E7}" type="parTrans">
      <dgm:prSet/>
      <dgm:spPr/>
      <dgm:t>
        <a:bodyPr/>
        <a:lstStyle/>
        <a:p>
          <a:endParaRPr lang="en-US"/>
        </a:p>
      </dgm:t>
    </dgm:pt>
    <dgm:pt modelId="{5BD6E305-138B-45B2-A425-A17919A513BF}">
      <dgm:prSet phldrT="[Text]" custT="1"/>
      <dgm:spPr/>
      <dgm:t>
        <a:bodyPr/>
        <a:lstStyle/>
        <a:p>
          <a:pPr algn="just"/>
          <a:r>
            <a:rPr lang="en-US" sz="2000" dirty="0">
              <a:latin typeface="Times New Roman" panose="02020603050405020304" pitchFamily="18" charset="0"/>
              <a:cs typeface="Times New Roman" panose="02020603050405020304" pitchFamily="18" charset="0"/>
            </a:rPr>
            <a:t>NGHĨA</a:t>
          </a:r>
        </a:p>
      </dgm:t>
    </dgm:pt>
    <dgm:pt modelId="{DAEBFA4F-7FF8-4C40-84F1-B605A0101440}" cxnId="{24587956-9E30-4826-9A80-064AF2D97734}" type="sibTrans">
      <dgm:prSet/>
      <dgm:spPr/>
      <dgm:t>
        <a:bodyPr/>
        <a:lstStyle/>
        <a:p>
          <a:endParaRPr lang="en-US"/>
        </a:p>
      </dgm:t>
    </dgm:pt>
    <dgm:pt modelId="{C68350AD-737B-4EA6-90D1-A8C8DF75291A}" cxnId="{24587956-9E30-4826-9A80-064AF2D97734}" type="parTrans">
      <dgm:prSet/>
      <dgm:spPr/>
      <dgm:t>
        <a:bodyPr/>
        <a:lstStyle/>
        <a:p>
          <a:endParaRPr lang="en-US"/>
        </a:p>
      </dgm:t>
    </dgm:pt>
    <dgm:pt modelId="{E34C1B82-7645-48CF-B117-32FD152CAF1B}" type="pres">
      <dgm:prSet presAssocID="{DC49768F-759E-4F8E-833B-7470F9A1D599}" presName="Name0" presStyleCnt="0">
        <dgm:presLayoutVars>
          <dgm:dir/>
          <dgm:animLvl val="lvl"/>
          <dgm:resizeHandles val="exact"/>
        </dgm:presLayoutVars>
      </dgm:prSet>
      <dgm:spPr/>
    </dgm:pt>
    <dgm:pt modelId="{1B387347-4AD7-4289-A812-BCFD95806E4B}" type="pres">
      <dgm:prSet presAssocID="{DC49768F-759E-4F8E-833B-7470F9A1D599}" presName="tSp" presStyleCnt="0"/>
      <dgm:spPr/>
    </dgm:pt>
    <dgm:pt modelId="{E1CA535C-C3ED-4E7F-A834-9FA9652CB2B3}" type="pres">
      <dgm:prSet presAssocID="{DC49768F-759E-4F8E-833B-7470F9A1D599}" presName="bSp" presStyleCnt="0"/>
      <dgm:spPr/>
    </dgm:pt>
    <dgm:pt modelId="{440D38E0-2B93-4083-AF73-EDCF8B284975}" type="pres">
      <dgm:prSet presAssocID="{DC49768F-759E-4F8E-833B-7470F9A1D599}" presName="process" presStyleCnt="0"/>
      <dgm:spPr/>
    </dgm:pt>
    <dgm:pt modelId="{F21056A1-CF28-4428-B99C-C57E4F52BC70}" type="pres">
      <dgm:prSet presAssocID="{7B38C746-CB18-40E0-83DB-33F81ED6EA85}" presName="composite1" presStyleCnt="0"/>
      <dgm:spPr/>
    </dgm:pt>
    <dgm:pt modelId="{0611B70F-0234-4F39-AD9E-3B9E59CF5846}" type="pres">
      <dgm:prSet presAssocID="{7B38C746-CB18-40E0-83DB-33F81ED6EA85}" presName="dummyNode1" presStyleLbl="node1" presStyleIdx="0" presStyleCnt="3"/>
      <dgm:spPr/>
    </dgm:pt>
    <dgm:pt modelId="{EC4EA4F0-B218-4CBD-92E6-AC3EFD563D02}" type="pres">
      <dgm:prSet presAssocID="{7B38C746-CB18-40E0-83DB-33F81ED6EA85}" presName="childNode1" presStyleLbl="bgAcc1" presStyleIdx="0" presStyleCnt="3" custScaleY="175219">
        <dgm:presLayoutVars>
          <dgm:bulletEnabled val="1"/>
        </dgm:presLayoutVars>
      </dgm:prSet>
      <dgm:spPr/>
    </dgm:pt>
    <dgm:pt modelId="{BC9D7CEE-8F60-4D4B-92EC-09B677C3FFAD}" type="pres">
      <dgm:prSet presAssocID="{7B38C746-CB18-40E0-83DB-33F81ED6EA85}" presName="childNode1tx" presStyleLbl="bgAcc1" presStyleIdx="0" presStyleCnt="3">
        <dgm:presLayoutVars>
          <dgm:bulletEnabled val="1"/>
        </dgm:presLayoutVars>
      </dgm:prSet>
      <dgm:spPr/>
    </dgm:pt>
    <dgm:pt modelId="{E3A37CAE-E8BF-496F-8853-81B3662B7775}" type="pres">
      <dgm:prSet presAssocID="{7B38C746-CB18-40E0-83DB-33F81ED6EA85}" presName="parentNode1" presStyleLbl="node1" presStyleIdx="0" presStyleCnt="3" custLinFactY="58134" custLinFactNeighborX="-16006" custLinFactNeighborY="100000">
        <dgm:presLayoutVars>
          <dgm:chMax val="1"/>
          <dgm:bulletEnabled val="1"/>
        </dgm:presLayoutVars>
      </dgm:prSet>
      <dgm:spPr/>
    </dgm:pt>
    <dgm:pt modelId="{EEE61D7C-80D0-4EE6-AE6C-DE7F1D75CFF2}" type="pres">
      <dgm:prSet presAssocID="{7B38C746-CB18-40E0-83DB-33F81ED6EA85}" presName="connSite1" presStyleCnt="0"/>
      <dgm:spPr/>
    </dgm:pt>
    <dgm:pt modelId="{1BA0CBD2-1072-4C0A-A81C-1114CA137162}" type="pres">
      <dgm:prSet presAssocID="{663F8868-EDA0-452F-BA47-1319BD9F7ED4}" presName="Name9" presStyleLbl="sibTrans2D1" presStyleIdx="0" presStyleCnt="2" custAng="0" custLinFactNeighborX="2995" custLinFactNeighborY="-508"/>
      <dgm:spPr/>
    </dgm:pt>
    <dgm:pt modelId="{F3C19130-8B4E-4E52-B84B-361CE29C04DF}" type="pres">
      <dgm:prSet presAssocID="{AB6A72DE-4B37-4691-BE62-7D0675F402C8}" presName="composite2" presStyleCnt="0"/>
      <dgm:spPr/>
    </dgm:pt>
    <dgm:pt modelId="{3807CC75-6B78-46C9-9A65-E2BBA6F964C4}" type="pres">
      <dgm:prSet presAssocID="{AB6A72DE-4B37-4691-BE62-7D0675F402C8}" presName="dummyNode2" presStyleLbl="node1" presStyleIdx="0" presStyleCnt="3"/>
      <dgm:spPr/>
    </dgm:pt>
    <dgm:pt modelId="{16173D94-E373-46C4-8F43-5E11763D87A3}" type="pres">
      <dgm:prSet presAssocID="{AB6A72DE-4B37-4691-BE62-7D0675F402C8}" presName="childNode2" presStyleLbl="bgAcc1" presStyleIdx="1" presStyleCnt="3" custScaleX="197589" custScaleY="151323" custLinFactNeighborX="1674" custLinFactNeighborY="5619">
        <dgm:presLayoutVars>
          <dgm:bulletEnabled val="1"/>
        </dgm:presLayoutVars>
      </dgm:prSet>
      <dgm:spPr/>
    </dgm:pt>
    <dgm:pt modelId="{A09BF7DF-E5BF-4E96-A4E6-9CBD2C9999AB}" type="pres">
      <dgm:prSet presAssocID="{AB6A72DE-4B37-4691-BE62-7D0675F402C8}" presName="childNode2tx" presStyleLbl="bgAcc1" presStyleIdx="1" presStyleCnt="3">
        <dgm:presLayoutVars>
          <dgm:bulletEnabled val="1"/>
        </dgm:presLayoutVars>
      </dgm:prSet>
      <dgm:spPr/>
    </dgm:pt>
    <dgm:pt modelId="{00EAABC7-51CF-48DF-B5D9-C2715E728018}" type="pres">
      <dgm:prSet presAssocID="{AB6A72DE-4B37-4691-BE62-7D0675F402C8}" presName="parentNode2" presStyleLbl="node1" presStyleIdx="1" presStyleCnt="3" custScaleX="111975" custScaleY="163347" custLinFactY="200000" custLinFactNeighborX="4492" custLinFactNeighborY="200486">
        <dgm:presLayoutVars>
          <dgm:chMax val="0"/>
          <dgm:bulletEnabled val="1"/>
        </dgm:presLayoutVars>
      </dgm:prSet>
      <dgm:spPr/>
    </dgm:pt>
    <dgm:pt modelId="{83E85279-C690-4C8D-9FAA-3892AAD04580}" type="pres">
      <dgm:prSet presAssocID="{AB6A72DE-4B37-4691-BE62-7D0675F402C8}" presName="connSite2" presStyleCnt="0"/>
      <dgm:spPr/>
    </dgm:pt>
    <dgm:pt modelId="{B1E78135-3E21-4285-A02C-B0F1F7FA4EE7}" type="pres">
      <dgm:prSet presAssocID="{27DFD5C1-8EC3-47E8-9EB1-9EC711BCD564}" presName="Name18" presStyleLbl="sibTrans2D1" presStyleIdx="1" presStyleCnt="2"/>
      <dgm:spPr/>
    </dgm:pt>
    <dgm:pt modelId="{CCBA72EC-C167-406B-8DF5-69C790673A58}" type="pres">
      <dgm:prSet presAssocID="{D8C7166E-0460-4750-8D10-CFE9C2A82169}" presName="composite1" presStyleCnt="0"/>
      <dgm:spPr/>
    </dgm:pt>
    <dgm:pt modelId="{489BD631-1861-4532-8E59-2BB608566A13}" type="pres">
      <dgm:prSet presAssocID="{D8C7166E-0460-4750-8D10-CFE9C2A82169}" presName="dummyNode1" presStyleLbl="node1" presStyleIdx="1" presStyleCnt="3"/>
      <dgm:spPr/>
    </dgm:pt>
    <dgm:pt modelId="{40B5B08A-652E-4D8D-8BF4-D03020A0AE78}" type="pres">
      <dgm:prSet presAssocID="{D8C7166E-0460-4750-8D10-CFE9C2A82169}" presName="childNode1" presStyleLbl="bgAcc1" presStyleIdx="2" presStyleCnt="3" custScaleY="135525">
        <dgm:presLayoutVars>
          <dgm:bulletEnabled val="1"/>
        </dgm:presLayoutVars>
      </dgm:prSet>
      <dgm:spPr/>
    </dgm:pt>
    <dgm:pt modelId="{98558A87-435B-4D02-984A-4ACDE3638F66}" type="pres">
      <dgm:prSet presAssocID="{D8C7166E-0460-4750-8D10-CFE9C2A82169}" presName="childNode1tx" presStyleLbl="bgAcc1" presStyleIdx="2" presStyleCnt="3">
        <dgm:presLayoutVars>
          <dgm:bulletEnabled val="1"/>
        </dgm:presLayoutVars>
      </dgm:prSet>
      <dgm:spPr/>
    </dgm:pt>
    <dgm:pt modelId="{4A245A81-0070-4D1F-BA74-3634ED60363F}" type="pres">
      <dgm:prSet presAssocID="{D8C7166E-0460-4750-8D10-CFE9C2A82169}" presName="parentNode1" presStyleLbl="node1" presStyleIdx="2" presStyleCnt="3" custLinFactY="6247" custLinFactNeighborX="-15831" custLinFactNeighborY="100000">
        <dgm:presLayoutVars>
          <dgm:chMax val="1"/>
          <dgm:bulletEnabled val="1"/>
        </dgm:presLayoutVars>
      </dgm:prSet>
      <dgm:spPr/>
    </dgm:pt>
    <dgm:pt modelId="{313A0731-54EE-4168-A9AB-451ADE716A68}" type="pres">
      <dgm:prSet presAssocID="{D8C7166E-0460-4750-8D10-CFE9C2A82169}" presName="connSite1" presStyleCnt="0"/>
      <dgm:spPr/>
    </dgm:pt>
  </dgm:ptLst>
  <dgm:cxnLst>
    <dgm:cxn modelId="{7F95FC02-E07C-4130-997F-0A47D760DD6B}" type="presOf" srcId="{D8C7166E-0460-4750-8D10-CFE9C2A82169}" destId="{4A245A81-0070-4D1F-BA74-3634ED60363F}" srcOrd="0" destOrd="0" presId="urn:microsoft.com/office/officeart/2005/8/layout/hProcess4"/>
    <dgm:cxn modelId="{36EEE10A-8E32-48D9-B664-4102D0B6C128}" srcId="{AB6A72DE-4B37-4691-BE62-7D0675F402C8}" destId="{6074E196-0A4A-4E52-8341-B94860B770A5}" srcOrd="1" destOrd="0" parTransId="{174505E5-EA06-4111-B8E7-4A278A0FFCEC}" sibTransId="{2E3D6ED1-770F-454B-B13E-BCD3F601CD73}"/>
    <dgm:cxn modelId="{EB8F6418-C5F2-4468-B205-578EE3797A98}" type="presOf" srcId="{95BEBF47-5CE8-4176-993B-C907798FB8F4}" destId="{BC9D7CEE-8F60-4D4B-92EC-09B677C3FFAD}" srcOrd="1" destOrd="3" presId="urn:microsoft.com/office/officeart/2005/8/layout/hProcess4"/>
    <dgm:cxn modelId="{A806301E-89A4-4B78-A419-A17E022716C9}" type="presOf" srcId="{5BD6E305-138B-45B2-A425-A17919A513BF}" destId="{BC9D7CEE-8F60-4D4B-92EC-09B677C3FFAD}" srcOrd="1" destOrd="1" presId="urn:microsoft.com/office/officeart/2005/8/layout/hProcess4"/>
    <dgm:cxn modelId="{0B76991F-E2DD-4B7A-9294-1901BE52E763}" srcId="{D8C7166E-0460-4750-8D10-CFE9C2A82169}" destId="{22C1FEC7-534D-42F2-B693-C509F775BF11}" srcOrd="0" destOrd="0" parTransId="{4615C21E-6E33-48CC-936A-3DE51A1FA4F8}" sibTransId="{53A7E3D0-3492-40D8-8648-10BE2B3DC33A}"/>
    <dgm:cxn modelId="{726BAC23-DB7D-4344-8DD9-589F5FADB4E9}" srcId="{AB6A72DE-4B37-4691-BE62-7D0675F402C8}" destId="{4784FC83-7A48-4623-813F-E7705B4D2830}" srcOrd="0" destOrd="0" parTransId="{A4B7F494-230E-48E1-BAA8-94E04C3C7C8B}" sibTransId="{F793A70D-E010-4808-B536-35AC68E49798}"/>
    <dgm:cxn modelId="{C3D51626-B380-4902-AC8E-3F74B4897D41}" type="presOf" srcId="{4E31AE11-5ACE-4D7A-AEF1-64637D614ECB}" destId="{BC9D7CEE-8F60-4D4B-92EC-09B677C3FFAD}" srcOrd="1" destOrd="0" presId="urn:microsoft.com/office/officeart/2005/8/layout/hProcess4"/>
    <dgm:cxn modelId="{5B6E1E29-C6D3-4BDA-A222-61A3D4A418E7}" srcId="{7B38C746-CB18-40E0-83DB-33F81ED6EA85}" destId="{65CC3D1A-2A39-4707-B0CA-4044F983EC42}" srcOrd="2" destOrd="0" parTransId="{896C29AE-00E7-4AAB-AD11-68F84951DA98}" sibTransId="{8BCB9C7D-A386-44D8-AEEC-2F69E1CF217F}"/>
    <dgm:cxn modelId="{616F572C-68AC-4A9A-9B03-D2A2A002CDB4}" type="presOf" srcId="{1846B1FB-929F-47F0-A8D9-A16B481D7EA4}" destId="{98558A87-435B-4D02-984A-4ACDE3638F66}" srcOrd="1" destOrd="1" presId="urn:microsoft.com/office/officeart/2005/8/layout/hProcess4"/>
    <dgm:cxn modelId="{5B09B22C-8EE7-4A47-A03B-7AAB80AB950E}" type="presOf" srcId="{5BD6E305-138B-45B2-A425-A17919A513BF}" destId="{EC4EA4F0-B218-4CBD-92E6-AC3EFD563D02}" srcOrd="0" destOrd="1" presId="urn:microsoft.com/office/officeart/2005/8/layout/hProcess4"/>
    <dgm:cxn modelId="{A5E8D439-917F-4D9B-9375-CA6242A9ECF4}" srcId="{DC49768F-759E-4F8E-833B-7470F9A1D599}" destId="{7B38C746-CB18-40E0-83DB-33F81ED6EA85}" srcOrd="0" destOrd="0" parTransId="{1BC6DA5E-AAF9-435B-B6A6-ABA21467EEB7}" sibTransId="{663F8868-EDA0-452F-BA47-1319BD9F7ED4}"/>
    <dgm:cxn modelId="{1341D347-2D4D-467F-B961-7FEEEED743DC}" type="presOf" srcId="{95BEBF47-5CE8-4176-993B-C907798FB8F4}" destId="{EC4EA4F0-B218-4CBD-92E6-AC3EFD563D02}" srcOrd="0" destOrd="3" presId="urn:microsoft.com/office/officeart/2005/8/layout/hProcess4"/>
    <dgm:cxn modelId="{24587956-9E30-4826-9A80-064AF2D97734}" srcId="{7B38C746-CB18-40E0-83DB-33F81ED6EA85}" destId="{5BD6E305-138B-45B2-A425-A17919A513BF}" srcOrd="1" destOrd="0" parTransId="{C68350AD-737B-4EA6-90D1-A8C8DF75291A}" sibTransId="{DAEBFA4F-7FF8-4C40-84F1-B605A0101440}"/>
    <dgm:cxn modelId="{897EDC81-5610-480B-88FD-BDACDAB7584E}" type="presOf" srcId="{4784FC83-7A48-4623-813F-E7705B4D2830}" destId="{A09BF7DF-E5BF-4E96-A4E6-9CBD2C9999AB}" srcOrd="1" destOrd="0" presId="urn:microsoft.com/office/officeart/2005/8/layout/hProcess4"/>
    <dgm:cxn modelId="{929E8582-3FFC-4D95-AD59-0BEAD94476D9}" type="presOf" srcId="{5196887F-F221-434A-9BEE-5F86561B3E8C}" destId="{EC4EA4F0-B218-4CBD-92E6-AC3EFD563D02}" srcOrd="0" destOrd="4" presId="urn:microsoft.com/office/officeart/2005/8/layout/hProcess4"/>
    <dgm:cxn modelId="{99215284-0F98-4A40-8DE4-E3F9A159CA6F}" type="presOf" srcId="{4E31AE11-5ACE-4D7A-AEF1-64637D614ECB}" destId="{EC4EA4F0-B218-4CBD-92E6-AC3EFD563D02}" srcOrd="0" destOrd="0" presId="urn:microsoft.com/office/officeart/2005/8/layout/hProcess4"/>
    <dgm:cxn modelId="{928CA887-7878-4F7E-BFD3-FC7661986BEA}" type="presOf" srcId="{663F8868-EDA0-452F-BA47-1319BD9F7ED4}" destId="{1BA0CBD2-1072-4C0A-A81C-1114CA137162}" srcOrd="0" destOrd="0" presId="urn:microsoft.com/office/officeart/2005/8/layout/hProcess4"/>
    <dgm:cxn modelId="{09CEB092-51C0-456A-947F-8878E838B112}" type="presOf" srcId="{65CC3D1A-2A39-4707-B0CA-4044F983EC42}" destId="{BC9D7CEE-8F60-4D4B-92EC-09B677C3FFAD}" srcOrd="1" destOrd="2" presId="urn:microsoft.com/office/officeart/2005/8/layout/hProcess4"/>
    <dgm:cxn modelId="{4532C593-371E-4D6E-8531-D39378C6E867}" type="presOf" srcId="{9A201055-6CE7-4D31-BBC1-B9DFEDBE38D9}" destId="{16173D94-E373-46C4-8F43-5E11763D87A3}" srcOrd="0" destOrd="2" presId="urn:microsoft.com/office/officeart/2005/8/layout/hProcess4"/>
    <dgm:cxn modelId="{2B5E679A-3993-40A3-A2B5-DC06B85103BE}" type="presOf" srcId="{65CC3D1A-2A39-4707-B0CA-4044F983EC42}" destId="{EC4EA4F0-B218-4CBD-92E6-AC3EFD563D02}" srcOrd="0" destOrd="2" presId="urn:microsoft.com/office/officeart/2005/8/layout/hProcess4"/>
    <dgm:cxn modelId="{5884C6A5-3CDF-4803-8E7E-F61C85B22365}" type="presOf" srcId="{27DFD5C1-8EC3-47E8-9EB1-9EC711BCD564}" destId="{B1E78135-3E21-4285-A02C-B0F1F7FA4EE7}" srcOrd="0" destOrd="0" presId="urn:microsoft.com/office/officeart/2005/8/layout/hProcess4"/>
    <dgm:cxn modelId="{E69A54AB-0C37-4D42-BF12-95305A07A032}" type="presOf" srcId="{6E3DA98E-0D4F-46C1-B1DF-EC5923FDDB0E}" destId="{40B5B08A-652E-4D8D-8BF4-D03020A0AE78}" srcOrd="0" destOrd="2" presId="urn:microsoft.com/office/officeart/2005/8/layout/hProcess4"/>
    <dgm:cxn modelId="{EA6986AB-7BC0-4977-86F1-27C142B5003F}" srcId="{D8C7166E-0460-4750-8D10-CFE9C2A82169}" destId="{249FEA20-11B8-405E-AA43-B5B37AA2EB62}" srcOrd="3" destOrd="0" parTransId="{75D146D4-9FC4-4AFD-9B95-306D9A74BECF}" sibTransId="{7AAEE76D-B932-4DE4-900E-05900151759B}"/>
    <dgm:cxn modelId="{B68D7FB5-2888-45C8-A21F-FB1A3ABDD73C}" type="presOf" srcId="{7B38C746-CB18-40E0-83DB-33F81ED6EA85}" destId="{E3A37CAE-E8BF-496F-8853-81B3662B7775}" srcOrd="0" destOrd="0" presId="urn:microsoft.com/office/officeart/2005/8/layout/hProcess4"/>
    <dgm:cxn modelId="{375AC1B7-5087-4613-B3A7-09FB7EC7CACB}" type="presOf" srcId="{4784FC83-7A48-4623-813F-E7705B4D2830}" destId="{16173D94-E373-46C4-8F43-5E11763D87A3}" srcOrd="0" destOrd="0" presId="urn:microsoft.com/office/officeart/2005/8/layout/hProcess4"/>
    <dgm:cxn modelId="{4DABCEBB-DDD6-4BA9-AF85-311F8712EB8C}" srcId="{7B38C746-CB18-40E0-83DB-33F81ED6EA85}" destId="{4E31AE11-5ACE-4D7A-AEF1-64637D614ECB}" srcOrd="0" destOrd="0" parTransId="{B234C239-AEA0-4462-9DBE-7AA9673A0AD1}" sibTransId="{D74BF9E3-CDE6-40BE-9AF2-096F82460B20}"/>
    <dgm:cxn modelId="{9F0ACEC1-96D1-4232-9DF9-6E9666C35E58}" type="presOf" srcId="{22C1FEC7-534D-42F2-B693-C509F775BF11}" destId="{98558A87-435B-4D02-984A-4ACDE3638F66}" srcOrd="1" destOrd="0" presId="urn:microsoft.com/office/officeart/2005/8/layout/hProcess4"/>
    <dgm:cxn modelId="{6BCF0EC8-B486-41E5-AA8F-0CC36D080694}" type="presOf" srcId="{DC49768F-759E-4F8E-833B-7470F9A1D599}" destId="{E34C1B82-7645-48CF-B117-32FD152CAF1B}" srcOrd="0" destOrd="0" presId="urn:microsoft.com/office/officeart/2005/8/layout/hProcess4"/>
    <dgm:cxn modelId="{4C2272CA-E53E-4707-8C91-5822728081BD}" type="presOf" srcId="{AB6A72DE-4B37-4691-BE62-7D0675F402C8}" destId="{00EAABC7-51CF-48DF-B5D9-C2715E728018}" srcOrd="0" destOrd="0" presId="urn:microsoft.com/office/officeart/2005/8/layout/hProcess4"/>
    <dgm:cxn modelId="{C6EC89CC-E8DF-42DF-BDE7-41A686E8DE05}" type="presOf" srcId="{6074E196-0A4A-4E52-8341-B94860B770A5}" destId="{16173D94-E373-46C4-8F43-5E11763D87A3}" srcOrd="0" destOrd="1" presId="urn:microsoft.com/office/officeart/2005/8/layout/hProcess4"/>
    <dgm:cxn modelId="{CC883FD5-F771-4209-91EC-7B3FCD636AC5}" type="presOf" srcId="{22C1FEC7-534D-42F2-B693-C509F775BF11}" destId="{40B5B08A-652E-4D8D-8BF4-D03020A0AE78}" srcOrd="0" destOrd="0" presId="urn:microsoft.com/office/officeart/2005/8/layout/hProcess4"/>
    <dgm:cxn modelId="{FED8C6D8-8780-456F-852B-346FA1F124D1}" srcId="{7B38C746-CB18-40E0-83DB-33F81ED6EA85}" destId="{95BEBF47-5CE8-4176-993B-C907798FB8F4}" srcOrd="3" destOrd="0" parTransId="{2EED69B9-D32C-44F4-9442-94672A0462CD}" sibTransId="{21084CB5-B53B-44BC-BC49-1EF5ECA3D8F1}"/>
    <dgm:cxn modelId="{6854F4E3-FA46-4FCE-93A6-965F0C29292B}" srcId="{DC49768F-759E-4F8E-833B-7470F9A1D599}" destId="{D8C7166E-0460-4750-8D10-CFE9C2A82169}" srcOrd="2" destOrd="0" parTransId="{CBBA6C06-C156-4FD0-BED7-ED955280806D}" sibTransId="{AB975474-FE13-467D-8BA2-C9283B771CDD}"/>
    <dgm:cxn modelId="{FEDD4FE4-890A-4095-AA22-972BD615B03E}" srcId="{D8C7166E-0460-4750-8D10-CFE9C2A82169}" destId="{1846B1FB-929F-47F0-A8D9-A16B481D7EA4}" srcOrd="1" destOrd="0" parTransId="{BDB7F32F-ED86-4B2C-B80C-295A52B859BC}" sibTransId="{C9BE5616-8DA8-4D91-9742-A2B3DE48443E}"/>
    <dgm:cxn modelId="{E5647DE6-88B1-4E6A-8C4F-A87C77D97AB5}" type="presOf" srcId="{5196887F-F221-434A-9BEE-5F86561B3E8C}" destId="{BC9D7CEE-8F60-4D4B-92EC-09B677C3FFAD}" srcOrd="1" destOrd="4" presId="urn:microsoft.com/office/officeart/2005/8/layout/hProcess4"/>
    <dgm:cxn modelId="{964568E9-6539-45F6-A966-F6F628B7C0F2}" type="presOf" srcId="{6074E196-0A4A-4E52-8341-B94860B770A5}" destId="{A09BF7DF-E5BF-4E96-A4E6-9CBD2C9999AB}" srcOrd="1" destOrd="1" presId="urn:microsoft.com/office/officeart/2005/8/layout/hProcess4"/>
    <dgm:cxn modelId="{FF572AEA-EAFB-4B05-83BF-EFDD1F3BEC78}" type="presOf" srcId="{6E3DA98E-0D4F-46C1-B1DF-EC5923FDDB0E}" destId="{98558A87-435B-4D02-984A-4ACDE3638F66}" srcOrd="1" destOrd="2" presId="urn:microsoft.com/office/officeart/2005/8/layout/hProcess4"/>
    <dgm:cxn modelId="{F51BECEB-D065-46A3-B87C-F3FAF8696B2E}" srcId="{7B38C746-CB18-40E0-83DB-33F81ED6EA85}" destId="{5196887F-F221-434A-9BEE-5F86561B3E8C}" srcOrd="4" destOrd="0" parTransId="{36D852E7-08B3-4189-94F9-7670CBCBD5F3}" sibTransId="{D88B2A9D-A5BA-4BEB-AF42-8B80DDDDB921}"/>
    <dgm:cxn modelId="{241380F2-1640-4E74-AB6B-6D9DBDC3A54D}" srcId="{DC49768F-759E-4F8E-833B-7470F9A1D599}" destId="{AB6A72DE-4B37-4691-BE62-7D0675F402C8}" srcOrd="1" destOrd="0" parTransId="{9AF5AC18-00DF-4AAA-9FB6-64DA0A8555FA}" sibTransId="{27DFD5C1-8EC3-47E8-9EB1-9EC711BCD564}"/>
    <dgm:cxn modelId="{F78F8AF3-A2A6-49AD-A2AC-774D3D4D8793}" type="presOf" srcId="{249FEA20-11B8-405E-AA43-B5B37AA2EB62}" destId="{98558A87-435B-4D02-984A-4ACDE3638F66}" srcOrd="1" destOrd="3" presId="urn:microsoft.com/office/officeart/2005/8/layout/hProcess4"/>
    <dgm:cxn modelId="{E875AEF4-C2E6-436B-9AF5-ED328D1CDE2C}" type="presOf" srcId="{249FEA20-11B8-405E-AA43-B5B37AA2EB62}" destId="{40B5B08A-652E-4D8D-8BF4-D03020A0AE78}" srcOrd="0" destOrd="3" presId="urn:microsoft.com/office/officeart/2005/8/layout/hProcess4"/>
    <dgm:cxn modelId="{08359CF7-797B-4769-A7FA-13F8CA79C647}" srcId="{AB6A72DE-4B37-4691-BE62-7D0675F402C8}" destId="{9A201055-6CE7-4D31-BBC1-B9DFEDBE38D9}" srcOrd="2" destOrd="0" parTransId="{B671FA9C-E8D6-4635-82F2-813C3700360A}" sibTransId="{6E64A732-4D92-4C05-8B5C-4EC15CBCBB08}"/>
    <dgm:cxn modelId="{FD3860F9-2B6F-4CED-9CCF-49BD800AD2C4}" type="presOf" srcId="{9A201055-6CE7-4D31-BBC1-B9DFEDBE38D9}" destId="{A09BF7DF-E5BF-4E96-A4E6-9CBD2C9999AB}" srcOrd="1" destOrd="2" presId="urn:microsoft.com/office/officeart/2005/8/layout/hProcess4"/>
    <dgm:cxn modelId="{14B9B5FB-8816-4A7A-978A-1E229743A16C}" type="presOf" srcId="{1846B1FB-929F-47F0-A8D9-A16B481D7EA4}" destId="{40B5B08A-652E-4D8D-8BF4-D03020A0AE78}" srcOrd="0" destOrd="1" presId="urn:microsoft.com/office/officeart/2005/8/layout/hProcess4"/>
    <dgm:cxn modelId="{426D9FFC-F9D6-4B2F-A4D8-E9B6C6AC33E6}" srcId="{D8C7166E-0460-4750-8D10-CFE9C2A82169}" destId="{6E3DA98E-0D4F-46C1-B1DF-EC5923FDDB0E}" srcOrd="2" destOrd="0" parTransId="{046CE771-0ED3-41CA-951D-DDA97CA4D04B}" sibTransId="{C7B3F1F5-6B89-4F59-9BB4-E8C27C110785}"/>
    <dgm:cxn modelId="{E807B122-6FCC-42C5-806D-F4D0965BA6C3}" type="presParOf" srcId="{E34C1B82-7645-48CF-B117-32FD152CAF1B}" destId="{1B387347-4AD7-4289-A812-BCFD95806E4B}" srcOrd="0" destOrd="0" presId="urn:microsoft.com/office/officeart/2005/8/layout/hProcess4"/>
    <dgm:cxn modelId="{0CB10B8B-DC59-4D29-866D-4FD2963AE493}" type="presParOf" srcId="{E34C1B82-7645-48CF-B117-32FD152CAF1B}" destId="{E1CA535C-C3ED-4E7F-A834-9FA9652CB2B3}" srcOrd="1" destOrd="0" presId="urn:microsoft.com/office/officeart/2005/8/layout/hProcess4"/>
    <dgm:cxn modelId="{41C9C87C-1EC0-46D7-BAFB-E329887E2C30}" type="presParOf" srcId="{E34C1B82-7645-48CF-B117-32FD152CAF1B}" destId="{440D38E0-2B93-4083-AF73-EDCF8B284975}" srcOrd="2" destOrd="0" presId="urn:microsoft.com/office/officeart/2005/8/layout/hProcess4"/>
    <dgm:cxn modelId="{E6B86EC2-B87F-4B8D-9149-718855459B0A}" type="presParOf" srcId="{440D38E0-2B93-4083-AF73-EDCF8B284975}" destId="{F21056A1-CF28-4428-B99C-C57E4F52BC70}" srcOrd="0" destOrd="0" presId="urn:microsoft.com/office/officeart/2005/8/layout/hProcess4"/>
    <dgm:cxn modelId="{F27E2C4F-52E0-46FA-AB7A-1A80E52BB82F}" type="presParOf" srcId="{F21056A1-CF28-4428-B99C-C57E4F52BC70}" destId="{0611B70F-0234-4F39-AD9E-3B9E59CF5846}" srcOrd="0" destOrd="0" presId="urn:microsoft.com/office/officeart/2005/8/layout/hProcess4"/>
    <dgm:cxn modelId="{AECA83C1-8739-4D6A-987C-E39CE649B970}" type="presParOf" srcId="{F21056A1-CF28-4428-B99C-C57E4F52BC70}" destId="{EC4EA4F0-B218-4CBD-92E6-AC3EFD563D02}" srcOrd="1" destOrd="0" presId="urn:microsoft.com/office/officeart/2005/8/layout/hProcess4"/>
    <dgm:cxn modelId="{C2986CA3-329C-4E63-8132-890FBAC587F4}" type="presParOf" srcId="{F21056A1-CF28-4428-B99C-C57E4F52BC70}" destId="{BC9D7CEE-8F60-4D4B-92EC-09B677C3FFAD}" srcOrd="2" destOrd="0" presId="urn:microsoft.com/office/officeart/2005/8/layout/hProcess4"/>
    <dgm:cxn modelId="{3B07B317-89BB-4A55-9525-F84F0833D13E}" type="presParOf" srcId="{F21056A1-CF28-4428-B99C-C57E4F52BC70}" destId="{E3A37CAE-E8BF-496F-8853-81B3662B7775}" srcOrd="3" destOrd="0" presId="urn:microsoft.com/office/officeart/2005/8/layout/hProcess4"/>
    <dgm:cxn modelId="{7A0BAD7F-4C51-4BC8-9016-BF260A51D70A}" type="presParOf" srcId="{F21056A1-CF28-4428-B99C-C57E4F52BC70}" destId="{EEE61D7C-80D0-4EE6-AE6C-DE7F1D75CFF2}" srcOrd="4" destOrd="0" presId="urn:microsoft.com/office/officeart/2005/8/layout/hProcess4"/>
    <dgm:cxn modelId="{D3D46146-17BB-421B-9735-1F33A62646F3}" type="presParOf" srcId="{440D38E0-2B93-4083-AF73-EDCF8B284975}" destId="{1BA0CBD2-1072-4C0A-A81C-1114CA137162}" srcOrd="1" destOrd="0" presId="urn:microsoft.com/office/officeart/2005/8/layout/hProcess4"/>
    <dgm:cxn modelId="{1A55E9D0-0684-4ED5-9FC8-ED6FB6B721F2}" type="presParOf" srcId="{440D38E0-2B93-4083-AF73-EDCF8B284975}" destId="{F3C19130-8B4E-4E52-B84B-361CE29C04DF}" srcOrd="2" destOrd="0" presId="urn:microsoft.com/office/officeart/2005/8/layout/hProcess4"/>
    <dgm:cxn modelId="{5D7340AE-9B3F-4F84-BD31-2EAE211CADB4}" type="presParOf" srcId="{F3C19130-8B4E-4E52-B84B-361CE29C04DF}" destId="{3807CC75-6B78-46C9-9A65-E2BBA6F964C4}" srcOrd="0" destOrd="0" presId="urn:microsoft.com/office/officeart/2005/8/layout/hProcess4"/>
    <dgm:cxn modelId="{0A1C41B5-D6CE-4784-8EA0-71B9ACDD98EA}" type="presParOf" srcId="{F3C19130-8B4E-4E52-B84B-361CE29C04DF}" destId="{16173D94-E373-46C4-8F43-5E11763D87A3}" srcOrd="1" destOrd="0" presId="urn:microsoft.com/office/officeart/2005/8/layout/hProcess4"/>
    <dgm:cxn modelId="{E4561AB5-B339-46D4-88F3-8FF1929B2AE7}" type="presParOf" srcId="{F3C19130-8B4E-4E52-B84B-361CE29C04DF}" destId="{A09BF7DF-E5BF-4E96-A4E6-9CBD2C9999AB}" srcOrd="2" destOrd="0" presId="urn:microsoft.com/office/officeart/2005/8/layout/hProcess4"/>
    <dgm:cxn modelId="{85DF747D-FF19-4D61-852F-FBB08DA1F987}" type="presParOf" srcId="{F3C19130-8B4E-4E52-B84B-361CE29C04DF}" destId="{00EAABC7-51CF-48DF-B5D9-C2715E728018}" srcOrd="3" destOrd="0" presId="urn:microsoft.com/office/officeart/2005/8/layout/hProcess4"/>
    <dgm:cxn modelId="{7D116D94-89E6-4E79-95EB-47C5A42B2170}" type="presParOf" srcId="{F3C19130-8B4E-4E52-B84B-361CE29C04DF}" destId="{83E85279-C690-4C8D-9FAA-3892AAD04580}" srcOrd="4" destOrd="0" presId="urn:microsoft.com/office/officeart/2005/8/layout/hProcess4"/>
    <dgm:cxn modelId="{009037D1-8F2E-464E-B8CD-19FF285622F9}" type="presParOf" srcId="{440D38E0-2B93-4083-AF73-EDCF8B284975}" destId="{B1E78135-3E21-4285-A02C-B0F1F7FA4EE7}" srcOrd="3" destOrd="0" presId="urn:microsoft.com/office/officeart/2005/8/layout/hProcess4"/>
    <dgm:cxn modelId="{1AF00C75-6D27-4565-9272-C2C0DEEC6384}" type="presParOf" srcId="{440D38E0-2B93-4083-AF73-EDCF8B284975}" destId="{CCBA72EC-C167-406B-8DF5-69C790673A58}" srcOrd="4" destOrd="0" presId="urn:microsoft.com/office/officeart/2005/8/layout/hProcess4"/>
    <dgm:cxn modelId="{1E871BA4-AF18-4329-A69C-8A54E47762B6}" type="presParOf" srcId="{CCBA72EC-C167-406B-8DF5-69C790673A58}" destId="{489BD631-1861-4532-8E59-2BB608566A13}" srcOrd="0" destOrd="0" presId="urn:microsoft.com/office/officeart/2005/8/layout/hProcess4"/>
    <dgm:cxn modelId="{28C235E5-260F-4616-9C8A-AFF7BF467994}" type="presParOf" srcId="{CCBA72EC-C167-406B-8DF5-69C790673A58}" destId="{40B5B08A-652E-4D8D-8BF4-D03020A0AE78}" srcOrd="1" destOrd="0" presId="urn:microsoft.com/office/officeart/2005/8/layout/hProcess4"/>
    <dgm:cxn modelId="{A165120F-8569-4266-B262-7688CFCE78D9}" type="presParOf" srcId="{CCBA72EC-C167-406B-8DF5-69C790673A58}" destId="{98558A87-435B-4D02-984A-4ACDE3638F66}" srcOrd="2" destOrd="0" presId="urn:microsoft.com/office/officeart/2005/8/layout/hProcess4"/>
    <dgm:cxn modelId="{FF22EDF6-CAA6-4F4D-BCA3-D4EC73D19891}" type="presParOf" srcId="{CCBA72EC-C167-406B-8DF5-69C790673A58}" destId="{4A245A81-0070-4D1F-BA74-3634ED60363F}" srcOrd="3" destOrd="0" presId="urn:microsoft.com/office/officeart/2005/8/layout/hProcess4"/>
    <dgm:cxn modelId="{8B2B7B11-E979-4A1C-8F16-C0E7C6A9F2AC}" type="presParOf" srcId="{CCBA72EC-C167-406B-8DF5-69C790673A58}" destId="{313A0731-54EE-4168-A9AB-451ADE716A68}"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EE41-B3F3-4241-9424-D25633980901}">
      <dsp:nvSpPr>
        <dsp:cNvPr id="0" name=""/>
        <dsp:cNvSpPr/>
      </dsp:nvSpPr>
      <dsp:spPr>
        <a:xfrm>
          <a:off x="1209010" y="1974211"/>
          <a:ext cx="3291832" cy="1821194"/>
        </a:xfrm>
        <a:prstGeom prst="gear9">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Times New Roman" panose="02020603050405020304" pitchFamily="18" charset="0"/>
              <a:cs typeface="Times New Roman" panose="02020603050405020304" pitchFamily="18" charset="0"/>
            </a:rPr>
            <a:t>TAM CƯƠNG</a:t>
          </a:r>
        </a:p>
      </dsp:txBody>
      <dsp:txXfrm>
        <a:off x="1760901" y="2400817"/>
        <a:ext cx="2188050" cy="936131"/>
      </dsp:txXfrm>
    </dsp:sp>
    <dsp:sp modelId="{3BB037E1-638C-44DB-9E6C-87F5A1AA0BF7}">
      <dsp:nvSpPr>
        <dsp:cNvPr id="0" name=""/>
        <dsp:cNvSpPr/>
      </dsp:nvSpPr>
      <dsp:spPr>
        <a:xfrm>
          <a:off x="0" y="1656089"/>
          <a:ext cx="2577817" cy="1308718"/>
        </a:xfrm>
        <a:prstGeom prst="gear6">
          <a:avLst/>
        </a:prstGeom>
        <a:gradFill rotWithShape="0">
          <a:gsLst>
            <a:gs pos="0">
              <a:schemeClr val="accent2">
                <a:shade val="50000"/>
                <a:hueOff val="-27656"/>
                <a:satOff val="-5606"/>
                <a:lumOff val="30834"/>
                <a:alphaOff val="0"/>
                <a:tint val="50000"/>
                <a:satMod val="300000"/>
              </a:schemeClr>
            </a:gs>
            <a:gs pos="35000">
              <a:schemeClr val="accent2">
                <a:shade val="50000"/>
                <a:hueOff val="-27656"/>
                <a:satOff val="-5606"/>
                <a:lumOff val="30834"/>
                <a:alphaOff val="0"/>
                <a:tint val="37000"/>
                <a:satMod val="300000"/>
              </a:schemeClr>
            </a:gs>
            <a:gs pos="100000">
              <a:schemeClr val="accent2">
                <a:shade val="50000"/>
                <a:hueOff val="-27656"/>
                <a:satOff val="-5606"/>
                <a:lumOff val="308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Times New Roman" panose="02020603050405020304" pitchFamily="18" charset="0"/>
              <a:cs typeface="Times New Roman" panose="02020603050405020304" pitchFamily="18" charset="0"/>
            </a:rPr>
            <a:t>TỨ ĐỨC</a:t>
          </a:r>
        </a:p>
      </dsp:txBody>
      <dsp:txXfrm>
        <a:off x="513952" y="1987554"/>
        <a:ext cx="1549913" cy="645788"/>
      </dsp:txXfrm>
    </dsp:sp>
    <dsp:sp modelId="{870D7A67-B295-430A-85E2-48843911F233}">
      <dsp:nvSpPr>
        <dsp:cNvPr id="0" name=""/>
        <dsp:cNvSpPr/>
      </dsp:nvSpPr>
      <dsp:spPr>
        <a:xfrm rot="20700000">
          <a:off x="410512" y="358812"/>
          <a:ext cx="4035595" cy="1504119"/>
        </a:xfrm>
        <a:prstGeom prst="gear6">
          <a:avLst/>
        </a:prstGeom>
        <a:gradFill rotWithShape="0">
          <a:gsLst>
            <a:gs pos="0">
              <a:schemeClr val="accent2">
                <a:shade val="50000"/>
                <a:hueOff val="-27656"/>
                <a:satOff val="-5606"/>
                <a:lumOff val="30834"/>
                <a:alphaOff val="0"/>
                <a:tint val="50000"/>
                <a:satMod val="300000"/>
              </a:schemeClr>
            </a:gs>
            <a:gs pos="35000">
              <a:schemeClr val="accent2">
                <a:shade val="50000"/>
                <a:hueOff val="-27656"/>
                <a:satOff val="-5606"/>
                <a:lumOff val="30834"/>
                <a:alphaOff val="0"/>
                <a:tint val="37000"/>
                <a:satMod val="300000"/>
              </a:schemeClr>
            </a:gs>
            <a:gs pos="100000">
              <a:schemeClr val="accent2">
                <a:shade val="50000"/>
                <a:hueOff val="-27656"/>
                <a:satOff val="-5606"/>
                <a:lumOff val="308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Times New Roman" panose="02020603050405020304" pitchFamily="18" charset="0"/>
              <a:cs typeface="Times New Roman" panose="02020603050405020304" pitchFamily="18" charset="0"/>
            </a:rPr>
            <a:t>NGŨ THƯỜNG</a:t>
          </a:r>
        </a:p>
      </dsp:txBody>
      <dsp:txXfrm rot="-20700000">
        <a:off x="1445785" y="538561"/>
        <a:ext cx="1965049" cy="1144621"/>
      </dsp:txXfrm>
    </dsp:sp>
    <dsp:sp modelId="{9E867D7D-4778-4723-9B72-ADDCAF1B11FB}">
      <dsp:nvSpPr>
        <dsp:cNvPr id="0" name=""/>
        <dsp:cNvSpPr/>
      </dsp:nvSpPr>
      <dsp:spPr>
        <a:xfrm>
          <a:off x="1688600" y="1578695"/>
          <a:ext cx="2574950" cy="2574950"/>
        </a:xfrm>
        <a:prstGeom prst="circularArrow">
          <a:avLst>
            <a:gd name="adj1" fmla="val 4687"/>
            <a:gd name="adj2" fmla="val 299029"/>
            <a:gd name="adj3" fmla="val 2501982"/>
            <a:gd name="adj4" fmla="val 15892176"/>
            <a:gd name="adj5" fmla="val 5469"/>
          </a:avLst>
        </a:prstGeom>
        <a:gradFill rotWithShape="0">
          <a:gsLst>
            <a:gs pos="0">
              <a:schemeClr val="accent2">
                <a:shade val="90000"/>
                <a:hueOff val="0"/>
                <a:satOff val="0"/>
                <a:lumOff val="0"/>
                <a:alphaOff val="0"/>
                <a:tint val="50000"/>
                <a:satMod val="300000"/>
              </a:schemeClr>
            </a:gs>
            <a:gs pos="35000">
              <a:schemeClr val="accent2">
                <a:shade val="90000"/>
                <a:hueOff val="0"/>
                <a:satOff val="0"/>
                <a:lumOff val="0"/>
                <a:alphaOff val="0"/>
                <a:tint val="37000"/>
                <a:satMod val="300000"/>
              </a:schemeClr>
            </a:gs>
            <a:gs pos="100000">
              <a:schemeClr val="accent2">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FDFDB4E-8D74-4855-BBE6-C2F86F110508}">
      <dsp:nvSpPr>
        <dsp:cNvPr id="0" name=""/>
        <dsp:cNvSpPr/>
      </dsp:nvSpPr>
      <dsp:spPr>
        <a:xfrm>
          <a:off x="419553" y="1082068"/>
          <a:ext cx="1870862" cy="1870862"/>
        </a:xfrm>
        <a:prstGeom prst="leftCircularArrow">
          <a:avLst>
            <a:gd name="adj1" fmla="val 6452"/>
            <a:gd name="adj2" fmla="val 429999"/>
            <a:gd name="adj3" fmla="val 10489124"/>
            <a:gd name="adj4" fmla="val 14837806"/>
            <a:gd name="adj5" fmla="val 7527"/>
          </a:avLst>
        </a:prstGeom>
        <a:gradFill rotWithShape="0">
          <a:gsLst>
            <a:gs pos="0">
              <a:schemeClr val="accent2">
                <a:shade val="90000"/>
                <a:hueOff val="-27334"/>
                <a:satOff val="-4629"/>
                <a:lumOff val="21409"/>
                <a:alphaOff val="0"/>
                <a:tint val="50000"/>
                <a:satMod val="300000"/>
              </a:schemeClr>
            </a:gs>
            <a:gs pos="35000">
              <a:schemeClr val="accent2">
                <a:shade val="90000"/>
                <a:hueOff val="-27334"/>
                <a:satOff val="-4629"/>
                <a:lumOff val="21409"/>
                <a:alphaOff val="0"/>
                <a:tint val="37000"/>
                <a:satMod val="300000"/>
              </a:schemeClr>
            </a:gs>
            <a:gs pos="100000">
              <a:schemeClr val="accent2">
                <a:shade val="90000"/>
                <a:hueOff val="-27334"/>
                <a:satOff val="-4629"/>
                <a:lumOff val="2140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1DA1F2E-98EF-4EF7-8847-5C53DD483EFA}">
      <dsp:nvSpPr>
        <dsp:cNvPr id="0" name=""/>
        <dsp:cNvSpPr/>
      </dsp:nvSpPr>
      <dsp:spPr>
        <a:xfrm>
          <a:off x="1166527" y="82449"/>
          <a:ext cx="2017166" cy="2017166"/>
        </a:xfrm>
        <a:prstGeom prst="circularArrow">
          <a:avLst>
            <a:gd name="adj1" fmla="val 5984"/>
            <a:gd name="adj2" fmla="val 394124"/>
            <a:gd name="adj3" fmla="val 13313824"/>
            <a:gd name="adj4" fmla="val 10508221"/>
            <a:gd name="adj5" fmla="val 6981"/>
          </a:avLst>
        </a:prstGeom>
        <a:gradFill rotWithShape="0">
          <a:gsLst>
            <a:gs pos="0">
              <a:schemeClr val="accent2">
                <a:shade val="90000"/>
                <a:hueOff val="-27334"/>
                <a:satOff val="-4629"/>
                <a:lumOff val="21409"/>
                <a:alphaOff val="0"/>
                <a:tint val="50000"/>
                <a:satMod val="300000"/>
              </a:schemeClr>
            </a:gs>
            <a:gs pos="35000">
              <a:schemeClr val="accent2">
                <a:shade val="90000"/>
                <a:hueOff val="-27334"/>
                <a:satOff val="-4629"/>
                <a:lumOff val="21409"/>
                <a:alphaOff val="0"/>
                <a:tint val="37000"/>
                <a:satMod val="300000"/>
              </a:schemeClr>
            </a:gs>
            <a:gs pos="100000">
              <a:schemeClr val="accent2">
                <a:shade val="90000"/>
                <a:hueOff val="-27334"/>
                <a:satOff val="-4629"/>
                <a:lumOff val="2140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EA4F0-B218-4CBD-92E6-AC3EFD563D02}">
      <dsp:nvSpPr>
        <dsp:cNvPr id="0" name=""/>
        <dsp:cNvSpPr/>
      </dsp:nvSpPr>
      <dsp:spPr>
        <a:xfrm>
          <a:off x="4744" y="1113500"/>
          <a:ext cx="1253536" cy="181159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NHÂN</a:t>
          </a:r>
        </a:p>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NGHĨA</a:t>
          </a:r>
        </a:p>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LỄ</a:t>
          </a:r>
        </a:p>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TRÍ </a:t>
          </a:r>
        </a:p>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TÍN</a:t>
          </a:r>
        </a:p>
      </dsp:txBody>
      <dsp:txXfrm>
        <a:off x="41459" y="1150215"/>
        <a:ext cx="1180106" cy="1349968"/>
      </dsp:txXfrm>
    </dsp:sp>
    <dsp:sp modelId="{1BA0CBD2-1072-4C0A-A81C-1114CA137162}">
      <dsp:nvSpPr>
        <dsp:cNvPr id="0" name=""/>
        <dsp:cNvSpPr/>
      </dsp:nvSpPr>
      <dsp:spPr>
        <a:xfrm>
          <a:off x="338299" y="1460988"/>
          <a:ext cx="2319767" cy="2319767"/>
        </a:xfrm>
        <a:prstGeom prst="leftCircularArrow">
          <a:avLst>
            <a:gd name="adj1" fmla="val 1315"/>
            <a:gd name="adj2" fmla="val 155176"/>
            <a:gd name="adj3" fmla="val 878429"/>
            <a:gd name="adj4" fmla="val 7972232"/>
            <a:gd name="adj5" fmla="val 1535"/>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3A37CAE-E8BF-496F-8853-81B3662B7775}">
      <dsp:nvSpPr>
        <dsp:cNvPr id="0" name=""/>
        <dsp:cNvSpPr/>
      </dsp:nvSpPr>
      <dsp:spPr>
        <a:xfrm>
          <a:off x="104949" y="3015396"/>
          <a:ext cx="1114254" cy="44310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0000"/>
              </a:solidFill>
              <a:highlight>
                <a:srgbClr val="FFFF00"/>
              </a:highlight>
            </a:rPr>
            <a:t>NGŨ THƯỜNG</a:t>
          </a:r>
        </a:p>
      </dsp:txBody>
      <dsp:txXfrm>
        <a:off x="117927" y="3028374"/>
        <a:ext cx="1088298" cy="417146"/>
      </dsp:txXfrm>
    </dsp:sp>
    <dsp:sp modelId="{16173D94-E373-46C4-8F43-5E11763D87A3}">
      <dsp:nvSpPr>
        <dsp:cNvPr id="0" name=""/>
        <dsp:cNvSpPr/>
      </dsp:nvSpPr>
      <dsp:spPr>
        <a:xfrm>
          <a:off x="1563859" y="1343417"/>
          <a:ext cx="2476849" cy="156453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VUA – TÔI</a:t>
          </a: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CHA – CON</a:t>
          </a: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VỢ - CHỒNG</a:t>
          </a:r>
        </a:p>
      </dsp:txBody>
      <dsp:txXfrm>
        <a:off x="1599863" y="1714679"/>
        <a:ext cx="2404841" cy="1157270"/>
      </dsp:txXfrm>
    </dsp:sp>
    <dsp:sp modelId="{B1E78135-3E21-4285-A02C-B0F1F7FA4EE7}">
      <dsp:nvSpPr>
        <dsp:cNvPr id="0" name=""/>
        <dsp:cNvSpPr/>
      </dsp:nvSpPr>
      <dsp:spPr>
        <a:xfrm>
          <a:off x="2951710" y="1204878"/>
          <a:ext cx="2752566" cy="2752566"/>
        </a:xfrm>
        <a:prstGeom prst="circularArrow">
          <a:avLst>
            <a:gd name="adj1" fmla="val 1109"/>
            <a:gd name="adj2" fmla="val 130173"/>
            <a:gd name="adj3" fmla="val 16927083"/>
            <a:gd name="adj4" fmla="val 9808278"/>
            <a:gd name="adj5" fmla="val 1293"/>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0EAABC7-51CF-48DF-B5D9-C2715E728018}">
      <dsp:nvSpPr>
        <dsp:cNvPr id="0" name=""/>
        <dsp:cNvSpPr/>
      </dsp:nvSpPr>
      <dsp:spPr>
        <a:xfrm>
          <a:off x="2416431" y="2963303"/>
          <a:ext cx="1247686" cy="72379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highlight>
                <a:srgbClr val="FFFF00"/>
              </a:highlight>
            </a:rPr>
            <a:t>TAM CƯƠNG</a:t>
          </a:r>
        </a:p>
      </dsp:txBody>
      <dsp:txXfrm>
        <a:off x="2437630" y="2984502"/>
        <a:ext cx="1205288" cy="681396"/>
      </dsp:txXfrm>
    </dsp:sp>
    <dsp:sp modelId="{40B5B08A-652E-4D8D-8BF4-D03020A0AE78}">
      <dsp:nvSpPr>
        <dsp:cNvPr id="0" name=""/>
        <dsp:cNvSpPr/>
      </dsp:nvSpPr>
      <dsp:spPr>
        <a:xfrm>
          <a:off x="4165036" y="1320011"/>
          <a:ext cx="1253536" cy="140120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ctr" defTabSz="889000">
            <a:lnSpc>
              <a:spcPct val="90000"/>
            </a:lnSpc>
            <a:spcBef>
              <a:spcPct val="0"/>
            </a:spcBef>
            <a:spcAft>
              <a:spcPct val="15000"/>
            </a:spcAft>
            <a:buChar char="•"/>
          </a:pPr>
          <a:r>
            <a:rPr lang="en-US" sz="2000" kern="1200">
              <a:latin typeface="Times New Roman" panose="02020603050405020304" pitchFamily="18" charset="0"/>
              <a:cs typeface="Times New Roman" panose="02020603050405020304" pitchFamily="18" charset="0"/>
            </a:rPr>
            <a:t>CÔNG</a:t>
          </a:r>
        </a:p>
        <a:p>
          <a:pPr marL="228600" lvl="1" indent="-228600" algn="ctr"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DUNG</a:t>
          </a:r>
        </a:p>
        <a:p>
          <a:pPr marL="228600" lvl="1" indent="-228600" algn="ctr"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NGÔN </a:t>
          </a:r>
        </a:p>
        <a:p>
          <a:pPr marL="228600" lvl="1" indent="-228600" algn="ctr"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HẠNH</a:t>
          </a:r>
        </a:p>
      </dsp:txBody>
      <dsp:txXfrm>
        <a:off x="4197281" y="1352256"/>
        <a:ext cx="1189046" cy="1036452"/>
      </dsp:txXfrm>
    </dsp:sp>
    <dsp:sp modelId="{4A245A81-0070-4D1F-BA74-3634ED60363F}">
      <dsp:nvSpPr>
        <dsp:cNvPr id="0" name=""/>
        <dsp:cNvSpPr/>
      </dsp:nvSpPr>
      <dsp:spPr>
        <a:xfrm>
          <a:off x="4267202" y="2786796"/>
          <a:ext cx="1114254" cy="44310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0000"/>
              </a:solidFill>
              <a:highlight>
                <a:srgbClr val="FFFF00"/>
              </a:highlight>
            </a:rPr>
            <a:t>TỨ ĐỨC</a:t>
          </a:r>
        </a:p>
      </dsp:txBody>
      <dsp:txXfrm>
        <a:off x="4280180" y="2799774"/>
        <a:ext cx="1088298" cy="41714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8178E0-7095-437C-9328-162C82E8DF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2E8B1-5498-4025-89CF-301E2B48236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fld id="{9ECEE799-A936-460A-8851-D6B22AD16AA5}" type="slidenum">
              <a:rPr lang="en-US" sz="1200" smtClean="0">
                <a:latin typeface="Arial" panose="020B0604020202020204" pitchFamily="34" charset="0"/>
              </a:rPr>
            </a:fld>
            <a:endParaRPr 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9CE01B-2D0D-4494-B8F7-5534E2108A2B}" type="slidenum">
              <a:rPr lang="en-US" smtClean="0"/>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r>
              <a:rPr lang="en-US" sz="1000"/>
              <a:t>Copyright © 2006 Doan Van Hung- Khoa Lich Su, Dai hoc QuyNhon</a:t>
            </a:r>
            <a:endParaRPr lang="en-US" sz="1000"/>
          </a:p>
          <a:p>
            <a:pPr>
              <a:lnSpc>
                <a:spcPct val="90000"/>
              </a:lnSpc>
            </a:pPr>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4C7DC1-EAF4-466E-AA2E-2D0DC1834595}" type="slidenum">
              <a:rPr lang="en-US" smtClean="0"/>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endParaRPr lang="en-US" sz="1000"/>
          </a:p>
          <a:p>
            <a:r>
              <a:rPr lang="en-US" sz="1000"/>
              <a:t>Copyright © 2006 Doan Van Hung- Khoa Lich Su, Dai hoc QuyNhon</a:t>
            </a:r>
            <a:endParaRPr 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593650-CB93-4A9B-8534-B2CB823E4389}" type="slidenum">
              <a:rPr lang="en-US" smtClean="0"/>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FFD34AE-5CE5-44B9-9B1E-B468A70622ED}"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7CBD6BCB-8C3E-4C5C-A08E-50EE8ECCFEEF}" type="slidenum">
              <a:rPr lang="en-US"/>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497998F-6E21-4C72-A953-23072CFF96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497998F-6E21-4C72-A953-23072CFF96B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497998F-6E21-4C72-A953-23072CFF96B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7998F-6E21-4C72-A953-23072CFF96B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497998F-6E21-4C72-A953-23072CFF96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497998F-6E21-4C72-A953-23072CFF96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3CC9-DE7A-4153-BB2B-8565369A668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7998F-6E21-4C72-A953-23072CFF96B3}"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3CC9-DE7A-4153-BB2B-8565369A668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hyperlink" Target="http://vi.wikipedia.org/wiki/T&#225;&#186;&#173;p_tin:Qin_empire_210_BCE.jpg" TargetMode="Externa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vi.wikipedia.org/wiki/Thi%E1%BB%83m_T%C3%A2y" TargetMode="External"/><Relationship Id="rId3" Type="http://schemas.openxmlformats.org/officeDocument/2006/relationships/hyperlink" Target="https://vi.wikipedia.org/wiki/H%C3%A1n_Cao_T%E1%BB%95" TargetMode="External"/><Relationship Id="rId2" Type="http://schemas.openxmlformats.org/officeDocument/2006/relationships/hyperlink" Target="https://vi.wikipedia.org/wiki/Chi%E1%BA%BFn_tranh_H%C3%A1n-S%E1%BB%9F" TargetMode="Externa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hyperlink" Target="http://i258.photobucket.com/albums/hh280/ghiter0903/haibatrung.jpg" TargetMode="Externa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2.xml"/><Relationship Id="rId3" Type="http://schemas.openxmlformats.org/officeDocument/2006/relationships/image" Target="../media/image33.emf"/><Relationship Id="rId2" Type="http://schemas.openxmlformats.org/officeDocument/2006/relationships/oleObject" Target="../embeddings/Document1.doc"/><Relationship Id="rId1" Type="http://schemas.openxmlformats.org/officeDocument/2006/relationships/image" Target="../media/image32.jpeg"/></Relationships>
</file>

<file path=ppt/slides/_rels/slide34.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2" Type="http://schemas.openxmlformats.org/officeDocument/2006/relationships/slideLayout" Target="../slideLayouts/slideLayout7.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hyperlink" Target="http://vi.wikipedia.org/wiki/B%E1%BA%AFc_Kinh" TargetMode="Externa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jpeg"/><Relationship Id="rId1" Type="http://schemas.openxmlformats.org/officeDocument/2006/relationships/image" Target="../media/image51.jpe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0.jpeg"/><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63.jpeg"/><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5.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6.jpeg"/></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9.jpeg"/><Relationship Id="rId3" Type="http://schemas.openxmlformats.org/officeDocument/2006/relationships/image" Target="../media/image65.jpeg"/><Relationship Id="rId2" Type="http://schemas.openxmlformats.org/officeDocument/2006/relationships/image" Target="../media/image68.jpeg"/><Relationship Id="rId1" Type="http://schemas.openxmlformats.org/officeDocument/2006/relationships/image" Target="../media/image67.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1.jpeg"/></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 Id="rId3" Type="http://schemas.microsoft.com/office/2007/relationships/media" Target="file:///D:\VODO\Vo%20Do%202\BAI%20GIANG%206%20lop%2010%20NC\Tan%20thon%20tinh%20cac%20nuoc.mpg" TargetMode="External"/><Relationship Id="rId2" Type="http://schemas.openxmlformats.org/officeDocument/2006/relationships/video" Target="file:///D:\VODO\Vo%20Do%202\BAI%20GIANG%206%20lop%2010%20NC\Tan%20thon%20tinh%20cac%20nuoc.mpg" TargetMode="Externa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br>
              <a:rPr lang="en-US" sz="4000" dirty="0"/>
            </a:br>
            <a:br>
              <a:rPr lang="en-US" sz="4000" dirty="0"/>
            </a:br>
            <a:endParaRPr lang="en-US" sz="4000" dirty="0"/>
          </a:p>
        </p:txBody>
      </p:sp>
      <p:sp>
        <p:nvSpPr>
          <p:cNvPr id="4099" name="Rectangle 3"/>
          <p:cNvSpPr>
            <a:spLocks noGrp="1" noChangeArrowheads="1"/>
          </p:cNvSpPr>
          <p:nvPr>
            <p:ph idx="1"/>
          </p:nvPr>
        </p:nvSpPr>
        <p:spPr/>
        <p:txBody>
          <a:bodyPr/>
          <a:lstStyle/>
          <a:p>
            <a:pPr eaLnBrk="1" hangingPunct="1"/>
            <a:endParaRPr lang="en-US" dirty="0"/>
          </a:p>
          <a:p>
            <a:pPr eaLnBrk="1" hangingPunct="1">
              <a:buFontTx/>
              <a:buNone/>
            </a:pPr>
            <a:endParaRPr lang="en-US" dirty="0"/>
          </a:p>
          <a:p>
            <a:pPr eaLnBrk="1" hangingPunct="1">
              <a:buFontTx/>
              <a:buNone/>
            </a:pPr>
            <a:endParaRPr lang="en-US" dirty="0"/>
          </a:p>
        </p:txBody>
      </p:sp>
      <p:sp>
        <p:nvSpPr>
          <p:cNvPr id="4100" name="Text Box 7"/>
          <p:cNvSpPr txBox="1">
            <a:spLocks noChangeArrowheads="1"/>
          </p:cNvSpPr>
          <p:nvPr/>
        </p:nvSpPr>
        <p:spPr bwMode="auto">
          <a:xfrm>
            <a:off x="4800600" y="3200400"/>
            <a:ext cx="3733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sz="3600" b="1" dirty="0">
              <a:latin typeface="Arial" panose="020B0604020202020204" pitchFamily="34" charset="0"/>
            </a:endParaRPr>
          </a:p>
          <a:p>
            <a:pPr eaLnBrk="1" hangingPunct="1">
              <a:spcBef>
                <a:spcPct val="50000"/>
              </a:spcBef>
            </a:pPr>
            <a:endParaRPr lang="en-US" sz="3600" b="1" dirty="0">
              <a:latin typeface="Arial" panose="020B0604020202020204" pitchFamily="34" charset="0"/>
            </a:endParaRPr>
          </a:p>
          <a:p>
            <a:pPr eaLnBrk="1" hangingPunct="1">
              <a:spcBef>
                <a:spcPct val="50000"/>
              </a:spcBef>
            </a:pPr>
            <a:endParaRPr lang="en-US" sz="3600" b="1" dirty="0">
              <a:latin typeface="Arial" panose="020B0604020202020204" pitchFamily="34" charset="0"/>
            </a:endParaRPr>
          </a:p>
        </p:txBody>
      </p:sp>
      <p:sp>
        <p:nvSpPr>
          <p:cNvPr id="4101" name="Rectangle 8"/>
          <p:cNvSpPr>
            <a:spLocks noChangeArrowheads="1"/>
          </p:cNvSpPr>
          <p:nvPr/>
        </p:nvSpPr>
        <p:spPr bwMode="auto">
          <a:xfrm>
            <a:off x="762000" y="25908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dirty="0">
              <a:solidFill>
                <a:srgbClr val="FF0066"/>
              </a:solidFill>
              <a:latin typeface="VNI-Times" pitchFamily="2" charset="0"/>
            </a:endParaRPr>
          </a:p>
        </p:txBody>
      </p:sp>
      <p:sp>
        <p:nvSpPr>
          <p:cNvPr id="4102" name="Rectangle 9"/>
          <p:cNvSpPr>
            <a:spLocks noChangeArrowheads="1"/>
          </p:cNvSpPr>
          <p:nvPr/>
        </p:nvSpPr>
        <p:spPr bwMode="auto">
          <a:xfrm>
            <a:off x="-609600" y="2590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sz="2400" b="1" dirty="0">
                <a:solidFill>
                  <a:srgbClr val="FF0066"/>
                </a:solidFill>
                <a:latin typeface="VNI-Times" pitchFamily="2" charset="0"/>
              </a:rPr>
              <a:t>   </a:t>
            </a:r>
            <a:endParaRPr lang="en-US" sz="2400" b="1" dirty="0">
              <a:solidFill>
                <a:srgbClr val="FF0066"/>
              </a:solidFill>
              <a:latin typeface="VNI-Times" pitchFamily="2" charset="0"/>
            </a:endParaRPr>
          </a:p>
        </p:txBody>
      </p:sp>
      <p:pic>
        <p:nvPicPr>
          <p:cNvPr id="4103" name="Picture 11" descr="Trungq~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93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 Box 12"/>
          <p:cNvSpPr txBox="1">
            <a:spLocks noChangeArrowheads="1"/>
          </p:cNvSpPr>
          <p:nvPr/>
        </p:nvSpPr>
        <p:spPr bwMode="auto">
          <a:xfrm>
            <a:off x="0" y="274638"/>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vi-VN" sz="3000" b="1" kern="10" dirty="0">
                <a:ln w="12700">
                  <a:solidFill>
                    <a:srgbClr val="EAEAEA"/>
                  </a:solidFill>
                  <a:round/>
                </a:ln>
                <a:solidFill>
                  <a:srgbClr val="FF0000"/>
                </a:solidFill>
                <a:cs typeface="Times New Roman" panose="02020603050405020304"/>
              </a:rPr>
              <a:t>CHƯƠNG III</a:t>
            </a:r>
            <a:r>
              <a:rPr lang="en-US" sz="3000" b="1" kern="10" dirty="0">
                <a:ln w="12700">
                  <a:solidFill>
                    <a:srgbClr val="EAEAEA"/>
                  </a:solidFill>
                  <a:round/>
                </a:ln>
                <a:solidFill>
                  <a:srgbClr val="FF0000"/>
                </a:solidFill>
                <a:cs typeface="Times New Roman" panose="02020603050405020304"/>
              </a:rPr>
              <a:t>.  </a:t>
            </a:r>
            <a:r>
              <a:rPr lang="en-US" sz="3000" b="1" dirty="0">
                <a:solidFill>
                  <a:srgbClr val="FF0000"/>
                </a:solidFill>
              </a:rPr>
              <a:t>TRUNG QUỐC THỜI PHONG KIẾN</a:t>
            </a:r>
            <a:endParaRPr lang="en-US" sz="3000" b="1" dirty="0">
              <a:solidFill>
                <a:srgbClr val="FF0000"/>
              </a:solidFill>
            </a:endParaRPr>
          </a:p>
          <a:p>
            <a:pPr algn="ctr" eaLnBrk="1" hangingPunct="1">
              <a:spcBef>
                <a:spcPct val="50000"/>
              </a:spcBef>
            </a:pPr>
            <a:r>
              <a:rPr lang="en-US" sz="3200" b="1" dirty="0" err="1"/>
              <a:t>Bài</a:t>
            </a:r>
            <a:r>
              <a:rPr lang="en-US" sz="3200" b="1" dirty="0"/>
              <a:t> 5.   TRUNG QUỐC THỜI PHONG KIẾN</a:t>
            </a:r>
            <a:endParaRPr lang="en-US" sz="3200" b="1" dirty="0"/>
          </a:p>
          <a:p>
            <a:pPr algn="ctr" eaLnBrk="1" hangingPunct="1">
              <a:spcBef>
                <a:spcPct val="50000"/>
              </a:spcBef>
            </a:pPr>
            <a:r>
              <a:rPr lang="en-US" sz="3200" b="1" dirty="0"/>
              <a:t>(</a:t>
            </a:r>
            <a:r>
              <a:rPr lang="vi-VN" sz="3200" b="1" dirty="0"/>
              <a:t>2 tiết</a:t>
            </a:r>
            <a:r>
              <a:rPr lang="en-US" sz="3200" b="1" dirty="0"/>
              <a:t>)</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box(in)">
                                      <p:cBhvr>
                                        <p:cTn id="7" dur="20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300px-Qin_empire_210_BCE">
            <a:hlinkClick r:id="rId1" tooltip="Đế chế Tần năm 210 TC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1266"/>
            <a:ext cx="9144000" cy="561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2"/>
          <p:cNvSpPr txBox="1">
            <a:spLocks noChangeArrowheads="1"/>
          </p:cNvSpPr>
          <p:nvPr/>
        </p:nvSpPr>
        <p:spPr bwMode="auto">
          <a:xfrm>
            <a:off x="457200" y="145871"/>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solidFill>
                <a:srgbClr val="FF0000"/>
              </a:solidFill>
            </a:endParaRPr>
          </a:p>
        </p:txBody>
      </p:sp>
      <p:sp>
        <p:nvSpPr>
          <p:cNvPr id="2" name="Rectangle 1"/>
          <p:cNvSpPr/>
          <p:nvPr/>
        </p:nvSpPr>
        <p:spPr>
          <a:xfrm>
            <a:off x="609600" y="685800"/>
            <a:ext cx="4644669"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Hán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f/f6/Hangaozu.jpg/250px-Hangaoz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7200"/>
            <a:ext cx="3637306" cy="56323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 y="6089511"/>
            <a:ext cx="3637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err="1">
                <a:cs typeface="Times New Roman" panose="02020603050405020304" pitchFamily="18" charset="0"/>
              </a:rPr>
              <a:t>Hán</a:t>
            </a:r>
            <a:r>
              <a:rPr lang="en-US" sz="2800" b="1" dirty="0">
                <a:cs typeface="Times New Roman" panose="02020603050405020304" pitchFamily="18" charset="0"/>
              </a:rPr>
              <a:t> Cao </a:t>
            </a:r>
            <a:r>
              <a:rPr lang="en-US" sz="2800" b="1" dirty="0" err="1">
                <a:cs typeface="Times New Roman" panose="02020603050405020304" pitchFamily="18" charset="0"/>
              </a:rPr>
              <a:t>Tổ</a:t>
            </a:r>
            <a:r>
              <a:rPr lang="en-US" sz="2800" b="1" dirty="0">
                <a:cs typeface="Times New Roman" panose="02020603050405020304" pitchFamily="18" charset="0"/>
              </a:rPr>
              <a:t> - </a:t>
            </a:r>
            <a:r>
              <a:rPr lang="en-US" sz="2800" b="1" dirty="0" err="1">
                <a:cs typeface="Times New Roman" panose="02020603050405020304" pitchFamily="18" charset="0"/>
              </a:rPr>
              <a:t>Lưu</a:t>
            </a:r>
            <a:r>
              <a:rPr lang="en-US" sz="2800" b="1" dirty="0">
                <a:cs typeface="Times New Roman" panose="02020603050405020304" pitchFamily="18" charset="0"/>
              </a:rPr>
              <a:t> Bang</a:t>
            </a:r>
            <a:endParaRPr lang="en-US" sz="2800" dirty="0">
              <a:latin typeface="VNI-Times" pitchFamily="2" charset="0"/>
            </a:endParaRPr>
          </a:p>
        </p:txBody>
      </p:sp>
      <p:sp>
        <p:nvSpPr>
          <p:cNvPr id="4" name="Rectangle 3"/>
          <p:cNvSpPr/>
          <p:nvPr/>
        </p:nvSpPr>
        <p:spPr>
          <a:xfrm>
            <a:off x="3637306" y="457200"/>
            <a:ext cx="5506694" cy="6370975"/>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Cuộc chiến diễn ra giữa các nước đó trong 5 năm (206-202 TCN), gọi là thời </a:t>
            </a:r>
            <a:r>
              <a:rPr lang="vi-VN" sz="2400" dirty="0">
                <a:latin typeface="Times New Roman" panose="02020603050405020304" pitchFamily="18" charset="0"/>
                <a:cs typeface="Times New Roman" panose="02020603050405020304" pitchFamily="18" charset="0"/>
                <a:hlinkClick r:id="rId2" tooltip="Chiến tranh Hán-Sở"/>
              </a:rPr>
              <a:t>Hán Sở tranh hùng</a:t>
            </a:r>
            <a:r>
              <a:rPr lang="vi-VN"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hlinkClick r:id="rId3" tooltip="Hán Cao Tổ"/>
              </a:rPr>
              <a:t>Lưu Bang</a:t>
            </a:r>
            <a:r>
              <a:rPr lang="vi-VN" sz="2400" dirty="0">
                <a:latin typeface="Times New Roman" panose="02020603050405020304" pitchFamily="18" charset="0"/>
                <a:cs typeface="Times New Roman" panose="02020603050405020304" pitchFamily="18" charset="0"/>
              </a:rPr>
              <a:t> là người giành thắng lợi cuối cùng, trở thành vị vua đầu tiên của nhà Hán. Ban đầu, "Hán" (là địa giới do Hạng Vũ phân chia) chỉ gồm vùng Tứ Xuyên, Trùng Khánh và phía nam </a:t>
            </a:r>
            <a:r>
              <a:rPr lang="vi-VN" sz="2400" dirty="0">
                <a:latin typeface="Times New Roman" panose="02020603050405020304" pitchFamily="18" charset="0"/>
                <a:cs typeface="Times New Roman" panose="02020603050405020304" pitchFamily="18" charset="0"/>
                <a:hlinkClick r:id="rId4" tooltip="Thiểm Tây"/>
              </a:rPr>
              <a:t>Thiểm Tây</a:t>
            </a:r>
            <a:r>
              <a:rPr lang="vi-VN" sz="2400" dirty="0">
                <a:latin typeface="Times New Roman" panose="02020603050405020304" pitchFamily="18" charset="0"/>
                <a:cs typeface="Times New Roman" panose="02020603050405020304" pitchFamily="18" charset="0"/>
              </a:rPr>
              <a:t> và chỉ là một công quốc nhỏ, nhưng dần lớn mạnh thành một đế chế; nhà Hán được gọi theo công quốc này, tên của nó lại được đặt từ chữ Hán Trung (</a:t>
            </a:r>
            <a:r>
              <a:rPr lang="ja-JP" altLang="en-US" sz="2400" dirty="0">
                <a:latin typeface="Times New Roman" panose="02020603050405020304" pitchFamily="18" charset="0"/>
                <a:cs typeface="Times New Roman" panose="02020603050405020304" pitchFamily="18" charset="0"/>
              </a:rPr>
              <a:t>漢中</a:t>
            </a:r>
            <a:r>
              <a:rPr lang="en-US" altLang="ja-JP"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phía nam Thiểm Tây hiện nay, vùng bao quanh thành phố Hán Trung. Sự khởi đầu của triều Hán có thể tính từ năm 206 TCN khi nhà Tần sụp đổ và công quốc Hán được thành lập hay từ năm 202 TCN khi vua nước Sở là Hạng Vũ tự sát.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304800" y="1066800"/>
            <a:ext cx="1828800" cy="685800"/>
          </a:xfrm>
          <a:prstGeom prst="rect">
            <a:avLst/>
          </a:prstGeom>
          <a:solidFill>
            <a:schemeClr val="bg1"/>
          </a:solidFill>
          <a:ln w="9525">
            <a:solidFill>
              <a:schemeClr val="tx1"/>
            </a:solidFill>
            <a:miter lim="800000"/>
          </a:ln>
        </p:spPr>
        <p:txBody>
          <a:bodyPr wrap="none" anchor="ctr"/>
          <a:lstStyle/>
          <a:p>
            <a:pPr algn="ctr" eaLnBrk="0" hangingPunct="0"/>
            <a:r>
              <a:rPr lang="en-US" sz="2400" b="1" dirty="0" err="1">
                <a:latin typeface="Times New Roman" panose="02020603050405020304" pitchFamily="18" charset="0"/>
                <a:cs typeface="Times New Roman" panose="02020603050405020304" pitchFamily="18" charset="0"/>
              </a:rPr>
              <a:t>Quý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tộc</a:t>
            </a:r>
            <a:endParaRPr lang="en-US" sz="2400" b="1" dirty="0">
              <a:latin typeface="Times New Roman" panose="02020603050405020304" pitchFamily="18" charset="0"/>
              <a:cs typeface="Times New Roman" panose="02020603050405020304" pitchFamily="18" charset="0"/>
            </a:endParaRPr>
          </a:p>
        </p:txBody>
      </p:sp>
      <p:sp>
        <p:nvSpPr>
          <p:cNvPr id="22533" name="Rectangle 5"/>
          <p:cNvSpPr>
            <a:spLocks noChangeArrowheads="1"/>
          </p:cNvSpPr>
          <p:nvPr/>
        </p:nvSpPr>
        <p:spPr bwMode="auto">
          <a:xfrm>
            <a:off x="304800" y="3276600"/>
            <a:ext cx="1828800" cy="914400"/>
          </a:xfrm>
          <a:prstGeom prst="rect">
            <a:avLst/>
          </a:prstGeom>
          <a:solidFill>
            <a:schemeClr val="bg1"/>
          </a:solidFill>
          <a:ln w="9525">
            <a:solidFill>
              <a:schemeClr val="tx1"/>
            </a:solidFill>
            <a:miter lim="800000"/>
          </a:ln>
        </p:spPr>
        <p:txBody>
          <a:bodyPr wrap="none" anchor="ctr"/>
          <a:lstStyle/>
          <a:p>
            <a:pPr algn="ctr" eaLnBrk="0" hangingPunct="0"/>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endParaRPr lang="en-US" sz="2400" b="1" dirty="0">
              <a:latin typeface="Times New Roman" panose="02020603050405020304" pitchFamily="18" charset="0"/>
              <a:cs typeface="Times New Roman" panose="02020603050405020304" pitchFamily="18" charset="0"/>
            </a:endParaRPr>
          </a:p>
          <a:p>
            <a:pPr algn="ctr" eaLnBrk="0" hangingPunct="0"/>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endParaRPr lang="en-US" sz="2400" b="1" dirty="0">
              <a:latin typeface="Times New Roman" panose="02020603050405020304" pitchFamily="18" charset="0"/>
              <a:cs typeface="Times New Roman" panose="02020603050405020304" pitchFamily="18" charset="0"/>
            </a:endParaRPr>
          </a:p>
        </p:txBody>
      </p:sp>
      <p:sp>
        <p:nvSpPr>
          <p:cNvPr id="22534" name="AutoShape 6"/>
          <p:cNvSpPr>
            <a:spLocks noChangeArrowheads="1"/>
          </p:cNvSpPr>
          <p:nvPr/>
        </p:nvSpPr>
        <p:spPr bwMode="auto">
          <a:xfrm rot="-5400000">
            <a:off x="952500" y="2247900"/>
            <a:ext cx="457200" cy="990600"/>
          </a:xfrm>
          <a:prstGeom prst="chevron">
            <a:avLst>
              <a:gd name="adj" fmla="val 72324"/>
            </a:avLst>
          </a:prstGeom>
          <a:solidFill>
            <a:srgbClr val="FF0066"/>
          </a:solidFill>
          <a:ln w="9525">
            <a:solidFill>
              <a:srgbClr val="FF0066"/>
            </a:solidFill>
            <a:miter lim="800000"/>
          </a:ln>
        </p:spPr>
        <p:txBody>
          <a:bodyPr wrap="none" anchor="ctr"/>
          <a:lstStyle/>
          <a:p>
            <a:endParaRPr lang="en-US"/>
          </a:p>
        </p:txBody>
      </p:sp>
      <p:sp>
        <p:nvSpPr>
          <p:cNvPr id="22535" name="AutoShape 7"/>
          <p:cNvSpPr>
            <a:spLocks noChangeArrowheads="1"/>
          </p:cNvSpPr>
          <p:nvPr/>
        </p:nvSpPr>
        <p:spPr bwMode="auto">
          <a:xfrm rot="5400000">
            <a:off x="914400" y="1676400"/>
            <a:ext cx="457200" cy="914400"/>
          </a:xfrm>
          <a:prstGeom prst="chevron">
            <a:avLst>
              <a:gd name="adj" fmla="val 72324"/>
            </a:avLst>
          </a:prstGeom>
          <a:solidFill>
            <a:srgbClr val="FF0066"/>
          </a:solidFill>
          <a:ln w="9525">
            <a:solidFill>
              <a:srgbClr val="FF0066"/>
            </a:solidFill>
            <a:miter lim="800000"/>
          </a:ln>
        </p:spPr>
        <p:txBody>
          <a:bodyPr wrap="none" anchor="ctr"/>
          <a:lstStyle/>
          <a:p>
            <a:endParaRPr lang="en-US"/>
          </a:p>
        </p:txBody>
      </p:sp>
      <p:sp>
        <p:nvSpPr>
          <p:cNvPr id="22536" name="Rectangle 8"/>
          <p:cNvSpPr>
            <a:spLocks noChangeArrowheads="1"/>
          </p:cNvSpPr>
          <p:nvPr/>
        </p:nvSpPr>
        <p:spPr bwMode="auto">
          <a:xfrm>
            <a:off x="6705600" y="1066800"/>
            <a:ext cx="2057400" cy="762000"/>
          </a:xfrm>
          <a:prstGeom prst="rect">
            <a:avLst/>
          </a:prstGeom>
          <a:solidFill>
            <a:schemeClr val="bg1"/>
          </a:solidFill>
          <a:ln w="9525">
            <a:solidFill>
              <a:schemeClr val="tx1"/>
            </a:solidFill>
            <a:miter lim="800000"/>
          </a:ln>
        </p:spPr>
        <p:txBody>
          <a:bodyPr wrap="none" anchor="ctr"/>
          <a:lstStyle/>
          <a:p>
            <a:pPr algn="ctr" eaLnBrk="0" hangingPunct="0"/>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endParaRPr lang="en-US" sz="2400" b="1" dirty="0">
              <a:latin typeface="Times New Roman" panose="02020603050405020304" pitchFamily="18" charset="0"/>
              <a:cs typeface="Times New Roman" panose="02020603050405020304" pitchFamily="18" charset="0"/>
            </a:endParaRPr>
          </a:p>
        </p:txBody>
      </p:sp>
      <p:sp>
        <p:nvSpPr>
          <p:cNvPr id="22537" name="Line 9"/>
          <p:cNvSpPr>
            <a:spLocks noChangeShapeType="1"/>
          </p:cNvSpPr>
          <p:nvPr/>
        </p:nvSpPr>
        <p:spPr bwMode="auto">
          <a:xfrm>
            <a:off x="2133600" y="1447800"/>
            <a:ext cx="453390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Rectangle 10"/>
          <p:cNvSpPr>
            <a:spLocks noChangeArrowheads="1"/>
          </p:cNvSpPr>
          <p:nvPr/>
        </p:nvSpPr>
        <p:spPr bwMode="auto">
          <a:xfrm>
            <a:off x="6858000" y="3276600"/>
            <a:ext cx="1905000" cy="914400"/>
          </a:xfrm>
          <a:prstGeom prst="rect">
            <a:avLst/>
          </a:prstGeom>
          <a:solidFill>
            <a:schemeClr val="bg1"/>
          </a:solidFill>
          <a:ln w="9525">
            <a:solidFill>
              <a:schemeClr val="tx1"/>
            </a:solidFill>
            <a:miter lim="800000"/>
          </a:ln>
        </p:spPr>
        <p:txBody>
          <a:bodyPr wrap="none" anchor="ctr"/>
          <a:lstStyle/>
          <a:p>
            <a:pPr algn="ctr" eaLnBrk="0" hangingPunct="0"/>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ctr" eaLnBrk="0" hangingPunct="0"/>
            <a:r>
              <a:rPr lang="en-US" sz="2400" b="1" dirty="0" err="1">
                <a:latin typeface="Times New Roman" panose="02020603050405020304" pitchFamily="18" charset="0"/>
                <a:cs typeface="Times New Roman" panose="02020603050405020304" pitchFamily="18" charset="0"/>
              </a:rPr>
              <a:t>lĩnh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canh</a:t>
            </a:r>
            <a:endParaRPr lang="en-US" sz="2400" b="1" dirty="0">
              <a:latin typeface="Times New Roman" panose="02020603050405020304" pitchFamily="18" charset="0"/>
              <a:cs typeface="Times New Roman" panose="02020603050405020304" pitchFamily="18" charset="0"/>
            </a:endParaRPr>
          </a:p>
        </p:txBody>
      </p:sp>
      <p:sp>
        <p:nvSpPr>
          <p:cNvPr id="22539" name="Rectangle 11"/>
          <p:cNvSpPr>
            <a:spLocks noChangeArrowheads="1"/>
          </p:cNvSpPr>
          <p:nvPr/>
        </p:nvSpPr>
        <p:spPr bwMode="auto">
          <a:xfrm>
            <a:off x="3048000" y="3124200"/>
            <a:ext cx="2971800" cy="914400"/>
          </a:xfrm>
          <a:prstGeom prst="rect">
            <a:avLst/>
          </a:prstGeom>
          <a:solidFill>
            <a:schemeClr val="bg1"/>
          </a:solidFill>
          <a:ln w="9525">
            <a:solidFill>
              <a:schemeClr val="tx1"/>
            </a:solidFill>
            <a:miter lim="800000"/>
          </a:ln>
        </p:spPr>
        <p:txBody>
          <a:bodyPr wrap="none" anchor="ctr"/>
          <a:lstStyle/>
          <a:p>
            <a:pPr algn="ctr" eaLnBrk="0" hangingPunct="0"/>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canh</a:t>
            </a:r>
            <a:endParaRPr lang="en-US" sz="2400" b="1" dirty="0">
              <a:latin typeface="Times New Roman" panose="02020603050405020304" pitchFamily="18" charset="0"/>
              <a:cs typeface="Times New Roman" panose="02020603050405020304" pitchFamily="18" charset="0"/>
            </a:endParaRPr>
          </a:p>
        </p:txBody>
      </p:sp>
      <p:sp>
        <p:nvSpPr>
          <p:cNvPr id="22540" name="Rectangle 12"/>
          <p:cNvSpPr>
            <a:spLocks noChangeArrowheads="1"/>
          </p:cNvSpPr>
          <p:nvPr/>
        </p:nvSpPr>
        <p:spPr bwMode="auto">
          <a:xfrm>
            <a:off x="3048000" y="4343400"/>
            <a:ext cx="2971800" cy="914400"/>
          </a:xfrm>
          <a:prstGeom prst="rect">
            <a:avLst/>
          </a:prstGeom>
          <a:solidFill>
            <a:schemeClr val="bg1"/>
          </a:solidFill>
          <a:ln w="9525">
            <a:solidFill>
              <a:schemeClr val="tx1"/>
            </a:solidFill>
            <a:miter lim="800000"/>
          </a:ln>
        </p:spPr>
        <p:txBody>
          <a:bodyPr wrap="none" anchor="ctr"/>
          <a:lstStyle/>
          <a:p>
            <a:pPr algn="ctr" eaLnBrk="0" hangingPunct="0"/>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nghèo</a:t>
            </a:r>
            <a:endParaRPr lang="en-US" sz="2400" b="1" dirty="0">
              <a:latin typeface="Times New Roman" panose="02020603050405020304" pitchFamily="18" charset="0"/>
              <a:cs typeface="Times New Roman" panose="02020603050405020304" pitchFamily="18" charset="0"/>
            </a:endParaRPr>
          </a:p>
        </p:txBody>
      </p:sp>
      <p:sp>
        <p:nvSpPr>
          <p:cNvPr id="22541" name="Line 13"/>
          <p:cNvSpPr>
            <a:spLocks noChangeShapeType="1"/>
          </p:cNvSpPr>
          <p:nvPr/>
        </p:nvSpPr>
        <p:spPr bwMode="auto">
          <a:xfrm flipV="1">
            <a:off x="1905000" y="2438400"/>
            <a:ext cx="1066800" cy="83820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Line 14"/>
          <p:cNvSpPr>
            <a:spLocks noChangeShapeType="1"/>
          </p:cNvSpPr>
          <p:nvPr/>
        </p:nvSpPr>
        <p:spPr bwMode="auto">
          <a:xfrm flipV="1">
            <a:off x="2133600" y="3657600"/>
            <a:ext cx="91440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a:off x="1981200" y="4191000"/>
            <a:ext cx="1066800" cy="68580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4" name="Line 16"/>
          <p:cNvSpPr>
            <a:spLocks noChangeShapeType="1"/>
          </p:cNvSpPr>
          <p:nvPr/>
        </p:nvSpPr>
        <p:spPr bwMode="auto">
          <a:xfrm>
            <a:off x="6019800" y="4953000"/>
            <a:ext cx="18288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22545" name="Line 17"/>
          <p:cNvSpPr>
            <a:spLocks noChangeShapeType="1"/>
          </p:cNvSpPr>
          <p:nvPr/>
        </p:nvSpPr>
        <p:spPr bwMode="auto">
          <a:xfrm flipV="1">
            <a:off x="7848600" y="4191000"/>
            <a:ext cx="0" cy="76200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6" name="AutoShape 18"/>
          <p:cNvSpPr>
            <a:spLocks noChangeArrowheads="1"/>
          </p:cNvSpPr>
          <p:nvPr/>
        </p:nvSpPr>
        <p:spPr bwMode="auto">
          <a:xfrm rot="-5400000">
            <a:off x="7581900" y="2324100"/>
            <a:ext cx="533400" cy="1066800"/>
          </a:xfrm>
          <a:prstGeom prst="chevron">
            <a:avLst>
              <a:gd name="adj" fmla="val 72324"/>
            </a:avLst>
          </a:prstGeom>
          <a:solidFill>
            <a:srgbClr val="FF0000"/>
          </a:solidFill>
          <a:ln w="38100">
            <a:solidFill>
              <a:schemeClr val="bg1"/>
            </a:solidFill>
            <a:miter lim="800000"/>
          </a:ln>
        </p:spPr>
        <p:txBody>
          <a:bodyPr wrap="none" anchor="ctr"/>
          <a:lstStyle/>
          <a:p>
            <a:endParaRPr lang="en-US"/>
          </a:p>
        </p:txBody>
      </p:sp>
      <p:sp>
        <p:nvSpPr>
          <p:cNvPr id="22547" name="AutoShape 19"/>
          <p:cNvSpPr>
            <a:spLocks noChangeArrowheads="1"/>
          </p:cNvSpPr>
          <p:nvPr/>
        </p:nvSpPr>
        <p:spPr bwMode="auto">
          <a:xfrm rot="5195004">
            <a:off x="7581900" y="1638300"/>
            <a:ext cx="533400" cy="1066800"/>
          </a:xfrm>
          <a:prstGeom prst="chevron">
            <a:avLst>
              <a:gd name="adj" fmla="val 72324"/>
            </a:avLst>
          </a:prstGeom>
          <a:solidFill>
            <a:srgbClr val="FF0000"/>
          </a:solidFill>
          <a:ln w="38100">
            <a:solidFill>
              <a:schemeClr val="bg1"/>
            </a:solidFill>
            <a:miter lim="800000"/>
          </a:ln>
        </p:spPr>
        <p:txBody>
          <a:bodyPr wrap="none" anchor="ctr"/>
          <a:lstStyle/>
          <a:p>
            <a:endParaRPr lang="en-US"/>
          </a:p>
        </p:txBody>
      </p:sp>
      <p:sp>
        <p:nvSpPr>
          <p:cNvPr id="22548" name="Line 20"/>
          <p:cNvSpPr>
            <a:spLocks noChangeShapeType="1"/>
          </p:cNvSpPr>
          <p:nvPr/>
        </p:nvSpPr>
        <p:spPr bwMode="auto">
          <a:xfrm>
            <a:off x="6019800" y="2667000"/>
            <a:ext cx="1143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22549" name="Line 21"/>
          <p:cNvSpPr>
            <a:spLocks noChangeShapeType="1"/>
          </p:cNvSpPr>
          <p:nvPr/>
        </p:nvSpPr>
        <p:spPr bwMode="auto">
          <a:xfrm flipV="1">
            <a:off x="7162800" y="1828800"/>
            <a:ext cx="0" cy="83820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Rectangle 22"/>
          <p:cNvSpPr>
            <a:spLocks noChangeArrowheads="1"/>
          </p:cNvSpPr>
          <p:nvPr/>
        </p:nvSpPr>
        <p:spPr bwMode="auto">
          <a:xfrm>
            <a:off x="2971800" y="1981200"/>
            <a:ext cx="2971800" cy="914400"/>
          </a:xfrm>
          <a:prstGeom prst="rect">
            <a:avLst/>
          </a:prstGeom>
          <a:solidFill>
            <a:schemeClr val="bg1"/>
          </a:solidFill>
          <a:ln w="9525">
            <a:solidFill>
              <a:schemeClr val="tx1"/>
            </a:solidFill>
            <a:miter lim="800000"/>
          </a:ln>
        </p:spPr>
        <p:txBody>
          <a:bodyPr wrap="none" anchor="ctr"/>
          <a:lstStyle/>
          <a:p>
            <a:pPr algn="ctr" eaLnBrk="0" hangingPunct="0"/>
            <a:r>
              <a:rPr lang="en-US" sz="2400" b="1" dirty="0" err="1">
                <a:latin typeface="Times New Roman" panose="02020603050405020304" pitchFamily="18" charset="0"/>
                <a:cs typeface="Times New Roman" panose="02020603050405020304" pitchFamily="18" charset="0"/>
              </a:rPr>
              <a:t>Nông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giàu</a:t>
            </a:r>
            <a:endParaRPr lang="en-US" sz="2400" b="1" dirty="0">
              <a:latin typeface="Times New Roman" panose="02020603050405020304" pitchFamily="18" charset="0"/>
              <a:cs typeface="Times New Roman" panose="02020603050405020304" pitchFamily="18" charset="0"/>
            </a:endParaRPr>
          </a:p>
        </p:txBody>
      </p:sp>
      <p:sp>
        <p:nvSpPr>
          <p:cNvPr id="15381" name="Rectangle 23"/>
          <p:cNvSpPr>
            <a:spLocks noChangeArrowheads="1"/>
          </p:cNvSpPr>
          <p:nvPr/>
        </p:nvSpPr>
        <p:spPr bwMode="auto">
          <a:xfrm>
            <a:off x="0" y="152400"/>
            <a:ext cx="9144000" cy="609600"/>
          </a:xfrm>
          <a:prstGeom prst="rect">
            <a:avLst/>
          </a:prstGeom>
          <a:solidFill>
            <a:srgbClr val="CCECFF"/>
          </a:solidFill>
          <a:ln w="9525">
            <a:solidFill>
              <a:schemeClr val="tx1"/>
            </a:solidFill>
            <a:miter lim="800000"/>
          </a:ln>
        </p:spPr>
        <p:txBody>
          <a:bodyPr wrap="none" anchor="ctr"/>
          <a:lstStyle/>
          <a:p>
            <a:pPr algn="ctr" eaLnBrk="0" hangingPunct="0"/>
            <a:r>
              <a:rPr lang="en-US" sz="2400" b="1" dirty="0">
                <a:solidFill>
                  <a:srgbClr val="FF0000"/>
                </a:solidFill>
                <a:latin typeface="Times New Roman" panose="02020603050405020304" pitchFamily="18" charset="0"/>
                <a:cs typeface="Times New Roman" panose="02020603050405020304" pitchFamily="18" charset="0"/>
              </a:rPr>
              <a:t>SƠ ĐỒ SỰ HÌNH THÀNH QUAN HỆ SẢN XUẤT PHONG KIẾN</a:t>
            </a:r>
            <a:r>
              <a:rPr lang="en-US" sz="2400" b="1" dirty="0">
                <a:solidFill>
                  <a:srgbClr val="3333FF"/>
                </a:solidFill>
                <a:latin typeface="Times New Roman" panose="02020603050405020304" pitchFamily="18" charset="0"/>
                <a:cs typeface="Times New Roman" panose="02020603050405020304" pitchFamily="18" charset="0"/>
              </a:rPr>
              <a:t> </a:t>
            </a:r>
            <a:endParaRPr lang="en-US" sz="2400" b="1" dirty="0">
              <a:solidFill>
                <a:srgbClr val="3333FF"/>
              </a:solidFill>
              <a:latin typeface="Times New Roman" panose="02020603050405020304" pitchFamily="18" charset="0"/>
              <a:cs typeface="Times New Roman" panose="02020603050405020304" pitchFamily="18" charset="0"/>
            </a:endParaRPr>
          </a:p>
        </p:txBody>
      </p:sp>
      <p:sp>
        <p:nvSpPr>
          <p:cNvPr id="22554" name="Text Box 26"/>
          <p:cNvSpPr txBox="1">
            <a:spLocks noChangeArrowheads="1"/>
          </p:cNvSpPr>
          <p:nvPr/>
        </p:nvSpPr>
        <p:spPr bwMode="auto">
          <a:xfrm>
            <a:off x="457200" y="5334000"/>
            <a:ext cx="8382000" cy="1382713"/>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bóc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địa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tô</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địa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chủ</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lĩnh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canh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thay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thành</a:t>
            </a:r>
            <a:endParaRPr lang="en-US" sz="2800" b="1" i="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533"/>
                                        </p:tgtEl>
                                        <p:attrNameLst>
                                          <p:attrName>style.visibility</p:attrName>
                                        </p:attrNameLst>
                                      </p:cBhvr>
                                      <p:to>
                                        <p:strVal val="visible"/>
                                      </p:to>
                                    </p:set>
                                    <p:anim calcmode="lin" valueType="num">
                                      <p:cBhvr>
                                        <p:cTn id="11" dur="500" fill="hold"/>
                                        <p:tgtEl>
                                          <p:spTgt spid="22533"/>
                                        </p:tgtEl>
                                        <p:attrNameLst>
                                          <p:attrName>ppt_w</p:attrName>
                                        </p:attrNameLst>
                                      </p:cBhvr>
                                      <p:tavLst>
                                        <p:tav tm="0">
                                          <p:val>
                                            <p:fltVal val="0"/>
                                          </p:val>
                                        </p:tav>
                                        <p:tav tm="100000">
                                          <p:val>
                                            <p:strVal val="#ppt_w"/>
                                          </p:val>
                                        </p:tav>
                                      </p:tavLst>
                                    </p:anim>
                                    <p:anim calcmode="lin" valueType="num">
                                      <p:cBhvr>
                                        <p:cTn id="12" dur="500" fill="hold"/>
                                        <p:tgtEl>
                                          <p:spTgt spid="2253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 calcmode="lin" valueType="num">
                                      <p:cBhvr>
                                        <p:cTn id="17" dur="500" fill="hold"/>
                                        <p:tgtEl>
                                          <p:spTgt spid="22534"/>
                                        </p:tgtEl>
                                        <p:attrNameLst>
                                          <p:attrName>ppt_w</p:attrName>
                                        </p:attrNameLst>
                                      </p:cBhvr>
                                      <p:tavLst>
                                        <p:tav tm="0">
                                          <p:val>
                                            <p:fltVal val="0"/>
                                          </p:val>
                                        </p:tav>
                                        <p:tav tm="100000">
                                          <p:val>
                                            <p:strVal val="#ppt_w"/>
                                          </p:val>
                                        </p:tav>
                                      </p:tavLst>
                                    </p:anim>
                                    <p:anim calcmode="lin" valueType="num">
                                      <p:cBhvr>
                                        <p:cTn id="18" dur="500" fill="hold"/>
                                        <p:tgtEl>
                                          <p:spTgt spid="2253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500" fill="hold"/>
                                        <p:tgtEl>
                                          <p:spTgt spid="22535"/>
                                        </p:tgtEl>
                                        <p:attrNameLst>
                                          <p:attrName>ppt_w</p:attrName>
                                        </p:attrNameLst>
                                      </p:cBhvr>
                                      <p:tavLst>
                                        <p:tav tm="0">
                                          <p:val>
                                            <p:fltVal val="0"/>
                                          </p:val>
                                        </p:tav>
                                        <p:tav tm="100000">
                                          <p:val>
                                            <p:strVal val="#ppt_w"/>
                                          </p:val>
                                        </p:tav>
                                      </p:tavLst>
                                    </p:anim>
                                    <p:anim calcmode="lin" valueType="num">
                                      <p:cBhvr>
                                        <p:cTn id="22"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1" nodeType="clickEffect">
                                  <p:stCondLst>
                                    <p:cond delay="0"/>
                                  </p:stCondLst>
                                  <p:childTnLst>
                                    <p:set>
                                      <p:cBhvr>
                                        <p:cTn id="26" dur="1" fill="hold">
                                          <p:stCondLst>
                                            <p:cond delay="0"/>
                                          </p:stCondLst>
                                        </p:cTn>
                                        <p:tgtEl>
                                          <p:spTgt spid="22534"/>
                                        </p:tgtEl>
                                        <p:attrNameLst>
                                          <p:attrName>style.visibility</p:attrName>
                                        </p:attrNameLst>
                                      </p:cBhvr>
                                      <p:to>
                                        <p:strVal val="visible"/>
                                      </p:to>
                                    </p:set>
                                    <p:anim calcmode="lin" valueType="num">
                                      <p:cBhvr>
                                        <p:cTn id="27" dur="500" fill="hold"/>
                                        <p:tgtEl>
                                          <p:spTgt spid="22534"/>
                                        </p:tgtEl>
                                        <p:attrNameLst>
                                          <p:attrName>ppt_w</p:attrName>
                                        </p:attrNameLst>
                                      </p:cBhvr>
                                      <p:tavLst>
                                        <p:tav tm="0">
                                          <p:val>
                                            <p:fltVal val="0"/>
                                          </p:val>
                                        </p:tav>
                                        <p:tav tm="100000">
                                          <p:val>
                                            <p:strVal val="#ppt_w"/>
                                          </p:val>
                                        </p:tav>
                                      </p:tavLst>
                                    </p:anim>
                                    <p:anim calcmode="lin" valueType="num">
                                      <p:cBhvr>
                                        <p:cTn id="28" dur="500" fill="hold"/>
                                        <p:tgtEl>
                                          <p:spTgt spid="22534"/>
                                        </p:tgtEl>
                                        <p:attrNameLst>
                                          <p:attrName>ppt_h</p:attrName>
                                        </p:attrNameLst>
                                      </p:cBhvr>
                                      <p:tavLst>
                                        <p:tav tm="0">
                                          <p:val>
                                            <p:fltVal val="0"/>
                                          </p:val>
                                        </p:tav>
                                        <p:tav tm="100000">
                                          <p:val>
                                            <p:strVal val="#ppt_h"/>
                                          </p:val>
                                        </p:tav>
                                      </p:tavLst>
                                    </p:anim>
                                  </p:childTnLst>
                                </p:cTn>
                              </p:par>
                              <p:par>
                                <p:cTn id="29" presetID="23" presetClass="entr" presetSubtype="16" fill="hold" grpId="1" nodeType="withEffect">
                                  <p:stCondLst>
                                    <p:cond delay="0"/>
                                  </p:stCondLst>
                                  <p:childTnLst>
                                    <p:set>
                                      <p:cBhvr>
                                        <p:cTn id="30" dur="1" fill="hold">
                                          <p:stCondLst>
                                            <p:cond delay="0"/>
                                          </p:stCondLst>
                                        </p:cTn>
                                        <p:tgtEl>
                                          <p:spTgt spid="22535"/>
                                        </p:tgtEl>
                                        <p:attrNameLst>
                                          <p:attrName>style.visibility</p:attrName>
                                        </p:attrNameLst>
                                      </p:cBhvr>
                                      <p:to>
                                        <p:strVal val="visible"/>
                                      </p:to>
                                    </p:set>
                                    <p:anim calcmode="lin" valueType="num">
                                      <p:cBhvr>
                                        <p:cTn id="31" dur="500" fill="hold"/>
                                        <p:tgtEl>
                                          <p:spTgt spid="22535"/>
                                        </p:tgtEl>
                                        <p:attrNameLst>
                                          <p:attrName>ppt_w</p:attrName>
                                        </p:attrNameLst>
                                      </p:cBhvr>
                                      <p:tavLst>
                                        <p:tav tm="0">
                                          <p:val>
                                            <p:fltVal val="0"/>
                                          </p:val>
                                        </p:tav>
                                        <p:tav tm="100000">
                                          <p:val>
                                            <p:strVal val="#ppt_w"/>
                                          </p:val>
                                        </p:tav>
                                      </p:tavLst>
                                    </p:anim>
                                    <p:anim calcmode="lin" valueType="num">
                                      <p:cBhvr>
                                        <p:cTn id="32"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2" nodeType="clickEffect">
                                  <p:stCondLst>
                                    <p:cond delay="0"/>
                                  </p:stCondLst>
                                  <p:childTnLst>
                                    <p:set>
                                      <p:cBhvr>
                                        <p:cTn id="36" dur="1" fill="hold">
                                          <p:stCondLst>
                                            <p:cond delay="0"/>
                                          </p:stCondLst>
                                        </p:cTn>
                                        <p:tgtEl>
                                          <p:spTgt spid="22534"/>
                                        </p:tgtEl>
                                        <p:attrNameLst>
                                          <p:attrName>style.visibility</p:attrName>
                                        </p:attrNameLst>
                                      </p:cBhvr>
                                      <p:to>
                                        <p:strVal val="visible"/>
                                      </p:to>
                                    </p:set>
                                    <p:anim calcmode="lin" valueType="num">
                                      <p:cBhvr>
                                        <p:cTn id="37" dur="500" fill="hold"/>
                                        <p:tgtEl>
                                          <p:spTgt spid="22534"/>
                                        </p:tgtEl>
                                        <p:attrNameLst>
                                          <p:attrName>ppt_w</p:attrName>
                                        </p:attrNameLst>
                                      </p:cBhvr>
                                      <p:tavLst>
                                        <p:tav tm="0">
                                          <p:val>
                                            <p:fltVal val="0"/>
                                          </p:val>
                                        </p:tav>
                                        <p:tav tm="100000">
                                          <p:val>
                                            <p:strVal val="#ppt_w"/>
                                          </p:val>
                                        </p:tav>
                                      </p:tavLst>
                                    </p:anim>
                                    <p:anim calcmode="lin" valueType="num">
                                      <p:cBhvr>
                                        <p:cTn id="38" dur="500" fill="hold"/>
                                        <p:tgtEl>
                                          <p:spTgt spid="22534"/>
                                        </p:tgtEl>
                                        <p:attrNameLst>
                                          <p:attrName>ppt_h</p:attrName>
                                        </p:attrNameLst>
                                      </p:cBhvr>
                                      <p:tavLst>
                                        <p:tav tm="0">
                                          <p:val>
                                            <p:fltVal val="0"/>
                                          </p:val>
                                        </p:tav>
                                        <p:tav tm="100000">
                                          <p:val>
                                            <p:strVal val="#ppt_h"/>
                                          </p:val>
                                        </p:tav>
                                      </p:tavLst>
                                    </p:anim>
                                  </p:childTnLst>
                                </p:cTn>
                              </p:par>
                              <p:par>
                                <p:cTn id="39" presetID="23" presetClass="entr" presetSubtype="16" fill="hold" grpId="2" nodeType="withEffect">
                                  <p:stCondLst>
                                    <p:cond delay="0"/>
                                  </p:stCondLst>
                                  <p:childTnLst>
                                    <p:set>
                                      <p:cBhvr>
                                        <p:cTn id="40" dur="1" fill="hold">
                                          <p:stCondLst>
                                            <p:cond delay="0"/>
                                          </p:stCondLst>
                                        </p:cTn>
                                        <p:tgtEl>
                                          <p:spTgt spid="22535"/>
                                        </p:tgtEl>
                                        <p:attrNameLst>
                                          <p:attrName>style.visibility</p:attrName>
                                        </p:attrNameLst>
                                      </p:cBhvr>
                                      <p:to>
                                        <p:strVal val="visible"/>
                                      </p:to>
                                    </p:set>
                                    <p:anim calcmode="lin" valueType="num">
                                      <p:cBhvr>
                                        <p:cTn id="41" dur="500" fill="hold"/>
                                        <p:tgtEl>
                                          <p:spTgt spid="22535"/>
                                        </p:tgtEl>
                                        <p:attrNameLst>
                                          <p:attrName>ppt_w</p:attrName>
                                        </p:attrNameLst>
                                      </p:cBhvr>
                                      <p:tavLst>
                                        <p:tav tm="0">
                                          <p:val>
                                            <p:fltVal val="0"/>
                                          </p:val>
                                        </p:tav>
                                        <p:tav tm="100000">
                                          <p:val>
                                            <p:strVal val="#ppt_w"/>
                                          </p:val>
                                        </p:tav>
                                      </p:tavLst>
                                    </p:anim>
                                    <p:anim calcmode="lin" valueType="num">
                                      <p:cBhvr>
                                        <p:cTn id="42"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537"/>
                                        </p:tgtEl>
                                        <p:attrNameLst>
                                          <p:attrName>style.visibility</p:attrName>
                                        </p:attrNameLst>
                                      </p:cBhvr>
                                      <p:to>
                                        <p:strVal val="visible"/>
                                      </p:to>
                                    </p:set>
                                    <p:animEffect transition="in" filter="wipe(left)">
                                      <p:cBhvr>
                                        <p:cTn id="47" dur="500"/>
                                        <p:tgtEl>
                                          <p:spTgt spid="22537"/>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2536"/>
                                        </p:tgtEl>
                                        <p:attrNameLst>
                                          <p:attrName>style.visibility</p:attrName>
                                        </p:attrNameLst>
                                      </p:cBhvr>
                                      <p:to>
                                        <p:strVal val="visible"/>
                                      </p:to>
                                    </p:set>
                                    <p:anim calcmode="lin" valueType="num">
                                      <p:cBhvr>
                                        <p:cTn id="52" dur="500" fill="hold"/>
                                        <p:tgtEl>
                                          <p:spTgt spid="22536"/>
                                        </p:tgtEl>
                                        <p:attrNameLst>
                                          <p:attrName>ppt_w</p:attrName>
                                        </p:attrNameLst>
                                      </p:cBhvr>
                                      <p:tavLst>
                                        <p:tav tm="0">
                                          <p:val>
                                            <p:fltVal val="0"/>
                                          </p:val>
                                        </p:tav>
                                        <p:tav tm="100000">
                                          <p:val>
                                            <p:strVal val="#ppt_w"/>
                                          </p:val>
                                        </p:tav>
                                      </p:tavLst>
                                    </p:anim>
                                    <p:anim calcmode="lin" valueType="num">
                                      <p:cBhvr>
                                        <p:cTn id="53" dur="500" fill="hold"/>
                                        <p:tgtEl>
                                          <p:spTgt spid="22536"/>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541"/>
                                        </p:tgtEl>
                                        <p:attrNameLst>
                                          <p:attrName>style.visibility</p:attrName>
                                        </p:attrNameLst>
                                      </p:cBhvr>
                                      <p:to>
                                        <p:strVal val="visible"/>
                                      </p:to>
                                    </p:set>
                                    <p:animEffect transition="in" filter="wipe(left)">
                                      <p:cBhvr>
                                        <p:cTn id="58" dur="500"/>
                                        <p:tgtEl>
                                          <p:spTgt spid="225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2550"/>
                                        </p:tgtEl>
                                        <p:attrNameLst>
                                          <p:attrName>style.visibility</p:attrName>
                                        </p:attrNameLst>
                                      </p:cBhvr>
                                      <p:to>
                                        <p:strVal val="visible"/>
                                      </p:to>
                                    </p:set>
                                    <p:animEffect transition="in" filter="wipe(left)">
                                      <p:cBhvr>
                                        <p:cTn id="63" dur="500"/>
                                        <p:tgtEl>
                                          <p:spTgt spid="225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542"/>
                                        </p:tgtEl>
                                        <p:attrNameLst>
                                          <p:attrName>style.visibility</p:attrName>
                                        </p:attrNameLst>
                                      </p:cBhvr>
                                      <p:to>
                                        <p:strVal val="visible"/>
                                      </p:to>
                                    </p:set>
                                    <p:animEffect transition="in" filter="wipe(left)">
                                      <p:cBhvr>
                                        <p:cTn id="68" dur="500"/>
                                        <p:tgtEl>
                                          <p:spTgt spid="225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2539"/>
                                        </p:tgtEl>
                                        <p:attrNameLst>
                                          <p:attrName>style.visibility</p:attrName>
                                        </p:attrNameLst>
                                      </p:cBhvr>
                                      <p:to>
                                        <p:strVal val="visible"/>
                                      </p:to>
                                    </p:set>
                                    <p:animEffect transition="in" filter="wipe(left)">
                                      <p:cBhvr>
                                        <p:cTn id="73" dur="500"/>
                                        <p:tgtEl>
                                          <p:spTgt spid="2253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2543"/>
                                        </p:tgtEl>
                                        <p:attrNameLst>
                                          <p:attrName>style.visibility</p:attrName>
                                        </p:attrNameLst>
                                      </p:cBhvr>
                                      <p:to>
                                        <p:strVal val="visible"/>
                                      </p:to>
                                    </p:set>
                                    <p:animEffect transition="in" filter="wipe(left)">
                                      <p:cBhvr>
                                        <p:cTn id="78" dur="500"/>
                                        <p:tgtEl>
                                          <p:spTgt spid="2254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2540"/>
                                        </p:tgtEl>
                                        <p:attrNameLst>
                                          <p:attrName>style.visibility</p:attrName>
                                        </p:attrNameLst>
                                      </p:cBhvr>
                                      <p:to>
                                        <p:strVal val="visible"/>
                                      </p:to>
                                    </p:set>
                                    <p:animEffect transition="in" filter="wipe(left)">
                                      <p:cBhvr>
                                        <p:cTn id="83" dur="500"/>
                                        <p:tgtEl>
                                          <p:spTgt spid="2254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2548"/>
                                        </p:tgtEl>
                                        <p:attrNameLst>
                                          <p:attrName>style.visibility</p:attrName>
                                        </p:attrNameLst>
                                      </p:cBhvr>
                                      <p:to>
                                        <p:strVal val="visible"/>
                                      </p:to>
                                    </p:set>
                                    <p:animEffect transition="in" filter="wipe(down)">
                                      <p:cBhvr>
                                        <p:cTn id="88" dur="500"/>
                                        <p:tgtEl>
                                          <p:spTgt spid="2254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2549"/>
                                        </p:tgtEl>
                                        <p:attrNameLst>
                                          <p:attrName>style.visibility</p:attrName>
                                        </p:attrNameLst>
                                      </p:cBhvr>
                                      <p:to>
                                        <p:strVal val="visible"/>
                                      </p:to>
                                    </p:set>
                                    <p:animEffect transition="in" filter="wipe(down)">
                                      <p:cBhvr>
                                        <p:cTn id="91" dur="500"/>
                                        <p:tgtEl>
                                          <p:spTgt spid="2254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2544"/>
                                        </p:tgtEl>
                                        <p:attrNameLst>
                                          <p:attrName>style.visibility</p:attrName>
                                        </p:attrNameLst>
                                      </p:cBhvr>
                                      <p:to>
                                        <p:strVal val="visible"/>
                                      </p:to>
                                    </p:set>
                                    <p:animEffect transition="in" filter="wipe(down)">
                                      <p:cBhvr>
                                        <p:cTn id="96" dur="500"/>
                                        <p:tgtEl>
                                          <p:spTgt spid="2254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2545"/>
                                        </p:tgtEl>
                                        <p:attrNameLst>
                                          <p:attrName>style.visibility</p:attrName>
                                        </p:attrNameLst>
                                      </p:cBhvr>
                                      <p:to>
                                        <p:strVal val="visible"/>
                                      </p:to>
                                    </p:set>
                                    <p:animEffect transition="in" filter="wipe(down)">
                                      <p:cBhvr>
                                        <p:cTn id="99" dur="500"/>
                                        <p:tgtEl>
                                          <p:spTgt spid="22545"/>
                                        </p:tgtEl>
                                      </p:cBhvr>
                                    </p:animEffect>
                                  </p:childTnLst>
                                </p:cTn>
                              </p:par>
                            </p:childTnLst>
                          </p:cTn>
                        </p:par>
                      </p:childTnLst>
                    </p:cTn>
                  </p:par>
                  <p:par>
                    <p:cTn id="100" fill="hold">
                      <p:stCondLst>
                        <p:cond delay="indefinite"/>
                      </p:stCondLst>
                      <p:childTnLst>
                        <p:par>
                          <p:cTn id="101" fill="hold">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22538"/>
                                        </p:tgtEl>
                                        <p:attrNameLst>
                                          <p:attrName>style.visibility</p:attrName>
                                        </p:attrNameLst>
                                      </p:cBhvr>
                                      <p:to>
                                        <p:strVal val="visible"/>
                                      </p:to>
                                    </p:set>
                                    <p:anim calcmode="lin" valueType="num">
                                      <p:cBhvr>
                                        <p:cTn id="104" dur="500" fill="hold"/>
                                        <p:tgtEl>
                                          <p:spTgt spid="22538"/>
                                        </p:tgtEl>
                                        <p:attrNameLst>
                                          <p:attrName>ppt_w</p:attrName>
                                        </p:attrNameLst>
                                      </p:cBhvr>
                                      <p:tavLst>
                                        <p:tav tm="0">
                                          <p:val>
                                            <p:fltVal val="0"/>
                                          </p:val>
                                        </p:tav>
                                        <p:tav tm="100000">
                                          <p:val>
                                            <p:strVal val="#ppt_w"/>
                                          </p:val>
                                        </p:tav>
                                      </p:tavLst>
                                    </p:anim>
                                    <p:anim calcmode="lin" valueType="num">
                                      <p:cBhvr>
                                        <p:cTn id="105" dur="500" fill="hold"/>
                                        <p:tgtEl>
                                          <p:spTgt spid="22538"/>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22547"/>
                                        </p:tgtEl>
                                        <p:attrNameLst>
                                          <p:attrName>style.visibility</p:attrName>
                                        </p:attrNameLst>
                                      </p:cBhvr>
                                      <p:to>
                                        <p:strVal val="visible"/>
                                      </p:to>
                                    </p:set>
                                    <p:anim calcmode="lin" valueType="num">
                                      <p:cBhvr>
                                        <p:cTn id="110" dur="500" fill="hold"/>
                                        <p:tgtEl>
                                          <p:spTgt spid="22547"/>
                                        </p:tgtEl>
                                        <p:attrNameLst>
                                          <p:attrName>ppt_w</p:attrName>
                                        </p:attrNameLst>
                                      </p:cBhvr>
                                      <p:tavLst>
                                        <p:tav tm="0">
                                          <p:val>
                                            <p:fltVal val="0"/>
                                          </p:val>
                                        </p:tav>
                                        <p:tav tm="100000">
                                          <p:val>
                                            <p:strVal val="#ppt_w"/>
                                          </p:val>
                                        </p:tav>
                                      </p:tavLst>
                                    </p:anim>
                                    <p:anim calcmode="lin" valueType="num">
                                      <p:cBhvr>
                                        <p:cTn id="111" dur="500" fill="hold"/>
                                        <p:tgtEl>
                                          <p:spTgt spid="22547"/>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22546"/>
                                        </p:tgtEl>
                                        <p:attrNameLst>
                                          <p:attrName>style.visibility</p:attrName>
                                        </p:attrNameLst>
                                      </p:cBhvr>
                                      <p:to>
                                        <p:strVal val="visible"/>
                                      </p:to>
                                    </p:set>
                                    <p:anim calcmode="lin" valueType="num">
                                      <p:cBhvr>
                                        <p:cTn id="114" dur="500" fill="hold"/>
                                        <p:tgtEl>
                                          <p:spTgt spid="22546"/>
                                        </p:tgtEl>
                                        <p:attrNameLst>
                                          <p:attrName>ppt_w</p:attrName>
                                        </p:attrNameLst>
                                      </p:cBhvr>
                                      <p:tavLst>
                                        <p:tav tm="0">
                                          <p:val>
                                            <p:fltVal val="0"/>
                                          </p:val>
                                        </p:tav>
                                        <p:tav tm="100000">
                                          <p:val>
                                            <p:strVal val="#ppt_w"/>
                                          </p:val>
                                        </p:tav>
                                      </p:tavLst>
                                    </p:anim>
                                    <p:anim calcmode="lin" valueType="num">
                                      <p:cBhvr>
                                        <p:cTn id="115" dur="500" fill="hold"/>
                                        <p:tgtEl>
                                          <p:spTgt spid="22546"/>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grpId="1" nodeType="clickEffect">
                                  <p:stCondLst>
                                    <p:cond delay="0"/>
                                  </p:stCondLst>
                                  <p:childTnLst>
                                    <p:set>
                                      <p:cBhvr>
                                        <p:cTn id="119" dur="1" fill="hold">
                                          <p:stCondLst>
                                            <p:cond delay="0"/>
                                          </p:stCondLst>
                                        </p:cTn>
                                        <p:tgtEl>
                                          <p:spTgt spid="22547"/>
                                        </p:tgtEl>
                                        <p:attrNameLst>
                                          <p:attrName>style.visibility</p:attrName>
                                        </p:attrNameLst>
                                      </p:cBhvr>
                                      <p:to>
                                        <p:strVal val="visible"/>
                                      </p:to>
                                    </p:set>
                                    <p:anim calcmode="lin" valueType="num">
                                      <p:cBhvr>
                                        <p:cTn id="120" dur="500" fill="hold"/>
                                        <p:tgtEl>
                                          <p:spTgt spid="22547"/>
                                        </p:tgtEl>
                                        <p:attrNameLst>
                                          <p:attrName>ppt_w</p:attrName>
                                        </p:attrNameLst>
                                      </p:cBhvr>
                                      <p:tavLst>
                                        <p:tav tm="0">
                                          <p:val>
                                            <p:fltVal val="0"/>
                                          </p:val>
                                        </p:tav>
                                        <p:tav tm="100000">
                                          <p:val>
                                            <p:strVal val="#ppt_w"/>
                                          </p:val>
                                        </p:tav>
                                      </p:tavLst>
                                    </p:anim>
                                    <p:anim calcmode="lin" valueType="num">
                                      <p:cBhvr>
                                        <p:cTn id="121" dur="500" fill="hold"/>
                                        <p:tgtEl>
                                          <p:spTgt spid="22547"/>
                                        </p:tgtEl>
                                        <p:attrNameLst>
                                          <p:attrName>ppt_h</p:attrName>
                                        </p:attrNameLst>
                                      </p:cBhvr>
                                      <p:tavLst>
                                        <p:tav tm="0">
                                          <p:val>
                                            <p:fltVal val="0"/>
                                          </p:val>
                                        </p:tav>
                                        <p:tav tm="100000">
                                          <p:val>
                                            <p:strVal val="#ppt_h"/>
                                          </p:val>
                                        </p:tav>
                                      </p:tavLst>
                                    </p:anim>
                                  </p:childTnLst>
                                </p:cTn>
                              </p:par>
                              <p:par>
                                <p:cTn id="122" presetID="23" presetClass="entr" presetSubtype="16" fill="hold" grpId="1" nodeType="withEffect">
                                  <p:stCondLst>
                                    <p:cond delay="0"/>
                                  </p:stCondLst>
                                  <p:childTnLst>
                                    <p:set>
                                      <p:cBhvr>
                                        <p:cTn id="123" dur="1" fill="hold">
                                          <p:stCondLst>
                                            <p:cond delay="0"/>
                                          </p:stCondLst>
                                        </p:cTn>
                                        <p:tgtEl>
                                          <p:spTgt spid="22546"/>
                                        </p:tgtEl>
                                        <p:attrNameLst>
                                          <p:attrName>style.visibility</p:attrName>
                                        </p:attrNameLst>
                                      </p:cBhvr>
                                      <p:to>
                                        <p:strVal val="visible"/>
                                      </p:to>
                                    </p:set>
                                    <p:anim calcmode="lin" valueType="num">
                                      <p:cBhvr>
                                        <p:cTn id="124" dur="500" fill="hold"/>
                                        <p:tgtEl>
                                          <p:spTgt spid="22546"/>
                                        </p:tgtEl>
                                        <p:attrNameLst>
                                          <p:attrName>ppt_w</p:attrName>
                                        </p:attrNameLst>
                                      </p:cBhvr>
                                      <p:tavLst>
                                        <p:tav tm="0">
                                          <p:val>
                                            <p:fltVal val="0"/>
                                          </p:val>
                                        </p:tav>
                                        <p:tav tm="100000">
                                          <p:val>
                                            <p:strVal val="#ppt_w"/>
                                          </p:val>
                                        </p:tav>
                                      </p:tavLst>
                                    </p:anim>
                                    <p:anim calcmode="lin" valueType="num">
                                      <p:cBhvr>
                                        <p:cTn id="125" dur="500" fill="hold"/>
                                        <p:tgtEl>
                                          <p:spTgt spid="22546"/>
                                        </p:tgtEl>
                                        <p:attrNameLst>
                                          <p:attrName>ppt_h</p:attrName>
                                        </p:attrNameLst>
                                      </p:cBhvr>
                                      <p:tavLst>
                                        <p:tav tm="0">
                                          <p:val>
                                            <p:fltVal val="0"/>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3" presetClass="entr" presetSubtype="16" fill="hold" grpId="2" nodeType="clickEffect">
                                  <p:stCondLst>
                                    <p:cond delay="0"/>
                                  </p:stCondLst>
                                  <p:childTnLst>
                                    <p:set>
                                      <p:cBhvr>
                                        <p:cTn id="129" dur="1" fill="hold">
                                          <p:stCondLst>
                                            <p:cond delay="0"/>
                                          </p:stCondLst>
                                        </p:cTn>
                                        <p:tgtEl>
                                          <p:spTgt spid="22547"/>
                                        </p:tgtEl>
                                        <p:attrNameLst>
                                          <p:attrName>style.visibility</p:attrName>
                                        </p:attrNameLst>
                                      </p:cBhvr>
                                      <p:to>
                                        <p:strVal val="visible"/>
                                      </p:to>
                                    </p:set>
                                    <p:anim calcmode="lin" valueType="num">
                                      <p:cBhvr>
                                        <p:cTn id="130" dur="500" fill="hold"/>
                                        <p:tgtEl>
                                          <p:spTgt spid="22547"/>
                                        </p:tgtEl>
                                        <p:attrNameLst>
                                          <p:attrName>ppt_w</p:attrName>
                                        </p:attrNameLst>
                                      </p:cBhvr>
                                      <p:tavLst>
                                        <p:tav tm="0">
                                          <p:val>
                                            <p:fltVal val="0"/>
                                          </p:val>
                                        </p:tav>
                                        <p:tav tm="100000">
                                          <p:val>
                                            <p:strVal val="#ppt_w"/>
                                          </p:val>
                                        </p:tav>
                                      </p:tavLst>
                                    </p:anim>
                                    <p:anim calcmode="lin" valueType="num">
                                      <p:cBhvr>
                                        <p:cTn id="131" dur="500" fill="hold"/>
                                        <p:tgtEl>
                                          <p:spTgt spid="22547"/>
                                        </p:tgtEl>
                                        <p:attrNameLst>
                                          <p:attrName>ppt_h</p:attrName>
                                        </p:attrNameLst>
                                      </p:cBhvr>
                                      <p:tavLst>
                                        <p:tav tm="0">
                                          <p:val>
                                            <p:fltVal val="0"/>
                                          </p:val>
                                        </p:tav>
                                        <p:tav tm="100000">
                                          <p:val>
                                            <p:strVal val="#ppt_h"/>
                                          </p:val>
                                        </p:tav>
                                      </p:tavLst>
                                    </p:anim>
                                  </p:childTnLst>
                                </p:cTn>
                              </p:par>
                              <p:par>
                                <p:cTn id="132" presetID="23" presetClass="entr" presetSubtype="16" fill="hold" grpId="2" nodeType="withEffect">
                                  <p:stCondLst>
                                    <p:cond delay="0"/>
                                  </p:stCondLst>
                                  <p:childTnLst>
                                    <p:set>
                                      <p:cBhvr>
                                        <p:cTn id="133" dur="1" fill="hold">
                                          <p:stCondLst>
                                            <p:cond delay="0"/>
                                          </p:stCondLst>
                                        </p:cTn>
                                        <p:tgtEl>
                                          <p:spTgt spid="22546"/>
                                        </p:tgtEl>
                                        <p:attrNameLst>
                                          <p:attrName>style.visibility</p:attrName>
                                        </p:attrNameLst>
                                      </p:cBhvr>
                                      <p:to>
                                        <p:strVal val="visible"/>
                                      </p:to>
                                    </p:set>
                                    <p:anim calcmode="lin" valueType="num">
                                      <p:cBhvr>
                                        <p:cTn id="134" dur="500" fill="hold"/>
                                        <p:tgtEl>
                                          <p:spTgt spid="22546"/>
                                        </p:tgtEl>
                                        <p:attrNameLst>
                                          <p:attrName>ppt_w</p:attrName>
                                        </p:attrNameLst>
                                      </p:cBhvr>
                                      <p:tavLst>
                                        <p:tav tm="0">
                                          <p:val>
                                            <p:fltVal val="0"/>
                                          </p:val>
                                        </p:tav>
                                        <p:tav tm="100000">
                                          <p:val>
                                            <p:strVal val="#ppt_w"/>
                                          </p:val>
                                        </p:tav>
                                      </p:tavLst>
                                    </p:anim>
                                    <p:anim calcmode="lin" valueType="num">
                                      <p:cBhvr>
                                        <p:cTn id="135" dur="500" fill="hold"/>
                                        <p:tgtEl>
                                          <p:spTgt spid="22546"/>
                                        </p:tgtEl>
                                        <p:attrNameLst>
                                          <p:attrName>ppt_h</p:attrName>
                                        </p:attrNameLst>
                                      </p:cBhvr>
                                      <p:tavLst>
                                        <p:tav tm="0">
                                          <p:val>
                                            <p:flt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31" presetClass="entr" presetSubtype="0" fill="hold" grpId="0" nodeType="clickEffect">
                                  <p:stCondLst>
                                    <p:cond delay="0"/>
                                  </p:stCondLst>
                                  <p:iterate type="lt">
                                    <p:tmPct val="5000"/>
                                  </p:iterate>
                                  <p:childTnLst>
                                    <p:set>
                                      <p:cBhvr>
                                        <p:cTn id="139" dur="1" fill="hold">
                                          <p:stCondLst>
                                            <p:cond delay="0"/>
                                          </p:stCondLst>
                                        </p:cTn>
                                        <p:tgtEl>
                                          <p:spTgt spid="22554"/>
                                        </p:tgtEl>
                                        <p:attrNameLst>
                                          <p:attrName>style.visibility</p:attrName>
                                        </p:attrNameLst>
                                      </p:cBhvr>
                                      <p:to>
                                        <p:strVal val="visible"/>
                                      </p:to>
                                    </p:set>
                                    <p:anim calcmode="lin" valueType="num">
                                      <p:cBhvr>
                                        <p:cTn id="140" dur="1000" fill="hold"/>
                                        <p:tgtEl>
                                          <p:spTgt spid="22554"/>
                                        </p:tgtEl>
                                        <p:attrNameLst>
                                          <p:attrName>ppt_w</p:attrName>
                                        </p:attrNameLst>
                                      </p:cBhvr>
                                      <p:tavLst>
                                        <p:tav tm="0">
                                          <p:val>
                                            <p:fltVal val="0"/>
                                          </p:val>
                                        </p:tav>
                                        <p:tav tm="100000">
                                          <p:val>
                                            <p:strVal val="#ppt_w"/>
                                          </p:val>
                                        </p:tav>
                                      </p:tavLst>
                                    </p:anim>
                                    <p:anim calcmode="lin" valueType="num">
                                      <p:cBhvr>
                                        <p:cTn id="141" dur="1000" fill="hold"/>
                                        <p:tgtEl>
                                          <p:spTgt spid="22554"/>
                                        </p:tgtEl>
                                        <p:attrNameLst>
                                          <p:attrName>ppt_h</p:attrName>
                                        </p:attrNameLst>
                                      </p:cBhvr>
                                      <p:tavLst>
                                        <p:tav tm="0">
                                          <p:val>
                                            <p:fltVal val="0"/>
                                          </p:val>
                                        </p:tav>
                                        <p:tav tm="100000">
                                          <p:val>
                                            <p:strVal val="#ppt_h"/>
                                          </p:val>
                                        </p:tav>
                                      </p:tavLst>
                                    </p:anim>
                                    <p:anim calcmode="lin" valueType="num">
                                      <p:cBhvr>
                                        <p:cTn id="142" dur="1000" fill="hold"/>
                                        <p:tgtEl>
                                          <p:spTgt spid="22554"/>
                                        </p:tgtEl>
                                        <p:attrNameLst>
                                          <p:attrName>style.rotation</p:attrName>
                                        </p:attrNameLst>
                                      </p:cBhvr>
                                      <p:tavLst>
                                        <p:tav tm="0">
                                          <p:val>
                                            <p:fltVal val="90"/>
                                          </p:val>
                                        </p:tav>
                                        <p:tav tm="100000">
                                          <p:val>
                                            <p:fltVal val="0"/>
                                          </p:val>
                                        </p:tav>
                                      </p:tavLst>
                                    </p:anim>
                                    <p:animEffect transition="in" filter="fade">
                                      <p:cBhvr>
                                        <p:cTn id="143" dur="1000"/>
                                        <p:tgtEl>
                                          <p:spTgt spid="22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4" grpId="1" animBg="1"/>
      <p:bldP spid="22534" grpId="2" animBg="1"/>
      <p:bldP spid="22535" grpId="0" animBg="1"/>
      <p:bldP spid="22535" grpId="1" animBg="1"/>
      <p:bldP spid="22535" grpId="2" animBg="1"/>
      <p:bldP spid="22536" grpId="0" animBg="1"/>
      <p:bldP spid="22537" grpId="0" animBg="1"/>
      <p:bldP spid="22538" grpId="0" animBg="1"/>
      <p:bldP spid="22539" grpId="0" animBg="1"/>
      <p:bldP spid="22540" grpId="0" animBg="1"/>
      <p:bldP spid="22541" grpId="0" animBg="1"/>
      <p:bldP spid="22542" grpId="0" animBg="1"/>
      <p:bldP spid="22543" grpId="0" animBg="1"/>
      <p:bldP spid="22544" grpId="0" animBg="1"/>
      <p:bldP spid="22545" grpId="0" animBg="1"/>
      <p:bldP spid="22546" grpId="0" animBg="1"/>
      <p:bldP spid="22546" grpId="1" animBg="1"/>
      <p:bldP spid="22546" grpId="2" animBg="1"/>
      <p:bldP spid="22547" grpId="0" animBg="1"/>
      <p:bldP spid="22547" grpId="1" animBg="1"/>
      <p:bldP spid="22547" grpId="2" animBg="1"/>
      <p:bldP spid="22548" grpId="0" animBg="1"/>
      <p:bldP spid="22549" grpId="0" animBg="1"/>
      <p:bldP spid="22550" grpId="0" animBg="1"/>
      <p:bldP spid="225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qin-dynasty-map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57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an-dynasty-m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1"/>
            <a:ext cx="4576762"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1"/>
          <p:cNvSpPr>
            <a:spLocks noChangeArrowheads="1"/>
          </p:cNvSpPr>
          <p:nvPr/>
        </p:nvSpPr>
        <p:spPr bwMode="auto">
          <a:xfrm>
            <a:off x="381000" y="6248400"/>
            <a:ext cx="35052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dirty="0" err="1">
                <a:solidFill>
                  <a:srgbClr val="FF0000"/>
                </a:solidFill>
                <a:latin typeface="Times New Roman" panose="02020603050405020304" pitchFamily="18" charset="0"/>
                <a:cs typeface="Times New Roman" panose="02020603050405020304" pitchFamily="18" charset="0"/>
              </a:rPr>
              <a:t>Lãnh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thổ</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Tần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21"/>
          <p:cNvSpPr>
            <a:spLocks noChangeArrowheads="1"/>
          </p:cNvSpPr>
          <p:nvPr/>
        </p:nvSpPr>
        <p:spPr bwMode="auto">
          <a:xfrm>
            <a:off x="5103813" y="6232525"/>
            <a:ext cx="35052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dirty="0" err="1">
                <a:solidFill>
                  <a:srgbClr val="FF0000"/>
                </a:solidFill>
                <a:latin typeface="Times New Roman" panose="02020603050405020304" pitchFamily="18" charset="0"/>
                <a:cs typeface="Times New Roman" panose="02020603050405020304" pitchFamily="18" charset="0"/>
              </a:rPr>
              <a:t>Lãnh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thổ</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Hán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52400"/>
            <a:ext cx="4343400" cy="59436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aibatru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
            <a:ext cx="3962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164826"/>
            <a:ext cx="9144000" cy="693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Hai </a:t>
            </a:r>
            <a:r>
              <a:rPr lang="en-US" sz="2400" dirty="0" err="1">
                <a:solidFill>
                  <a:srgbClr val="FF0000"/>
                </a:solidFill>
                <a:latin typeface="Times New Roman" panose="02020603050405020304" pitchFamily="18" charset="0"/>
                <a:cs typeface="Times New Roman" panose="02020603050405020304" pitchFamily="18" charset="0"/>
              </a:rPr>
              <a:t>Bà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khởi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thú</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Vertical Scroll 1"/>
          <p:cNvSpPr/>
          <p:nvPr/>
        </p:nvSpPr>
        <p:spPr>
          <a:xfrm>
            <a:off x="-70338" y="0"/>
            <a:ext cx="6394938" cy="6096000"/>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FF0000"/>
                </a:solidFill>
                <a:latin typeface="Times New Roman" panose="02020603050405020304" pitchFamily="18" charset="0"/>
                <a:cs typeface="Times New Roman" panose="02020603050405020304" pitchFamily="18" charset="0"/>
              </a:rPr>
              <a:t>"Một xin rửa sạch nước thù</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a:solidFill>
                  <a:srgbClr val="FF0000"/>
                </a:solidFill>
                <a:latin typeface="Times New Roman" panose="02020603050405020304" pitchFamily="18" charset="0"/>
                <a:cs typeface="Times New Roman" panose="02020603050405020304" pitchFamily="18" charset="0"/>
              </a:rPr>
              <a:t>Hai xin dựng lại nghiệp xưa họ Hùng</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a:solidFill>
                  <a:srgbClr val="FF0000"/>
                </a:solidFill>
                <a:latin typeface="Times New Roman" panose="02020603050405020304" pitchFamily="18" charset="0"/>
                <a:cs typeface="Times New Roman" panose="02020603050405020304" pitchFamily="18" charset="0"/>
              </a:rPr>
              <a:t>Ba kêu oan ức lòng chồng</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a:solidFill>
                  <a:srgbClr val="FF0000"/>
                </a:solidFill>
                <a:latin typeface="Times New Roman" panose="02020603050405020304" pitchFamily="18" charset="0"/>
                <a:cs typeface="Times New Roman" panose="02020603050405020304" pitchFamily="18" charset="0"/>
              </a:rPr>
              <a:t>Bốn xin vẻn vẹn sở công lênh này".</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33400" y="49969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solidFill>
                <a:srgbClr val="FF0000"/>
              </a:solidFill>
            </a:endParaRPr>
          </a:p>
        </p:txBody>
      </p:sp>
      <p:sp>
        <p:nvSpPr>
          <p:cNvPr id="5" name="Rectangle 4"/>
          <p:cNvSpPr/>
          <p:nvPr/>
        </p:nvSpPr>
        <p:spPr>
          <a:xfrm>
            <a:off x="914400" y="1406842"/>
            <a:ext cx="82296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689747" y="2424114"/>
            <a:ext cx="5943600" cy="1981200"/>
          </a:xfrm>
          <a:prstGeom prst="cloudCallout">
            <a:avLst>
              <a:gd name="adj1" fmla="val -62171"/>
              <a:gd name="adj2" fmla="val -4498"/>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ct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0"/>
            <a:ext cx="2151421" cy="1828800"/>
          </a:xfrm>
          <a:prstGeom prst="rect">
            <a:avLst/>
          </a:prstGeo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33400" y="23808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solidFill>
                <a:srgbClr val="FF0000"/>
              </a:solidFill>
            </a:endParaRPr>
          </a:p>
        </p:txBody>
      </p:sp>
      <p:sp>
        <p:nvSpPr>
          <p:cNvPr id="5" name="Rectangle 4"/>
          <p:cNvSpPr/>
          <p:nvPr/>
        </p:nvSpPr>
        <p:spPr>
          <a:xfrm>
            <a:off x="381000" y="761304"/>
            <a:ext cx="87630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170" name="Picture 2" descr="https://upload.wikimedia.org/wikipedia/commons/thumb/4/44/TangGaozu.jpg/200px-TangGaoz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41885"/>
            <a:ext cx="3144704" cy="5133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704" y="1741883"/>
            <a:ext cx="5999296" cy="5133701"/>
          </a:xfrm>
          <a:prstGeom prst="rect">
            <a:avLst/>
          </a:prstGeom>
        </p:spPr>
      </p:pic>
      <p:sp>
        <p:nvSpPr>
          <p:cNvPr id="3" name="Rectangle 2"/>
          <p:cNvSpPr/>
          <p:nvPr/>
        </p:nvSpPr>
        <p:spPr>
          <a:xfrm>
            <a:off x="0" y="2133600"/>
            <a:ext cx="1090363" cy="400110"/>
          </a:xfrm>
          <a:prstGeom prst="rect">
            <a:avLst/>
          </a:prstGeom>
        </p:spPr>
        <p:txBody>
          <a:bodyPr wrap="none">
            <a:spAutoFit/>
          </a:bodyPr>
          <a:lstStyle/>
          <a:p>
            <a:pPr>
              <a:tabLst>
                <a:tab pos="2171700" algn="l"/>
              </a:tabLst>
            </a:pPr>
            <a:r>
              <a:rPr lang="en-US" sz="2000" dirty="0" err="1">
                <a:solidFill>
                  <a:srgbClr val="FF0000"/>
                </a:solidFill>
                <a:latin typeface="Times New Roman" panose="02020603050405020304" pitchFamily="18" charset="0"/>
                <a:cs typeface="Times New Roman" panose="02020603050405020304" pitchFamily="18" charset="0"/>
              </a:rPr>
              <a:t>Lý</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Uyên</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367135"/>
            <a:ext cx="9144000" cy="46166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	Năm 618 Lý Uyên lập ra nhà Đường</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5:  TRUNG QUỐC THỜI PHONG KIẾN</a:t>
            </a:r>
            <a:endParaRPr lang="vi-VN"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838200" y="2046744"/>
            <a:ext cx="8305800"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An Nam,...</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609600" y="1143000"/>
            <a:ext cx="85344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457200" y="4673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solidFill>
                <a:srgbClr val="FF0000"/>
              </a:solidFill>
            </a:endParaRPr>
          </a:p>
        </p:txBody>
      </p:sp>
      <p:sp>
        <p:nvSpPr>
          <p:cNvPr id="8" name="Rectangle 7"/>
          <p:cNvSpPr/>
          <p:nvPr/>
        </p:nvSpPr>
        <p:spPr>
          <a:xfrm>
            <a:off x="224700" y="1066800"/>
            <a:ext cx="8878529"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26029" y="1676400"/>
            <a:ext cx="8077200" cy="3046988"/>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bớt</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thuế</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thuyền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1">
            <a:extLst>
              <a:ext uri="{28A0092B-C50C-407E-A947-70E740481C1C}">
                <a14:useLocalDpi xmlns:a14="http://schemas.microsoft.com/office/drawing/2010/main" val="0"/>
              </a:ext>
            </a:extLst>
          </a:blip>
          <a:stretch>
            <a:fillRect/>
          </a:stretch>
        </p:blipFill>
        <p:spPr>
          <a:xfrm>
            <a:off x="0" y="0"/>
            <a:ext cx="9144000" cy="4800600"/>
          </a:xfrm>
        </p:spPr>
      </p:pic>
      <p:sp>
        <p:nvSpPr>
          <p:cNvPr id="11" name="Rectangle 10"/>
          <p:cNvSpPr/>
          <p:nvPr/>
        </p:nvSpPr>
        <p:spPr>
          <a:xfrm>
            <a:off x="0" y="4881265"/>
            <a:ext cx="9143999" cy="197673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Afghainstan</a:t>
            </a:r>
            <a:r>
              <a:rPr lang="en-US" sz="2400" dirty="0">
                <a:latin typeface="Times New Roman" panose="02020603050405020304" pitchFamily="18" charset="0"/>
                <a:cs typeface="Times New Roman" panose="02020603050405020304" pitchFamily="18" charset="0"/>
              </a:rPr>
              <a:t>,  Kazakhstan, </a:t>
            </a:r>
            <a:r>
              <a:rPr lang="en-US" sz="2400" dirty="0" err="1">
                <a:latin typeface="Times New Roman" panose="02020603050405020304" pitchFamily="18" charset="0"/>
                <a:cs typeface="Times New Roman" panose="02020603050405020304" pitchFamily="18" charset="0"/>
              </a:rPr>
              <a:t>Kyrgyzstan,Uzbekistan</a:t>
            </a:r>
            <a:r>
              <a:rPr lang="en-US" sz="2400" dirty="0">
                <a:latin typeface="Times New Roman" panose="02020603050405020304" pitchFamily="18" charset="0"/>
                <a:cs typeface="Times New Roman" panose="02020603050405020304" pitchFamily="18" charset="0"/>
              </a:rPr>
              <a:t>, Iran, Iraq, </a:t>
            </a:r>
            <a:r>
              <a:rPr lang="en-US" sz="2400" dirty="0" err="1">
                <a:latin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Âu</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4000 </a:t>
            </a:r>
            <a:r>
              <a:rPr lang="en-US" sz="2400" dirty="0" err="1">
                <a:latin typeface="Times New Roman" panose="02020603050405020304" pitchFamily="18" charset="0"/>
                <a:cs typeface="Times New Roman" panose="02020603050405020304" pitchFamily="18" charset="0"/>
              </a:rPr>
              <a:t>dặm</a:t>
            </a:r>
            <a:r>
              <a:rPr lang="en-US" sz="2400" dirty="0">
                <a:latin typeface="Times New Roman" panose="02020603050405020304" pitchFamily="18" charset="0"/>
                <a:cs typeface="Times New Roman" panose="02020603050405020304" pitchFamily="18" charset="0"/>
              </a:rPr>
              <a:t> hay 6437 km</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84" name="AutoShape 12"/>
          <p:cNvSpPr>
            <a:spLocks noChangeArrowheads="1"/>
          </p:cNvSpPr>
          <p:nvPr/>
        </p:nvSpPr>
        <p:spPr bwMode="gray">
          <a:xfrm>
            <a:off x="26963" y="713866"/>
            <a:ext cx="3249637" cy="52816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66667"/>
                  <a:invGamma/>
                  <a:alpha val="12000"/>
                </a:srgbClr>
              </a:gs>
              <a:gs pos="50000">
                <a:srgbClr val="33CCCC"/>
              </a:gs>
              <a:gs pos="100000">
                <a:srgbClr val="33CCCC">
                  <a:gamma/>
                  <a:shade val="66667"/>
                  <a:invGamma/>
                  <a:alpha val="12000"/>
                </a:srgbClr>
              </a:gs>
            </a:gsLst>
            <a:lin ang="0" scaled="1"/>
          </a:gradFill>
          <a:ln w="9525">
            <a:noFill/>
            <a:round/>
          </a:ln>
          <a:effectLst/>
        </p:spPr>
        <p:txBody>
          <a:bodyPr wrap="none" anchor="ctr"/>
          <a:lstStyle/>
          <a:p>
            <a:pPr>
              <a:defRPr/>
            </a:pPr>
            <a:endParaRPr lang="en-US"/>
          </a:p>
        </p:txBody>
      </p:sp>
      <p:sp>
        <p:nvSpPr>
          <p:cNvPr id="489485" name="AutoShape 13"/>
          <p:cNvSpPr>
            <a:spLocks noChangeArrowheads="1"/>
          </p:cNvSpPr>
          <p:nvPr/>
        </p:nvSpPr>
        <p:spPr bwMode="gray">
          <a:xfrm>
            <a:off x="3054646" y="862521"/>
            <a:ext cx="6019016" cy="970935"/>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ln>
        </p:spPr>
        <p:txBody>
          <a:bodyPr wrap="none" anchor="ct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Trung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89486" name="AutoShape 14"/>
          <p:cNvSpPr>
            <a:spLocks noChangeArrowheads="1"/>
          </p:cNvSpPr>
          <p:nvPr/>
        </p:nvSpPr>
        <p:spPr bwMode="gray">
          <a:xfrm>
            <a:off x="3050137" y="2118903"/>
            <a:ext cx="6023525" cy="1116806"/>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ln>
        </p:spPr>
        <p:txBody>
          <a:bodyPr wrap="none" anchor="ct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triển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Đường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89488" name="AutoShape 16"/>
          <p:cNvSpPr>
            <a:spLocks noChangeArrowheads="1"/>
          </p:cNvSpPr>
          <p:nvPr/>
        </p:nvSpPr>
        <p:spPr bwMode="gray">
          <a:xfrm>
            <a:off x="3088981" y="3465505"/>
            <a:ext cx="6028055" cy="1003582"/>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ln>
        </p:spPr>
        <p:txBody>
          <a:bodyPr wrap="none" anchor="ct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Trung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Minh, Thanh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89489" name="AutoShape 17"/>
          <p:cNvSpPr>
            <a:spLocks noChangeArrowheads="1"/>
          </p:cNvSpPr>
          <p:nvPr/>
        </p:nvSpPr>
        <p:spPr bwMode="gray">
          <a:xfrm>
            <a:off x="3088982" y="4698882"/>
            <a:ext cx="5984680" cy="1066801"/>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ln>
        </p:spPr>
        <p:txBody>
          <a:bodyPr wrap="none" anchor="ctr"/>
          <a:lstStyle/>
          <a:p>
            <a:r>
              <a:rPr lang="en-US" sz="3200" b="1" dirty="0">
                <a:solidFill>
                  <a:srgbClr val="FF0000"/>
                </a:solidFill>
                <a:latin typeface="Times New Roman" panose="02020603050405020304" pitchFamily="18" charset="0"/>
                <a:cs typeface="Times New Roman" panose="02020603050405020304" pitchFamily="18" charset="0"/>
              </a:rPr>
              <a:t>4.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Quốc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89490" name="Text Box 18"/>
          <p:cNvSpPr txBox="1">
            <a:spLocks noChangeArrowheads="1"/>
          </p:cNvSpPr>
          <p:nvPr/>
        </p:nvSpPr>
        <p:spPr bwMode="gray">
          <a:xfrm>
            <a:off x="387837" y="2057400"/>
            <a:ext cx="2527889" cy="2123658"/>
          </a:xfrm>
          <a:prstGeom prst="rect">
            <a:avLst/>
          </a:prstGeom>
          <a:noFill/>
          <a:ln w="9525" algn="ctr">
            <a:noFill/>
            <a:miter lim="800000"/>
          </a:ln>
          <a:effectLst>
            <a:outerShdw dist="35921" dir="2700000" algn="ctr" rotWithShape="0">
              <a:srgbClr val="000000"/>
            </a:outerShdw>
          </a:effectLst>
        </p:spPr>
        <p:txBody>
          <a:bodyPr wrap="square">
            <a:spAutoFit/>
          </a:bodyPr>
          <a:lstStyle/>
          <a:p>
            <a:pPr algn="ctr">
              <a:defRPr/>
            </a:pPr>
            <a:r>
              <a:rPr lang="en-US" sz="4400" dirty="0">
                <a:solidFill>
                  <a:srgbClr val="FF0000"/>
                </a:solidFill>
                <a:highlight>
                  <a:srgbClr val="008080"/>
                </a:highlight>
                <a:latin typeface="Times New Roman" panose="02020603050405020304" pitchFamily="18" charset="0"/>
                <a:cs typeface="Times New Roman" panose="02020603050405020304" pitchFamily="18" charset="0"/>
              </a:rPr>
              <a:t>NỘI </a:t>
            </a:r>
            <a:endParaRPr lang="en-US" sz="4400" dirty="0">
              <a:solidFill>
                <a:srgbClr val="FF0000"/>
              </a:solidFill>
              <a:highlight>
                <a:srgbClr val="008080"/>
              </a:highlight>
              <a:latin typeface="Times New Roman" panose="02020603050405020304" pitchFamily="18" charset="0"/>
              <a:cs typeface="Times New Roman" panose="02020603050405020304" pitchFamily="18" charset="0"/>
            </a:endParaRPr>
          </a:p>
          <a:p>
            <a:pPr algn="ctr">
              <a:defRPr/>
            </a:pPr>
            <a:r>
              <a:rPr lang="en-US" sz="4400" dirty="0">
                <a:solidFill>
                  <a:srgbClr val="FF0000"/>
                </a:solidFill>
                <a:highlight>
                  <a:srgbClr val="008080"/>
                </a:highlight>
                <a:latin typeface="Times New Roman" panose="02020603050405020304" pitchFamily="18" charset="0"/>
                <a:cs typeface="Times New Roman" panose="02020603050405020304" pitchFamily="18" charset="0"/>
              </a:rPr>
              <a:t>DUNG CHÍNH</a:t>
            </a:r>
            <a:endParaRPr lang="en-US" sz="4400" dirty="0">
              <a:solidFill>
                <a:srgbClr val="FF0000"/>
              </a:solidFill>
              <a:highlight>
                <a:srgbClr val="00808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89484"/>
                                        </p:tgtEl>
                                        <p:attrNameLst>
                                          <p:attrName>style.visibility</p:attrName>
                                        </p:attrNameLst>
                                      </p:cBhvr>
                                      <p:to>
                                        <p:strVal val="visible"/>
                                      </p:to>
                                    </p:set>
                                    <p:anim calcmode="lin" valueType="num">
                                      <p:cBhvr>
                                        <p:cTn id="7" dur="5000" fill="hold"/>
                                        <p:tgtEl>
                                          <p:spTgt spid="489484"/>
                                        </p:tgtEl>
                                        <p:attrNameLst>
                                          <p:attrName>ppt_w</p:attrName>
                                        </p:attrNameLst>
                                      </p:cBhvr>
                                      <p:tavLst>
                                        <p:tav tm="0" fmla="#ppt_w*sin(2.5*pi*$)">
                                          <p:val>
                                            <p:fltVal val="0"/>
                                          </p:val>
                                        </p:tav>
                                        <p:tav tm="100000">
                                          <p:val>
                                            <p:fltVal val="1"/>
                                          </p:val>
                                        </p:tav>
                                      </p:tavLst>
                                    </p:anim>
                                    <p:anim calcmode="lin" valueType="num">
                                      <p:cBhvr>
                                        <p:cTn id="8" dur="5000" fill="hold"/>
                                        <p:tgtEl>
                                          <p:spTgt spid="48948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89490"/>
                                        </p:tgtEl>
                                        <p:attrNameLst>
                                          <p:attrName>style.visibility</p:attrName>
                                        </p:attrNameLst>
                                      </p:cBhvr>
                                      <p:to>
                                        <p:strVal val="visible"/>
                                      </p:to>
                                    </p:set>
                                    <p:animEffect transition="in" filter="slide(fromBottom)">
                                      <p:cBhvr>
                                        <p:cTn id="13" dur="500"/>
                                        <p:tgtEl>
                                          <p:spTgt spid="48949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89485"/>
                                        </p:tgtEl>
                                        <p:attrNameLst>
                                          <p:attrName>style.visibility</p:attrName>
                                        </p:attrNameLst>
                                      </p:cBhvr>
                                      <p:to>
                                        <p:strVal val="visible"/>
                                      </p:to>
                                    </p:set>
                                    <p:animEffect transition="in" filter="circle(in)">
                                      <p:cBhvr>
                                        <p:cTn id="18" dur="2000"/>
                                        <p:tgtEl>
                                          <p:spTgt spid="489485"/>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89486"/>
                                        </p:tgtEl>
                                        <p:attrNameLst>
                                          <p:attrName>style.visibility</p:attrName>
                                        </p:attrNameLst>
                                      </p:cBhvr>
                                      <p:to>
                                        <p:strVal val="visible"/>
                                      </p:to>
                                    </p:set>
                                    <p:anim from="(-#ppt_w/2)" to="(#ppt_x)" calcmode="lin" valueType="num">
                                      <p:cBhvr>
                                        <p:cTn id="23" dur="600" fill="hold">
                                          <p:stCondLst>
                                            <p:cond delay="0"/>
                                          </p:stCondLst>
                                        </p:cTn>
                                        <p:tgtEl>
                                          <p:spTgt spid="489486"/>
                                        </p:tgtEl>
                                        <p:attrNameLst>
                                          <p:attrName>ppt_x</p:attrName>
                                        </p:attrNameLst>
                                      </p:cBhvr>
                                    </p:anim>
                                    <p:anim from="0" to="-1.0" calcmode="lin" valueType="num">
                                      <p:cBhvr>
                                        <p:cTn id="24" dur="200" decel="50000" autoRev="1" fill="hold">
                                          <p:stCondLst>
                                            <p:cond delay="600"/>
                                          </p:stCondLst>
                                        </p:cTn>
                                        <p:tgtEl>
                                          <p:spTgt spid="489486"/>
                                        </p:tgtEl>
                                        <p:attrNameLst>
                                          <p:attrName>xshear</p:attrName>
                                        </p:attrNameLst>
                                      </p:cBhvr>
                                    </p:anim>
                                    <p:animScale>
                                      <p:cBhvr>
                                        <p:cTn id="25" dur="200" decel="100000" autoRev="1" fill="hold">
                                          <p:stCondLst>
                                            <p:cond delay="600"/>
                                          </p:stCondLst>
                                        </p:cTn>
                                        <p:tgtEl>
                                          <p:spTgt spid="489486"/>
                                        </p:tgtEl>
                                      </p:cBhvr>
                                      <p:from x="100000" y="100000"/>
                                      <p:to x="80000" y="100000"/>
                                    </p:animScale>
                                    <p:anim by="(#ppt_h/3+#ppt_w*0.1)" calcmode="lin" valueType="num">
                                      <p:cBhvr additive="sum">
                                        <p:cTn id="26" dur="200" decel="100000" autoRev="1" fill="hold">
                                          <p:stCondLst>
                                            <p:cond delay="600"/>
                                          </p:stCondLst>
                                        </p:cTn>
                                        <p:tgtEl>
                                          <p:spTgt spid="48948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89488"/>
                                        </p:tgtEl>
                                        <p:attrNameLst>
                                          <p:attrName>style.visibility</p:attrName>
                                        </p:attrNameLst>
                                      </p:cBhvr>
                                      <p:to>
                                        <p:strVal val="visible"/>
                                      </p:to>
                                    </p:set>
                                    <p:anim calcmode="lin" valueType="num">
                                      <p:cBhvr>
                                        <p:cTn id="31" dur="500" fill="hold"/>
                                        <p:tgtEl>
                                          <p:spTgt spid="489488"/>
                                        </p:tgtEl>
                                        <p:attrNameLst>
                                          <p:attrName>ppt_w</p:attrName>
                                        </p:attrNameLst>
                                      </p:cBhvr>
                                      <p:tavLst>
                                        <p:tav tm="0">
                                          <p:val>
                                            <p:fltVal val="0"/>
                                          </p:val>
                                        </p:tav>
                                        <p:tav tm="100000">
                                          <p:val>
                                            <p:strVal val="#ppt_w"/>
                                          </p:val>
                                        </p:tav>
                                      </p:tavLst>
                                    </p:anim>
                                    <p:anim calcmode="lin" valueType="num">
                                      <p:cBhvr>
                                        <p:cTn id="32" dur="500" fill="hold"/>
                                        <p:tgtEl>
                                          <p:spTgt spid="48948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89489"/>
                                        </p:tgtEl>
                                        <p:attrNameLst>
                                          <p:attrName>style.visibility</p:attrName>
                                        </p:attrNameLst>
                                      </p:cBhvr>
                                      <p:to>
                                        <p:strVal val="visible"/>
                                      </p:to>
                                    </p:set>
                                    <p:animEffect transition="in" filter="wedge">
                                      <p:cBhvr>
                                        <p:cTn id="37" dur="2000"/>
                                        <p:tgtEl>
                                          <p:spTgt spid="489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85" grpId="0" animBg="1"/>
      <p:bldP spid="489486" grpId="0" animBg="1"/>
      <p:bldP spid="489488" grpId="0" animBg="1"/>
      <p:bldP spid="489489" grpId="0" animBg="1"/>
      <p:bldP spid="4894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sa-mac-25[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0" y="5943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ctr" eaLnBrk="0" hangingPunct="0"/>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Hải</a:t>
            </a:r>
            <a:endParaRPr lang="en-US" sz="2800"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000" r="-5000"/>
          </a:stretch>
        </a:blipFill>
        <a:effectLst/>
      </p:bgPr>
    </p:bg>
    <p:spTree>
      <p:nvGrpSpPr>
        <p:cNvPr id="1" name=""/>
        <p:cNvGrpSpPr/>
        <p:nvPr/>
      </p:nvGrpSpPr>
      <p:grpSpPr>
        <a:xfrm>
          <a:off x="0" y="0"/>
          <a:ext cx="0" cy="0"/>
          <a:chOff x="0" y="0"/>
          <a:chExt cx="0" cy="0"/>
        </a:xfrm>
      </p:grpSpPr>
      <p:sp>
        <p:nvSpPr>
          <p:cNvPr id="10" name="Rectangle 9"/>
          <p:cNvSpPr/>
          <p:nvPr/>
        </p:nvSpPr>
        <p:spPr>
          <a:xfrm>
            <a:off x="0" y="6361166"/>
            <a:ext cx="9144000" cy="492443"/>
          </a:xfrm>
          <a:prstGeom prst="rect">
            <a:avLst/>
          </a:prstGeom>
        </p:spPr>
        <p:txBody>
          <a:bodyPr wrap="square">
            <a:spAutoFit/>
          </a:bodyPr>
          <a:lstStyle/>
          <a:p>
            <a:pPr>
              <a:tabLst>
                <a:tab pos="2171700" algn="l"/>
              </a:tabLst>
            </a:pP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Việc</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giao</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thương</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buôn</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bán</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nhộn</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nhịp</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trên</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con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đường</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nổi</a:t>
            </a:r>
            <a:r>
              <a:rPr lang="en-US" sz="26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600" b="1" dirty="0" err="1">
                <a:solidFill>
                  <a:srgbClr val="FF0000"/>
                </a:solidFill>
                <a:highlight>
                  <a:srgbClr val="FFFF00"/>
                </a:highlight>
                <a:latin typeface="Times New Roman" panose="02020603050405020304" pitchFamily="18" charset="0"/>
                <a:cs typeface="Times New Roman" panose="02020603050405020304" pitchFamily="18" charset="0"/>
              </a:rPr>
              <a:t>tiếng</a:t>
            </a:r>
            <a:endParaRPr lang="en-US" sz="26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sp>
        <p:nvSpPr>
          <p:cNvPr id="6" name="Rectangle 5"/>
          <p:cNvSpPr/>
          <p:nvPr/>
        </p:nvSpPr>
        <p:spPr>
          <a:xfrm>
            <a:off x="0" y="5950803"/>
            <a:ext cx="9144000" cy="954107"/>
          </a:xfrm>
          <a:prstGeom prst="rect">
            <a:avLst/>
          </a:prstGeom>
        </p:spPr>
        <p:txBody>
          <a:bodyPr wrap="square">
            <a:spAutoFit/>
          </a:bodyPr>
          <a:lstStyle/>
          <a:p>
            <a:pPr algn="ctr">
              <a:tabLst>
                <a:tab pos="2171700" algn="l"/>
              </a:tabLst>
            </a:pP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Lụa</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là</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vật</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phẩm</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quý</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và</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cũng</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là</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vật</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phẩm</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chủ</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chốt</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được</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vận</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chuyển</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trên</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tuyến</a:t>
            </a:r>
            <a:r>
              <a:rPr lang="en-US" sz="28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800" dirty="0" err="1">
                <a:solidFill>
                  <a:srgbClr val="FF0000"/>
                </a:solidFill>
                <a:highlight>
                  <a:srgbClr val="FFFF00"/>
                </a:highlight>
                <a:latin typeface="Times New Roman" panose="02020603050405020304" pitchFamily="18" charset="0"/>
                <a:cs typeface="Times New Roman" panose="02020603050405020304" pitchFamily="18" charset="0"/>
              </a:rPr>
              <a:t>đường</a:t>
            </a:r>
            <a:endParaRPr lang="en-US" sz="28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533400" y="3911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p>
        </p:txBody>
      </p:sp>
      <p:sp>
        <p:nvSpPr>
          <p:cNvPr id="10" name="Rectangle 9"/>
          <p:cNvSpPr/>
          <p:nvPr/>
        </p:nvSpPr>
        <p:spPr>
          <a:xfrm>
            <a:off x="110612" y="1318760"/>
            <a:ext cx="8878529"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Minh, </a:t>
            </a:r>
            <a:r>
              <a:rPr lang="en-US" sz="2800" b="1" dirty="0" err="1">
                <a:solidFill>
                  <a:srgbClr val="FF0000"/>
                </a:solidFill>
                <a:latin typeface="Times New Roman" panose="02020603050405020304" pitchFamily="18" charset="0"/>
                <a:cs typeface="Times New Roman" panose="02020603050405020304" pitchFamily="18" charset="0"/>
              </a:rPr>
              <a:t>Thanh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Cloud Callout 11"/>
          <p:cNvSpPr/>
          <p:nvPr/>
        </p:nvSpPr>
        <p:spPr>
          <a:xfrm>
            <a:off x="4858407" y="1841980"/>
            <a:ext cx="4267200" cy="3400098"/>
          </a:xfrm>
          <a:prstGeom prst="cloudCallout">
            <a:avLst>
              <a:gd name="adj1" fmla="val -81013"/>
              <a:gd name="adj2" fmla="val -31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Minh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1">
            <a:extLst>
              <a:ext uri="{28A0092B-C50C-407E-A947-70E740481C1C}">
                <a14:useLocalDpi xmlns:a14="http://schemas.microsoft.com/office/drawing/2010/main" val="0"/>
              </a:ext>
            </a:extLst>
          </a:blip>
          <a:srcRect l="20736" r="19342"/>
          <a:stretch>
            <a:fillRect/>
          </a:stretch>
        </p:blipFill>
        <p:spPr>
          <a:xfrm>
            <a:off x="110612" y="2435857"/>
            <a:ext cx="3770314" cy="2806221"/>
          </a:xfrm>
          <a:prstGeom prst="ellipse">
            <a:avLst/>
          </a:prstGeom>
          <a:ln>
            <a:noFill/>
          </a:ln>
          <a:effectLst>
            <a:softEdge rad="112500"/>
          </a:effectLst>
        </p:spPr>
      </p:pic>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447366" y="1625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p>
        </p:txBody>
      </p:sp>
      <p:sp>
        <p:nvSpPr>
          <p:cNvPr id="5" name="Rectangle 4"/>
          <p:cNvSpPr/>
          <p:nvPr/>
        </p:nvSpPr>
        <p:spPr>
          <a:xfrm>
            <a:off x="374218" y="848380"/>
            <a:ext cx="8878529"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Minh, Thanh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æå¤ªç¥.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95399"/>
            <a:ext cx="4702669" cy="4731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 y="6027003"/>
            <a:ext cx="4702669" cy="830997"/>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Tranh vẽ Đại Minh Thái Tổ Cao Hoàng đế</a:t>
            </a:r>
            <a:endParaRPr lang="en-US" sz="2400" dirty="0">
              <a:latin typeface="Times New Roman" panose="02020603050405020304" pitchFamily="18" charset="0"/>
              <a:cs typeface="Times New Roman" panose="02020603050405020304" pitchFamily="18" charset="0"/>
            </a:endParaRPr>
          </a:p>
        </p:txBody>
      </p:sp>
      <p:pic>
        <p:nvPicPr>
          <p:cNvPr id="7" name="Picture 16" descr="356px-Hongw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69" y="1392702"/>
            <a:ext cx="4441331" cy="447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a:spLocks noChangeArrowheads="1"/>
          </p:cNvSpPr>
          <p:nvPr/>
        </p:nvSpPr>
        <p:spPr bwMode="auto">
          <a:xfrm>
            <a:off x="6051550" y="60198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Times New Roman" panose="02020603050405020304" pitchFamily="18" charset="0"/>
                <a:cs typeface="Times New Roman" panose="02020603050405020304" pitchFamily="18" charset="0"/>
              </a:rPr>
              <a:t>LÝ TỰ THÀNH</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1" y="1981200"/>
            <a:ext cx="7696200" cy="415498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Minh (1368 – 1644)</a:t>
            </a:r>
            <a:endParaRPr lang="vi-VN"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- 1368, Chu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Minh.</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Kinh</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XVI,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TBCN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Quan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thuê</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Chính</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 Box 12"/>
          <p:cNvSpPr txBox="1">
            <a:spLocks noChangeArrowheads="1"/>
          </p:cNvSpPr>
          <p:nvPr/>
        </p:nvSpPr>
        <p:spPr bwMode="auto">
          <a:xfrm>
            <a:off x="334889" y="581363"/>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p>
        </p:txBody>
      </p:sp>
      <p:sp>
        <p:nvSpPr>
          <p:cNvPr id="6" name="Rectangle 5"/>
          <p:cNvSpPr/>
          <p:nvPr/>
        </p:nvSpPr>
        <p:spPr>
          <a:xfrm>
            <a:off x="469489" y="1366193"/>
            <a:ext cx="8878529"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Minh, Thanh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additive="base">
                                        <p:cTn id="4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 calcmode="lin" valueType="num">
                                      <p:cBhvr additive="base">
                                        <p:cTn id="4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 calcmode="lin" valueType="num">
                                      <p:cBhvr additive="base">
                                        <p:cTn id="5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381000"/>
            <a:ext cx="1981200" cy="762000"/>
          </a:xfrm>
          <a:prstGeom prst="rect">
            <a:avLst/>
          </a:prstGeom>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800" b="1">
                <a:solidFill>
                  <a:srgbClr val="FF0000"/>
                </a:solidFill>
                <a:effectLst/>
                <a:latin typeface="Times New Roman" panose="02020603050405020304" pitchFamily="18" charset="0"/>
              </a:rPr>
              <a:t>Trung ương</a:t>
            </a:r>
            <a:endParaRPr lang="en-US" sz="2800" b="1">
              <a:solidFill>
                <a:srgbClr val="FF0000"/>
              </a:solidFill>
              <a:effectLst/>
              <a:latin typeface="Times New Roman" panose="02020603050405020304" pitchFamily="18" charset="0"/>
            </a:endParaRPr>
          </a:p>
        </p:txBody>
      </p:sp>
      <p:sp>
        <p:nvSpPr>
          <p:cNvPr id="5" name="Rectangle 3"/>
          <p:cNvSpPr>
            <a:spLocks noChangeArrowheads="1"/>
          </p:cNvSpPr>
          <p:nvPr/>
        </p:nvSpPr>
        <p:spPr bwMode="auto">
          <a:xfrm>
            <a:off x="3564193" y="395748"/>
            <a:ext cx="2590800" cy="762000"/>
          </a:xfrm>
          <a:prstGeom prst="rect">
            <a:avLst/>
          </a:prstGeom>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3600" b="1">
                <a:solidFill>
                  <a:srgbClr val="FF0000"/>
                </a:solidFill>
                <a:effectLst/>
                <a:latin typeface="Times New Roman" panose="02020603050405020304" pitchFamily="18" charset="0"/>
              </a:rPr>
              <a:t>HOÀNG ĐẾ</a:t>
            </a:r>
            <a:endParaRPr lang="en-US" sz="3600" b="1">
              <a:solidFill>
                <a:srgbClr val="FF0000"/>
              </a:solidFill>
              <a:effectLst/>
              <a:latin typeface="Times New Roman" panose="02020603050405020304" pitchFamily="18" charset="0"/>
            </a:endParaRPr>
          </a:p>
        </p:txBody>
      </p:sp>
      <p:sp>
        <p:nvSpPr>
          <p:cNvPr id="6" name="Rectangle 4"/>
          <p:cNvSpPr>
            <a:spLocks noChangeArrowheads="1"/>
          </p:cNvSpPr>
          <p:nvPr/>
        </p:nvSpPr>
        <p:spPr bwMode="auto">
          <a:xfrm>
            <a:off x="34159" y="3335721"/>
            <a:ext cx="1981200" cy="990600"/>
          </a:xfrm>
          <a:prstGeom prst="rect">
            <a:avLst/>
          </a:prstGeom>
          <a:solidFill>
            <a:srgbClr val="CCFFFF"/>
          </a:solidFill>
          <a:ln w="9525" algn="ctr">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FF0000"/>
                </a:solidFill>
                <a:effectLst/>
                <a:latin typeface="Times New Roman" panose="02020603050405020304" pitchFamily="18" charset="0"/>
              </a:rPr>
              <a:t>Địa</a:t>
            </a:r>
            <a:r>
              <a:rPr lang="en-US" sz="2800" b="1" dirty="0">
                <a:solidFill>
                  <a:srgbClr val="FF0000"/>
                </a:solidFill>
                <a:effectLst/>
                <a:latin typeface="Times New Roman" panose="02020603050405020304" pitchFamily="18" charset="0"/>
              </a:rPr>
              <a:t> </a:t>
            </a:r>
            <a:r>
              <a:rPr lang="en-US" sz="2800" b="1" dirty="0" err="1">
                <a:solidFill>
                  <a:srgbClr val="FF0000"/>
                </a:solidFill>
                <a:effectLst/>
                <a:latin typeface="Times New Roman" panose="02020603050405020304" pitchFamily="18" charset="0"/>
              </a:rPr>
              <a:t>phương</a:t>
            </a:r>
            <a:endParaRPr lang="en-US" sz="2800" b="1" dirty="0">
              <a:solidFill>
                <a:srgbClr val="FF0000"/>
              </a:solidFill>
              <a:effectLst/>
              <a:latin typeface="Times New Roman" panose="02020603050405020304" pitchFamily="18" charset="0"/>
            </a:endParaRPr>
          </a:p>
        </p:txBody>
      </p:sp>
      <p:sp>
        <p:nvSpPr>
          <p:cNvPr id="7" name="Rectangle 5"/>
          <p:cNvSpPr>
            <a:spLocks noChangeArrowheads="1"/>
          </p:cNvSpPr>
          <p:nvPr/>
        </p:nvSpPr>
        <p:spPr bwMode="auto">
          <a:xfrm>
            <a:off x="2362200" y="1752600"/>
            <a:ext cx="2057400" cy="914400"/>
          </a:xfrm>
          <a:prstGeom prst="rect">
            <a:avLst/>
          </a:prstGeom>
        </p:spPr>
        <p:style>
          <a:lnRef idx="1">
            <a:schemeClr val="accent2"/>
          </a:lnRef>
          <a:fillRef idx="3">
            <a:schemeClr val="accent2"/>
          </a:fillRef>
          <a:effectRef idx="2">
            <a:schemeClr val="accent2"/>
          </a:effectRef>
          <a:fontRef idx="minor">
            <a:schemeClr val="lt1"/>
          </a:fontRef>
        </p:style>
        <p:txBody>
          <a:bodyPr wrap="none" anchor="ctr"/>
          <a:lstStyle/>
          <a:p>
            <a:pPr algn="ctr"/>
            <a:r>
              <a:rPr lang="vi-VN" sz="2800" b="1" dirty="0">
                <a:solidFill>
                  <a:schemeClr val="bg1"/>
                </a:solidFill>
                <a:latin typeface="Times New Roman" panose="02020603050405020304" pitchFamily="18" charset="0"/>
              </a:rPr>
              <a:t>Thượng thư</a:t>
            </a:r>
            <a:endParaRPr lang="en-US" sz="2800" b="1" dirty="0">
              <a:solidFill>
                <a:schemeClr val="bg1"/>
              </a:solidFill>
              <a:effectLst/>
              <a:latin typeface="Times New Roman" panose="02020603050405020304" pitchFamily="18" charset="0"/>
            </a:endParaRPr>
          </a:p>
        </p:txBody>
      </p:sp>
      <p:sp>
        <p:nvSpPr>
          <p:cNvPr id="8" name="Rectangle 6"/>
          <p:cNvSpPr>
            <a:spLocks noChangeArrowheads="1"/>
          </p:cNvSpPr>
          <p:nvPr/>
        </p:nvSpPr>
        <p:spPr bwMode="auto">
          <a:xfrm>
            <a:off x="5334000" y="1752600"/>
            <a:ext cx="1981200" cy="914400"/>
          </a:xfrm>
          <a:prstGeom prst="rect">
            <a:avLst/>
          </a:prstGeom>
        </p:spPr>
        <p:style>
          <a:lnRef idx="1">
            <a:schemeClr val="accent2"/>
          </a:lnRef>
          <a:fillRef idx="3">
            <a:schemeClr val="accent2"/>
          </a:fillRef>
          <a:effectRef idx="2">
            <a:schemeClr val="accent2"/>
          </a:effectRef>
          <a:fontRef idx="minor">
            <a:schemeClr val="lt1"/>
          </a:fontRef>
        </p:style>
        <p:txBody>
          <a:bodyPr wrap="none" anchor="ctr"/>
          <a:lstStyle/>
          <a:p>
            <a:pPr algn="ctr"/>
            <a:r>
              <a:rPr lang="vi-VN" sz="2800" b="1" dirty="0">
                <a:solidFill>
                  <a:schemeClr val="bg1"/>
                </a:solidFill>
                <a:latin typeface="Times New Roman" panose="02020603050405020304" pitchFamily="18" charset="0"/>
              </a:rPr>
              <a:t>Thượng thư</a:t>
            </a:r>
            <a:endParaRPr lang="en-US" sz="2800" b="1" dirty="0">
              <a:solidFill>
                <a:schemeClr val="bg1"/>
              </a:solidFill>
              <a:effectLst/>
              <a:latin typeface="Times New Roman" panose="02020603050405020304" pitchFamily="18" charset="0"/>
            </a:endParaRPr>
          </a:p>
        </p:txBody>
      </p:sp>
      <p:sp>
        <p:nvSpPr>
          <p:cNvPr id="11" name="Rectangle 9"/>
          <p:cNvSpPr>
            <a:spLocks noChangeArrowheads="1"/>
          </p:cNvSpPr>
          <p:nvPr/>
        </p:nvSpPr>
        <p:spPr bwMode="auto">
          <a:xfrm>
            <a:off x="3733800" y="5029200"/>
            <a:ext cx="2057400" cy="914400"/>
          </a:xfrm>
          <a:prstGeom prst="rect">
            <a:avLst/>
          </a:prstGeom>
          <a:solidFill>
            <a:srgbClr val="CCFFCC"/>
          </a:solidFill>
          <a:ln w="9525" algn="ctr">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FF0000"/>
                </a:solidFill>
                <a:effectLst/>
                <a:latin typeface="Times New Roman" panose="02020603050405020304" pitchFamily="18" charset="0"/>
              </a:rPr>
              <a:t>Huyện</a:t>
            </a:r>
            <a:endParaRPr lang="en-US" sz="2800" b="1" dirty="0">
              <a:solidFill>
                <a:srgbClr val="FF0000"/>
              </a:solidFill>
              <a:effectLst/>
              <a:latin typeface="Times New Roman" panose="02020603050405020304" pitchFamily="18" charset="0"/>
            </a:endParaRPr>
          </a:p>
          <a:p>
            <a:pPr algn="ctr"/>
            <a:r>
              <a:rPr lang="en-US" sz="2800" b="1" dirty="0" err="1">
                <a:solidFill>
                  <a:srgbClr val="FF0000"/>
                </a:solidFill>
                <a:effectLst/>
                <a:latin typeface="Times New Roman" panose="02020603050405020304" pitchFamily="18" charset="0"/>
              </a:rPr>
              <a:t>Huyện</a:t>
            </a:r>
            <a:r>
              <a:rPr lang="en-US" sz="2800" b="1" dirty="0">
                <a:solidFill>
                  <a:srgbClr val="FF0000"/>
                </a:solidFill>
                <a:effectLst/>
                <a:latin typeface="Times New Roman" panose="02020603050405020304" pitchFamily="18" charset="0"/>
              </a:rPr>
              <a:t> </a:t>
            </a:r>
            <a:r>
              <a:rPr lang="en-US" sz="2800" b="1" dirty="0" err="1">
                <a:solidFill>
                  <a:srgbClr val="FF0000"/>
                </a:solidFill>
                <a:effectLst/>
                <a:latin typeface="Times New Roman" panose="02020603050405020304" pitchFamily="18" charset="0"/>
              </a:rPr>
              <a:t>lệnh</a:t>
            </a:r>
            <a:endParaRPr lang="en-US" sz="2800" b="1" dirty="0">
              <a:solidFill>
                <a:srgbClr val="FF0000"/>
              </a:solidFill>
              <a:effectLst/>
              <a:latin typeface="Times New Roman" panose="02020603050405020304" pitchFamily="18" charset="0"/>
            </a:endParaRPr>
          </a:p>
        </p:txBody>
      </p:sp>
      <p:sp>
        <p:nvSpPr>
          <p:cNvPr id="12" name="Line 10"/>
          <p:cNvSpPr>
            <a:spLocks noChangeShapeType="1"/>
          </p:cNvSpPr>
          <p:nvPr/>
        </p:nvSpPr>
        <p:spPr bwMode="auto">
          <a:xfrm>
            <a:off x="2286000" y="762000"/>
            <a:ext cx="1219200" cy="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p:cNvSpPr>
            <a:spLocks noChangeShapeType="1"/>
          </p:cNvSpPr>
          <p:nvPr/>
        </p:nvSpPr>
        <p:spPr bwMode="auto">
          <a:xfrm>
            <a:off x="1219200" y="1143000"/>
            <a:ext cx="0" cy="220980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2"/>
          <p:cNvSpPr>
            <a:spLocks noChangeShapeType="1"/>
          </p:cNvSpPr>
          <p:nvPr/>
        </p:nvSpPr>
        <p:spPr bwMode="auto">
          <a:xfrm>
            <a:off x="4800600" y="1143000"/>
            <a:ext cx="0" cy="220980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p:nvSpPr>
        <p:spPr bwMode="auto">
          <a:xfrm>
            <a:off x="4800600" y="4343400"/>
            <a:ext cx="0" cy="68580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p:cNvSpPr>
            <a:spLocks noChangeShapeType="1"/>
          </p:cNvSpPr>
          <p:nvPr/>
        </p:nvSpPr>
        <p:spPr bwMode="auto">
          <a:xfrm>
            <a:off x="2015359" y="3809999"/>
            <a:ext cx="880242" cy="21022"/>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p:cNvSpPr>
            <a:spLocks noChangeShapeType="1"/>
          </p:cNvSpPr>
          <p:nvPr/>
        </p:nvSpPr>
        <p:spPr bwMode="auto">
          <a:xfrm>
            <a:off x="4800600" y="1143000"/>
            <a:ext cx="1371600" cy="45720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6"/>
          <p:cNvSpPr>
            <a:spLocks noChangeShapeType="1"/>
          </p:cNvSpPr>
          <p:nvPr/>
        </p:nvSpPr>
        <p:spPr bwMode="auto">
          <a:xfrm flipH="1">
            <a:off x="3276600" y="1143000"/>
            <a:ext cx="1524000" cy="53340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8"/>
          <p:cNvSpPr>
            <a:spLocks noChangeArrowheads="1"/>
          </p:cNvSpPr>
          <p:nvPr/>
        </p:nvSpPr>
        <p:spPr bwMode="auto">
          <a:xfrm>
            <a:off x="304800" y="6172200"/>
            <a:ext cx="8458200" cy="519113"/>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err="1">
                <a:effectLst/>
                <a:latin typeface="Times New Roman" panose="02020603050405020304" pitchFamily="18" charset="0"/>
              </a:rPr>
              <a:t>Sơ</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đồ</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bộ</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máy</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nhà</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nước</a:t>
            </a:r>
            <a:r>
              <a:rPr lang="en-US" sz="2800" b="1" dirty="0">
                <a:effectLst/>
                <a:latin typeface="Times New Roman" panose="02020603050405020304" pitchFamily="18" charset="0"/>
              </a:rPr>
              <a:t> </a:t>
            </a:r>
            <a:r>
              <a:rPr lang="en-US" sz="2800" b="1" dirty="0" err="1">
                <a:effectLst/>
                <a:latin typeface="Times New Roman" panose="02020603050405020304" pitchFamily="18" charset="0"/>
              </a:rPr>
              <a:t>thời</a:t>
            </a:r>
            <a:r>
              <a:rPr lang="en-US" sz="2800" b="1" dirty="0">
                <a:effectLst/>
                <a:latin typeface="Times New Roman" panose="02020603050405020304" pitchFamily="18" charset="0"/>
              </a:rPr>
              <a:t> </a:t>
            </a:r>
            <a:r>
              <a:rPr lang="vi-VN" sz="2800" b="1" dirty="0">
                <a:latin typeface="Times New Roman" panose="02020603050405020304" pitchFamily="18" charset="0"/>
              </a:rPr>
              <a:t>Minh</a:t>
            </a:r>
            <a:endParaRPr lang="en-US" sz="2800" b="1" dirty="0">
              <a:effectLst/>
              <a:latin typeface="Times New Roman" panose="02020603050405020304" pitchFamily="18" charset="0"/>
            </a:endParaRPr>
          </a:p>
        </p:txBody>
      </p:sp>
      <p:sp>
        <p:nvSpPr>
          <p:cNvPr id="25" name="Rectangle 7"/>
          <p:cNvSpPr>
            <a:spLocks noChangeArrowheads="1"/>
          </p:cNvSpPr>
          <p:nvPr/>
        </p:nvSpPr>
        <p:spPr bwMode="auto">
          <a:xfrm>
            <a:off x="2895601" y="3478923"/>
            <a:ext cx="5029199" cy="990600"/>
          </a:xfrm>
          <a:prstGeom prst="rect">
            <a:avLst/>
          </a:prstGeom>
          <a:solidFill>
            <a:srgbClr val="99CCFF"/>
          </a:solidFill>
          <a:ln w="9525" algn="ctr">
            <a:solidFill>
              <a:srgbClr val="FF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2800" b="1" dirty="0">
                <a:solidFill>
                  <a:srgbClr val="FF0000"/>
                </a:solidFill>
                <a:latin typeface="Times New Roman" panose="02020603050405020304" pitchFamily="18" charset="0"/>
              </a:rPr>
              <a:t>Lại, Hộ, Lễ, Binh, Hình, Công</a:t>
            </a:r>
            <a:endParaRPr lang="en-US" sz="2800" b="1" dirty="0">
              <a:solidFill>
                <a:srgbClr val="FF0000"/>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ox(in)">
                                      <p:cBhvr>
                                        <p:cTn id="46" dur="500"/>
                                        <p:tgtEl>
                                          <p:spTgt spid="6"/>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amond(in)">
                                      <p:cBhvr>
                                        <p:cTn id="55" dur="2000"/>
                                        <p:tgtEl>
                                          <p:spTgt spid="1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heckerboard(across)">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753"/>
          </a:xfrm>
        </p:spPr>
        <p:txBody>
          <a:bodyPr>
            <a:norm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5: TRUNG QUỐC THỜI PHONG KIẾN</a:t>
            </a:r>
            <a:endParaRPr lang="vi-V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32796"/>
            <a:ext cx="8382000" cy="562520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Xã</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gay </a:t>
            </a:r>
            <a:r>
              <a:rPr lang="en-US" sz="2400" dirty="0" err="1">
                <a:latin typeface="Times New Roman" panose="02020603050405020304" pitchFamily="18" charset="0"/>
                <a:cs typeface="Times New Roman" panose="02020603050405020304" pitchFamily="18" charset="0"/>
              </a:rPr>
              <a:t>gắt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Minh.</a:t>
            </a:r>
            <a:endParaRPr lang="vi-VN"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Thanh (1644 – 1911): </a:t>
            </a:r>
            <a:endParaRPr lang="vi-V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- 1644,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Thanh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Thanh.</a:t>
            </a:r>
            <a:endParaRPr lang="vi-V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Thanh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nhòm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tỏa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Thanh </a:t>
            </a:r>
            <a:r>
              <a:rPr lang="en-US" sz="2400" dirty="0" err="1">
                <a:latin typeface="Times New Roman" panose="02020603050405020304" pitchFamily="18" charset="0"/>
                <a:cs typeface="Times New Roman" panose="02020603050405020304" pitchFamily="18" charset="0"/>
              </a:rPr>
              <a:t>sụp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Copy of h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2766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4"/>
          <p:cNvSpPr>
            <a:spLocks noChangeArrowheads="1"/>
          </p:cNvSpPr>
          <p:nvPr/>
        </p:nvSpPr>
        <p:spPr bwMode="auto">
          <a:xfrm>
            <a:off x="0" y="0"/>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latin typeface="Times New Roman" panose="02020603050405020304" pitchFamily="18" charset="0"/>
                <a:cs typeface="Arial" panose="020B0604020202020204" pitchFamily="34" charset="0"/>
              </a:rPr>
              <a:t>Quang</a:t>
            </a:r>
            <a:r>
              <a:rPr lang="en-US" b="1" dirty="0">
                <a:latin typeface="Times New Roman" panose="02020603050405020304" pitchFamily="18" charset="0"/>
                <a:cs typeface="Arial" panose="020B0604020202020204" pitchFamily="34" charset="0"/>
              </a:rPr>
              <a:t> </a:t>
            </a:r>
            <a:r>
              <a:rPr lang="en-US" b="1" dirty="0" err="1">
                <a:latin typeface="Times New Roman" panose="02020603050405020304" pitchFamily="18" charset="0"/>
                <a:cs typeface="Arial" panose="020B0604020202020204" pitchFamily="34" charset="0"/>
              </a:rPr>
              <a:t>Tự</a:t>
            </a:r>
            <a:endParaRPr lang="en-US" b="1" dirty="0">
              <a:latin typeface="Times New Roman" panose="02020603050405020304" pitchFamily="18" charset="0"/>
              <a:cs typeface="Arial" panose="020B0604020202020204" pitchFamily="34" charset="0"/>
            </a:endParaRPr>
          </a:p>
        </p:txBody>
      </p:sp>
      <p:pic>
        <p:nvPicPr>
          <p:cNvPr id="139269" name="Picture 5" descr="200px-Portrait_of_the_Kangxi_Emperor_in_Court_D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0"/>
            <a:ext cx="29718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6" descr="Copy of h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Rectangle 7"/>
          <p:cNvSpPr>
            <a:spLocks noChangeArrowheads="1"/>
          </p:cNvSpPr>
          <p:nvPr/>
        </p:nvSpPr>
        <p:spPr bwMode="auto">
          <a:xfrm>
            <a:off x="6248400" y="0"/>
            <a:ext cx="210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err="1">
                <a:latin typeface="Times New Roman" panose="02020603050405020304" pitchFamily="18" charset="0"/>
                <a:cs typeface="Arial" panose="020B0604020202020204" pitchFamily="34" charset="0"/>
              </a:rPr>
              <a:t>Từ</a:t>
            </a:r>
            <a:r>
              <a:rPr lang="en-US" sz="2000" b="1" dirty="0">
                <a:latin typeface="Times New Roman" panose="02020603050405020304" pitchFamily="18" charset="0"/>
                <a:cs typeface="Arial" panose="020B0604020202020204" pitchFamily="34" charset="0"/>
              </a:rPr>
              <a:t> </a:t>
            </a:r>
            <a:r>
              <a:rPr lang="en-US" sz="2000" b="1" dirty="0" err="1">
                <a:latin typeface="Times New Roman" panose="02020603050405020304" pitchFamily="18" charset="0"/>
                <a:cs typeface="Arial" panose="020B0604020202020204" pitchFamily="34" charset="0"/>
              </a:rPr>
              <a:t>Hy</a:t>
            </a:r>
            <a:r>
              <a:rPr lang="en-US" sz="2000" b="1" dirty="0">
                <a:latin typeface="Times New Roman" panose="02020603050405020304" pitchFamily="18" charset="0"/>
                <a:cs typeface="Arial" panose="020B0604020202020204" pitchFamily="34" charset="0"/>
              </a:rPr>
              <a:t> </a:t>
            </a:r>
            <a:r>
              <a:rPr lang="en-US" sz="2000" b="1" dirty="0" err="1">
                <a:latin typeface="Times New Roman" panose="02020603050405020304" pitchFamily="18" charset="0"/>
                <a:cs typeface="Arial" panose="020B0604020202020204" pitchFamily="34" charset="0"/>
              </a:rPr>
              <a:t>Thái</a:t>
            </a:r>
            <a:r>
              <a:rPr lang="en-US" sz="2000" b="1" dirty="0">
                <a:latin typeface="Times New Roman" panose="02020603050405020304" pitchFamily="18" charset="0"/>
                <a:cs typeface="Arial" panose="020B0604020202020204" pitchFamily="34" charset="0"/>
              </a:rPr>
              <a:t> </a:t>
            </a:r>
            <a:r>
              <a:rPr lang="en-US" sz="2000" b="1" dirty="0" err="1">
                <a:latin typeface="Times New Roman" panose="02020603050405020304" pitchFamily="18" charset="0"/>
                <a:cs typeface="Arial" panose="020B0604020202020204" pitchFamily="34" charset="0"/>
              </a:rPr>
              <a:t>hậu</a:t>
            </a:r>
            <a:endParaRPr lang="en-US" sz="2000" b="1" dirty="0">
              <a:latin typeface="Times New Roman" panose="02020603050405020304" pitchFamily="18" charset="0"/>
              <a:cs typeface="Arial" panose="020B0604020202020204" pitchFamily="34" charset="0"/>
            </a:endParaRPr>
          </a:p>
        </p:txBody>
      </p:sp>
      <p:sp>
        <p:nvSpPr>
          <p:cNvPr id="139272" name="Text Box 8"/>
          <p:cNvSpPr txBox="1">
            <a:spLocks noChangeArrowheads="1"/>
          </p:cNvSpPr>
          <p:nvPr/>
        </p:nvSpPr>
        <p:spPr bwMode="auto">
          <a:xfrm>
            <a:off x="3276600" y="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err="1">
                <a:latin typeface="Times New Roman" panose="02020603050405020304" pitchFamily="18" charset="0"/>
                <a:cs typeface="Arial" panose="020B0604020202020204" pitchFamily="34" charset="0"/>
              </a:rPr>
              <a:t>Càn</a:t>
            </a:r>
            <a:r>
              <a:rPr lang="en-US" sz="2000" b="1" dirty="0">
                <a:latin typeface="Times New Roman" panose="02020603050405020304" pitchFamily="18" charset="0"/>
                <a:cs typeface="Arial" panose="020B0604020202020204" pitchFamily="34" charset="0"/>
              </a:rPr>
              <a:t> Long</a:t>
            </a:r>
            <a:endParaRPr lang="en-US" sz="2000" b="1" dirty="0">
              <a:latin typeface="Times New Roman" panose="02020603050405020304"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diamond(in)">
                                      <p:cBhvr>
                                        <p:cTn id="7" dur="2000"/>
                                        <p:tgtEl>
                                          <p:spTgt spid="13926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9268"/>
                                        </p:tgtEl>
                                        <p:attrNameLst>
                                          <p:attrName>style.visibility</p:attrName>
                                        </p:attrNameLst>
                                      </p:cBhvr>
                                      <p:to>
                                        <p:strVal val="visible"/>
                                      </p:to>
                                    </p:set>
                                    <p:animEffect transition="in" filter="diamond(in)">
                                      <p:cBhvr>
                                        <p:cTn id="10" dur="2000"/>
                                        <p:tgtEl>
                                          <p:spTgt spid="13926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39269"/>
                                        </p:tgtEl>
                                        <p:attrNameLst>
                                          <p:attrName>style.visibility</p:attrName>
                                        </p:attrNameLst>
                                      </p:cBhvr>
                                      <p:to>
                                        <p:strVal val="visible"/>
                                      </p:to>
                                    </p:set>
                                    <p:animEffect transition="in" filter="diamond(in)">
                                      <p:cBhvr>
                                        <p:cTn id="15" dur="2000"/>
                                        <p:tgtEl>
                                          <p:spTgt spid="13926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9272"/>
                                        </p:tgtEl>
                                        <p:attrNameLst>
                                          <p:attrName>style.visibility</p:attrName>
                                        </p:attrNameLst>
                                      </p:cBhvr>
                                      <p:to>
                                        <p:strVal val="visible"/>
                                      </p:to>
                                    </p:set>
                                    <p:animEffect transition="in" filter="diamond(in)">
                                      <p:cBhvr>
                                        <p:cTn id="18" dur="2000"/>
                                        <p:tgtEl>
                                          <p:spTgt spid="13927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39270"/>
                                        </p:tgtEl>
                                        <p:attrNameLst>
                                          <p:attrName>style.visibility</p:attrName>
                                        </p:attrNameLst>
                                      </p:cBhvr>
                                      <p:to>
                                        <p:strVal val="visible"/>
                                      </p:to>
                                    </p:set>
                                    <p:animEffect transition="in" filter="diamond(in)">
                                      <p:cBhvr>
                                        <p:cTn id="23" dur="2000"/>
                                        <p:tgtEl>
                                          <p:spTgt spid="13927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39271"/>
                                        </p:tgtEl>
                                        <p:attrNameLst>
                                          <p:attrName>style.visibility</p:attrName>
                                        </p:attrNameLst>
                                      </p:cBhvr>
                                      <p:to>
                                        <p:strVal val="visible"/>
                                      </p:to>
                                    </p:set>
                                    <p:animEffect transition="in" filter="diamond(in)">
                                      <p:cBhvr>
                                        <p:cTn id="26" dur="20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71" grpId="0"/>
      <p:bldP spid="1392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066800" y="1524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err="1">
                <a:latin typeface="Times New Roman" panose="02020603050405020304" pitchFamily="18" charset="0"/>
              </a:rPr>
              <a:t>Các</a:t>
            </a:r>
            <a:r>
              <a:rPr lang="en-US" sz="3200" b="1" dirty="0">
                <a:latin typeface="Times New Roman" panose="02020603050405020304" pitchFamily="18" charset="0"/>
              </a:rPr>
              <a:t> </a:t>
            </a:r>
            <a:r>
              <a:rPr lang="en-US" sz="3200" b="1" dirty="0" err="1">
                <a:latin typeface="Times New Roman" panose="02020603050405020304" pitchFamily="18" charset="0"/>
              </a:rPr>
              <a:t>triều</a:t>
            </a:r>
            <a:r>
              <a:rPr lang="en-US" sz="3200" b="1" dirty="0">
                <a:latin typeface="Times New Roman" panose="02020603050405020304" pitchFamily="18" charset="0"/>
              </a:rPr>
              <a:t> </a:t>
            </a:r>
            <a:r>
              <a:rPr lang="en-US" sz="3200" b="1" dirty="0" err="1">
                <a:latin typeface="Times New Roman" panose="02020603050405020304" pitchFamily="18" charset="0"/>
              </a:rPr>
              <a:t>đại</a:t>
            </a:r>
            <a:r>
              <a:rPr lang="en-US" sz="3200" b="1" dirty="0">
                <a:latin typeface="Times New Roman" panose="02020603050405020304" pitchFamily="18" charset="0"/>
              </a:rPr>
              <a:t> </a:t>
            </a:r>
            <a:r>
              <a:rPr lang="en-US" sz="3200" b="1" dirty="0" err="1">
                <a:latin typeface="Times New Roman" panose="02020603050405020304" pitchFamily="18" charset="0"/>
              </a:rPr>
              <a:t>phong</a:t>
            </a:r>
            <a:r>
              <a:rPr lang="en-US" sz="3200" b="1" dirty="0">
                <a:latin typeface="Times New Roman" panose="02020603050405020304" pitchFamily="18" charset="0"/>
              </a:rPr>
              <a:t> </a:t>
            </a:r>
            <a:r>
              <a:rPr lang="en-US" sz="3200" b="1" dirty="0" err="1">
                <a:latin typeface="Times New Roman" panose="02020603050405020304" pitchFamily="18" charset="0"/>
              </a:rPr>
              <a:t>kiến</a:t>
            </a:r>
            <a:r>
              <a:rPr lang="en-US" sz="3200" b="1" dirty="0">
                <a:latin typeface="Times New Roman" panose="02020603050405020304" pitchFamily="18" charset="0"/>
              </a:rPr>
              <a:t> </a:t>
            </a:r>
            <a:r>
              <a:rPr lang="en-US" sz="3200" b="1" dirty="0" err="1">
                <a:latin typeface="Times New Roman" panose="02020603050405020304" pitchFamily="18" charset="0"/>
              </a:rPr>
              <a:t>Trung</a:t>
            </a:r>
            <a:r>
              <a:rPr lang="en-US" sz="3200" b="1" dirty="0">
                <a:latin typeface="Times New Roman" panose="02020603050405020304" pitchFamily="18" charset="0"/>
              </a:rPr>
              <a:t> </a:t>
            </a:r>
            <a:r>
              <a:rPr lang="en-US" sz="3200" b="1" dirty="0" err="1">
                <a:latin typeface="Times New Roman" panose="02020603050405020304" pitchFamily="18" charset="0"/>
              </a:rPr>
              <a:t>Quốc</a:t>
            </a:r>
            <a:endParaRPr lang="en-US" sz="3200" b="1" dirty="0">
              <a:latin typeface="Times New Roman" panose="02020603050405020304" pitchFamily="18" charset="0"/>
            </a:endParaRPr>
          </a:p>
        </p:txBody>
      </p:sp>
      <p:graphicFrame>
        <p:nvGraphicFramePr>
          <p:cNvPr id="36867" name="Group 3"/>
          <p:cNvGraphicFramePr>
            <a:graphicFrameLocks noGrp="1"/>
          </p:cNvGraphicFramePr>
          <p:nvPr>
            <p:ph/>
          </p:nvPr>
        </p:nvGraphicFramePr>
        <p:xfrm>
          <a:off x="0" y="838200"/>
          <a:ext cx="8991600" cy="6019802"/>
        </p:xfrm>
        <a:graphic>
          <a:graphicData uri="http://schemas.openxmlformats.org/drawingml/2006/table">
            <a:tbl>
              <a:tblPr/>
              <a:tblGrid>
                <a:gridCol w="2057400"/>
                <a:gridCol w="2133600"/>
                <a:gridCol w="4800600"/>
              </a:tblGrid>
              <a:tr h="704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Tên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triều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đại</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Thời</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gian</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Nét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chủ</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yếu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triều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đại</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3" name="Text Box 33"/>
          <p:cNvSpPr txBox="1">
            <a:spLocks noChangeArrowheads="1"/>
          </p:cNvSpPr>
          <p:nvPr/>
        </p:nvSpPr>
        <p:spPr bwMode="auto">
          <a:xfrm>
            <a:off x="228600" y="17526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Tần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20514" name="Text Box 34"/>
          <p:cNvSpPr txBox="1">
            <a:spLocks noChangeArrowheads="1"/>
          </p:cNvSpPr>
          <p:nvPr/>
        </p:nvSpPr>
        <p:spPr bwMode="auto">
          <a:xfrm>
            <a:off x="2057400" y="1752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latin typeface="Times New Roman" panose="02020603050405020304" pitchFamily="18" charset="0"/>
                <a:cs typeface="Times New Roman" panose="02020603050405020304" pitchFamily="18" charset="0"/>
              </a:rPr>
              <a:t>221</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latin typeface="Times New Roman" panose="02020603050405020304" pitchFamily="18" charset="0"/>
                <a:cs typeface="Times New Roman" panose="02020603050405020304" pitchFamily="18" charset="0"/>
              </a:rPr>
              <a:t>206 TCN</a:t>
            </a:r>
            <a:endParaRPr lang="en-US" sz="2400" dirty="0">
              <a:latin typeface="Times New Roman" panose="02020603050405020304" pitchFamily="18" charset="0"/>
              <a:cs typeface="Times New Roman" panose="02020603050405020304" pitchFamily="18" charset="0"/>
            </a:endParaRPr>
          </a:p>
        </p:txBody>
      </p:sp>
      <p:sp>
        <p:nvSpPr>
          <p:cNvPr id="36899" name="Text Box 35"/>
          <p:cNvSpPr txBox="1">
            <a:spLocks noChangeArrowheads="1"/>
          </p:cNvSpPr>
          <p:nvPr/>
        </p:nvSpPr>
        <p:spPr bwMode="auto">
          <a:xfrm>
            <a:off x="228600" y="26670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Hán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36900" name="Text Box 36"/>
          <p:cNvSpPr txBox="1">
            <a:spLocks noChangeArrowheads="1"/>
          </p:cNvSpPr>
          <p:nvPr/>
        </p:nvSpPr>
        <p:spPr bwMode="auto">
          <a:xfrm>
            <a:off x="2057400" y="2743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latin typeface="Times New Roman" panose="02020603050405020304" pitchFamily="18" charset="0"/>
                <a:cs typeface="Times New Roman" panose="02020603050405020304" pitchFamily="18" charset="0"/>
              </a:rPr>
              <a:t>206 TCN </a:t>
            </a:r>
            <a:r>
              <a:rPr lang="en-US" sz="2400" b="1">
                <a:latin typeface="Times New Roman" panose="02020603050405020304" pitchFamily="18"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cs typeface="Times New Roman" panose="02020603050405020304" pitchFamily="18" charset="0"/>
              </a:rPr>
              <a:t> 220</a:t>
            </a:r>
            <a:endParaRPr lang="en-US" sz="2800">
              <a:latin typeface="Times New Roman" panose="02020603050405020304" pitchFamily="18" charset="0"/>
              <a:cs typeface="Times New Roman" panose="02020603050405020304" pitchFamily="18" charset="0"/>
            </a:endParaRPr>
          </a:p>
        </p:txBody>
      </p:sp>
      <p:sp>
        <p:nvSpPr>
          <p:cNvPr id="36901" name="Text Box 37"/>
          <p:cNvSpPr txBox="1">
            <a:spLocks noChangeArrowheads="1"/>
          </p:cNvSpPr>
          <p:nvPr/>
        </p:nvSpPr>
        <p:spPr bwMode="auto">
          <a:xfrm>
            <a:off x="0" y="36576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Đường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36902" name="Text Box 38"/>
          <p:cNvSpPr txBox="1">
            <a:spLocks noChangeArrowheads="1"/>
          </p:cNvSpPr>
          <p:nvPr/>
        </p:nvSpPr>
        <p:spPr bwMode="auto">
          <a:xfrm>
            <a:off x="2209800" y="3657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Times New Roman" panose="02020603050405020304" pitchFamily="18" charset="0"/>
                <a:cs typeface="Times New Roman" panose="02020603050405020304" pitchFamily="18" charset="0"/>
              </a:rPr>
              <a:t>618 </a:t>
            </a:r>
            <a:r>
              <a:rPr lang="en-US" sz="2400" b="1">
                <a:latin typeface="Times New Roman" panose="02020603050405020304" pitchFamily="18"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cs typeface="Times New Roman" panose="02020603050405020304" pitchFamily="18" charset="0"/>
              </a:rPr>
              <a:t> 907</a:t>
            </a:r>
            <a:endParaRPr lang="en-US" sz="2400" b="1">
              <a:latin typeface="Times New Roman" panose="02020603050405020304" pitchFamily="18" charset="0"/>
              <a:cs typeface="Times New Roman" panose="02020603050405020304" pitchFamily="18" charset="0"/>
            </a:endParaRPr>
          </a:p>
        </p:txBody>
      </p:sp>
      <p:sp>
        <p:nvSpPr>
          <p:cNvPr id="36903" name="Text Box 39"/>
          <p:cNvSpPr txBox="1">
            <a:spLocks noChangeArrowheads="1"/>
          </p:cNvSpPr>
          <p:nvPr/>
        </p:nvSpPr>
        <p:spPr bwMode="auto">
          <a:xfrm>
            <a:off x="152400" y="46482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Minh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36904" name="Text Box 40"/>
          <p:cNvSpPr txBox="1">
            <a:spLocks noChangeArrowheads="1"/>
          </p:cNvSpPr>
          <p:nvPr/>
        </p:nvSpPr>
        <p:spPr bwMode="auto">
          <a:xfrm>
            <a:off x="2057400" y="4648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Times New Roman" panose="02020603050405020304" pitchFamily="18" charset="0"/>
                <a:cs typeface="Times New Roman" panose="02020603050405020304" pitchFamily="18" charset="0"/>
              </a:rPr>
              <a:t>1368 </a:t>
            </a:r>
            <a:r>
              <a:rPr lang="en-US" sz="2400" b="1">
                <a:latin typeface="Times New Roman" panose="02020603050405020304" pitchFamily="18"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cs typeface="Times New Roman" panose="02020603050405020304" pitchFamily="18" charset="0"/>
              </a:rPr>
              <a:t> 1644</a:t>
            </a:r>
            <a:endParaRPr lang="en-US" sz="2400" b="1">
              <a:latin typeface="Times New Roman" panose="02020603050405020304" pitchFamily="18" charset="0"/>
              <a:cs typeface="Times New Roman" panose="02020603050405020304" pitchFamily="18" charset="0"/>
            </a:endParaRPr>
          </a:p>
        </p:txBody>
      </p:sp>
      <p:sp>
        <p:nvSpPr>
          <p:cNvPr id="36905" name="Text Box 41"/>
          <p:cNvSpPr txBox="1">
            <a:spLocks noChangeArrowheads="1"/>
          </p:cNvSpPr>
          <p:nvPr/>
        </p:nvSpPr>
        <p:spPr bwMode="auto">
          <a:xfrm>
            <a:off x="0" y="58674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Thanh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36906" name="Text Box 42"/>
          <p:cNvSpPr txBox="1">
            <a:spLocks noChangeArrowheads="1"/>
          </p:cNvSpPr>
          <p:nvPr/>
        </p:nvSpPr>
        <p:spPr bwMode="auto">
          <a:xfrm>
            <a:off x="2133600" y="586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cs typeface="Times New Roman" panose="02020603050405020304" pitchFamily="18" charset="0"/>
              </a:rPr>
              <a:t>1644 </a:t>
            </a:r>
            <a:r>
              <a:rPr lang="en-US" sz="2400" b="1">
                <a:latin typeface="Times New Roman" panose="02020603050405020304" pitchFamily="18" charset="0"/>
                <a:cs typeface="Times New Roman" panose="02020603050405020304" pitchFamily="18" charset="0"/>
                <a:sym typeface="Wingdings" panose="05000000000000000000" pitchFamily="2" charset="2"/>
              </a:rPr>
              <a:t>-</a:t>
            </a:r>
            <a:r>
              <a:rPr lang="en-US" sz="2400" b="1">
                <a:latin typeface="Times New Roman" panose="02020603050405020304" pitchFamily="18" charset="0"/>
                <a:cs typeface="Times New Roman" panose="02020603050405020304" pitchFamily="18" charset="0"/>
              </a:rPr>
              <a:t> 1911</a:t>
            </a:r>
            <a:endParaRPr lang="en-US" sz="2400">
              <a:latin typeface="Times New Roman" panose="02020603050405020304" pitchFamily="18" charset="0"/>
              <a:cs typeface="Times New Roman" panose="02020603050405020304" pitchFamily="18" charset="0"/>
            </a:endParaRPr>
          </a:p>
        </p:txBody>
      </p:sp>
      <p:sp>
        <p:nvSpPr>
          <p:cNvPr id="20523" name="Text Box 43"/>
          <p:cNvSpPr txBox="1">
            <a:spLocks noChangeArrowheads="1"/>
          </p:cNvSpPr>
          <p:nvPr/>
        </p:nvSpPr>
        <p:spPr bwMode="auto">
          <a:xfrm>
            <a:off x="4191000" y="1600200"/>
            <a:ext cx="480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err="1">
                <a:latin typeface="Times New Roman" panose="02020603050405020304" pitchFamily="18" charset="0"/>
                <a:cs typeface="Times New Roman" panose="02020603050405020304" pitchFamily="18" charset="0"/>
              </a:rPr>
              <a:t>Tần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TQ,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6908" name="Text Box 44"/>
          <p:cNvSpPr txBox="1">
            <a:spLocks noChangeArrowheads="1"/>
          </p:cNvSpPr>
          <p:nvPr/>
        </p:nvSpPr>
        <p:spPr bwMode="auto">
          <a:xfrm>
            <a:off x="4267200" y="25908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Bang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PK TQ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6909" name="Text Box 45"/>
          <p:cNvSpPr txBox="1">
            <a:spLocks noChangeArrowheads="1"/>
          </p:cNvSpPr>
          <p:nvPr/>
        </p:nvSpPr>
        <p:spPr bwMode="auto">
          <a:xfrm>
            <a:off x="4267200" y="35814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6910" name="Text Box 46"/>
          <p:cNvSpPr txBox="1">
            <a:spLocks noChangeArrowheads="1"/>
          </p:cNvSpPr>
          <p:nvPr/>
        </p:nvSpPr>
        <p:spPr bwMode="auto">
          <a:xfrm>
            <a:off x="4267200" y="44196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a:latin typeface="Times New Roman" panose="02020603050405020304" pitchFamily="18" charset="0"/>
                <a:cs typeface="Times New Roman" panose="02020603050405020304" pitchFamily="18" charset="0"/>
              </a:rPr>
              <a:t>Chu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Minh.</a:t>
            </a:r>
            <a:endParaRPr lang="en-US" sz="2400" dirty="0">
              <a:latin typeface="Times New Roman" panose="02020603050405020304" pitchFamily="18" charset="0"/>
              <a:cs typeface="Times New Roman" panose="02020603050405020304" pitchFamily="18" charset="0"/>
            </a:endParaRPr>
          </a:p>
        </p:txBody>
      </p:sp>
      <p:sp>
        <p:nvSpPr>
          <p:cNvPr id="36911" name="Text Box 47"/>
          <p:cNvSpPr txBox="1">
            <a:spLocks noChangeArrowheads="1"/>
          </p:cNvSpPr>
          <p:nvPr/>
        </p:nvSpPr>
        <p:spPr bwMode="auto">
          <a:xfrm>
            <a:off x="4267200" y="556260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Thanh</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99"/>
                                        </p:tgtEl>
                                        <p:attrNameLst>
                                          <p:attrName>style.visibility</p:attrName>
                                        </p:attrNameLst>
                                      </p:cBhvr>
                                      <p:to>
                                        <p:strVal val="visible"/>
                                      </p:to>
                                    </p:set>
                                    <p:animEffect transition="in" filter="diamond(in)">
                                      <p:cBhvr>
                                        <p:cTn id="7" dur="2000"/>
                                        <p:tgtEl>
                                          <p:spTgt spid="368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6900"/>
                                        </p:tgtEl>
                                        <p:attrNameLst>
                                          <p:attrName>style.visibility</p:attrName>
                                        </p:attrNameLst>
                                      </p:cBhvr>
                                      <p:to>
                                        <p:strVal val="visible"/>
                                      </p:to>
                                    </p:set>
                                    <p:anim calcmode="lin" valueType="num">
                                      <p:cBhvr>
                                        <p:cTn id="12" dur="1000" fill="hold"/>
                                        <p:tgtEl>
                                          <p:spTgt spid="36900"/>
                                        </p:tgtEl>
                                        <p:attrNameLst>
                                          <p:attrName>ppt_w</p:attrName>
                                        </p:attrNameLst>
                                      </p:cBhvr>
                                      <p:tavLst>
                                        <p:tav tm="0">
                                          <p:val>
                                            <p:fltVal val="0"/>
                                          </p:val>
                                        </p:tav>
                                        <p:tav tm="100000">
                                          <p:val>
                                            <p:strVal val="#ppt_w"/>
                                          </p:val>
                                        </p:tav>
                                      </p:tavLst>
                                    </p:anim>
                                    <p:anim calcmode="lin" valueType="num">
                                      <p:cBhvr>
                                        <p:cTn id="13" dur="1000" fill="hold"/>
                                        <p:tgtEl>
                                          <p:spTgt spid="36900"/>
                                        </p:tgtEl>
                                        <p:attrNameLst>
                                          <p:attrName>ppt_h</p:attrName>
                                        </p:attrNameLst>
                                      </p:cBhvr>
                                      <p:tavLst>
                                        <p:tav tm="0">
                                          <p:val>
                                            <p:fltVal val="0"/>
                                          </p:val>
                                        </p:tav>
                                        <p:tav tm="100000">
                                          <p:val>
                                            <p:strVal val="#ppt_h"/>
                                          </p:val>
                                        </p:tav>
                                      </p:tavLst>
                                    </p:anim>
                                    <p:anim calcmode="lin" valueType="num">
                                      <p:cBhvr>
                                        <p:cTn id="14" dur="1000" fill="hold"/>
                                        <p:tgtEl>
                                          <p:spTgt spid="36900"/>
                                        </p:tgtEl>
                                        <p:attrNameLst>
                                          <p:attrName>style.rotation</p:attrName>
                                        </p:attrNameLst>
                                      </p:cBhvr>
                                      <p:tavLst>
                                        <p:tav tm="0">
                                          <p:val>
                                            <p:fltVal val="90"/>
                                          </p:val>
                                        </p:tav>
                                        <p:tav tm="100000">
                                          <p:val>
                                            <p:fltVal val="0"/>
                                          </p:val>
                                        </p:tav>
                                      </p:tavLst>
                                    </p:anim>
                                    <p:animEffect transition="in" filter="fade">
                                      <p:cBhvr>
                                        <p:cTn id="15" dur="1000"/>
                                        <p:tgtEl>
                                          <p:spTgt spid="36900"/>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6908"/>
                                        </p:tgtEl>
                                        <p:attrNameLst>
                                          <p:attrName>style.visibility</p:attrName>
                                        </p:attrNameLst>
                                      </p:cBhvr>
                                      <p:to>
                                        <p:strVal val="visible"/>
                                      </p:to>
                                    </p:set>
                                    <p:animEffect transition="in" filter="fade">
                                      <p:cBhvr>
                                        <p:cTn id="20" dur="1000"/>
                                        <p:tgtEl>
                                          <p:spTgt spid="36908"/>
                                        </p:tgtEl>
                                      </p:cBhvr>
                                    </p:animEffect>
                                    <p:anim calcmode="lin" valueType="num">
                                      <p:cBhvr>
                                        <p:cTn id="21" dur="1000" fill="hold"/>
                                        <p:tgtEl>
                                          <p:spTgt spid="36908"/>
                                        </p:tgtEl>
                                        <p:attrNameLst>
                                          <p:attrName>ppt_x</p:attrName>
                                        </p:attrNameLst>
                                      </p:cBhvr>
                                      <p:tavLst>
                                        <p:tav tm="0">
                                          <p:val>
                                            <p:strVal val="#ppt_x-.1"/>
                                          </p:val>
                                        </p:tav>
                                        <p:tav tm="100000">
                                          <p:val>
                                            <p:strVal val="#ppt_x"/>
                                          </p:val>
                                        </p:tav>
                                      </p:tavLst>
                                    </p:anim>
                                    <p:anim calcmode="lin" valueType="num">
                                      <p:cBhvr>
                                        <p:cTn id="22" dur="1000" fill="hold"/>
                                        <p:tgtEl>
                                          <p:spTgt spid="3690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36901"/>
                                        </p:tgtEl>
                                        <p:attrNameLst>
                                          <p:attrName>style.visibility</p:attrName>
                                        </p:attrNameLst>
                                      </p:cBhvr>
                                      <p:to>
                                        <p:strVal val="visible"/>
                                      </p:to>
                                    </p:set>
                                    <p:anim calcmode="lin" valueType="num">
                                      <p:cBhvr>
                                        <p:cTn id="27" dur="1000" fill="hold"/>
                                        <p:tgtEl>
                                          <p:spTgt spid="36901"/>
                                        </p:tgtEl>
                                        <p:attrNameLst>
                                          <p:attrName>ppt_w</p:attrName>
                                        </p:attrNameLst>
                                      </p:cBhvr>
                                      <p:tavLst>
                                        <p:tav tm="0">
                                          <p:val>
                                            <p:fltVal val="0"/>
                                          </p:val>
                                        </p:tav>
                                        <p:tav tm="100000">
                                          <p:val>
                                            <p:strVal val="#ppt_w"/>
                                          </p:val>
                                        </p:tav>
                                      </p:tavLst>
                                    </p:anim>
                                    <p:anim calcmode="lin" valueType="num">
                                      <p:cBhvr>
                                        <p:cTn id="28" dur="1000" fill="hold"/>
                                        <p:tgtEl>
                                          <p:spTgt spid="36901"/>
                                        </p:tgtEl>
                                        <p:attrNameLst>
                                          <p:attrName>ppt_h</p:attrName>
                                        </p:attrNameLst>
                                      </p:cBhvr>
                                      <p:tavLst>
                                        <p:tav tm="0">
                                          <p:val>
                                            <p:fltVal val="0"/>
                                          </p:val>
                                        </p:tav>
                                        <p:tav tm="100000">
                                          <p:val>
                                            <p:strVal val="#ppt_h"/>
                                          </p:val>
                                        </p:tav>
                                      </p:tavLst>
                                    </p:anim>
                                    <p:anim calcmode="lin" valueType="num">
                                      <p:cBhvr>
                                        <p:cTn id="29" dur="1000" fill="hold"/>
                                        <p:tgtEl>
                                          <p:spTgt spid="36901"/>
                                        </p:tgtEl>
                                        <p:attrNameLst>
                                          <p:attrName>style.rotation</p:attrName>
                                        </p:attrNameLst>
                                      </p:cBhvr>
                                      <p:tavLst>
                                        <p:tav tm="0">
                                          <p:val>
                                            <p:fltVal val="90"/>
                                          </p:val>
                                        </p:tav>
                                        <p:tav tm="100000">
                                          <p:val>
                                            <p:fltVal val="0"/>
                                          </p:val>
                                        </p:tav>
                                      </p:tavLst>
                                    </p:anim>
                                    <p:animEffect transition="in" filter="fade">
                                      <p:cBhvr>
                                        <p:cTn id="30" dur="1000"/>
                                        <p:tgtEl>
                                          <p:spTgt spid="36901"/>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36902"/>
                                        </p:tgtEl>
                                        <p:attrNameLst>
                                          <p:attrName>style.visibility</p:attrName>
                                        </p:attrNameLst>
                                      </p:cBhvr>
                                      <p:to>
                                        <p:strVal val="visible"/>
                                      </p:to>
                                    </p:set>
                                    <p:anim from="(-#ppt_w/2)" to="(#ppt_x)" calcmode="lin" valueType="num">
                                      <p:cBhvr>
                                        <p:cTn id="35" dur="600" fill="hold">
                                          <p:stCondLst>
                                            <p:cond delay="0"/>
                                          </p:stCondLst>
                                        </p:cTn>
                                        <p:tgtEl>
                                          <p:spTgt spid="36902"/>
                                        </p:tgtEl>
                                        <p:attrNameLst>
                                          <p:attrName>ppt_x</p:attrName>
                                        </p:attrNameLst>
                                      </p:cBhvr>
                                    </p:anim>
                                    <p:anim from="0" to="-1.0" calcmode="lin" valueType="num">
                                      <p:cBhvr>
                                        <p:cTn id="36" dur="200" decel="50000" autoRev="1" fill="hold">
                                          <p:stCondLst>
                                            <p:cond delay="600"/>
                                          </p:stCondLst>
                                        </p:cTn>
                                        <p:tgtEl>
                                          <p:spTgt spid="36902"/>
                                        </p:tgtEl>
                                        <p:attrNameLst>
                                          <p:attrName>xshear</p:attrName>
                                        </p:attrNameLst>
                                      </p:cBhvr>
                                    </p:anim>
                                    <p:animScale>
                                      <p:cBhvr>
                                        <p:cTn id="37" dur="200" decel="100000" autoRev="1" fill="hold">
                                          <p:stCondLst>
                                            <p:cond delay="600"/>
                                          </p:stCondLst>
                                        </p:cTn>
                                        <p:tgtEl>
                                          <p:spTgt spid="36902"/>
                                        </p:tgtEl>
                                      </p:cBhvr>
                                      <p:from x="100000" y="100000"/>
                                      <p:to x="80000" y="100000"/>
                                    </p:animScale>
                                    <p:anim by="(#ppt_h/3+#ppt_w*0.1)" calcmode="lin" valueType="num">
                                      <p:cBhvr additive="sum">
                                        <p:cTn id="38" dur="200" decel="100000" autoRev="1" fill="hold">
                                          <p:stCondLst>
                                            <p:cond delay="600"/>
                                          </p:stCondLst>
                                        </p:cTn>
                                        <p:tgtEl>
                                          <p:spTgt spid="36902"/>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36909"/>
                                        </p:tgtEl>
                                        <p:attrNameLst>
                                          <p:attrName>style.visibility</p:attrName>
                                        </p:attrNameLst>
                                      </p:cBhvr>
                                      <p:to>
                                        <p:strVal val="visible"/>
                                      </p:to>
                                    </p:set>
                                    <p:animEffect transition="in" filter="fade">
                                      <p:cBhvr>
                                        <p:cTn id="43" dur="1000"/>
                                        <p:tgtEl>
                                          <p:spTgt spid="36909"/>
                                        </p:tgtEl>
                                      </p:cBhvr>
                                    </p:animEffect>
                                    <p:anim calcmode="lin" valueType="num">
                                      <p:cBhvr>
                                        <p:cTn id="44" dur="1000" fill="hold"/>
                                        <p:tgtEl>
                                          <p:spTgt spid="36909"/>
                                        </p:tgtEl>
                                        <p:attrNameLst>
                                          <p:attrName>ppt_x</p:attrName>
                                        </p:attrNameLst>
                                      </p:cBhvr>
                                      <p:tavLst>
                                        <p:tav tm="0">
                                          <p:val>
                                            <p:strVal val="#ppt_x-.1"/>
                                          </p:val>
                                        </p:tav>
                                        <p:tav tm="100000">
                                          <p:val>
                                            <p:strVal val="#ppt_x"/>
                                          </p:val>
                                        </p:tav>
                                      </p:tavLst>
                                    </p:anim>
                                    <p:anim calcmode="lin" valueType="num">
                                      <p:cBhvr>
                                        <p:cTn id="45" dur="1000" fill="hold"/>
                                        <p:tgtEl>
                                          <p:spTgt spid="3690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36903"/>
                                        </p:tgtEl>
                                        <p:attrNameLst>
                                          <p:attrName>style.visibility</p:attrName>
                                        </p:attrNameLst>
                                      </p:cBhvr>
                                      <p:to>
                                        <p:strVal val="visible"/>
                                      </p:to>
                                    </p:set>
                                    <p:animEffect transition="in" filter="wedge">
                                      <p:cBhvr>
                                        <p:cTn id="50" dur="2000"/>
                                        <p:tgtEl>
                                          <p:spTgt spid="36903"/>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36904"/>
                                        </p:tgtEl>
                                        <p:attrNameLst>
                                          <p:attrName>style.visibility</p:attrName>
                                        </p:attrNameLst>
                                      </p:cBhvr>
                                      <p:to>
                                        <p:strVal val="visible"/>
                                      </p:to>
                                    </p:set>
                                    <p:animEffect transition="in" filter="fade">
                                      <p:cBhvr>
                                        <p:cTn id="55" dur="800" decel="100000"/>
                                        <p:tgtEl>
                                          <p:spTgt spid="36904"/>
                                        </p:tgtEl>
                                      </p:cBhvr>
                                    </p:animEffect>
                                    <p:anim calcmode="lin" valueType="num">
                                      <p:cBhvr>
                                        <p:cTn id="56" dur="800" decel="100000" fill="hold"/>
                                        <p:tgtEl>
                                          <p:spTgt spid="36904"/>
                                        </p:tgtEl>
                                        <p:attrNameLst>
                                          <p:attrName>style.rotation</p:attrName>
                                        </p:attrNameLst>
                                      </p:cBhvr>
                                      <p:tavLst>
                                        <p:tav tm="0">
                                          <p:val>
                                            <p:fltVal val="-90"/>
                                          </p:val>
                                        </p:tav>
                                        <p:tav tm="100000">
                                          <p:val>
                                            <p:fltVal val="0"/>
                                          </p:val>
                                        </p:tav>
                                      </p:tavLst>
                                    </p:anim>
                                    <p:anim calcmode="lin" valueType="num">
                                      <p:cBhvr>
                                        <p:cTn id="57" dur="800" decel="100000" fill="hold"/>
                                        <p:tgtEl>
                                          <p:spTgt spid="36904"/>
                                        </p:tgtEl>
                                        <p:attrNameLst>
                                          <p:attrName>ppt_x</p:attrName>
                                        </p:attrNameLst>
                                      </p:cBhvr>
                                      <p:tavLst>
                                        <p:tav tm="0">
                                          <p:val>
                                            <p:strVal val="#ppt_x+0.4"/>
                                          </p:val>
                                        </p:tav>
                                        <p:tav tm="100000">
                                          <p:val>
                                            <p:strVal val="#ppt_x-0.05"/>
                                          </p:val>
                                        </p:tav>
                                      </p:tavLst>
                                    </p:anim>
                                    <p:anim calcmode="lin" valueType="num">
                                      <p:cBhvr>
                                        <p:cTn id="58" dur="800" decel="100000" fill="hold"/>
                                        <p:tgtEl>
                                          <p:spTgt spid="3690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690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6904"/>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0" presetClass="entr" presetSubtype="0" fill="hold" grpId="0" nodeType="clickEffect">
                                  <p:stCondLst>
                                    <p:cond delay="0"/>
                                  </p:stCondLst>
                                  <p:iterate type="lt">
                                    <p:tmPct val="10000"/>
                                  </p:iterate>
                                  <p:childTnLst>
                                    <p:set>
                                      <p:cBhvr>
                                        <p:cTn id="64" dur="1" fill="hold">
                                          <p:stCondLst>
                                            <p:cond delay="0"/>
                                          </p:stCondLst>
                                        </p:cTn>
                                        <p:tgtEl>
                                          <p:spTgt spid="36910"/>
                                        </p:tgtEl>
                                        <p:attrNameLst>
                                          <p:attrName>style.visibility</p:attrName>
                                        </p:attrNameLst>
                                      </p:cBhvr>
                                      <p:to>
                                        <p:strVal val="visible"/>
                                      </p:to>
                                    </p:set>
                                    <p:animEffect transition="in" filter="fade">
                                      <p:cBhvr>
                                        <p:cTn id="65" dur="1000"/>
                                        <p:tgtEl>
                                          <p:spTgt spid="36910"/>
                                        </p:tgtEl>
                                      </p:cBhvr>
                                    </p:animEffect>
                                    <p:anim calcmode="lin" valueType="num">
                                      <p:cBhvr>
                                        <p:cTn id="66" dur="1000" fill="hold"/>
                                        <p:tgtEl>
                                          <p:spTgt spid="36910"/>
                                        </p:tgtEl>
                                        <p:attrNameLst>
                                          <p:attrName>ppt_x</p:attrName>
                                        </p:attrNameLst>
                                      </p:cBhvr>
                                      <p:tavLst>
                                        <p:tav tm="0">
                                          <p:val>
                                            <p:strVal val="#ppt_x-.1"/>
                                          </p:val>
                                        </p:tav>
                                        <p:tav tm="100000">
                                          <p:val>
                                            <p:strVal val="#ppt_x"/>
                                          </p:val>
                                        </p:tav>
                                      </p:tavLst>
                                    </p:anim>
                                    <p:anim calcmode="lin" valueType="num">
                                      <p:cBhvr>
                                        <p:cTn id="67" dur="1000" fill="hold"/>
                                        <p:tgtEl>
                                          <p:spTgt spid="36910"/>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36905"/>
                                        </p:tgtEl>
                                        <p:attrNameLst>
                                          <p:attrName>style.visibility</p:attrName>
                                        </p:attrNameLst>
                                      </p:cBhvr>
                                      <p:to>
                                        <p:strVal val="visible"/>
                                      </p:to>
                                    </p:set>
                                    <p:anim calcmode="lin" valueType="num">
                                      <p:cBhvr>
                                        <p:cTn id="72" dur="1000" fill="hold"/>
                                        <p:tgtEl>
                                          <p:spTgt spid="36905"/>
                                        </p:tgtEl>
                                        <p:attrNameLst>
                                          <p:attrName>ppt_w</p:attrName>
                                        </p:attrNameLst>
                                      </p:cBhvr>
                                      <p:tavLst>
                                        <p:tav tm="0">
                                          <p:val>
                                            <p:strVal val="#ppt_w*0.70"/>
                                          </p:val>
                                        </p:tav>
                                        <p:tav tm="100000">
                                          <p:val>
                                            <p:strVal val="#ppt_w"/>
                                          </p:val>
                                        </p:tav>
                                      </p:tavLst>
                                    </p:anim>
                                    <p:anim calcmode="lin" valueType="num">
                                      <p:cBhvr>
                                        <p:cTn id="73" dur="1000" fill="hold"/>
                                        <p:tgtEl>
                                          <p:spTgt spid="36905"/>
                                        </p:tgtEl>
                                        <p:attrNameLst>
                                          <p:attrName>ppt_h</p:attrName>
                                        </p:attrNameLst>
                                      </p:cBhvr>
                                      <p:tavLst>
                                        <p:tav tm="0">
                                          <p:val>
                                            <p:strVal val="#ppt_h"/>
                                          </p:val>
                                        </p:tav>
                                        <p:tav tm="100000">
                                          <p:val>
                                            <p:strVal val="#ppt_h"/>
                                          </p:val>
                                        </p:tav>
                                      </p:tavLst>
                                    </p:anim>
                                    <p:animEffect transition="in" filter="fade">
                                      <p:cBhvr>
                                        <p:cTn id="74" dur="1000"/>
                                        <p:tgtEl>
                                          <p:spTgt spid="36905"/>
                                        </p:tgtEl>
                                      </p:cBhvr>
                                    </p:animEffect>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36906"/>
                                        </p:tgtEl>
                                        <p:attrNameLst>
                                          <p:attrName>style.visibility</p:attrName>
                                        </p:attrNameLst>
                                      </p:cBhvr>
                                      <p:to>
                                        <p:strVal val="visible"/>
                                      </p:to>
                                    </p:set>
                                    <p:anim from="(-#ppt_w/2)" to="(#ppt_x)" calcmode="lin" valueType="num">
                                      <p:cBhvr>
                                        <p:cTn id="79" dur="600" fill="hold">
                                          <p:stCondLst>
                                            <p:cond delay="0"/>
                                          </p:stCondLst>
                                        </p:cTn>
                                        <p:tgtEl>
                                          <p:spTgt spid="36906"/>
                                        </p:tgtEl>
                                        <p:attrNameLst>
                                          <p:attrName>ppt_x</p:attrName>
                                        </p:attrNameLst>
                                      </p:cBhvr>
                                    </p:anim>
                                    <p:anim from="0" to="-1.0" calcmode="lin" valueType="num">
                                      <p:cBhvr>
                                        <p:cTn id="80" dur="200" decel="50000" autoRev="1" fill="hold">
                                          <p:stCondLst>
                                            <p:cond delay="600"/>
                                          </p:stCondLst>
                                        </p:cTn>
                                        <p:tgtEl>
                                          <p:spTgt spid="36906"/>
                                        </p:tgtEl>
                                        <p:attrNameLst>
                                          <p:attrName>xshear</p:attrName>
                                        </p:attrNameLst>
                                      </p:cBhvr>
                                    </p:anim>
                                    <p:animScale>
                                      <p:cBhvr>
                                        <p:cTn id="81" dur="200" decel="100000" autoRev="1" fill="hold">
                                          <p:stCondLst>
                                            <p:cond delay="600"/>
                                          </p:stCondLst>
                                        </p:cTn>
                                        <p:tgtEl>
                                          <p:spTgt spid="36906"/>
                                        </p:tgtEl>
                                      </p:cBhvr>
                                      <p:from x="100000" y="100000"/>
                                      <p:to x="80000" y="100000"/>
                                    </p:animScale>
                                    <p:anim by="(#ppt_h/3+#ppt_w*0.1)" calcmode="lin" valueType="num">
                                      <p:cBhvr additive="sum">
                                        <p:cTn id="82" dur="200" decel="100000" autoRev="1" fill="hold">
                                          <p:stCondLst>
                                            <p:cond delay="600"/>
                                          </p:stCondLst>
                                        </p:cTn>
                                        <p:tgtEl>
                                          <p:spTgt spid="36906"/>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40" presetClass="entr" presetSubtype="0" fill="hold" grpId="0" nodeType="clickEffect">
                                  <p:stCondLst>
                                    <p:cond delay="0"/>
                                  </p:stCondLst>
                                  <p:iterate type="lt">
                                    <p:tmPct val="10000"/>
                                  </p:iterate>
                                  <p:childTnLst>
                                    <p:set>
                                      <p:cBhvr>
                                        <p:cTn id="86" dur="1" fill="hold">
                                          <p:stCondLst>
                                            <p:cond delay="0"/>
                                          </p:stCondLst>
                                        </p:cTn>
                                        <p:tgtEl>
                                          <p:spTgt spid="36911"/>
                                        </p:tgtEl>
                                        <p:attrNameLst>
                                          <p:attrName>style.visibility</p:attrName>
                                        </p:attrNameLst>
                                      </p:cBhvr>
                                      <p:to>
                                        <p:strVal val="visible"/>
                                      </p:to>
                                    </p:set>
                                    <p:animEffect transition="in" filter="fade">
                                      <p:cBhvr>
                                        <p:cTn id="87" dur="1000"/>
                                        <p:tgtEl>
                                          <p:spTgt spid="36911"/>
                                        </p:tgtEl>
                                      </p:cBhvr>
                                    </p:animEffect>
                                    <p:anim calcmode="lin" valueType="num">
                                      <p:cBhvr>
                                        <p:cTn id="88" dur="1000" fill="hold"/>
                                        <p:tgtEl>
                                          <p:spTgt spid="36911"/>
                                        </p:tgtEl>
                                        <p:attrNameLst>
                                          <p:attrName>ppt_x</p:attrName>
                                        </p:attrNameLst>
                                      </p:cBhvr>
                                      <p:tavLst>
                                        <p:tav tm="0">
                                          <p:val>
                                            <p:strVal val="#ppt_x-.1"/>
                                          </p:val>
                                        </p:tav>
                                        <p:tav tm="100000">
                                          <p:val>
                                            <p:strVal val="#ppt_x"/>
                                          </p:val>
                                        </p:tav>
                                      </p:tavLst>
                                    </p:anim>
                                    <p:anim calcmode="lin" valueType="num">
                                      <p:cBhvr>
                                        <p:cTn id="89" dur="1000" fill="hold"/>
                                        <p:tgtEl>
                                          <p:spTgt spid="369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9" grpId="0"/>
      <p:bldP spid="36900" grpId="0"/>
      <p:bldP spid="36901" grpId="0"/>
      <p:bldP spid="36902" grpId="0"/>
      <p:bldP spid="36903" grpId="0"/>
      <p:bldP spid="36904" grpId="0"/>
      <p:bldP spid="36905" grpId="0"/>
      <p:bldP spid="36906" grpId="0"/>
      <p:bldP spid="36908" grpId="0"/>
      <p:bldP spid="36909" grpId="0"/>
      <p:bldP spid="36910" grpId="0"/>
      <p:bldP spid="369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88" y="2552700"/>
            <a:ext cx="1876425" cy="3009900"/>
          </a:xfrm>
          <a:prstGeom prst="rect">
            <a:avLst/>
          </a:prstGeom>
        </p:spPr>
      </p:pic>
      <p:sp>
        <p:nvSpPr>
          <p:cNvPr id="6" name="Cloud Callout 5"/>
          <p:cNvSpPr/>
          <p:nvPr/>
        </p:nvSpPr>
        <p:spPr>
          <a:xfrm>
            <a:off x="3352800" y="1295400"/>
            <a:ext cx="5334000" cy="2651919"/>
          </a:xfrm>
          <a:prstGeom prst="cloudCallout">
            <a:avLst>
              <a:gd name="adj1" fmla="val -67853"/>
              <a:gd name="adj2" fmla="val 2285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1341511" y="667305"/>
            <a:ext cx="4644669"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Hán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133600" y="1524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Tần</a:t>
            </a:r>
            <a:r>
              <a:rPr lang="en-US" sz="2000" b="1" dirty="0">
                <a:latin typeface="Times New Roman" panose="02020603050405020304" pitchFamily="18" charset="0"/>
                <a:cs typeface="Times New Roman" panose="02020603050405020304" pitchFamily="18" charset="0"/>
              </a:rPr>
              <a:t>:                      221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206 TCN</a:t>
            </a:r>
            <a:endParaRPr lang="en-US" sz="2000" b="1" dirty="0">
              <a:latin typeface="Times New Roman" panose="02020603050405020304" pitchFamily="18" charset="0"/>
              <a:cs typeface="Times New Roman" panose="02020603050405020304" pitchFamily="18" charset="0"/>
            </a:endParaRPr>
          </a:p>
        </p:txBody>
      </p:sp>
      <p:sp>
        <p:nvSpPr>
          <p:cNvPr id="15363" name="Rectangle 3"/>
          <p:cNvSpPr>
            <a:spLocks noChangeArrowheads="1"/>
          </p:cNvSpPr>
          <p:nvPr/>
        </p:nvSpPr>
        <p:spPr bwMode="auto">
          <a:xfrm>
            <a:off x="2133600" y="6096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r>
              <a:rPr lang="en-US" sz="2000" b="1" dirty="0">
                <a:latin typeface="Times New Roman" panose="02020603050405020304" pitchFamily="18" charset="0"/>
                <a:cs typeface="Times New Roman" panose="02020603050405020304" pitchFamily="18" charset="0"/>
              </a:rPr>
              <a:t>:                     206 TCN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220</a:t>
            </a:r>
            <a:endParaRPr lang="en-US" sz="2000" b="1" dirty="0">
              <a:latin typeface="Times New Roman" panose="02020603050405020304" pitchFamily="18" charset="0"/>
              <a:cs typeface="Times New Roman" panose="02020603050405020304" pitchFamily="18" charset="0"/>
            </a:endParaRPr>
          </a:p>
        </p:txBody>
      </p:sp>
      <p:sp>
        <p:nvSpPr>
          <p:cNvPr id="15364" name="Rectangle 4"/>
          <p:cNvSpPr>
            <a:spLocks noChangeArrowheads="1"/>
          </p:cNvSpPr>
          <p:nvPr/>
        </p:nvSpPr>
        <p:spPr bwMode="auto">
          <a:xfrm>
            <a:off x="2133600" y="10668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Tam </a:t>
            </a:r>
            <a:r>
              <a:rPr lang="en-US" sz="2000" b="1" dirty="0" err="1">
                <a:latin typeface="Times New Roman" panose="02020603050405020304" pitchFamily="18" charset="0"/>
                <a:cs typeface="Times New Roman" panose="02020603050405020304" pitchFamily="18" charset="0"/>
              </a:rPr>
              <a:t>Quốc</a:t>
            </a:r>
            <a:r>
              <a:rPr lang="en-US" sz="2000" b="1" dirty="0">
                <a:latin typeface="Times New Roman" panose="02020603050405020304" pitchFamily="18" charset="0"/>
                <a:cs typeface="Times New Roman" panose="02020603050405020304" pitchFamily="18" charset="0"/>
              </a:rPr>
              <a:t>:                 220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280</a:t>
            </a:r>
            <a:endParaRPr lang="en-US" sz="2000" b="1" dirty="0">
              <a:latin typeface="Times New Roman" panose="02020603050405020304" pitchFamily="18" charset="0"/>
              <a:cs typeface="Times New Roman" panose="02020603050405020304" pitchFamily="18" charset="0"/>
            </a:endParaRPr>
          </a:p>
        </p:txBody>
      </p:sp>
      <p:sp>
        <p:nvSpPr>
          <p:cNvPr id="15365" name="Rectangle 5"/>
          <p:cNvSpPr>
            <a:spLocks noChangeArrowheads="1"/>
          </p:cNvSpPr>
          <p:nvPr/>
        </p:nvSpPr>
        <p:spPr bwMode="auto">
          <a:xfrm>
            <a:off x="2133600" y="15240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Tấn</a:t>
            </a:r>
            <a:r>
              <a:rPr lang="en-US" sz="2000" b="1" dirty="0">
                <a:latin typeface="Times New Roman" panose="02020603050405020304" pitchFamily="18" charset="0"/>
                <a:cs typeface="Times New Roman" panose="02020603050405020304" pitchFamily="18" charset="0"/>
              </a:rPr>
              <a:t>:                     265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316</a:t>
            </a:r>
            <a:endParaRPr lang="en-US" sz="2000" b="1" dirty="0">
              <a:latin typeface="Times New Roman" panose="02020603050405020304" pitchFamily="18" charset="0"/>
              <a:cs typeface="Times New Roman" panose="02020603050405020304" pitchFamily="18" charset="0"/>
            </a:endParaRPr>
          </a:p>
        </p:txBody>
      </p:sp>
      <p:sp>
        <p:nvSpPr>
          <p:cNvPr id="15366" name="Rectangle 6"/>
          <p:cNvSpPr>
            <a:spLocks noChangeArrowheads="1"/>
          </p:cNvSpPr>
          <p:nvPr/>
        </p:nvSpPr>
        <p:spPr bwMode="auto">
          <a:xfrm>
            <a:off x="2133600" y="19812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Tấn</a:t>
            </a:r>
            <a:r>
              <a:rPr lang="en-US" sz="2000" b="1" dirty="0">
                <a:latin typeface="Times New Roman" panose="02020603050405020304" pitchFamily="18" charset="0"/>
                <a:cs typeface="Times New Roman" panose="02020603050405020304" pitchFamily="18" charset="0"/>
              </a:rPr>
              <a:t>:                  317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420</a:t>
            </a:r>
            <a:endParaRPr lang="en-US" sz="2000" b="1" dirty="0">
              <a:latin typeface="Times New Roman" panose="02020603050405020304" pitchFamily="18" charset="0"/>
              <a:cs typeface="Times New Roman" panose="02020603050405020304" pitchFamily="18" charset="0"/>
            </a:endParaRPr>
          </a:p>
        </p:txBody>
      </p:sp>
      <p:sp>
        <p:nvSpPr>
          <p:cNvPr id="15367" name="Rectangle 7"/>
          <p:cNvSpPr>
            <a:spLocks noChangeArrowheads="1"/>
          </p:cNvSpPr>
          <p:nvPr/>
        </p:nvSpPr>
        <p:spPr bwMode="auto">
          <a:xfrm>
            <a:off x="2133600" y="24384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Nam – </a:t>
            </a:r>
            <a:r>
              <a:rPr lang="en-US" sz="2000" b="1" dirty="0" err="1">
                <a:latin typeface="Times New Roman" panose="02020603050405020304" pitchFamily="18" charset="0"/>
                <a:cs typeface="Times New Roman" panose="02020603050405020304" pitchFamily="18" charset="0"/>
              </a:rPr>
              <a:t>Bắc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Triều</a:t>
            </a:r>
            <a:r>
              <a:rPr lang="en-US" sz="2000" b="1" dirty="0">
                <a:latin typeface="Times New Roman" panose="02020603050405020304" pitchFamily="18" charset="0"/>
                <a:cs typeface="Times New Roman" panose="02020603050405020304" pitchFamily="18" charset="0"/>
              </a:rPr>
              <a:t>:      420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589 </a:t>
            </a:r>
            <a:endParaRPr lang="en-US" sz="2000" b="1" dirty="0">
              <a:latin typeface="Times New Roman" panose="02020603050405020304" pitchFamily="18" charset="0"/>
              <a:cs typeface="Times New Roman" panose="02020603050405020304" pitchFamily="18" charset="0"/>
            </a:endParaRPr>
          </a:p>
        </p:txBody>
      </p:sp>
      <p:sp>
        <p:nvSpPr>
          <p:cNvPr id="15368" name="Rectangle 8"/>
          <p:cNvSpPr>
            <a:spLocks noChangeArrowheads="1"/>
          </p:cNvSpPr>
          <p:nvPr/>
        </p:nvSpPr>
        <p:spPr bwMode="auto">
          <a:xfrm>
            <a:off x="2133600" y="28956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Tuỳ</a:t>
            </a:r>
            <a:r>
              <a:rPr lang="en-US" sz="2000" b="1" dirty="0">
                <a:latin typeface="Times New Roman" panose="02020603050405020304" pitchFamily="18" charset="0"/>
                <a:cs typeface="Times New Roman" panose="02020603050405020304" pitchFamily="18" charset="0"/>
              </a:rPr>
              <a:t>:                             581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618</a:t>
            </a:r>
            <a:endParaRPr lang="en-US" sz="2000" b="1" dirty="0">
              <a:latin typeface="Times New Roman" panose="02020603050405020304" pitchFamily="18" charset="0"/>
              <a:cs typeface="Times New Roman" panose="02020603050405020304" pitchFamily="18" charset="0"/>
            </a:endParaRPr>
          </a:p>
        </p:txBody>
      </p:sp>
      <p:sp>
        <p:nvSpPr>
          <p:cNvPr id="15369" name="Rectangle 9"/>
          <p:cNvSpPr>
            <a:spLocks noChangeArrowheads="1"/>
          </p:cNvSpPr>
          <p:nvPr/>
        </p:nvSpPr>
        <p:spPr bwMode="auto">
          <a:xfrm>
            <a:off x="2133600" y="33528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618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907</a:t>
            </a:r>
            <a:endParaRPr lang="en-US" sz="2000" b="1" dirty="0">
              <a:latin typeface="Times New Roman" panose="02020603050405020304" pitchFamily="18" charset="0"/>
              <a:cs typeface="Times New Roman" panose="02020603050405020304" pitchFamily="18" charset="0"/>
            </a:endParaRPr>
          </a:p>
        </p:txBody>
      </p:sp>
      <p:sp>
        <p:nvSpPr>
          <p:cNvPr id="15370" name="Rectangle 10"/>
          <p:cNvSpPr>
            <a:spLocks noChangeArrowheads="1"/>
          </p:cNvSpPr>
          <p:nvPr/>
        </p:nvSpPr>
        <p:spPr bwMode="auto">
          <a:xfrm>
            <a:off x="2133600" y="38100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đại</a:t>
            </a:r>
            <a:r>
              <a:rPr lang="en-US" sz="2000" b="1" dirty="0">
                <a:latin typeface="Times New Roman" panose="02020603050405020304" pitchFamily="18" charset="0"/>
                <a:cs typeface="Times New Roman" panose="02020603050405020304" pitchFamily="18" charset="0"/>
              </a:rPr>
              <a:t>:                     907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960</a:t>
            </a:r>
            <a:endParaRPr lang="en-US" sz="2000" b="1" dirty="0">
              <a:latin typeface="Times New Roman" panose="02020603050405020304" pitchFamily="18" charset="0"/>
              <a:cs typeface="Times New Roman" panose="02020603050405020304" pitchFamily="18" charset="0"/>
            </a:endParaRPr>
          </a:p>
        </p:txBody>
      </p:sp>
      <p:sp>
        <p:nvSpPr>
          <p:cNvPr id="15371" name="Rectangle 11"/>
          <p:cNvSpPr>
            <a:spLocks noChangeArrowheads="1"/>
          </p:cNvSpPr>
          <p:nvPr/>
        </p:nvSpPr>
        <p:spPr bwMode="auto">
          <a:xfrm>
            <a:off x="2133600" y="42672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Tống</a:t>
            </a:r>
            <a:r>
              <a:rPr lang="en-US" sz="2000" b="1" dirty="0">
                <a:latin typeface="Times New Roman" panose="02020603050405020304" pitchFamily="18" charset="0"/>
                <a:cs typeface="Times New Roman" panose="02020603050405020304" pitchFamily="18" charset="0"/>
              </a:rPr>
              <a:t>:                         960 </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a:latin typeface="Times New Roman" panose="02020603050405020304" pitchFamily="18" charset="0"/>
                <a:cs typeface="Times New Roman" panose="02020603050405020304" pitchFamily="18" charset="0"/>
              </a:rPr>
              <a:t>1279</a:t>
            </a:r>
            <a:endParaRPr lang="en-US" sz="2000" b="1" dirty="0">
              <a:latin typeface="Times New Roman" panose="02020603050405020304" pitchFamily="18" charset="0"/>
              <a:cs typeface="Times New Roman" panose="02020603050405020304" pitchFamily="18" charset="0"/>
            </a:endParaRPr>
          </a:p>
        </p:txBody>
      </p:sp>
      <p:sp>
        <p:nvSpPr>
          <p:cNvPr id="15372" name="Rectangle 12"/>
          <p:cNvSpPr>
            <a:spLocks noChangeArrowheads="1"/>
          </p:cNvSpPr>
          <p:nvPr/>
        </p:nvSpPr>
        <p:spPr bwMode="auto">
          <a:xfrm>
            <a:off x="2133600" y="47244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1271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1368</a:t>
            </a:r>
            <a:endParaRPr lang="en-US" sz="2000" b="1" dirty="0">
              <a:latin typeface="Times New Roman" panose="02020603050405020304" pitchFamily="18" charset="0"/>
              <a:cs typeface="Times New Roman" panose="02020603050405020304" pitchFamily="18" charset="0"/>
            </a:endParaRPr>
          </a:p>
        </p:txBody>
      </p:sp>
      <p:sp>
        <p:nvSpPr>
          <p:cNvPr id="15373" name="Rectangle 13"/>
          <p:cNvSpPr>
            <a:spLocks noChangeArrowheads="1"/>
          </p:cNvSpPr>
          <p:nvPr/>
        </p:nvSpPr>
        <p:spPr bwMode="auto">
          <a:xfrm>
            <a:off x="2133600" y="51816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Minh:                        1368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1644</a:t>
            </a:r>
            <a:endParaRPr lang="en-US" sz="2000" b="1" dirty="0">
              <a:latin typeface="Times New Roman" panose="02020603050405020304" pitchFamily="18" charset="0"/>
              <a:cs typeface="Times New Roman" panose="02020603050405020304" pitchFamily="18" charset="0"/>
            </a:endParaRPr>
          </a:p>
        </p:txBody>
      </p:sp>
      <p:sp>
        <p:nvSpPr>
          <p:cNvPr id="15374" name="Rectangle 14"/>
          <p:cNvSpPr>
            <a:spLocks noChangeArrowheads="1"/>
          </p:cNvSpPr>
          <p:nvPr/>
        </p:nvSpPr>
        <p:spPr bwMode="auto">
          <a:xfrm>
            <a:off x="2133600" y="56388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ln>
          <a:effectLst/>
        </p:spPr>
        <p:txBody>
          <a:bodyPr wrap="none" anchor="ctr"/>
          <a:lstStyle/>
          <a:p>
            <a:pPr eaLnBrk="0" hangingPunct="0">
              <a:defRPr/>
            </a:pP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Thanh</a:t>
            </a:r>
            <a:r>
              <a:rPr lang="en-US" sz="2000" b="1" dirty="0">
                <a:latin typeface="Times New Roman" panose="02020603050405020304" pitchFamily="18" charset="0"/>
                <a:cs typeface="Times New Roman" panose="02020603050405020304" pitchFamily="18" charset="0"/>
              </a:rPr>
              <a:t>:                      1644 </a:t>
            </a:r>
            <a:r>
              <a:rPr lang="en-US"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latin typeface="Times New Roman" panose="02020603050405020304" pitchFamily="18" charset="0"/>
                <a:cs typeface="Times New Roman" panose="02020603050405020304" pitchFamily="18" charset="0"/>
              </a:rPr>
              <a:t> 1911</a:t>
            </a:r>
            <a:endParaRPr lang="en-US" sz="2000" b="1" dirty="0">
              <a:latin typeface="Times New Roman" panose="02020603050405020304" pitchFamily="18" charset="0"/>
              <a:cs typeface="Times New Roman" panose="02020603050405020304" pitchFamily="18" charset="0"/>
            </a:endParaRPr>
          </a:p>
        </p:txBody>
      </p:sp>
      <p:sp>
        <p:nvSpPr>
          <p:cNvPr id="15375" name="Rectangle 15"/>
          <p:cNvSpPr>
            <a:spLocks noChangeArrowheads="1"/>
          </p:cNvSpPr>
          <p:nvPr/>
        </p:nvSpPr>
        <p:spPr bwMode="auto">
          <a:xfrm>
            <a:off x="-79513" y="6234113"/>
            <a:ext cx="9223513" cy="623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2400" b="1" dirty="0">
                <a:solidFill>
                  <a:srgbClr val="000099"/>
                </a:solidFill>
                <a:latin typeface="Times New Roman" panose="02020603050405020304" pitchFamily="18" charset="0"/>
                <a:cs typeface="Times New Roman" panose="02020603050405020304" pitchFamily="18" charset="0"/>
              </a:rPr>
              <a:t>NIÊN BIỂU CÁC TRIỀU ĐẠI PHONG KIẾN Ở TRUNG QUỐC </a:t>
            </a:r>
            <a:endParaRPr lang="en-US" sz="2400" b="1" dirty="0">
              <a:solidFill>
                <a:srgbClr val="000099"/>
              </a:solidFill>
              <a:latin typeface="Times New Roman" panose="02020603050405020304" pitchFamily="18" charset="0"/>
              <a:cs typeface="Times New Roman" panose="02020603050405020304" pitchFamily="18" charset="0"/>
            </a:endParaRPr>
          </a:p>
        </p:txBody>
      </p:sp>
      <p:grpSp>
        <p:nvGrpSpPr>
          <p:cNvPr id="2" name="Group 16"/>
          <p:cNvGrpSpPr/>
          <p:nvPr/>
        </p:nvGrpSpPr>
        <p:grpSpPr bwMode="auto">
          <a:xfrm>
            <a:off x="1676400" y="104775"/>
            <a:ext cx="304800" cy="5943600"/>
            <a:chOff x="912" y="48"/>
            <a:chExt cx="330" cy="3744"/>
          </a:xfrm>
        </p:grpSpPr>
        <p:pic>
          <p:nvPicPr>
            <p:cNvPr id="17425" name="Picture 17" descr="bookani2"/>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12" y="206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bookani2"/>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12" y="2640"/>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bookani2"/>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12" y="48"/>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0" descr="bookani2"/>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12" y="38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descr="bookani2"/>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12" y="3168"/>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2" descr="bookani2"/>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912" y="350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 calcmode="lin" valueType="num">
                                      <p:cBhvr additive="base">
                                        <p:cTn id="7" dur="500" fill="hold"/>
                                        <p:tgtEl>
                                          <p:spTgt spid="15375"/>
                                        </p:tgtEl>
                                        <p:attrNameLst>
                                          <p:attrName>ppt_x</p:attrName>
                                        </p:attrNameLst>
                                      </p:cBhvr>
                                      <p:tavLst>
                                        <p:tav tm="0">
                                          <p:val>
                                            <p:strVal val="#ppt_x"/>
                                          </p:val>
                                        </p:tav>
                                        <p:tav tm="100000">
                                          <p:val>
                                            <p:strVal val="#ppt_x"/>
                                          </p:val>
                                        </p:tav>
                                      </p:tavLst>
                                    </p:anim>
                                    <p:anim calcmode="lin" valueType="num">
                                      <p:cBhvr additive="base">
                                        <p:cTn id="8" dur="500" fill="hold"/>
                                        <p:tgtEl>
                                          <p:spTgt spid="153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200"/>
                                        <p:tgtEl>
                                          <p:spTgt spid="1536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363"/>
                                        </p:tgtEl>
                                        <p:attrNameLst>
                                          <p:attrName>style.visibility</p:attrName>
                                        </p:attrNameLst>
                                      </p:cBhvr>
                                      <p:to>
                                        <p:strVal val="visible"/>
                                      </p:to>
                                    </p:set>
                                    <p:animEffect transition="in" filter="fade">
                                      <p:cBhvr>
                                        <p:cTn id="16" dur="200"/>
                                        <p:tgtEl>
                                          <p:spTgt spid="1536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364"/>
                                        </p:tgtEl>
                                        <p:attrNameLst>
                                          <p:attrName>style.visibility</p:attrName>
                                        </p:attrNameLst>
                                      </p:cBhvr>
                                      <p:to>
                                        <p:strVal val="visible"/>
                                      </p:to>
                                    </p:set>
                                    <p:animEffect transition="in" filter="fade">
                                      <p:cBhvr>
                                        <p:cTn id="20" dur="200"/>
                                        <p:tgtEl>
                                          <p:spTgt spid="1536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fade">
                                      <p:cBhvr>
                                        <p:cTn id="24" dur="200"/>
                                        <p:tgtEl>
                                          <p:spTgt spid="1536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366"/>
                                        </p:tgtEl>
                                        <p:attrNameLst>
                                          <p:attrName>style.visibility</p:attrName>
                                        </p:attrNameLst>
                                      </p:cBhvr>
                                      <p:to>
                                        <p:strVal val="visible"/>
                                      </p:to>
                                    </p:set>
                                    <p:animEffect transition="in" filter="fade">
                                      <p:cBhvr>
                                        <p:cTn id="28" dur="200"/>
                                        <p:tgtEl>
                                          <p:spTgt spid="1536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5367"/>
                                        </p:tgtEl>
                                        <p:attrNameLst>
                                          <p:attrName>style.visibility</p:attrName>
                                        </p:attrNameLst>
                                      </p:cBhvr>
                                      <p:to>
                                        <p:strVal val="visible"/>
                                      </p:to>
                                    </p:set>
                                    <p:animEffect transition="in" filter="fade">
                                      <p:cBhvr>
                                        <p:cTn id="32" dur="200"/>
                                        <p:tgtEl>
                                          <p:spTgt spid="1536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5368"/>
                                        </p:tgtEl>
                                        <p:attrNameLst>
                                          <p:attrName>style.visibility</p:attrName>
                                        </p:attrNameLst>
                                      </p:cBhvr>
                                      <p:to>
                                        <p:strVal val="visible"/>
                                      </p:to>
                                    </p:set>
                                    <p:animEffect transition="in" filter="fade">
                                      <p:cBhvr>
                                        <p:cTn id="36" dur="200"/>
                                        <p:tgtEl>
                                          <p:spTgt spid="15368"/>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5369"/>
                                        </p:tgtEl>
                                        <p:attrNameLst>
                                          <p:attrName>style.visibility</p:attrName>
                                        </p:attrNameLst>
                                      </p:cBhvr>
                                      <p:to>
                                        <p:strVal val="visible"/>
                                      </p:to>
                                    </p:set>
                                    <p:animEffect transition="in" filter="fade">
                                      <p:cBhvr>
                                        <p:cTn id="40" dur="200"/>
                                        <p:tgtEl>
                                          <p:spTgt spid="15369"/>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5370"/>
                                        </p:tgtEl>
                                        <p:attrNameLst>
                                          <p:attrName>style.visibility</p:attrName>
                                        </p:attrNameLst>
                                      </p:cBhvr>
                                      <p:to>
                                        <p:strVal val="visible"/>
                                      </p:to>
                                    </p:set>
                                    <p:animEffect transition="in" filter="fade">
                                      <p:cBhvr>
                                        <p:cTn id="44" dur="200"/>
                                        <p:tgtEl>
                                          <p:spTgt spid="15370"/>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5371"/>
                                        </p:tgtEl>
                                        <p:attrNameLst>
                                          <p:attrName>style.visibility</p:attrName>
                                        </p:attrNameLst>
                                      </p:cBhvr>
                                      <p:to>
                                        <p:strVal val="visible"/>
                                      </p:to>
                                    </p:set>
                                    <p:animEffect transition="in" filter="fade">
                                      <p:cBhvr>
                                        <p:cTn id="48" dur="200"/>
                                        <p:tgtEl>
                                          <p:spTgt spid="15371"/>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5372"/>
                                        </p:tgtEl>
                                        <p:attrNameLst>
                                          <p:attrName>style.visibility</p:attrName>
                                        </p:attrNameLst>
                                      </p:cBhvr>
                                      <p:to>
                                        <p:strVal val="visible"/>
                                      </p:to>
                                    </p:set>
                                    <p:animEffect transition="in" filter="fade">
                                      <p:cBhvr>
                                        <p:cTn id="52" dur="200"/>
                                        <p:tgtEl>
                                          <p:spTgt spid="15372"/>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5373"/>
                                        </p:tgtEl>
                                        <p:attrNameLst>
                                          <p:attrName>style.visibility</p:attrName>
                                        </p:attrNameLst>
                                      </p:cBhvr>
                                      <p:to>
                                        <p:strVal val="visible"/>
                                      </p:to>
                                    </p:set>
                                    <p:animEffect transition="in" filter="fade">
                                      <p:cBhvr>
                                        <p:cTn id="56" dur="200"/>
                                        <p:tgtEl>
                                          <p:spTgt spid="1537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15374"/>
                                        </p:tgtEl>
                                        <p:attrNameLst>
                                          <p:attrName>style.visibility</p:attrName>
                                        </p:attrNameLst>
                                      </p:cBhvr>
                                      <p:to>
                                        <p:strVal val="visible"/>
                                      </p:to>
                                    </p:set>
                                    <p:animEffect transition="in" filter="fade">
                                      <p:cBhvr>
                                        <p:cTn id="60" dur="200"/>
                                        <p:tgtEl>
                                          <p:spTgt spid="1537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P spid="15373" grpId="0" animBg="1"/>
      <p:bldP spid="15374" grpId="0" animBg="1"/>
      <p:bldP spid="153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1" y="0"/>
            <a:ext cx="8839200" cy="986913"/>
          </a:xfrm>
        </p:spPr>
        <p:txBody>
          <a:bodyPr>
            <a:normAutofit/>
          </a:bodyPr>
          <a:lstStyle/>
          <a:p>
            <a:pPr>
              <a:spcBef>
                <a:spcPct val="50000"/>
              </a:spcBef>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5: TRUNG QUỐC THỜI PHONG KIẾN</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863204" y="952500"/>
            <a:ext cx="82296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63204" y="1676400"/>
            <a:ext cx="5206604" cy="2594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90600" y="1600200"/>
            <a:ext cx="7620000" cy="3880871"/>
          </a:xfrm>
          <a:prstGeom prst="rect">
            <a:avLst/>
          </a:prstGeom>
        </p:spPr>
        <p:txBody>
          <a:bodyPr wrap="square">
            <a:spAutoFit/>
          </a:bodyPr>
          <a:lstStyle/>
          <a:p>
            <a:pPr indent="-57150" algn="just">
              <a:lnSpc>
                <a:spcPct val="115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latin typeface="Times New Roman" panose="02020603050405020304" pitchFamily="18" charset="0"/>
                <a:ea typeface="Calibri" panose="020F0502020204030204" pitchFamily="34" charset="0"/>
                <a:cs typeface="Times New Roman" panose="02020603050405020304" pitchFamily="18" charset="0"/>
              </a:rPr>
              <a:t>: Tam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(La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Nại</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400" dirty="0">
                <a:latin typeface="Times New Roman" panose="02020603050405020304" pitchFamily="18" charset="0"/>
                <a:ea typeface="Calibri" panose="020F0502020204030204" pitchFamily="34" charset="0"/>
                <a:cs typeface="Times New Roman" panose="02020603050405020304" pitchFamily="18" charset="0"/>
              </a:rPr>
              <a:t> du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Thừa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5: TRUNG QUỐC THỜI PHONG KIẾN</a:t>
            </a:r>
            <a:endParaRPr lang="vi-VN" sz="2800" dirty="0"/>
          </a:p>
        </p:txBody>
      </p:sp>
      <p:sp>
        <p:nvSpPr>
          <p:cNvPr id="3" name="Content Placeholder 2"/>
          <p:cNvSpPr>
            <a:spLocks noGrp="1"/>
          </p:cNvSpPr>
          <p:nvPr>
            <p:ph idx="1"/>
          </p:nvPr>
        </p:nvSpPr>
        <p:spPr>
          <a:xfrm>
            <a:off x="457200" y="1874837"/>
            <a:ext cx="8229600" cy="4525963"/>
          </a:xfrm>
        </p:spPr>
        <p:txBody>
          <a:bodyPr>
            <a:normAutofit/>
          </a:bodyPr>
          <a:lstStyle/>
          <a:p>
            <a:pPr marL="285750" indent="0" algn="just">
              <a:lnSpc>
                <a:spcPct val="115000"/>
              </a:lnSpc>
              <a:spcAft>
                <a:spcPts val="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d. Khoa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kĩ</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0" algn="just">
              <a:lnSpc>
                <a:spcPct val="115000"/>
              </a:lnSpc>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0" algn="just">
              <a:lnSpc>
                <a:spcPct val="115000"/>
              </a:lnSpc>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in, la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súng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0" algn="just">
              <a:lnSpc>
                <a:spcPct val="115000"/>
              </a:lnSpc>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latin typeface="Times New Roman" panose="02020603050405020304" pitchFamily="18" charset="0"/>
                <a:ea typeface="Calibri" panose="020F0502020204030204" pitchFamily="34" charset="0"/>
                <a:cs typeface="Times New Roman" panose="02020603050405020304" pitchFamily="18" charset="0"/>
              </a:rPr>
              <a:t> nay.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endParaRPr lang="vi-VN" sz="2400" dirty="0"/>
          </a:p>
        </p:txBody>
      </p:sp>
      <p:sp>
        <p:nvSpPr>
          <p:cNvPr id="4" name="Rectangle 3"/>
          <p:cNvSpPr/>
          <p:nvPr/>
        </p:nvSpPr>
        <p:spPr>
          <a:xfrm>
            <a:off x="838200" y="1219200"/>
            <a:ext cx="6274923"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confuci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191" y="-33130"/>
            <a:ext cx="4777409" cy="651013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2472" name="Object 2"/>
          <p:cNvGraphicFramePr>
            <a:graphicFrameLocks noGrp="1" noChangeAspect="1"/>
          </p:cNvGraphicFramePr>
          <p:nvPr>
            <p:ph/>
          </p:nvPr>
        </p:nvGraphicFramePr>
        <p:xfrm>
          <a:off x="4800599" y="0"/>
          <a:ext cx="4393095" cy="6477000"/>
        </p:xfrm>
        <a:graphic>
          <a:graphicData uri="http://schemas.openxmlformats.org/presentationml/2006/ole">
            <mc:AlternateContent xmlns:mc="http://schemas.openxmlformats.org/markup-compatibility/2006">
              <mc:Choice xmlns:v="urn:schemas-microsoft-com:vml" Requires="v">
                <p:oleObj spid="_x0000_s8248" name="Document" r:id="rId2" imgW="4858385" imgH="3244850" progId="Word.Document.8">
                  <p:embed/>
                </p:oleObj>
              </mc:Choice>
              <mc:Fallback>
                <p:oleObj name="Document" r:id="rId2" imgW="4858385" imgH="3244850" progId="Word.Document.8">
                  <p:embed/>
                  <p:pic>
                    <p:nvPicPr>
                      <p:cNvPr id="0" name="Picture 8247"/>
                      <p:cNvPicPr>
                        <a:picLocks noChangeAspect="1" noChangeArrowheads="1"/>
                      </p:cNvPicPr>
                      <p:nvPr/>
                    </p:nvPicPr>
                    <p:blipFill>
                      <a:blip r:embed="rId3"/>
                      <a:srcRect/>
                      <a:stretch>
                        <a:fillRect/>
                      </a:stretch>
                    </p:blipFill>
                    <p:spPr bwMode="auto">
                      <a:xfrm>
                        <a:off x="4800599" y="0"/>
                        <a:ext cx="4393095" cy="6477000"/>
                      </a:xfrm>
                      <a:prstGeom prst="rect">
                        <a:avLst/>
                      </a:prstGeom>
                      <a:noFill/>
                      <a:ln>
                        <a:noFill/>
                      </a:ln>
                      <a:effectLst/>
                    </p:spPr>
                  </p:pic>
                </p:oleObj>
              </mc:Fallback>
            </mc:AlternateContent>
          </a:graphicData>
        </a:graphic>
      </p:graphicFrame>
      <p:sp>
        <p:nvSpPr>
          <p:cNvPr id="62476" name="Text Box 12"/>
          <p:cNvSpPr txBox="1">
            <a:spLocks noChangeArrowheads="1"/>
          </p:cNvSpPr>
          <p:nvPr/>
        </p:nvSpPr>
        <p:spPr bwMode="auto">
          <a:xfrm>
            <a:off x="5791200" y="6400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FF0000"/>
                </a:solidFill>
                <a:latin typeface="Times New Roman" panose="02020603050405020304" pitchFamily="18" charset="0"/>
              </a:rPr>
              <a:t>Bia </a:t>
            </a:r>
            <a:r>
              <a:rPr lang="en-US" sz="2400" b="1" dirty="0" err="1">
                <a:solidFill>
                  <a:srgbClr val="FF0000"/>
                </a:solidFill>
                <a:latin typeface="Times New Roman" panose="02020603050405020304" pitchFamily="18" charset="0"/>
              </a:rPr>
              <a:t>mộ</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Khổng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Tử</a:t>
            </a:r>
            <a:endParaRPr lang="en-US" sz="2400" b="1" dirty="0">
              <a:solidFill>
                <a:srgbClr val="FF0000"/>
              </a:solidFill>
              <a:latin typeface="Times New Roman" panose="02020603050405020304" pitchFamily="18" charset="0"/>
            </a:endParaRPr>
          </a:p>
        </p:txBody>
      </p:sp>
      <p:sp>
        <p:nvSpPr>
          <p:cNvPr id="62477" name="Text Box 13"/>
          <p:cNvSpPr txBox="1">
            <a:spLocks noChangeArrowheads="1"/>
          </p:cNvSpPr>
          <p:nvPr/>
        </p:nvSpPr>
        <p:spPr bwMode="auto">
          <a:xfrm>
            <a:off x="-76200" y="6400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sz="2400" b="1" dirty="0" err="1">
                <a:solidFill>
                  <a:srgbClr val="FF0000"/>
                </a:solidFill>
                <a:latin typeface="Times New Roman" panose="02020603050405020304" pitchFamily="18" charset="0"/>
              </a:rPr>
              <a:t>Khổng</a:t>
            </a:r>
            <a:r>
              <a:rPr lang="fr-FR" sz="2400" b="1" dirty="0">
                <a:solidFill>
                  <a:srgbClr val="FF0000"/>
                </a:solidFill>
                <a:latin typeface="Times New Roman" panose="02020603050405020304" pitchFamily="18" charset="0"/>
              </a:rPr>
              <a:t> </a:t>
            </a:r>
            <a:r>
              <a:rPr lang="fr-FR" sz="2400" b="1" dirty="0" err="1">
                <a:solidFill>
                  <a:srgbClr val="FF0000"/>
                </a:solidFill>
                <a:latin typeface="Times New Roman" panose="02020603050405020304" pitchFamily="18" charset="0"/>
              </a:rPr>
              <a:t>Tử</a:t>
            </a:r>
            <a:r>
              <a:rPr lang="en-US" sz="2400" b="1" dirty="0">
                <a:solidFill>
                  <a:srgbClr val="FF0000"/>
                </a:solidFill>
                <a:latin typeface="Times New Roman" panose="02020603050405020304" pitchFamily="18" charset="0"/>
              </a:rPr>
              <a:t> (551 - 479 )</a:t>
            </a:r>
            <a:r>
              <a:rPr lang="fr-FR" sz="2400" b="1" dirty="0">
                <a:solidFill>
                  <a:srgbClr val="FF0000"/>
                </a:solidFill>
                <a:latin typeface="Times New Roman" panose="02020603050405020304" pitchFamily="18" charset="0"/>
              </a:rPr>
              <a:t> </a:t>
            </a:r>
            <a:endParaRPr lang="fr-FR" sz="2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plus(in)">
                                      <p:cBhvr>
                                        <p:cTn id="7" dur="1000"/>
                                        <p:tgtEl>
                                          <p:spTgt spid="62468"/>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62472"/>
                                        </p:tgtEl>
                                        <p:attrNameLst>
                                          <p:attrName>style.visibility</p:attrName>
                                        </p:attrNameLst>
                                      </p:cBhvr>
                                      <p:to>
                                        <p:strVal val="visible"/>
                                      </p:to>
                                    </p:set>
                                    <p:animEffect transition="in" filter="plus(in)">
                                      <p:cBhvr>
                                        <p:cTn id="11" dur="1000"/>
                                        <p:tgtEl>
                                          <p:spTgt spid="62472"/>
                                        </p:tgtEl>
                                      </p:cBhvr>
                                    </p:animEffect>
                                  </p:childTnLst>
                                </p:cTn>
                              </p:par>
                            </p:childTnLst>
                          </p:cTn>
                        </p:par>
                        <p:par>
                          <p:cTn id="12" fill="hold">
                            <p:stCondLst>
                              <p:cond delay="2000"/>
                            </p:stCondLst>
                            <p:childTnLst>
                              <p:par>
                                <p:cTn id="13" presetID="13" presetClass="entr" presetSubtype="16" fill="hold" grpId="0" nodeType="afterEffect">
                                  <p:stCondLst>
                                    <p:cond delay="0"/>
                                  </p:stCondLst>
                                  <p:childTnLst>
                                    <p:set>
                                      <p:cBhvr>
                                        <p:cTn id="14" dur="1" fill="hold">
                                          <p:stCondLst>
                                            <p:cond delay="0"/>
                                          </p:stCondLst>
                                        </p:cTn>
                                        <p:tgtEl>
                                          <p:spTgt spid="62476"/>
                                        </p:tgtEl>
                                        <p:attrNameLst>
                                          <p:attrName>style.visibility</p:attrName>
                                        </p:attrNameLst>
                                      </p:cBhvr>
                                      <p:to>
                                        <p:strVal val="visible"/>
                                      </p:to>
                                    </p:set>
                                    <p:animEffect transition="in" filter="plus(in)">
                                      <p:cBhvr>
                                        <p:cTn id="15" dur="1000"/>
                                        <p:tgtEl>
                                          <p:spTgt spid="62476"/>
                                        </p:tgtEl>
                                      </p:cBhvr>
                                    </p:animEffect>
                                  </p:childTnLst>
                                </p:cTn>
                              </p:par>
                              <p:par>
                                <p:cTn id="16" presetID="31" presetClass="entr" presetSubtype="0" fill="hold" grpId="0" nodeType="withEffect">
                                  <p:stCondLst>
                                    <p:cond delay="0"/>
                                  </p:stCondLst>
                                  <p:iterate type="lt">
                                    <p:tmPct val="5000"/>
                                  </p:iterate>
                                  <p:childTnLst>
                                    <p:set>
                                      <p:cBhvr>
                                        <p:cTn id="17" dur="1" fill="hold">
                                          <p:stCondLst>
                                            <p:cond delay="0"/>
                                          </p:stCondLst>
                                        </p:cTn>
                                        <p:tgtEl>
                                          <p:spTgt spid="62477"/>
                                        </p:tgtEl>
                                        <p:attrNameLst>
                                          <p:attrName>style.visibility</p:attrName>
                                        </p:attrNameLst>
                                      </p:cBhvr>
                                      <p:to>
                                        <p:strVal val="visible"/>
                                      </p:to>
                                    </p:set>
                                    <p:anim calcmode="lin" valueType="num">
                                      <p:cBhvr>
                                        <p:cTn id="18" dur="1000" fill="hold"/>
                                        <p:tgtEl>
                                          <p:spTgt spid="62477"/>
                                        </p:tgtEl>
                                        <p:attrNameLst>
                                          <p:attrName>ppt_w</p:attrName>
                                        </p:attrNameLst>
                                      </p:cBhvr>
                                      <p:tavLst>
                                        <p:tav tm="0">
                                          <p:val>
                                            <p:fltVal val="0"/>
                                          </p:val>
                                        </p:tav>
                                        <p:tav tm="100000">
                                          <p:val>
                                            <p:strVal val="#ppt_w"/>
                                          </p:val>
                                        </p:tav>
                                      </p:tavLst>
                                    </p:anim>
                                    <p:anim calcmode="lin" valueType="num">
                                      <p:cBhvr>
                                        <p:cTn id="19" dur="1000" fill="hold"/>
                                        <p:tgtEl>
                                          <p:spTgt spid="62477"/>
                                        </p:tgtEl>
                                        <p:attrNameLst>
                                          <p:attrName>ppt_h</p:attrName>
                                        </p:attrNameLst>
                                      </p:cBhvr>
                                      <p:tavLst>
                                        <p:tav tm="0">
                                          <p:val>
                                            <p:fltVal val="0"/>
                                          </p:val>
                                        </p:tav>
                                        <p:tav tm="100000">
                                          <p:val>
                                            <p:strVal val="#ppt_h"/>
                                          </p:val>
                                        </p:tav>
                                      </p:tavLst>
                                    </p:anim>
                                    <p:anim calcmode="lin" valueType="num">
                                      <p:cBhvr>
                                        <p:cTn id="20" dur="1000" fill="hold"/>
                                        <p:tgtEl>
                                          <p:spTgt spid="62477"/>
                                        </p:tgtEl>
                                        <p:attrNameLst>
                                          <p:attrName>style.rotation</p:attrName>
                                        </p:attrNameLst>
                                      </p:cBhvr>
                                      <p:tavLst>
                                        <p:tav tm="0">
                                          <p:val>
                                            <p:fltVal val="90"/>
                                          </p:val>
                                        </p:tav>
                                        <p:tav tm="100000">
                                          <p:val>
                                            <p:fltVal val="0"/>
                                          </p:val>
                                        </p:tav>
                                      </p:tavLst>
                                    </p:anim>
                                    <p:animEffect transition="in" filter="fade">
                                      <p:cBhvr>
                                        <p:cTn id="21" dur="1000"/>
                                        <p:tgtEl>
                                          <p:spTgt spid="6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p:bldP spid="6247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0" y="0"/>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3200400" y="2789903"/>
          <a:ext cx="5562600" cy="403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4343400" y="455474"/>
            <a:ext cx="4800600" cy="3046988"/>
          </a:xfrm>
          <a:prstGeom prst="rect">
            <a:avLst/>
          </a:prstGeom>
        </p:spPr>
        <p:txBody>
          <a:bodyPr wrap="square">
            <a:spAutoFit/>
          </a:bodyPr>
          <a:lstStyle/>
          <a:p>
            <a:pPr algn="just"/>
            <a:r>
              <a:rPr lang="en-US" sz="2400" dirty="0">
                <a:solidFill>
                  <a:srgbClr val="FF0000"/>
                </a:solidFill>
                <a:latin typeface="Times New Roman" panose="02020603050405020304" pitchFamily="18" charset="0"/>
              </a:rPr>
              <a:t>Theo </a:t>
            </a:r>
            <a:r>
              <a:rPr lang="en-US" sz="2400" dirty="0" err="1">
                <a:solidFill>
                  <a:srgbClr val="FF0000"/>
                </a:solidFill>
                <a:latin typeface="Times New Roman" panose="02020603050405020304" pitchFamily="18" charset="0"/>
              </a:rPr>
              <a:t>chiết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tự</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Trung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Hoa</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chữ</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được</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tạo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bởi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chữ</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Nhân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là</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người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đứng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bên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chữ</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Nhu</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có</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nghĩa</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là</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cần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dùng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Vậy</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Nho</a:t>
            </a:r>
            <a:r>
              <a:rPr lang="en-US" sz="2400" dirty="0">
                <a:solidFill>
                  <a:srgbClr val="FF0000"/>
                </a:solidFill>
                <a:latin typeface="Times New Roman" panose="02020603050405020304" pitchFamily="18" charset="0"/>
              </a:rPr>
              <a:t> Gia </a:t>
            </a:r>
            <a:r>
              <a:rPr lang="en-US" sz="2400" dirty="0" err="1">
                <a:solidFill>
                  <a:srgbClr val="FF0000"/>
                </a:solidFill>
                <a:latin typeface="Times New Roman" panose="02020603050405020304" pitchFamily="18" charset="0"/>
              </a:rPr>
              <a:t>là</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loại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người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cần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dùng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để</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giúp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ích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xã</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hội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mọi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người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biết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cách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cư</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xử</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hành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động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làm</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sao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hợp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với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lẽ</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Trời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với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tình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Người</a:t>
            </a:r>
            <a:r>
              <a:rPr lang="en-US" sz="2400" dirty="0">
                <a:solidFill>
                  <a:srgbClr val="FF0000"/>
                </a:solidFill>
                <a:latin typeface="Times New Roman" panose="02020603050405020304" pitchFamily="18" charset="0"/>
              </a:rPr>
              <a:t>. </a:t>
            </a:r>
            <a:endParaRPr 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p:cNvSpPr>
            <a:spLocks noChangeArrowheads="1" noChangeShapeType="1" noTextEdit="1"/>
          </p:cNvSpPr>
          <p:nvPr/>
        </p:nvSpPr>
        <p:spPr bwMode="auto">
          <a:xfrm>
            <a:off x="1143000" y="6457950"/>
            <a:ext cx="1447800" cy="4000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sz="2800" kern="10" dirty="0" err="1">
                <a:solidFill>
                  <a:srgbClr val="FF0000"/>
                </a:solidFill>
                <a:highlight>
                  <a:srgbClr val="FFFF00"/>
                </a:highlight>
                <a:latin typeface="Times New Roman" panose="02020603050405020304"/>
                <a:cs typeface="Times New Roman" panose="02020603050405020304"/>
              </a:rPr>
              <a:t>Khổng</a:t>
            </a:r>
            <a:r>
              <a:rPr lang="en-US" sz="2800" kern="10" dirty="0">
                <a:solidFill>
                  <a:srgbClr val="FF0000"/>
                </a:solidFill>
                <a:highlight>
                  <a:srgbClr val="FFFF00"/>
                </a:highlight>
                <a:latin typeface="Times New Roman" panose="02020603050405020304"/>
                <a:cs typeface="Times New Roman" panose="02020603050405020304"/>
              </a:rPr>
              <a:t> </a:t>
            </a:r>
            <a:r>
              <a:rPr lang="en-US" sz="2800" kern="10" dirty="0" err="1">
                <a:solidFill>
                  <a:srgbClr val="FF0000"/>
                </a:solidFill>
                <a:highlight>
                  <a:srgbClr val="FFFF00"/>
                </a:highlight>
                <a:latin typeface="Times New Roman" panose="02020603050405020304"/>
                <a:cs typeface="Times New Roman" panose="02020603050405020304"/>
              </a:rPr>
              <a:t>Tử</a:t>
            </a:r>
            <a:endParaRPr lang="en-US" sz="2800" kern="10" dirty="0">
              <a:solidFill>
                <a:srgbClr val="FF0000"/>
              </a:solidFill>
              <a:highlight>
                <a:srgbClr val="FFFF00"/>
              </a:highlight>
              <a:latin typeface="Times New Roman" panose="02020603050405020304"/>
              <a:cs typeface="Times New Roman" panose="02020603050405020304"/>
            </a:endParaRPr>
          </a:p>
        </p:txBody>
      </p:sp>
      <p:pic>
        <p:nvPicPr>
          <p:cNvPr id="40963" name="Picture 4" descr="Confuci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315" y="0"/>
            <a:ext cx="3966898" cy="64579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6"/>
          <p:cNvSpPr txBox="1">
            <a:spLocks noChangeArrowheads="1"/>
          </p:cNvSpPr>
          <p:nvPr/>
        </p:nvSpPr>
        <p:spPr bwMode="auto">
          <a:xfrm>
            <a:off x="3962400" y="0"/>
            <a:ext cx="5181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err="1">
                <a:latin typeface="Times New Roman" panose="02020603050405020304" pitchFamily="18" charset="0"/>
                <a:cs typeface="Times New Roman" panose="02020603050405020304" pitchFamily="18" charset="0"/>
              </a:rPr>
              <a:t>Nho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Gia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1cách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sv-SE" sz="2800" dirty="0">
                <a:latin typeface="Times New Roman" panose="02020603050405020304" pitchFamily="18" charset="0"/>
                <a:cs typeface="Times New Roman" panose="02020603050405020304" pitchFamily="18" charset="0"/>
              </a:rPr>
              <a:t>Đến thời Chiến Quốc, người kế thừa trung thành và phát triển học thuyết của Khổng Tử lên một bước là Mạnh Tử, nhưng lúc bấy giờ vì không đáp ứng được yêu cầu của thời đại nên  nho gia chưa có vai trò đáng kể.</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additive="base">
                                        <p:cTn id="7"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descr="joy%20(pleasu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7800" y="304800"/>
            <a:ext cx="38862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9" descr="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676400"/>
            <a:ext cx="137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friend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3643799"/>
            <a:ext cx="18288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1" descr="daoismtaoismconfucianclassicofritesoneofthefiveclassicsofconfucian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447800"/>
            <a:ext cx="19669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Text Box 13"/>
          <p:cNvSpPr txBox="1">
            <a:spLocks noChangeArrowheads="1"/>
          </p:cNvSpPr>
          <p:nvPr/>
        </p:nvSpPr>
        <p:spPr bwMode="auto">
          <a:xfrm>
            <a:off x="5334000" y="6278562"/>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err="1">
                <a:latin typeface="Times New Roman" panose="02020603050405020304" pitchFamily="18" charset="0"/>
                <a:cs typeface="Times New Roman" panose="02020603050405020304" pitchFamily="18" charset="0"/>
              </a:rPr>
              <a:t>Sách</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nho giáo</a:t>
            </a:r>
            <a:endParaRPr lang="vi-VN" sz="2400" b="1" dirty="0">
              <a:latin typeface="Times New Roman" panose="02020603050405020304" pitchFamily="18" charset="0"/>
              <a:cs typeface="Times New Roman" panose="02020603050405020304" pitchFamily="18" charset="0"/>
            </a:endParaRPr>
          </a:p>
        </p:txBody>
      </p:sp>
      <p:sp>
        <p:nvSpPr>
          <p:cNvPr id="41992" name="Text Box 10"/>
          <p:cNvSpPr txBox="1">
            <a:spLocks noChangeArrowheads="1"/>
          </p:cNvSpPr>
          <p:nvPr/>
        </p:nvSpPr>
        <p:spPr bwMode="auto">
          <a:xfrm>
            <a:off x="304800" y="272427"/>
            <a:ext cx="5029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hlink"/>
              </a:buClr>
              <a:buSzPct val="80000"/>
              <a:buFont typeface="Wingdings" panose="05000000000000000000" pitchFamily="2" charset="2"/>
              <a:buNone/>
            </a:pP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Tần</a:t>
            </a:r>
            <a:r>
              <a:rPr lang="en-US" sz="2500" dirty="0">
                <a:latin typeface="Times New Roman" panose="02020603050405020304" pitchFamily="18" charset="0"/>
                <a:cs typeface="Times New Roman" panose="02020603050405020304" pitchFamily="18" charset="0"/>
              </a:rPr>
              <a:t> sang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coi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thậm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dội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Trọng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a:t>
            </a:r>
            <a:r>
              <a:rPr lang="en-US" sz="2500" dirty="0">
                <a:latin typeface="Times New Roman" panose="02020603050405020304" pitchFamily="18" charset="0"/>
                <a:cs typeface="Times New Roman" panose="02020603050405020304" pitchFamily="18" charset="0"/>
              </a:rPr>
              <a:t> (179-104 TCN)</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vua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bỏ</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tôn</a:t>
            </a:r>
            <a:r>
              <a:rPr lang="en-US" sz="2500" dirty="0">
                <a:latin typeface="Times New Roman" panose="02020603050405020304" pitchFamily="18" charset="0"/>
                <a:cs typeface="Times New Roman" panose="02020603050405020304" pitchFamily="18" charset="0"/>
              </a:rPr>
              <a:t> sung </a:t>
            </a:r>
            <a:r>
              <a:rPr lang="en-US" sz="2500" dirty="0" err="1">
                <a:latin typeface="Times New Roman" panose="02020603050405020304" pitchFamily="18" charset="0"/>
                <a:cs typeface="Times New Roman" panose="02020603050405020304" pitchFamily="18" charset="0"/>
              </a:rPr>
              <a:t>nho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hưởng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trọng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tưởng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thêm</a:t>
            </a:r>
            <a:r>
              <a:rPr lang="en-US" sz="2500" dirty="0">
                <a:latin typeface="Times New Roman" panose="02020603050405020304" pitchFamily="18" charset="0"/>
                <a:cs typeface="Times New Roman" panose="02020603050405020304" pitchFamily="18" charset="0"/>
              </a:rPr>
              <a:t> 1bước </a:t>
            </a:r>
            <a:r>
              <a:rPr lang="en-US" sz="2500" dirty="0" err="1">
                <a:latin typeface="Times New Roman" panose="02020603050405020304" pitchFamily="18" charset="0"/>
                <a:cs typeface="Times New Roman" panose="02020603050405020304" pitchFamily="18" charset="0"/>
              </a:rPr>
              <a:t>nhất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tưởng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Trọng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thần</a:t>
            </a:r>
            <a:r>
              <a:rPr lang="en-US" sz="2500" dirty="0">
                <a:latin typeface="Times New Roman" panose="02020603050405020304" pitchFamily="18" charset="0"/>
                <a:cs typeface="Times New Roman" panose="02020603050405020304" pitchFamily="18" charset="0"/>
              </a:rPr>
              <a:t>. Do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tưởng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nhuốm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045">
                                            <p:txEl>
                                              <p:pRg st="0" end="0"/>
                                            </p:txEl>
                                          </p:spTgt>
                                        </p:tgtEl>
                                        <p:attrNameLst>
                                          <p:attrName>style.visibility</p:attrName>
                                        </p:attrNameLst>
                                      </p:cBhvr>
                                      <p:to>
                                        <p:strVal val="visible"/>
                                      </p:to>
                                    </p:set>
                                    <p:animEffect transition="in" filter="fade">
                                      <p:cBhvr>
                                        <p:cTn id="7" dur="1000"/>
                                        <p:tgtEl>
                                          <p:spTgt spid="440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43"/>
                                        </p:tgtEl>
                                        <p:attrNameLst>
                                          <p:attrName>style.visibility</p:attrName>
                                        </p:attrNameLst>
                                      </p:cBhvr>
                                      <p:to>
                                        <p:strVal val="visible"/>
                                      </p:to>
                                    </p:set>
                                    <p:animEffect transition="in" filter="fade">
                                      <p:cBhvr>
                                        <p:cTn id="10" dur="1000"/>
                                        <p:tgtEl>
                                          <p:spTgt spid="4404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1992">
                                            <p:txEl>
                                              <p:pRg st="0" end="0"/>
                                            </p:txEl>
                                          </p:spTgt>
                                        </p:tgtEl>
                                        <p:attrNameLst>
                                          <p:attrName>style.visibility</p:attrName>
                                        </p:attrNameLst>
                                      </p:cBhvr>
                                      <p:to>
                                        <p:strVal val="visible"/>
                                      </p:to>
                                    </p:set>
                                    <p:anim calcmode="lin" valueType="num">
                                      <p:cBhvr additive="base">
                                        <p:cTn id="15" dur="500" fill="hold"/>
                                        <p:tgtEl>
                                          <p:spTgt spid="4199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9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AutoShape 2" descr="data:image/jpeg;base64,/9j/4AAQSkZJRgABAQAAAQABAAD/2wCEAAkGBhQSERUUExMVFRQWGBUWFxgYGRYYFRwYFBkYGBgXGRoYHSYeFxojGhQcHy8iJCcpLCwsFx4xNTAqNSYrLCkBCQoKDgwOGg8PGikgHCQpLC4pLCkpKSkpLCwsLCwsKSwsLCksLCwpLCksKSwsLSwpLCwsKSwsKSwsLCksKSwpKf/AABEIAPkAygMBIgACEQEDEQH/xAAcAAACAgMBAQAAAAAAAAAAAAAABQQGAQMHAgj/xABHEAABAwIDBAgDBQYDBgcBAAABAAIRAyEEEjEFBkFREyJhcXKBkbEyM6EHFULB8BQjUoLR4UNi8SREkqLC0lNjc5OjstM0/8QAGgEBAAMBAQEAAAAAAAAAAAAAAAIDBAUBBv/EACoRAAICAQQABgEEAwAAAAAAAAABAhEDBBIhMRMiQVFhoTIUQoGxBTNx/9oADAMBAAIRAxEAPwDplDDl5husT+vVSPumpyHqF72N8w+E+4TpAIvumpyHqEfdNTkPUJ6hAIvumpyHqEfdNTkPUJ6hAIvumpyHqEfdNTkPUJ6hAIvumpyHqEfdNTkPUJ6hAIvumpyHqEfdNTkPUJ6hAIvumpyHqEfdNTkPUJ6hAIvumpyHqEfdNTkPUJ6hAIvumpyHqEfdNTkPUJ6hAIvumpyHqEfdNTkPUJ6hAIvumpyHqEfdNTkPUJ6o20cW6nTLmUn1nCIYwsDzJixqOa22tyNEAr+6anIeoR901OQ9Qou3968RhsMcT+xHo2Nc+q2pWYyq1oj4W0xUa90TbMBYXvaxYasXMa4tLS4A5TEiRMGCRI0sUAir4JzBLhaY1/XJaE5218A8Q9ikyAn7G+YfCfcJ0kuxvmHwn3CdIAQhCAEIQgBCEIAQhCAEIQgBCEIAQhCAEIQgBCEIASPbWIa+tTw+WuXkdM006rqLctNzQ4Oex4JEuaC2DObSxIeKFj9kUqzmGqwPLJLZ06wgyNHCwseQ5ICj4zE5tn41n7N0IbWZTLhVNZlQmqxri1zwHSJgyAJmCYXQ2aBVbfTZFU4PocHQpQ+pSzgEU8reka51RoAhxESRa0m5EG0sFgh4QdtfLHiHsUmTnbXwDxD2KTIek/Y3zD4T7hOkl2N8w+E+4TpACEIQAhC1YnEtpsc97g1rQS5xsABqSgNhMKLitq0qbHVH1WNYwFznFwgAayuPb2741MY85XFtBs5WDR3Jz+ZIIIBkAHmqvXpMeDma2DfTlxUN5ojgbVtlu239tFWpUIwgyUhYOc0F7v8ANDvh7oXvCfbTiGUXdLRZUfYMqDqgE/8AiMkz3gjXQLnVfZuQ9V+YcFOwNLqlroynWf6JuJLGumX3dr7Uq7qmauQ9h+JoaBEcaeX2JM811qlUDmhwuCAR3FfM+AcWHKe63kdVeNzPtHrU67MLUyvohwptMRUAeereYIBMaaBIs8nC1a7OxoWFlTMwIQhACEIQAhCEALBKyq3v4wHD0geOLwI7etiaTSPNpI7iUA7xOOp04z1GMlzWDM5rZc8w1ok3cSYA4ypAVJ2AxjMZiiWAMdUZLjSbRYC2iyJbWd0hMRdoiyulOqHCQQRzFwgIW2vgHiHsUmTnbXyx4h7FJkBP2N8w+E+4TpJdjfMPhPuE6QAhCEALmf2tbbcTTwrT1bVasEiYMU2GOEgv1/ABxXS1wXePaYr4/EnMDFV7R3MAYB2gZfqoy6L8EbnyKMQCTY2N7WjmtBp21B4e/wDRS6jSTFj9LcVoxmMpMYc13Xi4me5U2b2l2LcXX6MSSCToO1RKFUuMuJM8BMW+il7N2NVrvkNYM03cSYA5ABW7Z+4dEAdK4vJ4Dqt56BRlljDs8xaXLm8y4RVG4kDW1hq7vWqhicrs4uQcwIvGW827l0pm7tBghtJg8pPqUfsoboxo8vUdyqWpV9G2P+Nb7kdYwNXNTY7m1p9QFvVM2JvYWgMq3aIEjUDhPMK30awcA5pBB4hbIZIzXBxtRpp4JVJfybEIQpmYEIQgBCEIAVe2vnrVX0ThukpUzhKjXFxpy81HZ3NcPxUmta8cyYkaqwoQFdwmyOhf076eFYGsrdKWsl5gjJUFQgOuxvWDpvFzEnV9nOCazZ9JzBArl+J0A/8A6HGoLcsrgB2AJpvDu5Qx1E0cTTFSmSDGhBBmWuF2m0SOBKn0KIY0NaAGtAAA0AFgB2QgIe2vljxD2KTJztn5Y8Q9ikyAn7G+YfCfcJ0kuxvmHwn3CdIAQhCAgbe2mMPhq1Y/4VN745lrSQPMwF81V8NDH1Tmz3Lnc3uMkzwuSu5fapj8mCyTBqvazyEvPl1YPeuLbRP7ktB4tESDcG6qk+TRijw2VetjnE/EfUrxhKRe4D9STZaqwgkd/umu61AOxDZMDVeN1yQinKaj8nTt19m9HSE68iNCdU/Y21lGwztBH1lSgYC5M5W2z67btSijTWpyddPftUZxIOV+vA8Cp/H9fVatoUgWzNxp5KK4JwnykaS3gOJhWHYe0zRdld8s69hNp/qq02poeRE93amlauI1A81OE5Qdoq1OPxFskrs6ECsqubq7ebUmiXAvaJHMsmPoVYguzGSkk0fJ5sUsU3CXoZQhCkVAhCEAKDjNoup1aTOhqPbUJaXsALWENLpqDVrTljMJuQDEhTlXtvPqjEYeMS6jTdUcXQ2mWOFOmXdE7MC6XEE5gR1WECCQUAu2tvRiOlDcMGGmXMAc6mRP70U6rZc9sFsG8awItewbB2sMRR6QNe0Zns64AzdG4tL25SQWOLZBm4IVHx+HqGvUrOY0Oa6i2j1WMa416jczxTqmo4PJb8IyGDqC4lt32Iyq1hbU6MhpIpupkw5lolsdQgyIBcLAzeB4jw97Z+WPEPYpMnO2fljxD2KTL09J+xvmHwn3CdJLsb5h8J9wnSAEIQgEe826VPHANqucGta/KG2Ie6AHzxiNNDxlcH3r3Zq4Cu+gSHg5ajHDiw2v/CZGi+kyVwzffawxOJq1MwDBFNl/wsJufEb90KEnRdii5P4OdYjZri9gaC51SMoEXJJsFYKG69XB1BULqdRsdbKbtkixB1AjVOd0qQe7PxZSIBtNyfrAjzT/ABmCloJt1bD1kd0GFjyZadHb0mhg472+fQ24DFgsabaKZVp52QXQOMGD6pdgKcMEz2f0Uio5wECywyqzs7Ovcj0NmsEljAI/G6S4+p7V5qtcAYqSPxXBsexR67nucQ5xDYIGRsPmLXfIjuSzZezcQxwL3ueS9uYdWMuWc06g5uGisUE1djdKDSUeC1NDRTk6R/ZQs38ZDR+HiddbqXXpnK08MwP0t9VXdsbFrOYRTqBtQuk5SQyOE2ku7V5FW+RucU2lZdN02uOLZEQA6SOUaesLoYXOfsy2a9lV5e8uim0XIPXJ67gdYMCBwXRl1MCqCPl/8nPdm6rhGUIQrjmghCEBghL8RsOm9+dxqF3VI/eVA1pYSQWtDsrT1jJiSLGQmKEBWNs7HxbXCph3U60fEyqXU6jg2cobVp9VpGYwXUybxPESN0qWJZRayth6dBrRDGjEPxFTU/G5zB/9nTKfwsQgIG2vljxD2KTJztr4B4h7FJkBP2N8w+E+4TpJdjfMPhPuE6QAhCEBrrUg5padHAg8LEQdFxv7Sdx6NCtSdScWsqtdmpkk3pGn1gSZA68Ec4XaFVPtB3bOKoB1NuarSJLQPic12XO0GReWtd25AFFosxvzc9HGNi4zoXg8A5zX9rDpbsV6aC8NykH+Ezw4yqV+xltQEA3aS42kEEiCNQew8lbt0mE0yJkNcYOthE69oIWDUxvzH0WiyuMXF/wMsNhxMdpUk4YcVoxByPtcOvHcpIfmbIII1/XJY2bJtun7i3FYS9vPvWii4AgEgSVMoPzZidOCgUsRlqOe5hc2IEDMRlnhrfsXqNCk6afoMcXQzMI0mPXsULD0cwH5jQ6Fb27ZaRdrwTJDcjp9oUfZDXtd1hAcXntlzpAjsELzrshByUWWncujlrPH+XXzCuSQ7q4cZHvi7nR5N/uU9XXwKsaPldfPfnbMoQhXGIEIQgBCEIAQhCAX7a+AeIexSZOdtfAPEPYpMgJ+xvmHwn3CdJLsb5h8J9wnSAEIQgBCEICp71bjNxT2vYW03Hq1DGrT+IRq8cJtfsWjbtCnQDWUWgOpsg+Bt47XXnzVtxeKbTY57yGtaC5xOgAuVT9nZcVR6R1jVL3SOE2A9IHksuo/GkdDRze7dJ8IR1C4lrnRxAGsTz7YQ+tlzATDmz2TPDyUl2GLCWVQYPwPnqnl3FQMQxzbuBi9wLR+S5jPp8bjM90+tlZoIk9q3V2uaDkygxYOBInhxUbCOiCI0iRyU/owT3o+OT3Jw/gRvxVWbuMkRwHpDTH1TDZldz2gVAAYve8/oKUMG0R1Z7VHrODJDRJ5DW0mPRST3cByjJUkX3dkf7MzjOY/8xTVcW3V+0R+HqsY6XUHnrDizMT12878ORXZqFdr2hzSHNcAQRcEHQhdiH4o+Q1MaySfo2bEIQpmYEIQgBCEIAQhCAX7a+AeIexSZOdtfAPEPYpMgJ+xvmHwn3CdJLsb5h8J9wnSAEIQgBYKCVTd497HHNSw5I4Gr2zo3/u9JXjaXZOEJTdIWfbDvIxmENBj+vUe0OjgGkEtPfyVO+z7fMUJoVj+7eZaeDSbR4Tql++uCcKNJx1D4ce0zr5qptrRPGOI4kKhrejX/oe0+jauHbUYc0OaRb+oVbr0n4dwa52em74X/XI4cOcqkbn771KBFJ0uongdRe8E9+i6dTqsr0rQ5pHmOOnArFkxtHRwZHH5QlrsaYdBbeCR9JXk52/CQRyOoWosdQJpVDmBBNN//Qe24jvXrLIE68J1WeqOtF2vg2HFu0gAmOM+gUerUyU8S/hTpnrcc5aXEW5Nj1W+Os0iBEj+6VbxYgU8AASf37p4mxJcf+UKeNNsqzNRjxxZRcSIDTwA+vlorXuPvpiaY6BlVsAOextRuZsalgcCC0XnVUzH1BNv1f6LGAxXRVGvEtLXB3lNxbmLLqJ0j597XKn0d82fv03TENFM/wATSXMImAbgOHoe9WXDYplRocxwc06FpkHzC5ph3h4zAAB2giO0ea9B1WgQ/DvyO1LbGm48nNt6iCoQzq6kX5tAqvGdPQq5u5vizEHo6g6LERPRkyHDmw/iHZqFYgVpTs5UouLpmUIQhEEIQgF+2vgHiHsUmTnbXwDxD2KTICfsb5h8J9wnSS7G+YfCfcJ0gBYJWVRt+N5XFxwtH/Ka9QEWaf8ADb/mNp5A9tvG6JRi5OkRt6d631nGnQcBSBIc8f4kWIBGjLxPEjlrHpYWG9pFot6qJgaDcggEZbcrcBHL+imtbBF7GQOMLHkluZ39PhWNCrbuzf2nD1KUCSJadYc24IPDRcfovJsRBHZx/RXYW4n97UbytrwPGI7vVc/3y2UaVbpWjqVD1uQd+U/kp4+DLrI7vMhP0xEOJ4x/dX3cze8dSnVdlIEMqc+TX8x2rm9Z2hnVesNWLTY3gdinJKSox4czxys+g8ZTFWmRAz2c0i4JHLvS6kR0Yfct0ItmaRbKfNc63e30qUCGky2eNxpw5Jqd7BULh8Laj2VHNnqkAS9s9pA9ViliZ2MOeNcMsj6zqtMimMhLujJMG7jGUHQmNVTt89otq1Qyn8FBvRtiLuBh5afKPIp/treKl+zg0JptYC4CLipUGRlMTaZJJPABc6xNpAcCRAte5ue83N1bhhzZXq8zcaPdLEtDsxbmkGeQnQrTicoB1Hpfj5BRnRmIm3PuQ+lmmSe8XGn9YWpnJcmdQ3LxJfhaZJkxHH8NpVle9v65qo7kPPQMzfimO5149E+rVocO08lhmvMfQYHcFZKxOEDxBHaCDBDhoR2g3Vg3Z3lcXdBiCM4gMqRAeORmwf7qv4bE5i5hnM3Kf5TcH1BC24nCh7dJ0PaIIiDwIKnjyODp9FWowRzL5OirKT7B2qagyP8AmN4/xDn38wnC3p2fPTg4S2sEIQvSAv218A8Q9ikyc7a+AeIexSZAT9jfMPhPuE6SXY3zD4T7hOUBC2xtIUKTnnhp3n+mvkuWbOb8ReS5zpc4m5LjAJPMknTgn+9+3ekrGk17cjCARP4get6WCWYShJJtGvIzzEdyzZJW6OvpMKUdz7ZJwzZEDhAd3BbXNtBAH5cLeq00nZddTqvbRaxsNbrOdRFexFXJjXA5oewOHASZae+IBW3aGzW1qT6T4ykGDrcixHIgrG9mGGWlWmMrsp42cLT2SAtD3Oyg6CxHMfkbcFoj+JgnxJo5XisI6k91N2rTrzHA+a84c31HmrxvHsfMwVGBpqMDrHRzBr3kAyqO1sjgbqa5OZPHtZMwwygE6Ea3+o4KWypIPKFAq1Jt5arLcTlHD9cF4+D2LoanHvqhrHHq0wSO9wgE8yAvFaiCwnlce3sEYVnRtEm+p87qNUxECb9q9RY3xyQnaBbDWOQgG9gI5myxTM/2U7Y2A6SuxoBsQTOll6yqNt0X3YLIpsGga1vrESm1eRqdYhasBRgSBYiRpF+am4ikTTdHxC4FpPZ5rJJqzuwTjEi4rF9G+nWHwyadTwPiD2w8D1KfA2t3pAXsrUS2TlcDGkg6eoKZbu7QzUQx09JSmm+0CWwJ8xBUX0S3exJqNfEseWvF2u4jy4zxCt27+2xiKckBtRhy1GTOVw5c2nUFVRru1eaOMOGrtrCMphlUcTT5jmWkz3Eq3Dkp0zLq9Oskdy7R0FZXljwQCLg3HmvS2nBF+2vgHiHsUmTnbXwDxD2KTICfsb5h8J9wpW39pDD4arV/gYSO/Rv1IUXY3zD4T7hV/wC1DGHLh6AIHSPLnSYEMFp7JdP8o5rxukThHdJIpGAeS/rO1zuceMuue+6eCqG8bm8+Ui/CyhMwZpkiIPVi0352W17CBIbp6ciL8VmbTO5BOKN37WXO4Rx5qfSqdWw14wY0sq9hKmYgi4PP8/qnlJsAcJk87flCqkqNEHuI+1sIKtCrTOrhAt+IXBVe2Xiulp9YQ7Qjt0sPJWpzTIHlPZ2cyqhj6f7PiHtHwuy1WHtJ631H1U4P0Kc62tSJ7Ggn4ZAMTyKoe9OyOieajB+7eZI/hcSfoVfcJXaWEwJuTr+uK047ANqMh4JD+BAB0tBVnTM04b4nK2OIhbcPTzumLN9+SmbX2A6g8AdZrxLDxNyIPKCs4bDFhhw01435yp9nPUJJ8mMW/hy/RWlpkEjzW50GZt/bhK0nCzMER6eSJEm+T04iJizZkjyv3K4bsbHLafSOF3XHdw7f9VXNlbIfWqtpg/EQXRBGUESulvwXwtuGhoHd3+ihOXBr02Ld5mb8HTNxPAR2Dl22spbqrhOs24frks4KlDe2PP8AsvbqfWvJEadyyN2ddRK6wFmL6OOpU6zD2j4m8tbqTWxHQ4tpGlcZXcszBY+cwpW29m5qReyzqR6Vul4u9s8MwEJNt6r+5ZWmQ11N47g7rEnnlJ9FZHzGaS2cIs+Cw7mvLnOmZ00vwjsUzFUmus4SCsMdYHmAfVYzWv2qi6NFXyPNz9o9U0Cfl3YebJ0/lNvRWVc6o4k0XdI0S5pv2gXI9CVf8Him1KbajTLXgOHcRK6GGe6Jw9dg8Oe5dMi7a+WPEPYpMnO2vgHiHsUmVxgJ+xvmHwn3Cpm/9Uv2hTbFqVLzmoT7BgVz2N8w+E+4VD2niOkx9Z/DpAyOymIBHooTfBp0sd0yRhsPadTwJ48Cs4rDHSB7xHHkpNFoj8lhzh5/07Fjv2O/XBXWUjRr5DGSpdp5O5H8vNN3VSGjLrccpnmve09mCtTIBh3xMJtDxol2y8VnZ1viacrxoQ8G/rFuxWfkipXBjNjyJhsu7bxZJtubJe+gHy01KZzWHxNJhw9LpuSBy4E6m3Z2rOCxD7h5F9CJiJ5KEXt5JTjvVFX2ZWY5jpgTY+Z5KVjse1jZd8LWyTrAbI9Uv2tss4apnF2PMz/C6ZIPId6jU6ba2YunILNFus7WT/lH5K9tPkxx3XtK9jMU97+kdyysHJpkx3mZS81eBNv1ZMcbUAsQJMmZ4JYGAHkDftUkY590bHzedOwcVg0bTMXPoAtlWgRYaEjUKVsnZRr1Ig5G3edLcB5wvb4IqDlKh1upgnUmtrkam/Yw/wB4KuNWtNQHi6BrawXnA4GaeU6FuU+fJR8Jlzlt+o4sBJuYi5jvWZuzsY8fhxSG9N8EiSY48PyUhryWy2JNp1UGnTuQSAJ14qdRaewW/RVTSL4v3PcenJUPb1M0xWw5uw5QznkqEZR3gkq9uOn+iRbxYIPxOEdcFzsh7QwZx6ZT6r2DohljaQ5bUhgBtAA8h/osvq21UPFVSyXEiOXKdJ9Uir7bH8Wa/AF1+2FBQcnZc5RguS1MbI9D6Kwbp7Ru+g43EvZ2tcbgdzvoQqHgdtMMB5yTa8gknhBFk+wuMyOZUZcsOYdrDAeP+GY7QFfiuEuTLqYLNjaXfoXPbPyx4h7FJk32rUDqTSDIJBB7wUoW0+cfBIwmJ6MVX/wUnu/4YP5KjbKpywOMFzusefXuT2mSrPtl8YTE9tF7f+ItH5pFh8MWNAE2At+uCpys6egjbbJFDWLDh3x2LdUomNDM8+ELzSoxN47JB14raDLf6diyI6//AA8T2XSLeHDmm5tdlxpWaPxNGj45tVgcy6h4xgENixkHz0UoumeTW5Cmhj84zNMjgREWHbfj9E3o1wwXidAqfXYcJVj/AAXmQeDT/CTwTqnjWuYDMg8ufIKxxT6Kcc+0ydtCgK7KlMmA4R38vqqoKb6QNOqB1WQ13GDIYQeAPJW7ZgkX5yOyVE3g2N0tMhphzbjla8e8clDdXBZOO5bl2c6r0g4H8Jvfhxt9FAYywcOcBTsQ45spaREy0zM9vv5rTlkjSfotPFHIkuTzXa4zMuMhoHEk/DEK57vbL6FuQ6mCTzkD9eqWbs4DMTVe02tTtqDILrq1UqGWDEHU25SqZyNmnxfuYzZSBIgREBJ8U3JinWtVYHT/AJqdnW4WITPD1iddJjz/AKQlu80ZGVBfJUbPPK6zh3f0VK7N+ReW0NW0LHQkWEcCDBW2hViTMgDXl2dqXsrfu80wRMk8SdY91FxG8LGnI0OfUgdVsHzcdG+6jtd8Hm6K7HhdoSQkG8GKDa+HzOjLTrvIB6wJytbbiTmMIa7FPAJaxhnTrOPnwjuSjeHCl1RvSgmm0fNp5g6SRqDw7tFZGHPJVlyvbwjYcYKrv3pc58jLQYC+OTn5dCTzsIUyqK9Jmf8AZHBgmQCwvgc28hr5L3u9tPDNhlKGEzqLmDqSbklWilUzj+qjJuLoRjuV2LNjbQpYmmJyuDhxgyeNuELP3d0TgaNmzdhJjsLP4Sq5vDsZ2HrAUnuYys4kObPUqWJHc4adyk0dpYrD3qf7RTGrgIqQbacVNrqhDJTqSL5gKxyZBJYTmE8DxA5AzMdhUhKNgbUpVhNJ4dY24iCAQeSbrVjbceTi6xJZXRE2vRL6D2jV2Qf/ACMJHoEpoVC7WBMxBhSN6doOpU2FsdaoGm8aMe/3YFFwmHHxEROgOt7+ypy3Zu0CWxm92h8h/qt9AdW5v2KPiKnIRpx7V6pEx7qg6VWjY8qHjqhg30g9xUwNtyPPWyjYqs1oE/Xjz71Hmxa9SFUwTXs6NwBB1ntv7lVt2FqYaoKLus112Hgeen4hH1VroYiYgNjhZYrYcVqZYYGabiREcRyKuU9vBTkxqStEPCYlsNGhNzrPmmlKrm0v2qjVG1cLVDHX1yumWuH/AHJ9htpZaYJtJ0tMHiUlBM8hmrhi7frd3XEMP/qN7tHBVTZWyDiqmVpPRtLekeLWPAdvsr/WxIqUnNcRkcC031j87JHu7XYxppEwabjJ/iDiSNNJBAUo2oszyhGWSx46k4OA0ygBo1sNAY0UwMPEG9ncIngJ1Wt+0m8A025+/NQK21w1wJeCbjK2XGx0hsyQqqbNm6MOBtRpAXGii7VpCpRe2dQ6BHEXB9QlX7ZiKphlIhvAv6oE8efFa8XsGv8AG6u1tiZAIFhcS4qSjyQlkbjSQv2htj/ZWQW5nNAk6yRe3FMN3jTFEdGbz1p1k8+J7kv3W2MXEVKglslrAeIm7oPBWXbOyWtptrMb1qYl0CMzOIgeR8lKTS4M+NSa3sc0CCNb3me1R8Vh2OLZbMmOHsoWzMZIBBlpjutrromTojUE6j6LM+JG6KUonNt49jnDYs5erTf12dnMT2K2bs7Wc4Brz1oOQn8Qm/mtW/lDpsJ0jZmm4OnsIM/kqHhNoPDgeLbj8/otUVvRz3LwcjXudb2xs8YmgacwYzMP8Lm3afX3Snd/H9I0tIh7S5jxyc1xa4G06hTN2dpCowEQRAPkdUu29hv2bGNxAsyv1XHg14/H/MLeSqS/aa3La1L0HmyNgMp4vp6cNDqTmOaNCc7CH+jSPNWJVX7Oa7n4SXGf3lWLzEvJy+StS141UeTiax3ksi7RwAqtaDAyuDhIm4BHMc1HZseBZ3nH90yQpygpdlePUZMSqLIdLZwBBJmOEf3Xinswj8c/y/3U9Cj4UfYs/WZr7/ohfd3J8eXLzUbG7vipq8gjQgaTrxTZC88KK9B+szP1+kI8Pu25utYH+SP+pSTsY26+k/h5+aZoXrxx9jxavMvX+hPW3aY9pa85gRa0EHgZmZCRP+zt+gxdri9KT2XFQK6oXqhFdEZanJLt/SKQ77Onn/em9v7k9v8A5vavFL7NXgz+1NzcSKJFuH+Kr0hSpEPGn7lQpfZ6P8TEOf2Zco9A5NsJuxTpWZA8p/NOUKDxxZNarJHp/SFh2LrD4n/L3dvYoW0N1nVW5TWAaYkBmo1I+P6qwITw4+xJ6vM+39ISN3YaIAcAGwG9XQAza6lDZFiC6QQRpzEc+/1TFC8eKD9AtZmqr+kVnZ25fRAA1s0THUIsToevdNvuswOvH8v90wQjwwfaEdXmj0/pCTF7uGows6WGkOaRk4HT8XBVGh9kD2/763/2D/8AsukoU4wUeiuefJN3Jlc2Hum7DsDTXD4JNqeUQfwxnKnba2EMTRdTLsuYWMTBGhiRMFNULzw49k/1WWqv6Qu3f2MMLQZSDsxaILoyydSYkxJM6pihCkkiic3N3I//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5108" name="AutoShape 6" descr="data:image/jpeg;base64,/9j/4AAQSkZJRgABAQAAAQABAAD/2wCEAAkGBhQSEBISExQWFBQWGBUWFxYUGBYXFxcYFhgVFxUXFRgXHCYeHBkkGhcYHy8gIycpLCwsFh4xNTAqNSYsLCkBCQoKDgwOGg8PGiwkHyQsLCksLiwpLCwtLCksKSosLCwsLCwsLCwsKSksLCwsLCwsKSwsLCksLCwsLCwsLCwsLP/AABEIAOEA4QMBIgACEQEDEQH/xAAcAAACAgMBAQAAAAAAAAAAAAAABgQFAQMHAgj/xABKEAABAwIDAwYHDgUDAwUAAAABAAIDBBEFEiEGMUEHEyJRYXEUMjRSgZHRFSM1QlNzdJKTobGys8IzYnLB0ggkVBaC8UNjg6Lw/8QAGwEAAgMBAQEAAAAAAAAAAAAAAAQCAwUBBgf/xAAyEQACAQIEAwcDBAIDAAAAAAAAAQIDEQQSITEyQXETIjM0UZGxBWGhUoGS4dHwFELB/9oADAMBAAIRAxEAPwDuKEIQAJY5SDbDKkjqZ+oxM6V+Ur4Lqe5n6jFCfCxjC+NDqvk5Xiggge2PmpXnKxxdzzhcuaHHQDtUQYhB8jJ9u/2K5qGg1bg7dzUWptYWY1SPc+IXcHNu7s/DqWJUr5JNWPeRcFFZr3a9WL4raf5CX7d/sXttXB8hL9u/2KzmMbXAudk32aALHvVNLXPLiRYDgABuUFXk+RdGnGfr7skien+Rl+3d7FkTU/yMv27vYopncdCfuCw0I7WRJ0I+r92Tc9P8jL9u72L1mp/kpPt3exQwhR7aRDsV6v3ZLzU/yUn27vYjNT/JSfbu9iiLGZd7WQdivV+7Jman+Sk+3d7EZqf5KT7d3sUO6yCjtZB2K9X7sll1P8lJ9u72LHOU/wAjL9u/2KnqKp5cWx7hvJUvAmPmk5q138LcVPNO1yhumnq37slmWn+Rl+3d7F5NTT/Iy/bv9i21lCWEg7wbepRXVr+z6oVarSZfGnGSur+7PRrKf5GT7d/sXk19P8jL9u/2KRQVgdmbIWN0uHZRcfcrKnp2ni0/zkCxXf8AkNbo5KMI7392UZxKn+Rk+3f7FvoamnkljZzMgzOa2/Pv0ubX3dquRhTGXILNdTp+CWsON6yIjdzzbDq6YVtOtndrAo05wk430XqzrHJU21JMNTaolAubmwDAE6BJnJb5LP8ASZv2pzWzS4EeDx3mJ9TKEIVgmCEIQAIQhAAlflK+C6nuZ+oxNCV+Ur4Lqe5n6jFCfCxjC+NDqvk5riDy2qcQ3NaKHT/sapUzC118mbPwvu9ChYxOWVDyNDzMQ/8Ao1Zw/ECAHjpObZwB42IuF56urzPdNNUlNLZG+qwl8zg7m3C2g0JW+DY2V26MroGG7T0sxYyOVhe4XDB427UW6woO1W3UVC4Rua98jmlzWtGh4anvVVpN5UYT+rVn3YxOf4zgjqdwa+wc4XA42uq6Nl1vbVz1Usk829+5vmt4NHYt7KIsIzAjv0RPuuxu4etJ0k6nEbqHBXSGzRc9QWnEsKdE4tcLEa2Kb9h8Ya2V1O+wc/pRO84DezsI3rPKFRjnIJLeOHRk9u9oPouo2M1fUprE9nJabHPHb15LlZSYW7fbTr4LQ/DHdSsTN2NWD5kQOXppW44e7qK0uhcDa2q7oSlUglua8OonEuAF9eAN96vMFpzT1DJrHo5uB6lL2Lr46eozTODWOYQXO8W4Itc8F0LE8VpYIxLI5gaQS3cc9hfo9eim5tNHlsbjHFulbQ5jUSGSPOd7ru9ZKqHMKvMOrvC87wwtL3OLGDfl4WHciWjYLlxtY2N99+q3WqmmpM1cNi4QpLM+QvPYptNjAjYGll7Ke+mjd4vp4EHqIVRXUuUqW/dkaNKtTrrQuI5LMD8pcHkWGpt3Kjwwf7uL55v5wvVBiD2vYA423WO6xWMN8sj+eb+cK6lHLIm4OEJ9H/6dZ5LfJp/pM37U5pM5LfJZ/pM37E5rcpcCPnmO8xPqZQhCsEwQhCABCEIAEr8pXwXU9zP1GJoSvylfBdT3M/UYoT4WMYXxodV8nLdoP40nzUP5Gqpo6kghW20H8WT5qH8jVQwnVYlRXbPpGHV6SGLDqSNssNQBZ7ZGEkabzb+6stsa5s+JyR5b8wwMJPnOObRVVK68Th2XA/pOb+ys8Qy+ESTDfLFHLbqLW2IPpS921r0PO4ilGni4y5am2h2gho+cMseZ1m8yLeMTvF+FlHxXaJ9VDI+SIRPhfEWOaNCyQkOafUpuJ0dPJTRSxSte6F0fPi9/4lrA9xI9Sp8dqZMkVPzZjDpOdc5wtzgZ4uS3xRe6nGK9BHMqtTPFu9zAGa4Di1w1Y4b2OGoIV/jeOulweGWUgzmVsbS340ly2/qN0u0jrvJ702YLhwkw+nkfYMp5JJ3A6k5MxAHpVdNrmMfV4qLjNbmza2FsWGxQNIMz5YY2kb3SZ2l/3ZlV7Y4kzw2KCEDNAz30kdHUAhluJ4rds3P4TR02IzvFoZaiYt/rLmtHoDlW10GerqpGi75Hx5e0uYLWV1sun+3MvDa1O89NzZRUEtTHO9r3MMQvdwGR53llgNFCpcbp2WkmhLm/ymxuN9weCscLxRsFTd7nCGFxp4mNuOfqCLyyOHFrRpfsSq+qdJG+Qixke99uGpI0UrW3GsO3XqSitETK7Foannubj5uMtsGO11sbmy2bZ1uZuFwi144M7gRoNAB6bKlh3OsLaHd3GysMUtK4ZPfJBDFGOrMWblOKsyWNpZMqvsMmxWJxRVcecBrHxBsbzoA/iO8jReMWr/C8RkjjjLebzZrDx3NAu8+i1lvGyTBVUtLP02T05JG7LNG0ElpXrkvomRvqZnPFo3GAOPEgm5vxNrBVySs5IR7ZZ86KSviysdNGC64G6/jA6E9o1WvFYtAbcAmzZYtrqfEKYGzBM9sbwBo0m4t17jqqrHqARyyQg5ubDdeNiOPqVEtNPQ2vp2LUqrurNifTj3xvet2H+WR/PN/OFgNtK3vRh/lkfzzfzBM03eSPUVH3JdDrPJb5LP8ASZv2JzSZyWeSz/SZv2JzW1S4EfN8d5ifUyhCFYJghCEACEIQAJX5Svgup7mfqMTQlflK+C6nuZ+oxQnwsYwvjQ6r5OW7QD36T5qL8jUvxlNGIl3hTsozHmYtOsZG3UHEsOuW80zUeNb+6w6kkptH0XD1FGEU/Q24SND3IZiQMxt8VgYeo271ojkdFYOFidyi1NWAS42F1Qle4vWw/aVFUeyuXmGVENNK+V7M0MjbSsG7o6xkN/qAUTENqZK2Zsj4xGxjS1jQb6HjfusqT3cbuIJB7NFLgqQ5oLd3Z2KbzJd5CUMFRdftIPYmUs1ip0m10tPTPpI2h4kzZZCdWB/jNtx7FRyVHAb15jeeJUYRtqy/FYeGIVmW02NeDYU+gY0uc89F28BhIc706EKU2fJI/K8GRjoZA0nUhrGnLfgq6EHI42Bs1xF+wEqdi2FiN8NU0EeE5Q650NohYAd6tUk0/wDbmDVw8aFZRW0tCvxLG5K2p8IcOZMekTBqAb3ObgSdy81eJNk8SMQtFwYxrrxN+q9z6VGq73UfNopXuaVPAwptNHuN2pO/Q+nRWWwTgJmSO6ID3PId1MjNgqUPtx3LcJA5hL+iwa5txvu9SlysQxeHdXVckNDttJK2ow+SnjMk8PPvkaOi3K67Wtuettl5qOeljcKmN0EDnl0YgaCM5JzMdx185In/AFw+jmmbFY6Maxw0s0WJXrFtrnOhaHyPbOTzmhNmg+KHN3X4+lOxwiseZzxi9DpWw2MR0Lahszgxls7Bbzd7L8XKLieOQ1U8s0Ju10cRNxbWx0I6wkmk2pbWdGQNa4W0G51uIHWraKF9iWMNndSzq1PK2pbnosDg4ylGvCWhqcffm/1LGHeWR/PN/OFbwQBrWPay8m53WL71T4Z5ZH8838wRRfePSOV6cvsjrXJb5NP9Jm/YnNJnJb5LP9Jm/YnNblLgR87x3mJ9TKEIVgmCEIQAIQhAAlflJ+C6nuZ+oxNCV+Ur4Lqe5n6jFCfCxjC+NDqvk51OP94bmwEUVzxHQbZSuZjHS5w3N7m2/vS9tRi/M1VgSDzcV7NJ+I0jgqhm0jg4nO6539E+xYdbDzlJtHuYOnKK76WnqNFbh7ZXDM/KbWA60oVTc0pabgNNtVK/6pNwS8kj+Q3/AAWs7TPLiS4ntMZv+C7TpTjyCrVgkouaa6g6EW3LVT3bcDit02P525ST6GO9iisrm9T/AKjvYrlGdtUQlUpX0kvcnwqQBqqz3Qb1P+o72Le3EG23O+o72KqVOXoSjWpfqXuXkUjSLHuI6wV7rsYmcyGmdZ0EbszH/HAA0aTusqP3Rb/N9R3sWfdQfz/Ud7FCNOS5C1aNCq03Jafck1MlyVE3ElanVwvuf9R3sWBUtc7pZg0cMjtfuU1BpbFvbU9sy9zdBT5zc6N/FbsSps8RjHGw4AAX1JPUse6TB53oY72K22ahiqZJGOaXWZmAcHAX7bqKUsyk1oiVadKNGSjJN29Tl0mU1L3Gxa0k9jsmjR6bKBPMXuc47ybld9ALIg7waEgv5toEY1AGpstlHsXTFkhfRxvkzttoRlzcbdnUtOni1J2seNlhWle5yfY/ZIznnHvMYGrfbfqXSaGHKA3NoPjDcUs1eO80+SHcGuLcoY62mnUtDdqSNziB1ZHW/BZ9eNWtK72PW4WhQoU8sZrXfUdPBmtvlk1dvtbUpVwwWq4h/wC8384UJm0xF+kdetp+7RbMFxFrquDUkulj+Kd5cOxRo0ZweqHY1aUISvNO69Udk5LfJZ/pM37E5BJnJb5NUfSZv2pzW1S4EeFx3mJ9TKEIVgmCEIQAIQhAAlflJ+C6nuZ+diaEscpPwXU9zPzsUKnC+gxhfHh1XyWmEU7TTQEtBPNx6kA/FCTJsHrJK3mJZwIiDJ72xo6II6J0Tvgnk0Hzcf5QoPhjJqiRsTvfI2OY7TRpNsqhJXSGKVWUKlSy9eWxvw+qhe4xtbcs0uWWvbTQkaqwFKzzW+oKnwFsjnEysc10Y5vMdA/rcB2q6klDQS4gAbySAB6Spwd0KVUoysjHgrPNb6gjwZvmt9QVW3bKiL8gq4M263OMv+Kspa1jAHOe1oO4lwAPcSpldz14M3zW+oKg2g2xoKJ7Y6mWONztQ0tubdZsNArh2LwjfLGP+9vtXOeULY6KrqY6x0jJYw3m2QtHjyEG2aQbmjee5FgOi0E0M0bZIsj2OF2ubYghSPBm+a31BK3J9hkVBQw0vhEcjhmJIc22ZxuQ0X3BTtndtqetmqIYi7nKd2V4cLcbZm9YuEBdl34M3zW+oI8Gb5o9QW1aZ6lrASTuUW0tWGpnwdvmt9QVfX0kczHxNsCRqWgaepa5cbYQSXWaDY26+pQ8KzMlkBt0jdp62n+4VMakakshJXjqU9Tg8gcYsjgyNpdHJfe62uinbOEU8IEhJkkJe4nXXgAmOci1j1G659i8hkkpjmymN7uiN7iTZunUuxowpXmXSrynHKx+gliffoi99bgKT4IzzG/VCQziJjq+bDjl5s5r+cmXZbEpJI8so6YvY9beBVdPEZpWZS1Yt/BGeY36oWHUrBua31Bb15fuKaIoTeS3yWf6TN+1OaTOS3yWf6TN+1OYUKXChvHeYn1MoQhWCYIQhAAhCEACWOUr4Lqe5n6jEzpY5Svgup7mfqMUKnCxjC+NDqvkuMDH+2g+bZ+UJP2imdR1b3wWDp8ma4uNLi/fqnDBPJoPm4/yhVO1GAsk99LiCABYbt91XNNw0GcPOMcRJT2d/klU1fI+QsDh73l5wkb7i5yrgHLLthPPWugLy2GPxY2kgd7usn7l9CYVhgja5wdmz9In0aeiy+XuVKnLMVqQ7i4EdxAtZWQvbUUrOObu7D/U8m+Hy4OKuiZJPLzYvldmcH216PAh28dSj8nWztTNR1UNfC80rWF0QluC2XXWO+v9lz3Y7bepw6YSQO6JPTjJOR46iOvt3r6Ww7auHEcNdURbi0hzTvY4DVp9qmVHyY9xuRcr6Z5GsFj9xo+j/GzmS5vcklunVovmaXxnd5/FfUnIpLmwWm7C8epxQcEeDk/pmbRxQNaREInT5MxsXsJA9F9Vfcn1I52PYrOGObFYR3LSAX3FwOvd963Tm21cHbTS/ifYumhqDoOdYXSHtLtCYnRknoPfld3XsnLFZwyJx3XFvWuKcoFdell5t2fI9r9N4sdfQk8Q7yUTqLaXHGvFUy9ubndcE8OBTnTV4Ai1uS0EdoXzzPjPOTOeDlzNDt9sziNb9iujysOFJG0N9/js2/DKOKhToyhNSQZj6BqsQY2Jz3kBoBNzusBqSuNU22bX1stbe0TOjGDxv8bvKqNtOUZ9VTQwC7RlDpgON9zPSrnY/Y11fh78zRFr0T123DuV+JksuuwRu3ZEbF9rc1ZLJfKOaDsu7iPvTxsJj0U0xqcxzShsbI76BrBa9u0rh+1lHPDUP54BriMlgQbgKZsbiM8bZDHfMAAw+bbeqezWVSidd07M+sAVh+4ql2MxV1RRQyP8e1ndpGl1dOOhTkXdXI8xN5LfJp/pM37U5hJnJb5NP9Jm/anMKNLhQ3jvMT6mUIQrBMEIQgAQhCABK/KV8F1Pcz9RiaEscpXwXU9zP1GKE+FjGF8aHVfJb4L5NB82z8oS/jEM5rdZiKbmy50YGug11V9gvk0HzbPyhVm1VU+INfG27yQwC19+9VSfdL6V1XklbW61LHBK0SQxOY0hhb0c2/0hcd5ddjHlwq2AloFiQPF7Hf2KcY6+pgqIZH5skji10YBytAB3DrP91EouWyjqKo0c0EkQe4x3lDS250s9u8XP4qdOeZFeKo9lJO90z5tcLaLp3IfjTmzVVLqWTQvfbqdGDqPQbJi5UeSKKKGWqpugGAvLOq2rgOyyXeQzCXuqp6q1o4oZGk8C6QWAHqv6laKnNJfGPefxX1FyIvBwantwMg9OZfL1S2z3A9Z/FfRHIjtJTRYQ1kk8bHRvlL2veGkAm4NjvFkHDdVC21VN200v4uXT7rjmGY/HWbT08kBzsbBKC4brHMQfvC65JfgoSlY6lcqtqHktawaZr3PUuL7Q4hRYXJKyOJ9TJKDnL3dAB28BdH5UYJHUgMbnNIPxd7r6ZVwKXA3B58Kc5vxnEkmw4NF9SSlElKbbZJ6FViXNvkD2NfHEQLXF7W3gdYUWCLpm2rW63twG7Tt0TvhO0EUdLO2OMuy2/iAbj1dSl7M7SUzXytlibzjwLOsA0Dg3VXyqOMG0tiVOnndritgGz9RVzsaAQHvBzEWbv117Avohz201Oymp7F9soubC/FzkkurQGtETww/yWdqeBHeeC2tbLE0uqWukfuZku24PWsmvXlU3VjRp4VQ5ijjfJlVS1D5JKinJcSSTJqOy3YmLZbkzpIhmlqHyu4iK4b3dqscOqmF1xS5beec3pTJQ4jIZMrSxjQNzYz7FGWKqWy3OPDR3Jc1Uac05iPNQBwa7NxvuvdOZOiTGSOqasQPaJIGtDnE8JARbROBdpYdy0MLJ5dRKskmkKPJb5NP9Jm/anMJM5LfJp/pM37U5hN0uFFmO8xPqZQhCsEwQhCABCEIAEscpXwXU9zP1GJnSvylfBdT3M/UYoT4WMYXxodV8lpgrv9vB82z8oU5zWm1wDZU2GSEQQ/Nx/lCmiYpRVUtCyrTedv7s31RFiTqACTYXO7h2r5b2xpaN1RLPBVyZy8uMc0L2yNde/jA2K+m2S3Nrr5z5coWNxQhjQ3oNvbjqdUxRkpXF5xcSw2Sr6jGpRSVOIvY0NNowzWRoHSAcNL5etdxwLZ+mpqbwWBmWKxBHFxIsXOO8krjX+nujaZayUgF7GMa08W5ic1u8BP8Ayk7QSUdA50MgjmkOVjrXd/2DzjwXJzlnUUdUVluxQ2l/08yPlfJTVDSHEnJKLEX4Zm6W9CpaX/TxXFwD5IGN4uu51vQAFQPmxqnL5nOq4tMznOc4ab+Ki0/KNiT3saa6doc5oJz7rkC6vKjr+E4HBs+wtjjmrKyZp1jZobbm3+I2/pWcBhxmqqI6isl8Dp2uzinZYOcBua4b7Hjc+heuVamrG0MApqiV2RrQ98ehlIA6T3N1FwLiyq+RraiprIamGd5k5gMLHv8AG6RILCeO6+qpqtqLlEsgk5JM6DtJIx8BLjaxDu4jcuR1hdU1IfLGXBoIaSLbtx6l07Ey0xSBxvlFzbhbVcxpdtGTGXI0ktBblPV5w9izISc+8kW1oKDsLOL4S5lJUS7szxa3UDxVNsth3P1ILv4bOk88LAbu8q+xau/2EsRcS4yC3V0iNFY19HHh1E1lw57gHEt3OcRprxAunc7ULc3oQpJN3fIoKfaVlNWyPY05RcMDeB9KbMP5Xg94ZOwgO0DjbTqK5S2c5i7ib/et1TUGQN/lFj7V2eFpz3RYsTNbHeKXbKKGLNIWO4gixJA67blBp+WtjudywWZG25Nxffa4AXEYJSTa5seF1YU0oje9nxZYy09l9R94VSwEFe+p2eJctj6N2AxFs1M6aM35x5JJ3+lNMc5uLrmvI4/mqNzHdYI6tQugxVgLgBr6FTdQllTJxTlHM0VPJb5LP9Jm/anMJO5L4yKae4IvUSnUcOjYpxC0qXAiGN8xPqZQhCsFAQhCABCEIAEr8pXwXU9zP1GJoSxylfBdT3M/UYoVOFjGF8aHVfIUMtoYfm4/yhb5pLtIGhUejHvMPzcf5QsVkxZG5wbmIG4LFqSabNBpZv3CnzMczMb3IGnauGcvDh7qm2/m239Zsuo0+0rpJomyRFoLhax9V1y3l4bbFT82z+6cwD0Ypi1qrkPkx2uqaIz+D0vhPOBmbxuhYnKSW8NeKq9pdtauqqOcndZ7HgtYBZsZabgAdieP9O5/3FYOBiYCOGr7Jb5ZcJEGKyZRYSNbJpuubg/gn9LinI7hg+JsxGjY8i7Z472Ooa8DK9v4r5s2pwY0lXNAdzHHL/SdW/cus/6f8XzQ1NOTfm3NlYOoOu19v/3FVfL7s+2OaGqb/wCoC13o1b911XT0k4/uSm7pMjYby3VIpIqNkDHzZWxNkJJzbms6Pnbl0TZXAfAKXwc25+T3yZ+68jtbA9Q3LifJfC12L0YcLgPLrH+VrnD7wF32ucKgtJ6ylMdUyRyrmM4SGaWZ8jy2+rbXa0Xcd9zxH3rnmO1VNh0khbHm5wXA3WJ139S6NhrnQ84CMzTcgdS5ZjuNw1RAe27g9zHevQpPDJPpzJ4y+giV2LmWKS+l5GkAbgLFQoasud0i5wANgSTbqV1tDQiOEhoFnSCxHUGqtwLDXSP3G1jrZbCayXEEV8MBe6zRqptNEQ2wAN7gkrExMMrg07jlFvvTNs7gjXQSyk6tvmHovp61yc8quSiribFo/wBNlIrz0/8AtC8SRe+OtuBv6FO8CMszIwLlzbADiSbAK2+lyJ23kfqHVFE52W2SzO8tG9dDpacixd1ql2HwMUNJFT3AIF3W4uO+/amSnmB0vfXes5U4OdxvNJRsRdmPFm+dP5I1dKl2ZPRm+dP5I1crQjsUVuNmUIQpFQIQhAAhCEACWOUr4Lqe5n6jEzpY5Svgup7mfqMUKnC+gxhfGh1XyRMMrw7JFrdscZPV4oVnzSWYY2McyW5zc3FcXsLhjbLdPjrS49OxA8UdZ3G6wJ1EpO5qSptvQ3P2bzVDJM25wNvYuQcvjR7ptPXGL+srr+CYk4v6Zv1Hh2LmG3ux2I4lWulEEbABlb74zUAmxOqfwLik2JYtSukY/wBPRPhNZ1c0z84Xj/UJBathf1x29Rv/AHV3ySbG1+H1b+fha2GVmV7s7SW5TmaRY66qPylbI4niVVcQMEUdww84wXBtrqexPXWa9xSztaws8iE590ZIwcvOQStv1EWIKcOXmIihpATch4BJ3noOVNsHsDieH10c/MRuZqx/vjNGOsHEWO8Ji5UtnsRxBwghgZzEbg5rzI0F1mkbj3rmmfNc7Z5bWOX8lfwxR/1uHrY9d2qoXh+UC2pOb4o13LlOz3JridFVw1AhicY3XymVliCCCDr1ErqWIVTo3O8Z0bbaDXfqRfjbcs/6hZ2aHcHdXQYnX2gcAQ6QXtl0A04rjGO4c6GTwoHPFJ/Fy65H3tqOC7DFisdn52MGl2jjlt8btSHiTKKtbI1juYJNjfQE31JvoVXhG1d26nMUr2ErFn3dTx3BBdm9B0BV9h2Huhjme3QgEtt9/oVLJsNUNljA98Y52QOZrbv6k74gBDStgLr26JzaH0lOVpKySYlBWFHY/ZcVhmlcbZDfL5x6vWt+AVJbUvg1LSSC0dnBZwx88EJ5iMuc9xJLdQ0XI19Cs9j8FZNVSDNaQOvv7Bcnqsozu73/AGOoyNjC507Y2Zg8XaBvBPAFMuxGwYp5I6iUB0rRqfix23gfzdZTUaNkJHNWc63SdfeomFVs1RJMHOjbC1xjDA0ue9zcpLnHc0X0t1FWU8yhruddmy/qsUDw0suW3AeQCCOo/wBN+IVlh8FmBjrnW4Ppva6zLU+LZnfpuHFZppybWPRS0V3rsZk+7Y87KAiOUONzzpuQLX6EfBXgSvsFiJmineRb/cSNA7GtYB6dE0rSg+6hfERcaskwQhCmUAhCEACEIQAJX5Svgup7mfqMTQljlK+C6nuZ+oxQqcLGML40Oq+RExyV5LRezWMh0I33Y3q4dqX6nFpZA4kBrQdzR/dOeKRMdD8e4jiDg3j0G2Co8LqRG8Ax5oxvjI6YPA34rz0+NmtJak/B6yRgbEWkyEZgbXGU9avqCufms6M23l3BQp6uRz4+ZbZvxydCB1BW+JOLmAscGgEF17WLeKqS5nX6MzNWdFx4AFVeHbTNecrg7Te+1mKZzUcrC0P0Olwbb+pVdTs+45mB5LAOiDoCepy7d7g0uRfR1bCLh4t2G6kZtN6R9laWYykuAELT0tPGPU3sTXHUXe5mRwA+Mdx7l27RHRmrEMMDmPLS4vO4g8VQYJX1Qk5nm+jfxni1utM9Q/I0kODSdASbC5StUbUywh4mYJA11i4WaS08Q3iu7gbq/Z94zjNm5x2Zx4gdQSXspgrJ6iejkt0iSy43Jxwucy1zZOkGuadCegR8U285UVTF4JjkLzoxz/ud/wCVvfTYLsm2Z2Kl37F1hvJY6m/h1DwQcwG9vqS9jAqYZHxlsby4k6lduq2XAISRtPsu6okDm2ba+Z3UOzrKeVGlPiQpmZzXZapMjpITE5xOpcPEj14u/AcU74bs6IswpWN51xDnlw1lA3tv8Xs6lcYDhMVLSvAbYa62u5x69N5UTYvFoqmonjJDixzXw3u0jo2kFjqHB28HgQlo0Yp9TrZPpmOjlOZobHlYW5yAS4l2Yd4AC3U+GyOlc+IiMXs8ObcOvY52G+/hdMFVh7JgCQ1zdbhwB1H91AxfHYKSO1w2wsGjgrHSi1oCk7muatbCchsPMBOrit1HUhxBOh6uruVHj1P4SxrmNDnaOBOmm8WWugklilY14NnEAXtoe8Lz8qrzpLY1o01l+5Yclnks/wBJm/anMJM5LfJp/pM37U5hbdLgQnjvMT6mUIQrBMEIQgAQhCABLHKV8F1Pcz9RiZ0scpXwXU9zP1GKFThYxhfGh1XyK+KxObE1zS7KY4y4N42Y0KrlqhC5rgwkFuYu39QuD1JsbURCONr5Iwebju17mj4o4EqNJHSmwL4bWy2zt3Xvbf1rBlBuTujUlNX0ZDqcTyWLwWgkaj+6r6/aeMRuBzEOBbp8W/WmCd9M8WdLERutzjPv1VVLglE63vsYt1SN3+tVqlbdMHVvs0LeyOIxCrjgMjiADYnQFw3Ap+qMRYWyPDgcoI7Aes9iUsQ2XpHuzCeNr73zNkaD+K2YZQthJZ4RE6I+MDI25PXe6sajbZ+xBN33Re4ZWgNyyPYXE3GXRtjuyqc+tYDYuGhta+49qrqemoQ7MJYweHvosPvUPG8Woy8sL2F17kte0A2HXdcdNfc6ps8bVN5yFwdI3K4EstuJbrqfQkbDK4TsfDIS+Qasve7j5t04NxallYGSZObbqPfBcX1N9VGOKUDJg+Hmg8CwJc21uvfvXUkouyZx3b1aNGzck8EkTJY+bZewLtT/AOFccomAGWETxj3yMh2m8qsqKiKoe4NqGAixIc9th/Sn7AqXnoAJNW2FnecOBBW19Pqp08rQjio2ldMmbJ4l4VRxvIINrHvGhXrGazmIZHEXAYbdruAJ7VWV9LJTtJgcAADYWOUG3RzW3NulrF9rZH09THKxr+aaxkxJLQ97speyMcLBwseuycb3YoMNGJRFEZGtLrOvzd7ajUAHeR9+qWqOltXSVAjLWZW6uBaXSAm7mjeLN6JPFOGzzCaaLMczWtGUnRzhbol99xsbHtVLj1bYljQbm4L7aN7u38FFapEhhqMdbGwSNGdlwJA23vd97iP7Lmu38RbO2Vxz0zrOzcHdXqWnDJZKOVxBLmO8YHUOB33umnDqSnq2vh5xj4JN8LtHRu64z/ZTjoFrE7Z+pM1NHINA4XHdwU405zNuM2o9Gu9eaXC/B4gxzgxjNAdALDcttNiMRe0c/E4kgAB7bm/UAV52dJ9q9OZqKosu5F5LPJp/pM37U5hJnJb5NP8ASZv2pzC16XAhTHeYn1MoQhWigIQhAAhCEACV+Ur4Lqe5n52JoSvyk/BdT3M/UYoT4WMYXx4dV8nFNuKBjqu7m3Jjivqfk2pf9y4/N+8pyx6jZUSiRlTAAWRiznuBBawAggN61W/9Pj/k0313f4rOcpX3PcUoUMqzR1593+he9y4/N+8o9zI/N+8ph9wB/wAmm+u7/FHuAP8Ak0313f4rl5ev5LMmG/Qv4/0L/uXH5v3lHuXH5v3lMHuAP+TTfXd/ij3AH/Jpvru/xReXr+QyYb9C/j/Qv+5kXmfeUe5kfmfefamD3AH/ACab67v8Ue4A/wCTTfXd/ii8vX8hkw36F/H+hf8AcuPzR6yj3Li8wfemFmzoJAFTTknQAPd/gm/ZzYERHnJnxuePFbc5W9pu3U/gpRU29/yVVp4WkruK/j/Qv7M8nkZyyzx6b2xm+vUX9nZ60+VOOvpxEG63cGNubMaXNOXNbgSLdl1M8B/nZ6z7FQYjspJkeyGdhY7XJI5xyOBzB0b7E6HWx7Ux3orQw5dlWl30l+wwUe3MLmjODGXu5tzXfEk+Tf2HgeKqINmIXVRnmOcB4c0ZnBpDQMhlZuc5u4HsF9yktwVgcZ3uja8saH9I5ejrcgi1wdxS1tHiHPDm4qmnbGfGJe4Od2aN0b+Ks7eUVqLxwFOrO0G0uY1bQY/K1majaHNB6Wo1H8ntW7Z3a+kmhAmyxvGjmuPHsPFcuZhbmizayAA7wJH2/KtYwIXv4VT3+cf/AIrscTH/ALL2ZOp9Ia4JX/ZnQMfxikkBigizE6ZhfTqXjZjk6DXCV5ObgGk6d560mx0z2ts2rph253X/ACqfh2LVUHiV9Pbqc9xH5VbLGQStFFUfpFVrWX4f+DpW1eJU9LSOZPaQOaWiNxuXcFwvBKCPwyBzWBvv0ZABOnTBAV1ilNJUP5yasp3u7Xu07hl0XnDMIbHPE91TT5WvY42e7c0gn4qQqVXOVzZwuCo0KTUtZP7P8aHVuS3yao+kzftTmkvkreHUkxGoNRKQe8MKdAnKXAjzOO8xPqZQhCsEwQhCABCEIAEubffB0/8A8f6jEIUKnAy6h4keq+Tj5WEIWXHY+iLYyhCFM6CChCAMBZQhAEig/iM7wr87z3rCFdR2ZhfUOJAsoQrVuZ1Ii4n/AAn939wqLr7z+KEJeryNv6Z4b6mFkIQqYmit0CEIQ9iUt0CFhC6cOo8lnkcnzrvyRpzQhaVLgR4HHeZn1BCEKwTBCEI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75109" name="Picture 10" descr="https://encrypted-tbn2.google.com/images?q=tbn:ANd9GcS_eEBAek6ETKvj6Bh-UxESVDA3ii6dpg26J7_N7Mw7OdTz-bC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76400"/>
            <a:ext cx="27432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Oval 8"/>
          <p:cNvSpPr>
            <a:spLocks noChangeArrowheads="1"/>
          </p:cNvSpPr>
          <p:nvPr/>
        </p:nvSpPr>
        <p:spPr bwMode="auto">
          <a:xfrm>
            <a:off x="152400" y="5105400"/>
            <a:ext cx="3886200" cy="1066800"/>
          </a:xfrm>
          <a:prstGeom prst="ellipse">
            <a:avLst/>
          </a:prstGeom>
        </p:spPr>
        <p:style>
          <a:lnRef idx="1">
            <a:schemeClr val="accent5"/>
          </a:lnRef>
          <a:fillRef idx="2">
            <a:schemeClr val="accent5"/>
          </a:fillRef>
          <a:effectRef idx="1">
            <a:schemeClr val="accent5"/>
          </a:effectRef>
          <a:fontRef idx="minor">
            <a:schemeClr val="dk1"/>
          </a:fontRef>
        </p:style>
        <p:txBody>
          <a:bodyPr/>
          <a:lstStyle/>
          <a:p>
            <a:pPr algn="ctr" eaLnBrk="0" hangingPunct="0"/>
            <a:r>
              <a:rPr lang="en-US" sz="2800" dirty="0">
                <a:latin typeface="Times New Roman" panose="02020603050405020304" pitchFamily="18" charset="0"/>
                <a:cs typeface="Times New Roman" panose="02020603050405020304" pitchFamily="18" charset="0"/>
              </a:rPr>
              <a:t>La </a:t>
            </a:r>
            <a:r>
              <a:rPr lang="en-US" sz="2800" dirty="0" err="1">
                <a:latin typeface="Times New Roman" panose="02020603050405020304" pitchFamily="18" charset="0"/>
                <a:cs typeface="Times New Roman" panose="02020603050405020304" pitchFamily="18" charset="0"/>
              </a:rPr>
              <a:t>Quán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endParaRPr lang="en-US" sz="2800" dirty="0">
              <a:latin typeface="Times New Roman" panose="02020603050405020304" pitchFamily="18" charset="0"/>
              <a:cs typeface="Times New Roman" panose="02020603050405020304" pitchFamily="18" charset="0"/>
            </a:endParaRPr>
          </a:p>
        </p:txBody>
      </p:sp>
      <p:pic>
        <p:nvPicPr>
          <p:cNvPr id="175111" name="Picture 12" descr="https://encrypted-tbn1.google.com/images?q=tbn:ANd9GcTfjKm88ATnQjBbQ1HXE1jp5UHlkck9DQ7UkbxjfvhEh2nVWpw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418306"/>
            <a:ext cx="2971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3" name="Picture 11" descr="https://encrypted-tbn0.google.com/images?q=tbn:ANd9GcTHx4zSAmclRq6ZAgA2OYo1ZbbeQZvmh8VqXB3cIWhb_C4EwPOK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1013"/>
            <a:ext cx="3429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2" descr="https://encrypted-tbn2.google.com/images?q=tbn:ANd9GcTnPZhv8Jt-FcZLh4J8XL11TPtqAUV4VuS9o9hPXr67Z7cWfDW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89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4" descr="https://encrypted-tbn1.google.com/images?q=tbn:ANd9GcTBtf0HkX75BVqTNC02XE2LjtUoZeaOfsdHpIbMdbc3hjfWEXZJ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499" y="0"/>
            <a:ext cx="37480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4" name="Oval 5"/>
          <p:cNvSpPr>
            <a:spLocks noChangeArrowheads="1"/>
          </p:cNvSpPr>
          <p:nvPr/>
        </p:nvSpPr>
        <p:spPr bwMode="auto">
          <a:xfrm>
            <a:off x="0" y="3124200"/>
            <a:ext cx="3657600" cy="609600"/>
          </a:xfrm>
          <a:prstGeom prst="ellipse">
            <a:avLst/>
          </a:prstGeom>
        </p:spPr>
        <p:style>
          <a:lnRef idx="1">
            <a:schemeClr val="accent5"/>
          </a:lnRef>
          <a:fillRef idx="2">
            <a:schemeClr val="accent5"/>
          </a:fillRef>
          <a:effectRef idx="1">
            <a:schemeClr val="accent5"/>
          </a:effectRef>
          <a:fontRef idx="minor">
            <a:schemeClr val="dk1"/>
          </a:fontRef>
        </p:style>
        <p:txBody>
          <a:bodyPr/>
          <a:lstStyle/>
          <a:p>
            <a:pPr eaLnBrk="0" hangingPunct="0"/>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Nại</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Hử</a:t>
            </a:r>
            <a:endParaRPr lang="en-US" dirty="0">
              <a:latin typeface="Times New Roman" panose="02020603050405020304" pitchFamily="18" charset="0"/>
              <a:cs typeface="Times New Roman" panose="02020603050405020304" pitchFamily="18" charset="0"/>
            </a:endParaRPr>
          </a:p>
        </p:txBody>
      </p:sp>
      <p:pic>
        <p:nvPicPr>
          <p:cNvPr id="176135" name="Picture 6" descr="https://encrypted-tbn3.google.com/images?q=tbn:ANd9GcTqqjrBvGSlrQ8mUC6gIPSBu_QYUY7bC6ObDqo83viNiZIl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318" y="152400"/>
            <a:ext cx="2466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8" descr="http://langtieutu.files.wordpress.com/2012/06/0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10" descr="https://encrypted-tbn0.google.com/images?q=tbn:ANd9GcQfa-DjZTO1Y3uicwqkAq8ZAH1MLy83dPB-nYGd8B1i-kQV8O7n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8563"/>
            <a:ext cx="38100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8" name="Oval 9"/>
          <p:cNvSpPr>
            <a:spLocks noChangeArrowheads="1"/>
          </p:cNvSpPr>
          <p:nvPr/>
        </p:nvSpPr>
        <p:spPr bwMode="auto">
          <a:xfrm>
            <a:off x="2438400" y="6324600"/>
            <a:ext cx="4114800" cy="533400"/>
          </a:xfrm>
          <a:prstGeom prst="ellipse">
            <a:avLst/>
          </a:prstGeom>
        </p:spPr>
        <p:style>
          <a:lnRef idx="1">
            <a:schemeClr val="accent2"/>
          </a:lnRef>
          <a:fillRef idx="2">
            <a:schemeClr val="accent2"/>
          </a:fillRef>
          <a:effectRef idx="1">
            <a:schemeClr val="accent2"/>
          </a:effectRef>
          <a:fontRef idx="minor">
            <a:schemeClr val="dk1"/>
          </a:fontRef>
        </p:style>
        <p:txBody>
          <a:bodyPr/>
          <a:lstStyle/>
          <a:p>
            <a:pPr eaLnBrk="0" hangingPunct="0"/>
            <a:r>
              <a:rPr lang="en-US" sz="2000" dirty="0" err="1">
                <a:latin typeface="Times New Roman" panose="02020603050405020304" pitchFamily="18" charset="0"/>
                <a:cs typeface="Times New Roman" panose="02020603050405020304" pitchFamily="18" charset="0"/>
              </a:rPr>
              <a:t>Ngô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Du </a:t>
            </a:r>
            <a:r>
              <a:rPr lang="en-US" sz="2000" dirty="0" err="1">
                <a:latin typeface="Times New Roman" panose="02020603050405020304" pitchFamily="18" charset="0"/>
                <a:cs typeface="Times New Roman" panose="02020603050405020304" pitchFamily="18" charset="0"/>
              </a:rPr>
              <a:t>Kí</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wheel spokes="3"/>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endParaRPr lang="en-US">
              <a:effectLst/>
            </a:endParaRPr>
          </a:p>
        </p:txBody>
      </p:sp>
      <p:pic>
        <p:nvPicPr>
          <p:cNvPr id="177156" name="Picture 2" descr="http://upload.wikimedia.org/wikipedia/commons/thumb/7/79/Hongloumeng2.jpg/220px-Hongloumeng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3352800"/>
            <a:ext cx="3200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4" descr="http://upload.wikimedia.org/wikipedia/commons/thumb/3/3f/Hongloumeng1.jpg/250px-Hongloume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31242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http://upload.wikimedia.org/wikipedia/commons/thumb/7/78/Statue_of_Cao_Xueqin.JPG/240px-Statue_of_Cao_Xueq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9" name="Rectangle 6"/>
          <p:cNvSpPr>
            <a:spLocks noChangeArrowheads="1"/>
          </p:cNvSpPr>
          <p:nvPr/>
        </p:nvSpPr>
        <p:spPr bwMode="auto">
          <a:xfrm>
            <a:off x="0" y="4648200"/>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sz="2000" dirty="0">
                <a:latin typeface="Times New Roman" panose="02020603050405020304" pitchFamily="18" charset="0"/>
                <a:cs typeface="Times New Roman" panose="02020603050405020304" pitchFamily="18" charset="0"/>
              </a:rPr>
              <a:t>Tượng Tào Tuyết Cần ở </a:t>
            </a:r>
            <a:r>
              <a:rPr lang="vi-VN" sz="2000" dirty="0">
                <a:latin typeface="Times New Roman" panose="02020603050405020304" pitchFamily="18" charset="0"/>
                <a:cs typeface="Times New Roman" panose="02020603050405020304" pitchFamily="18" charset="0"/>
                <a:hlinkClick r:id="rId4" tooltip="Bắc Kinh"/>
              </a:rPr>
              <a:t>Bắc Kinh</a:t>
            </a:r>
            <a:endParaRPr lang="en-US" sz="2000" dirty="0">
              <a:latin typeface="Times New Roman" panose="02020603050405020304" pitchFamily="18" charset="0"/>
              <a:cs typeface="Times New Roman" panose="02020603050405020304" pitchFamily="18" charset="0"/>
            </a:endParaRPr>
          </a:p>
        </p:txBody>
      </p:sp>
      <p:pic>
        <p:nvPicPr>
          <p:cNvPr id="177160" name="Picture 8" descr="http://upload.wikimedia.org/wikipedia/commons/thumb/d/d1/CaoXueqinExHouse.jpg/200px-CaoXueqinEx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0"/>
            <a:ext cx="3276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1" name="Rectangle 8"/>
          <p:cNvSpPr>
            <a:spLocks noChangeArrowheads="1"/>
          </p:cNvSpPr>
          <p:nvPr/>
        </p:nvSpPr>
        <p:spPr bwMode="auto">
          <a:xfrm>
            <a:off x="2743200" y="2438400"/>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sz="2000" dirty="0">
                <a:latin typeface="Times New Roman" panose="02020603050405020304" pitchFamily="18" charset="0"/>
                <a:cs typeface="Times New Roman" panose="02020603050405020304" pitchFamily="18" charset="0"/>
              </a:rPr>
              <a:t>Ngoại ô </a:t>
            </a:r>
            <a:r>
              <a:rPr lang="vi-VN" sz="2000" dirty="0">
                <a:latin typeface="Times New Roman" panose="02020603050405020304" pitchFamily="18" charset="0"/>
                <a:cs typeface="Times New Roman" panose="02020603050405020304" pitchFamily="18" charset="0"/>
                <a:hlinkClick r:id="rId4" tooltip="Bắc Kinh"/>
              </a:rPr>
              <a:t>Bắc Kinh</a:t>
            </a:r>
            <a:r>
              <a:rPr lang="vi-VN" sz="2000" dirty="0">
                <a:latin typeface="Times New Roman" panose="02020603050405020304" pitchFamily="18" charset="0"/>
                <a:cs typeface="Times New Roman" panose="02020603050405020304" pitchFamily="18" charset="0"/>
              </a:rPr>
              <a:t>, nơi gia đình Tào Tuyết Cần từng sinh sống</a:t>
            </a:r>
            <a:endParaRPr lang="en-US" sz="2000" dirty="0">
              <a:latin typeface="Times New Roman" panose="02020603050405020304" pitchFamily="18" charset="0"/>
              <a:cs typeface="Times New Roman" panose="02020603050405020304" pitchFamily="18" charset="0"/>
            </a:endParaRPr>
          </a:p>
        </p:txBody>
      </p:sp>
      <p:sp>
        <p:nvSpPr>
          <p:cNvPr id="177162" name="Rounded Rectangle 9"/>
          <p:cNvSpPr>
            <a:spLocks noChangeArrowheads="1"/>
          </p:cNvSpPr>
          <p:nvPr/>
        </p:nvSpPr>
        <p:spPr bwMode="auto">
          <a:xfrm>
            <a:off x="6324600" y="3505200"/>
            <a:ext cx="2133600" cy="45720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a:lstStyle/>
          <a:p>
            <a:pPr eaLnBrk="0" hangingPunct="0"/>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Mộng</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Grp="1" noChangeArrowheads="1"/>
          </p:cNvSpPr>
          <p:nvPr>
            <p:ph type="title"/>
          </p:nvPr>
        </p:nvSpPr>
        <p:spPr bwMode="auto">
          <a:xfrm>
            <a:off x="457200" y="482025"/>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sz="3200" b="1" dirty="0" err="1"/>
              <a:t>Bài</a:t>
            </a:r>
            <a:r>
              <a:rPr lang="en-US" sz="3200" b="1" dirty="0"/>
              <a:t> 5:  TRUNG QUỐC THỜI PHONG KIẾN</a:t>
            </a:r>
            <a:endParaRPr lang="en-US" sz="3200" dirty="0"/>
          </a:p>
        </p:txBody>
      </p:sp>
      <p:pic>
        <p:nvPicPr>
          <p:cNvPr id="5" name="Content Placeholder 4" descr="ban do1"/>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3655255" y="1295400"/>
            <a:ext cx="5410200" cy="5562600"/>
          </a:xfrm>
          <a:noFill/>
          <a:ln w="57150" cmpd="thickThin">
            <a:solidFill>
              <a:srgbClr val="3366FF"/>
            </a:solidFill>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609600" y="1143000"/>
            <a:ext cx="3048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a:latin typeface="Times New Roman" panose="02020603050405020304" pitchFamily="18" charset="0"/>
              </a:rPr>
              <a:t>- </a:t>
            </a:r>
            <a:r>
              <a:rPr lang="en-US" sz="2800" dirty="0" err="1">
                <a:latin typeface="Times New Roman" panose="02020603050405020304" pitchFamily="18" charset="0"/>
              </a:rPr>
              <a:t>Nằm</a:t>
            </a:r>
            <a:r>
              <a:rPr lang="en-US" sz="2800" dirty="0">
                <a:latin typeface="Times New Roman" panose="02020603050405020304" pitchFamily="18" charset="0"/>
              </a:rPr>
              <a:t> ở </a:t>
            </a:r>
            <a:r>
              <a:rPr lang="en-US" sz="2800" dirty="0" err="1">
                <a:latin typeface="Times New Roman" panose="02020603050405020304" pitchFamily="18" charset="0"/>
              </a:rPr>
              <a:t>phía</a:t>
            </a:r>
            <a:r>
              <a:rPr lang="en-US" sz="2800" dirty="0">
                <a:latin typeface="Times New Roman" panose="02020603050405020304" pitchFamily="18" charset="0"/>
              </a:rPr>
              <a:t> </a:t>
            </a:r>
            <a:r>
              <a:rPr lang="en-US" sz="2800" dirty="0" err="1">
                <a:latin typeface="Times New Roman" panose="02020603050405020304" pitchFamily="18" charset="0"/>
              </a:rPr>
              <a:t>Đông</a:t>
            </a:r>
            <a:r>
              <a:rPr lang="en-US" sz="2800" dirty="0">
                <a:latin typeface="Times New Roman" panose="02020603050405020304" pitchFamily="18" charset="0"/>
              </a:rPr>
              <a:t> </a:t>
            </a:r>
            <a:r>
              <a:rPr lang="en-US" sz="2800" dirty="0" err="1">
                <a:latin typeface="Times New Roman" panose="02020603050405020304" pitchFamily="18" charset="0"/>
              </a:rPr>
              <a:t>Châu</a:t>
            </a:r>
            <a:r>
              <a:rPr lang="en-US" sz="2800" dirty="0">
                <a:latin typeface="Times New Roman" panose="02020603050405020304" pitchFamily="18" charset="0"/>
              </a:rPr>
              <a:t> Á.</a:t>
            </a:r>
            <a:endParaRPr lang="en-US" sz="2800" dirty="0">
              <a:latin typeface="Times New Roman" panose="02020603050405020304" pitchFamily="18" charset="0"/>
            </a:endParaRPr>
          </a:p>
          <a:p>
            <a:pPr eaLnBrk="1" hangingPunct="1"/>
            <a:r>
              <a:rPr lang="en-US" sz="2800" dirty="0">
                <a:latin typeface="Times New Roman" panose="02020603050405020304" pitchFamily="18" charset="0"/>
              </a:rPr>
              <a:t>- </a:t>
            </a:r>
            <a:r>
              <a:rPr lang="en-US" sz="2800" dirty="0" err="1">
                <a:latin typeface="Times New Roman" panose="02020603050405020304" pitchFamily="18" charset="0"/>
              </a:rPr>
              <a:t>Cả</a:t>
            </a:r>
            <a:r>
              <a:rPr lang="en-US" sz="2800" dirty="0">
                <a:latin typeface="Times New Roman" panose="02020603050405020304" pitchFamily="18" charset="0"/>
              </a:rPr>
              <a:t> </a:t>
            </a:r>
            <a:r>
              <a:rPr lang="en-US" sz="2800" dirty="0" err="1">
                <a:latin typeface="Times New Roman" panose="02020603050405020304" pitchFamily="18" charset="0"/>
              </a:rPr>
              <a:t>nước</a:t>
            </a:r>
            <a:r>
              <a:rPr lang="en-US" sz="2800" dirty="0">
                <a:latin typeface="Times New Roman" panose="02020603050405020304" pitchFamily="18" charset="0"/>
              </a:rPr>
              <a:t> </a:t>
            </a:r>
            <a:r>
              <a:rPr lang="en-US" sz="2800" dirty="0" err="1">
                <a:latin typeface="Times New Roman" panose="02020603050405020304" pitchFamily="18" charset="0"/>
              </a:rPr>
              <a:t>có</a:t>
            </a:r>
            <a:r>
              <a:rPr lang="en-US" sz="2800" dirty="0">
                <a:latin typeface="Times New Roman" panose="02020603050405020304" pitchFamily="18" charset="0"/>
              </a:rPr>
              <a:t> 22 </a:t>
            </a:r>
            <a:r>
              <a:rPr lang="en-US" sz="2800" dirty="0" err="1">
                <a:latin typeface="Times New Roman" panose="02020603050405020304" pitchFamily="18" charset="0"/>
              </a:rPr>
              <a:t>tỉnh</a:t>
            </a:r>
            <a:r>
              <a:rPr lang="en-US" sz="2800" dirty="0">
                <a:latin typeface="Times New Roman" panose="02020603050405020304" pitchFamily="18" charset="0"/>
              </a:rPr>
              <a:t>, 5khu </a:t>
            </a:r>
            <a:r>
              <a:rPr lang="en-US" sz="2800" dirty="0" err="1">
                <a:latin typeface="Times New Roman" panose="02020603050405020304" pitchFamily="18" charset="0"/>
              </a:rPr>
              <a:t>tự</a:t>
            </a:r>
            <a:r>
              <a:rPr lang="en-US" sz="2800" dirty="0">
                <a:latin typeface="Times New Roman" panose="02020603050405020304" pitchFamily="18" charset="0"/>
              </a:rPr>
              <a:t> </a:t>
            </a:r>
            <a:r>
              <a:rPr lang="en-US" sz="2800" dirty="0" err="1">
                <a:latin typeface="Times New Roman" panose="02020603050405020304" pitchFamily="18" charset="0"/>
              </a:rPr>
              <a:t>trị</a:t>
            </a:r>
            <a:r>
              <a:rPr lang="en-US" sz="2800" dirty="0">
                <a:latin typeface="Times New Roman" panose="02020603050405020304" pitchFamily="18" charset="0"/>
              </a:rPr>
              <a:t>. </a:t>
            </a:r>
            <a:endParaRPr lang="en-US" sz="2800" dirty="0">
              <a:latin typeface="Times New Roman" panose="02020603050405020304" pitchFamily="18" charset="0"/>
            </a:endParaRPr>
          </a:p>
          <a:p>
            <a:pPr eaLnBrk="1" hangingPunct="1"/>
            <a:r>
              <a:rPr lang="en-US" sz="2800" dirty="0">
                <a:latin typeface="Times New Roman" panose="02020603050405020304" pitchFamily="18" charset="0"/>
              </a:rPr>
              <a:t>2đặc </a:t>
            </a:r>
            <a:r>
              <a:rPr lang="en-US" sz="2800" dirty="0" err="1">
                <a:latin typeface="Times New Roman" panose="02020603050405020304" pitchFamily="18" charset="0"/>
              </a:rPr>
              <a:t>khu</a:t>
            </a:r>
            <a:r>
              <a:rPr lang="en-US" sz="2800" dirty="0">
                <a:latin typeface="Times New Roman" panose="02020603050405020304" pitchFamily="18" charset="0"/>
              </a:rPr>
              <a:t> </a:t>
            </a:r>
            <a:r>
              <a:rPr lang="en-US" sz="2800" dirty="0" err="1">
                <a:latin typeface="Times New Roman" panose="02020603050405020304" pitchFamily="18" charset="0"/>
              </a:rPr>
              <a:t>kinh</a:t>
            </a:r>
            <a:r>
              <a:rPr lang="en-US" sz="2800" dirty="0">
                <a:latin typeface="Times New Roman" panose="02020603050405020304" pitchFamily="18" charset="0"/>
              </a:rPr>
              <a:t> </a:t>
            </a:r>
            <a:r>
              <a:rPr lang="en-US" sz="2800" dirty="0" err="1">
                <a:latin typeface="Times New Roman" panose="02020603050405020304" pitchFamily="18" charset="0"/>
              </a:rPr>
              <a:t>tế</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Kông</a:t>
            </a:r>
            <a:r>
              <a:rPr lang="en-US" sz="2800" dirty="0">
                <a:latin typeface="Times New Roman" panose="02020603050405020304" pitchFamily="18" charset="0"/>
              </a:rPr>
              <a:t>, Ma Cao)</a:t>
            </a:r>
            <a:endParaRPr lang="en-US" sz="2800" dirty="0">
              <a:latin typeface="Times New Roman" panose="02020603050405020304" pitchFamily="18" charset="0"/>
            </a:endParaRPr>
          </a:p>
          <a:p>
            <a:pPr eaLnBrk="1" hangingPunct="1"/>
            <a:r>
              <a:rPr lang="en-US" sz="2800" dirty="0">
                <a:latin typeface="Times New Roman" panose="02020603050405020304" pitchFamily="18" charset="0"/>
              </a:rPr>
              <a:t> - </a:t>
            </a:r>
            <a:r>
              <a:rPr lang="en-US" sz="2800" dirty="0" err="1">
                <a:latin typeface="Times New Roman" panose="02020603050405020304" pitchFamily="18" charset="0"/>
              </a:rPr>
              <a:t>Trung</a:t>
            </a:r>
            <a:r>
              <a:rPr lang="en-US" sz="2800" dirty="0">
                <a:latin typeface="Times New Roman" panose="02020603050405020304" pitchFamily="18" charset="0"/>
              </a:rPr>
              <a:t> </a:t>
            </a:r>
            <a:r>
              <a:rPr lang="en-US" sz="2800" dirty="0" err="1">
                <a:latin typeface="Times New Roman" panose="02020603050405020304" pitchFamily="18" charset="0"/>
              </a:rPr>
              <a:t>Quốc</a:t>
            </a:r>
            <a:r>
              <a:rPr lang="en-US" sz="2800" dirty="0">
                <a:latin typeface="Times New Roman" panose="02020603050405020304" pitchFamily="18" charset="0"/>
              </a:rPr>
              <a:t>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đường</a:t>
            </a:r>
            <a:r>
              <a:rPr lang="en-US" sz="2800" dirty="0">
                <a:latin typeface="Times New Roman" panose="02020603050405020304" pitchFamily="18" charset="0"/>
              </a:rPr>
              <a:t> </a:t>
            </a:r>
            <a:r>
              <a:rPr lang="en-US" sz="2800" dirty="0" err="1">
                <a:latin typeface="Times New Roman" panose="02020603050405020304" pitchFamily="18" charset="0"/>
              </a:rPr>
              <a:t>biên</a:t>
            </a:r>
            <a:r>
              <a:rPr lang="en-US" sz="2800" dirty="0">
                <a:latin typeface="Times New Roman" panose="02020603050405020304" pitchFamily="18" charset="0"/>
              </a:rPr>
              <a:t> </a:t>
            </a:r>
            <a:r>
              <a:rPr lang="en-US" sz="2800" dirty="0" err="1">
                <a:latin typeface="Times New Roman" panose="02020603050405020304" pitchFamily="18" charset="0"/>
              </a:rPr>
              <a:t>giới</a:t>
            </a:r>
            <a:r>
              <a:rPr lang="en-US" sz="2800" dirty="0">
                <a:latin typeface="Times New Roman" panose="02020603050405020304" pitchFamily="18" charset="0"/>
              </a:rPr>
              <a:t> </a:t>
            </a:r>
            <a:endParaRPr lang="en-US" sz="2800" dirty="0">
              <a:latin typeface="Times New Roman" panose="02020603050405020304" pitchFamily="18" charset="0"/>
            </a:endParaRPr>
          </a:p>
          <a:p>
            <a:pPr eaLnBrk="1" hangingPunct="1"/>
            <a:r>
              <a:rPr lang="en-US" sz="2800" dirty="0" err="1">
                <a:latin typeface="Times New Roman" panose="02020603050405020304" pitchFamily="18" charset="0"/>
              </a:rPr>
              <a:t>giáp</a:t>
            </a:r>
            <a:r>
              <a:rPr lang="en-US" sz="2800" dirty="0">
                <a:latin typeface="Times New Roman" panose="02020603050405020304" pitchFamily="18" charset="0"/>
              </a:rPr>
              <a:t> </a:t>
            </a:r>
            <a:r>
              <a:rPr lang="en-US" sz="2800" dirty="0" err="1">
                <a:latin typeface="Times New Roman" panose="02020603050405020304" pitchFamily="18" charset="0"/>
              </a:rPr>
              <a:t>với</a:t>
            </a:r>
            <a:r>
              <a:rPr lang="en-US" sz="2800" dirty="0">
                <a:latin typeface="Times New Roman" panose="02020603050405020304" pitchFamily="18" charset="0"/>
              </a:rPr>
              <a:t> 14 </a:t>
            </a:r>
            <a:r>
              <a:rPr lang="en-US" sz="2800" dirty="0" err="1">
                <a:latin typeface="Times New Roman" panose="02020603050405020304" pitchFamily="18" charset="0"/>
              </a:rPr>
              <a:t>nước</a:t>
            </a:r>
            <a:r>
              <a:rPr lang="en-US" sz="2800" dirty="0">
                <a:latin typeface="Times New Roman" panose="02020603050405020304" pitchFamily="18" charset="0"/>
              </a:rPr>
              <a:t>.</a:t>
            </a:r>
            <a:endParaRPr lang="en-US" sz="2800" dirty="0">
              <a:latin typeface="Times New Roman" panose="02020603050405020304" pitchFamily="18" charset="0"/>
            </a:endParaRPr>
          </a:p>
          <a:p>
            <a:pPr eaLnBrk="1" hangingPunct="1"/>
            <a:r>
              <a:rPr lang="en-US" sz="2800" dirty="0">
                <a:latin typeface="Times New Roman" panose="02020603050405020304" pitchFamily="18" charset="0"/>
              </a:rPr>
              <a:t> (22.000 km).</a:t>
            </a:r>
            <a:endParaRPr lang="en-US" sz="2800" dirty="0">
              <a:latin typeface="Times New Roman" panose="02020603050405020304" pitchFamily="18" charset="0"/>
            </a:endParaRPr>
          </a:p>
          <a:p>
            <a:pPr eaLnBrk="1" hangingPunct="1"/>
            <a:r>
              <a:rPr lang="en-US" sz="2800" dirty="0">
                <a:latin typeface="Times New Roman" panose="02020603050405020304" pitchFamily="18" charset="0"/>
              </a:rPr>
              <a:t>- </a:t>
            </a:r>
            <a:r>
              <a:rPr lang="en-US" sz="2800" dirty="0" err="1">
                <a:latin typeface="Times New Roman" panose="02020603050405020304" pitchFamily="18" charset="0"/>
              </a:rPr>
              <a:t>Diện</a:t>
            </a:r>
            <a:r>
              <a:rPr lang="en-US" sz="2800" dirty="0">
                <a:latin typeface="Times New Roman" panose="02020603050405020304" pitchFamily="18" charset="0"/>
              </a:rPr>
              <a:t> </a:t>
            </a:r>
            <a:r>
              <a:rPr lang="en-US" sz="2800" dirty="0" err="1">
                <a:latin typeface="Times New Roman" panose="02020603050405020304" pitchFamily="18" charset="0"/>
              </a:rPr>
              <a:t>tích</a:t>
            </a:r>
            <a:r>
              <a:rPr lang="en-US" sz="2800" dirty="0">
                <a:latin typeface="Times New Roman" panose="02020603050405020304" pitchFamily="18" charset="0"/>
              </a:rPr>
              <a:t>: 9.572.800 km2.</a:t>
            </a:r>
            <a:endParaRPr lang="en-US" sz="2800" dirty="0">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04800"/>
            <a:ext cx="5334000" cy="547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29817" y="5269468"/>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dirty="0">
                <a:latin typeface="Times New Roman" panose="02020603050405020304" pitchFamily="18" charset="0"/>
                <a:cs typeface="Times New Roman" panose="02020603050405020304" pitchFamily="18" charset="0"/>
              </a:rPr>
              <a:t>Khuôn làm giấy của người Trung Quốc</a:t>
            </a:r>
            <a:endParaRPr lang="vi-VN" sz="2400" dirty="0">
              <a:latin typeface="Times New Roman" panose="02020603050405020304" pitchFamily="18" charset="0"/>
              <a:cs typeface="Times New Roman" panose="02020603050405020304" pitchFamily="18" charset="0"/>
            </a:endParaRPr>
          </a:p>
        </p:txBody>
      </p:sp>
      <p:pic>
        <p:nvPicPr>
          <p:cNvPr id="65540" name="Picture 4" descr="washi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1"/>
            <a:ext cx="3962400" cy="547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p:cNvSpPr txBox="1">
            <a:spLocks noChangeArrowheads="1"/>
          </p:cNvSpPr>
          <p:nvPr/>
        </p:nvSpPr>
        <p:spPr bwMode="auto">
          <a:xfrm>
            <a:off x="5181600" y="5238690"/>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dirty="0">
                <a:latin typeface="Times New Roman" panose="02020603050405020304" pitchFamily="18" charset="0"/>
                <a:cs typeface="Times New Roman" panose="02020603050405020304" pitchFamily="18" charset="0"/>
              </a:rPr>
              <a:t>Giấy của người Trung Quốc</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animEffect transition="in" filter="fade">
                                      <p:cBhvr>
                                        <p:cTn id="9" dur="500"/>
                                        <p:tgtEl>
                                          <p:spTgt spid="65540"/>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5541"/>
                                        </p:tgtEl>
                                        <p:attrNameLst>
                                          <p:attrName>style.visibility</p:attrName>
                                        </p:attrNameLst>
                                      </p:cBhvr>
                                      <p:to>
                                        <p:strVal val="visible"/>
                                      </p:to>
                                    </p:set>
                                    <p:anim calcmode="lin" valueType="num">
                                      <p:cBhvr>
                                        <p:cTn id="13" dur="1000" fill="hold"/>
                                        <p:tgtEl>
                                          <p:spTgt spid="65541"/>
                                        </p:tgtEl>
                                        <p:attrNameLst>
                                          <p:attrName>ppt_w</p:attrName>
                                        </p:attrNameLst>
                                      </p:cBhvr>
                                      <p:tavLst>
                                        <p:tav tm="0">
                                          <p:val>
                                            <p:fltVal val="0"/>
                                          </p:val>
                                        </p:tav>
                                        <p:tav tm="100000">
                                          <p:val>
                                            <p:strVal val="#ppt_w"/>
                                          </p:val>
                                        </p:tav>
                                      </p:tavLst>
                                    </p:anim>
                                    <p:anim calcmode="lin" valueType="num">
                                      <p:cBhvr>
                                        <p:cTn id="14" dur="1000" fill="hold"/>
                                        <p:tgtEl>
                                          <p:spTgt spid="65541"/>
                                        </p:tgtEl>
                                        <p:attrNameLst>
                                          <p:attrName>ppt_h</p:attrName>
                                        </p:attrNameLst>
                                      </p:cBhvr>
                                      <p:tavLst>
                                        <p:tav tm="0">
                                          <p:val>
                                            <p:fltVal val="0"/>
                                          </p:val>
                                        </p:tav>
                                        <p:tav tm="100000">
                                          <p:val>
                                            <p:strVal val="#ppt_h"/>
                                          </p:val>
                                        </p:tav>
                                      </p:tavLst>
                                    </p:anim>
                                    <p:anim calcmode="lin" valueType="num">
                                      <p:cBhvr>
                                        <p:cTn id="15" dur="1000" fill="hold"/>
                                        <p:tgtEl>
                                          <p:spTgt spid="65541"/>
                                        </p:tgtEl>
                                        <p:attrNameLst>
                                          <p:attrName>style.rotation</p:attrName>
                                        </p:attrNameLst>
                                      </p:cBhvr>
                                      <p:tavLst>
                                        <p:tav tm="0">
                                          <p:val>
                                            <p:fltVal val="90"/>
                                          </p:val>
                                        </p:tav>
                                        <p:tav tm="100000">
                                          <p:val>
                                            <p:fltVal val="0"/>
                                          </p:val>
                                        </p:tav>
                                      </p:tavLst>
                                    </p:anim>
                                    <p:animEffect transition="in" filter="fade">
                                      <p:cBhvr>
                                        <p:cTn id="16" dur="1000"/>
                                        <p:tgtEl>
                                          <p:spTgt spid="6554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8610"/>
                                        </p:tgtEl>
                                        <p:attrNameLst>
                                          <p:attrName>style.visibility</p:attrName>
                                        </p:attrNameLst>
                                      </p:cBhvr>
                                      <p:to>
                                        <p:strVal val="visible"/>
                                      </p:to>
                                    </p:set>
                                    <p:anim calcmode="lin" valueType="num">
                                      <p:cBhvr additive="base">
                                        <p:cTn id="21" dur="500" fill="hold"/>
                                        <p:tgtEl>
                                          <p:spTgt spid="68610"/>
                                        </p:tgtEl>
                                        <p:attrNameLst>
                                          <p:attrName>ppt_x</p:attrName>
                                        </p:attrNameLst>
                                      </p:cBhvr>
                                      <p:tavLst>
                                        <p:tav tm="0">
                                          <p:val>
                                            <p:strVal val="#ppt_x"/>
                                          </p:val>
                                        </p:tav>
                                        <p:tav tm="100000">
                                          <p:val>
                                            <p:strVal val="#ppt_x"/>
                                          </p:val>
                                        </p:tav>
                                      </p:tavLst>
                                    </p:anim>
                                    <p:anim calcmode="lin" valueType="num">
                                      <p:cBhvr additive="base">
                                        <p:cTn id="22"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8611"/>
                                        </p:tgtEl>
                                        <p:attrNameLst>
                                          <p:attrName>style.visibility</p:attrName>
                                        </p:attrNameLst>
                                      </p:cBhvr>
                                      <p:to>
                                        <p:strVal val="visible"/>
                                      </p:to>
                                    </p:set>
                                    <p:anim calcmode="lin" valueType="num">
                                      <p:cBhvr additive="base">
                                        <p:cTn id="27" dur="500" fill="hold"/>
                                        <p:tgtEl>
                                          <p:spTgt spid="68611"/>
                                        </p:tgtEl>
                                        <p:attrNameLst>
                                          <p:attrName>ppt_x</p:attrName>
                                        </p:attrNameLst>
                                      </p:cBhvr>
                                      <p:tavLst>
                                        <p:tav tm="0">
                                          <p:val>
                                            <p:strVal val="#ppt_x"/>
                                          </p:val>
                                        </p:tav>
                                        <p:tav tm="100000">
                                          <p:val>
                                            <p:strVal val="#ppt_x"/>
                                          </p:val>
                                        </p:tav>
                                      </p:tavLst>
                                    </p:anim>
                                    <p:anim calcmode="lin" valueType="num">
                                      <p:cBhvr additive="base">
                                        <p:cTn id="28"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55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0" y="2828408"/>
            <a:ext cx="4813300" cy="4029592"/>
          </a:xfrm>
          <a:noFill/>
          <a:extLst>
            <a:ext uri="{909E8E84-426E-40DD-AFC4-6F175D3DCCD1}">
              <a14:hiddenFill xmlns:a14="http://schemas.microsoft.com/office/drawing/2010/main">
                <a:solidFill>
                  <a:srgbClr val="FFFFFF"/>
                </a:solidFill>
              </a14:hiddenFill>
            </a:ext>
          </a:extLst>
        </p:spPr>
      </p:pic>
      <p:pic>
        <p:nvPicPr>
          <p:cNvPr id="70659" name="Picture 3" descr="THUOC SUNG"/>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813300" y="-533400"/>
            <a:ext cx="4330700" cy="3352800"/>
          </a:xfrm>
          <a:noFill/>
          <a:extLst>
            <a:ext uri="{909E8E84-426E-40DD-AFC4-6F175D3DCCD1}">
              <a14:hiddenFill xmlns:a14="http://schemas.microsoft.com/office/drawing/2010/main">
                <a:solidFill>
                  <a:srgbClr val="FFFFFF"/>
                </a:solidFill>
              </a14:hiddenFill>
            </a:ext>
          </a:extLst>
        </p:spPr>
      </p:pic>
      <p:sp>
        <p:nvSpPr>
          <p:cNvPr id="70660" name="Rectangle 4"/>
          <p:cNvSpPr>
            <a:spLocks noChangeArrowheads="1"/>
          </p:cNvSpPr>
          <p:nvPr/>
        </p:nvSpPr>
        <p:spPr bwMode="auto">
          <a:xfrm>
            <a:off x="0" y="6400800"/>
            <a:ext cx="266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b="1" dirty="0">
                <a:solidFill>
                  <a:srgbClr val="FF0000"/>
                </a:solidFill>
                <a:highlight>
                  <a:srgbClr val="FFFF00"/>
                </a:highlight>
                <a:latin typeface="VNI-Times" pitchFamily="2" charset="0"/>
              </a:rPr>
              <a:t>KỸ THUẬT IN</a:t>
            </a:r>
            <a:endParaRPr lang="en-US" sz="2000" b="1" dirty="0">
              <a:solidFill>
                <a:srgbClr val="FF0000"/>
              </a:solidFill>
              <a:highlight>
                <a:srgbClr val="FFFF00"/>
              </a:highlight>
              <a:latin typeface="VNI-Times" pitchFamily="2" charset="0"/>
            </a:endParaRPr>
          </a:p>
        </p:txBody>
      </p:sp>
      <p:sp>
        <p:nvSpPr>
          <p:cNvPr id="70661" name="Rectangle 5"/>
          <p:cNvSpPr>
            <a:spLocks noChangeArrowheads="1"/>
          </p:cNvSpPr>
          <p:nvPr/>
        </p:nvSpPr>
        <p:spPr bwMode="auto">
          <a:xfrm>
            <a:off x="4800600" y="2362200"/>
            <a:ext cx="18950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b="1" dirty="0">
                <a:solidFill>
                  <a:srgbClr val="FF0000"/>
                </a:solidFill>
                <a:latin typeface="VNI-Times" pitchFamily="2" charset="0"/>
              </a:rPr>
              <a:t>THUỐC SUÙNG</a:t>
            </a:r>
            <a:endParaRPr lang="en-US" sz="2000" b="1" dirty="0">
              <a:solidFill>
                <a:srgbClr val="FF0000"/>
              </a:solidFill>
              <a:latin typeface="VNI-Times" pitchFamily="2" charset="0"/>
            </a:endParaRPr>
          </a:p>
        </p:txBody>
      </p:sp>
      <p:pic>
        <p:nvPicPr>
          <p:cNvPr id="6" name="Picture 2"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42" y="37100"/>
            <a:ext cx="4403358" cy="279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2438400"/>
            <a:ext cx="3282822" cy="369332"/>
          </a:xfrm>
          <a:prstGeom prst="rect">
            <a:avLst/>
          </a:prstGeom>
        </p:spPr>
        <p:txBody>
          <a:bodyPr wrap="none">
            <a:spAutoFit/>
          </a:bodyPr>
          <a:lstStyle/>
          <a:p>
            <a:pPr algn="ctr">
              <a:spcBef>
                <a:spcPct val="50000"/>
              </a:spcBef>
            </a:pPr>
            <a:r>
              <a:rPr lang="en-US" b="1" dirty="0">
                <a:solidFill>
                  <a:srgbClr val="FF0000"/>
                </a:solidFill>
                <a:latin typeface="Times New Roman" panose="02020603050405020304" pitchFamily="18" charset="0"/>
              </a:rPr>
              <a:t>La </a:t>
            </a:r>
            <a:r>
              <a:rPr lang="en-US" b="1" dirty="0" err="1">
                <a:solidFill>
                  <a:srgbClr val="FF0000"/>
                </a:solidFill>
                <a:latin typeface="Times New Roman" panose="02020603050405020304" pitchFamily="18" charset="0"/>
              </a:rPr>
              <a:t>bàn</a:t>
            </a:r>
            <a:r>
              <a:rPr lang="en-US" b="1" dirty="0">
                <a:solidFill>
                  <a:srgbClr val="FF0000"/>
                </a:solidFill>
                <a:latin typeface="Times New Roman" panose="02020603050405020304" pitchFamily="18" charset="0"/>
              </a:rPr>
              <a:t> </a:t>
            </a:r>
            <a:r>
              <a:rPr lang="en-US" b="1" dirty="0" err="1">
                <a:solidFill>
                  <a:srgbClr val="FF0000"/>
                </a:solidFill>
                <a:latin typeface="Times New Roman" panose="02020603050405020304" pitchFamily="18" charset="0"/>
              </a:rPr>
              <a:t>của</a:t>
            </a:r>
            <a:r>
              <a:rPr lang="en-US" b="1" dirty="0">
                <a:solidFill>
                  <a:srgbClr val="FF0000"/>
                </a:solidFill>
                <a:latin typeface="Times New Roman" panose="02020603050405020304" pitchFamily="18" charset="0"/>
              </a:rPr>
              <a:t> </a:t>
            </a:r>
            <a:r>
              <a:rPr lang="en-US" b="1" dirty="0" err="1">
                <a:solidFill>
                  <a:srgbClr val="FF0000"/>
                </a:solidFill>
                <a:latin typeface="Times New Roman" panose="02020603050405020304" pitchFamily="18" charset="0"/>
              </a:rPr>
              <a:t>người</a:t>
            </a:r>
            <a:r>
              <a:rPr lang="en-US" b="1" dirty="0">
                <a:solidFill>
                  <a:srgbClr val="FF0000"/>
                </a:solidFill>
                <a:latin typeface="Times New Roman" panose="02020603050405020304" pitchFamily="18" charset="0"/>
              </a:rPr>
              <a:t> </a:t>
            </a:r>
            <a:r>
              <a:rPr lang="en-US" b="1" dirty="0" err="1">
                <a:solidFill>
                  <a:srgbClr val="FF0000"/>
                </a:solidFill>
                <a:latin typeface="Times New Roman" panose="02020603050405020304" pitchFamily="18" charset="0"/>
              </a:rPr>
              <a:t>Trung</a:t>
            </a:r>
            <a:r>
              <a:rPr lang="en-US" b="1" dirty="0">
                <a:solidFill>
                  <a:srgbClr val="FF0000"/>
                </a:solidFill>
                <a:latin typeface="Times New Roman" panose="02020603050405020304" pitchFamily="18" charset="0"/>
              </a:rPr>
              <a:t> </a:t>
            </a:r>
            <a:r>
              <a:rPr lang="en-US" b="1" dirty="0" err="1">
                <a:solidFill>
                  <a:srgbClr val="FF0000"/>
                </a:solidFill>
                <a:latin typeface="Times New Roman" panose="02020603050405020304" pitchFamily="18" charset="0"/>
              </a:rPr>
              <a:t>Quốc</a:t>
            </a:r>
            <a:r>
              <a:rPr lang="en-US" b="1" dirty="0">
                <a:solidFill>
                  <a:srgbClr val="FF0000"/>
                </a:solidFill>
                <a:latin typeface="Times New Roman" panose="02020603050405020304" pitchFamily="18" charset="0"/>
              </a:rPr>
              <a:t>  </a:t>
            </a:r>
            <a:endParaRPr lang="en-US" b="1" dirty="0">
              <a:solidFill>
                <a:srgbClr val="FF0000"/>
              </a:solidFill>
              <a:latin typeface="Times New Roman" panose="02020603050405020304" pitchFamily="18" charset="0"/>
            </a:endParaRPr>
          </a:p>
        </p:txBody>
      </p:sp>
      <p:pic>
        <p:nvPicPr>
          <p:cNvPr id="8" name="Picture 14"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287" y="2894507"/>
            <a:ext cx="4330700" cy="394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descr="519E63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24400" y="609600"/>
            <a:ext cx="403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4" descr="4F07D0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4191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4F3E1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descr="B4276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1242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Rectangle 7"/>
          <p:cNvSpPr>
            <a:spLocks noChangeArrowheads="1"/>
          </p:cNvSpPr>
          <p:nvPr/>
        </p:nvSpPr>
        <p:spPr bwMode="auto">
          <a:xfrm>
            <a:off x="304800" y="609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400" b="1" dirty="0">
                <a:solidFill>
                  <a:srgbClr val="FF0000"/>
                </a:solidFill>
                <a:latin typeface="Garamond" panose="02020404030301010803" pitchFamily="18" charset="0"/>
                <a:cs typeface="Arial" panose="020B0604020202020204" pitchFamily="34" charset="0"/>
              </a:rPr>
              <a:t>LA BÀN</a:t>
            </a:r>
            <a:endParaRPr lang="en-US" sz="2400" b="1" dirty="0">
              <a:solidFill>
                <a:srgbClr val="FF0000"/>
              </a:solidFill>
              <a:latin typeface="Garamond" panose="02020404030301010803" pitchFamily="18" charset="0"/>
              <a:cs typeface="Arial" panose="020B0604020202020204" pitchFamily="34" charset="0"/>
            </a:endParaRPr>
          </a:p>
        </p:txBody>
      </p:sp>
      <p:sp>
        <p:nvSpPr>
          <p:cNvPr id="129032" name="Rectangle 8"/>
          <p:cNvSpPr>
            <a:spLocks noChangeArrowheads="1"/>
          </p:cNvSpPr>
          <p:nvPr/>
        </p:nvSpPr>
        <p:spPr bwMode="auto">
          <a:xfrm>
            <a:off x="5029200" y="1600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dirty="0">
                <a:solidFill>
                  <a:srgbClr val="FF0000"/>
                </a:solidFill>
                <a:latin typeface="Garamond" panose="02020404030301010803" pitchFamily="18" charset="0"/>
                <a:cs typeface="Arial" panose="020B0604020202020204" pitchFamily="34" charset="0"/>
              </a:rPr>
              <a:t>                 LA BÀN</a:t>
            </a:r>
            <a:endParaRPr lang="en-US" sz="2400" b="1" dirty="0">
              <a:solidFill>
                <a:srgbClr val="FF0000"/>
              </a:solidFill>
              <a:latin typeface="Garamond" panose="02020404030301010803" pitchFamily="18" charset="0"/>
              <a:cs typeface="Arial" panose="020B0604020202020204" pitchFamily="34" charset="0"/>
            </a:endParaRPr>
          </a:p>
        </p:txBody>
      </p:sp>
      <p:sp>
        <p:nvSpPr>
          <p:cNvPr id="129033" name="Rectangle 9"/>
          <p:cNvSpPr>
            <a:spLocks noChangeArrowheads="1"/>
          </p:cNvSpPr>
          <p:nvPr/>
        </p:nvSpPr>
        <p:spPr bwMode="auto">
          <a:xfrm>
            <a:off x="457200" y="3124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dirty="0">
                <a:solidFill>
                  <a:srgbClr val="FF0000"/>
                </a:solidFill>
                <a:latin typeface="Garamond" panose="02020404030301010803" pitchFamily="18" charset="0"/>
                <a:cs typeface="Arial" panose="020B0604020202020204" pitchFamily="34" charset="0"/>
              </a:rPr>
              <a:t>     LA BÀN</a:t>
            </a:r>
            <a:endParaRPr lang="en-US" sz="2400" b="1" dirty="0">
              <a:solidFill>
                <a:srgbClr val="FF0000"/>
              </a:solidFill>
              <a:latin typeface="Garamond" panose="02020404030301010803" pitchFamily="18" charset="0"/>
              <a:cs typeface="Arial" panose="020B0604020202020204" pitchFamily="34" charset="0"/>
            </a:endParaRPr>
          </a:p>
        </p:txBody>
      </p:sp>
      <p:sp>
        <p:nvSpPr>
          <p:cNvPr id="129034" name="Rectangle 10"/>
          <p:cNvSpPr>
            <a:spLocks noChangeArrowheads="1"/>
          </p:cNvSpPr>
          <p:nvPr/>
        </p:nvSpPr>
        <p:spPr bwMode="auto">
          <a:xfrm>
            <a:off x="4800600" y="3124200"/>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400" b="1" dirty="0">
                <a:solidFill>
                  <a:srgbClr val="FF0000"/>
                </a:solidFill>
                <a:latin typeface="Garamond" panose="02020404030301010803" pitchFamily="18" charset="0"/>
                <a:cs typeface="Arial" panose="020B0604020202020204" pitchFamily="34" charset="0"/>
              </a:rPr>
              <a:t>LA BÀN</a:t>
            </a:r>
            <a:endParaRPr lang="en-US" sz="2400" b="1" dirty="0">
              <a:solidFill>
                <a:srgbClr val="FF0000"/>
              </a:solidFill>
              <a:latin typeface="Garamond" panose="02020404030301010803"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fade">
                                      <p:cBhvr>
                                        <p:cTn id="7" dur="500"/>
                                        <p:tgtEl>
                                          <p:spTgt spid="129028"/>
                                        </p:tgtEl>
                                      </p:cBhvr>
                                    </p:animEffect>
                                    <p:anim calcmode="lin" valueType="num">
                                      <p:cBhvr>
                                        <p:cTn id="8" dur="500" fill="hold"/>
                                        <p:tgtEl>
                                          <p:spTgt spid="129028"/>
                                        </p:tgtEl>
                                        <p:attrNameLst>
                                          <p:attrName>ppt_x</p:attrName>
                                        </p:attrNameLst>
                                      </p:cBhvr>
                                      <p:tavLst>
                                        <p:tav tm="0">
                                          <p:val>
                                            <p:strVal val="#ppt_x"/>
                                          </p:val>
                                        </p:tav>
                                        <p:tav tm="100000">
                                          <p:val>
                                            <p:strVal val="#ppt_x"/>
                                          </p:val>
                                        </p:tav>
                                      </p:tavLst>
                                    </p:anim>
                                    <p:anim calcmode="lin" valueType="num">
                                      <p:cBhvr>
                                        <p:cTn id="9" dur="500" fill="hold"/>
                                        <p:tgtEl>
                                          <p:spTgt spid="12902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29027"/>
                                        </p:tgtEl>
                                        <p:attrNameLst>
                                          <p:attrName>style.visibility</p:attrName>
                                        </p:attrNameLst>
                                      </p:cBhvr>
                                      <p:to>
                                        <p:strVal val="visible"/>
                                      </p:to>
                                    </p:set>
                                    <p:animEffect transition="in" filter="wipe(down)">
                                      <p:cBhvr>
                                        <p:cTn id="12" dur="500"/>
                                        <p:tgtEl>
                                          <p:spTgt spid="129027"/>
                                        </p:tgtEl>
                                      </p:cBhvr>
                                    </p:animEffect>
                                  </p:childTnLst>
                                </p:cTn>
                              </p:par>
                              <p:par>
                                <p:cTn id="13" presetID="29" presetClass="entr" presetSubtype="0" fill="hold" nodeType="withEffect">
                                  <p:stCondLst>
                                    <p:cond delay="0"/>
                                  </p:stCondLst>
                                  <p:childTnLst>
                                    <p:set>
                                      <p:cBhvr>
                                        <p:cTn id="14" dur="1" fill="hold">
                                          <p:stCondLst>
                                            <p:cond delay="0"/>
                                          </p:stCondLst>
                                        </p:cTn>
                                        <p:tgtEl>
                                          <p:spTgt spid="129030"/>
                                        </p:tgtEl>
                                        <p:attrNameLst>
                                          <p:attrName>style.visibility</p:attrName>
                                        </p:attrNameLst>
                                      </p:cBhvr>
                                      <p:to>
                                        <p:strVal val="visible"/>
                                      </p:to>
                                    </p:set>
                                    <p:anim calcmode="lin" valueType="num">
                                      <p:cBhvr>
                                        <p:cTn id="15" dur="500" fill="hold"/>
                                        <p:tgtEl>
                                          <p:spTgt spid="129030"/>
                                        </p:tgtEl>
                                        <p:attrNameLst>
                                          <p:attrName>ppt_x</p:attrName>
                                        </p:attrNameLst>
                                      </p:cBhvr>
                                      <p:tavLst>
                                        <p:tav tm="0">
                                          <p:val>
                                            <p:strVal val="#ppt_x-.2"/>
                                          </p:val>
                                        </p:tav>
                                        <p:tav tm="100000">
                                          <p:val>
                                            <p:strVal val="#ppt_x"/>
                                          </p:val>
                                        </p:tav>
                                      </p:tavLst>
                                    </p:anim>
                                    <p:anim calcmode="lin" valueType="num">
                                      <p:cBhvr>
                                        <p:cTn id="16" dur="500" fill="hold"/>
                                        <p:tgtEl>
                                          <p:spTgt spid="129030"/>
                                        </p:tgtEl>
                                        <p:attrNameLst>
                                          <p:attrName>ppt_y</p:attrName>
                                        </p:attrNameLst>
                                      </p:cBhvr>
                                      <p:tavLst>
                                        <p:tav tm="0">
                                          <p:val>
                                            <p:strVal val="#ppt_y"/>
                                          </p:val>
                                        </p:tav>
                                        <p:tav tm="100000">
                                          <p:val>
                                            <p:strVal val="#ppt_y"/>
                                          </p:val>
                                        </p:tav>
                                      </p:tavLst>
                                    </p:anim>
                                    <p:animEffect transition="in" filter="wipe(right)" prLst="gradientSize: 0.1">
                                      <p:cBhvr>
                                        <p:cTn id="17" dur="500"/>
                                        <p:tgtEl>
                                          <p:spTgt spid="129030"/>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129029"/>
                                        </p:tgtEl>
                                        <p:attrNameLst>
                                          <p:attrName>style.visibility</p:attrName>
                                        </p:attrNameLst>
                                      </p:cBhvr>
                                      <p:to>
                                        <p:strVal val="visible"/>
                                      </p:to>
                                    </p:set>
                                    <p:anim calcmode="lin" valueType="num">
                                      <p:cBhvr>
                                        <p:cTn id="20" dur="500" fill="hold"/>
                                        <p:tgtEl>
                                          <p:spTgt spid="129029"/>
                                        </p:tgtEl>
                                        <p:attrNameLst>
                                          <p:attrName>ppt_w</p:attrName>
                                        </p:attrNameLst>
                                      </p:cBhvr>
                                      <p:tavLst>
                                        <p:tav tm="0">
                                          <p:val>
                                            <p:fltVal val="0"/>
                                          </p:val>
                                        </p:tav>
                                        <p:tav tm="100000">
                                          <p:val>
                                            <p:strVal val="#ppt_w"/>
                                          </p:val>
                                        </p:tav>
                                      </p:tavLst>
                                    </p:anim>
                                    <p:anim calcmode="lin" valueType="num">
                                      <p:cBhvr>
                                        <p:cTn id="21" dur="500" fill="hold"/>
                                        <p:tgtEl>
                                          <p:spTgt spid="129029"/>
                                        </p:tgtEl>
                                        <p:attrNameLst>
                                          <p:attrName>ppt_h</p:attrName>
                                        </p:attrNameLst>
                                      </p:cBhvr>
                                      <p:tavLst>
                                        <p:tav tm="0">
                                          <p:val>
                                            <p:fltVal val="0"/>
                                          </p:val>
                                        </p:tav>
                                        <p:tav tm="100000">
                                          <p:val>
                                            <p:strVal val="#ppt_h"/>
                                          </p:val>
                                        </p:tav>
                                      </p:tavLst>
                                    </p:anim>
                                    <p:anim calcmode="lin" valueType="num">
                                      <p:cBhvr>
                                        <p:cTn id="22" dur="500" fill="hold"/>
                                        <p:tgtEl>
                                          <p:spTgt spid="129029"/>
                                        </p:tgtEl>
                                        <p:attrNameLst>
                                          <p:attrName>style.rotation</p:attrName>
                                        </p:attrNameLst>
                                      </p:cBhvr>
                                      <p:tavLst>
                                        <p:tav tm="0">
                                          <p:val>
                                            <p:fltVal val="90"/>
                                          </p:val>
                                        </p:tav>
                                        <p:tav tm="100000">
                                          <p:val>
                                            <p:fltVal val="0"/>
                                          </p:val>
                                        </p:tav>
                                      </p:tavLst>
                                    </p:anim>
                                    <p:animEffect transition="in" filter="fade">
                                      <p:cBhvr>
                                        <p:cTn id="23" dur="500"/>
                                        <p:tgtEl>
                                          <p:spTgt spid="12902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iterate type="lt">
                                    <p:tmPct val="0"/>
                                  </p:iterate>
                                  <p:childTnLst>
                                    <p:set>
                                      <p:cBhvr>
                                        <p:cTn id="27" dur="1" fill="hold">
                                          <p:stCondLst>
                                            <p:cond delay="0"/>
                                          </p:stCondLst>
                                        </p:cTn>
                                        <p:tgtEl>
                                          <p:spTgt spid="129031"/>
                                        </p:tgtEl>
                                        <p:attrNameLst>
                                          <p:attrName>style.visibility</p:attrName>
                                        </p:attrNameLst>
                                      </p:cBhvr>
                                      <p:to>
                                        <p:strVal val="visible"/>
                                      </p:to>
                                    </p:set>
                                    <p:anim calcmode="lin" valueType="num">
                                      <p:cBhvr>
                                        <p:cTn id="28" dur="500" fill="hold"/>
                                        <p:tgtEl>
                                          <p:spTgt spid="129031"/>
                                        </p:tgtEl>
                                        <p:attrNameLst>
                                          <p:attrName>ppt_w</p:attrName>
                                        </p:attrNameLst>
                                      </p:cBhvr>
                                      <p:tavLst>
                                        <p:tav tm="0">
                                          <p:val>
                                            <p:fltVal val="0"/>
                                          </p:val>
                                        </p:tav>
                                        <p:tav tm="100000">
                                          <p:val>
                                            <p:strVal val="#ppt_w"/>
                                          </p:val>
                                        </p:tav>
                                      </p:tavLst>
                                    </p:anim>
                                    <p:anim calcmode="lin" valueType="num">
                                      <p:cBhvr>
                                        <p:cTn id="29" dur="500" fill="hold"/>
                                        <p:tgtEl>
                                          <p:spTgt spid="129031"/>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iterate type="lt">
                                    <p:tmPct val="0"/>
                                  </p:iterate>
                                  <p:childTnLst>
                                    <p:set>
                                      <p:cBhvr>
                                        <p:cTn id="31" dur="1" fill="hold">
                                          <p:stCondLst>
                                            <p:cond delay="0"/>
                                          </p:stCondLst>
                                        </p:cTn>
                                        <p:tgtEl>
                                          <p:spTgt spid="129032"/>
                                        </p:tgtEl>
                                        <p:attrNameLst>
                                          <p:attrName>style.visibility</p:attrName>
                                        </p:attrNameLst>
                                      </p:cBhvr>
                                      <p:to>
                                        <p:strVal val="visible"/>
                                      </p:to>
                                    </p:set>
                                    <p:anim calcmode="lin" valueType="num">
                                      <p:cBhvr>
                                        <p:cTn id="32" dur="500" fill="hold"/>
                                        <p:tgtEl>
                                          <p:spTgt spid="129032"/>
                                        </p:tgtEl>
                                        <p:attrNameLst>
                                          <p:attrName>ppt_w</p:attrName>
                                        </p:attrNameLst>
                                      </p:cBhvr>
                                      <p:tavLst>
                                        <p:tav tm="0">
                                          <p:val>
                                            <p:fltVal val="0"/>
                                          </p:val>
                                        </p:tav>
                                        <p:tav tm="100000">
                                          <p:val>
                                            <p:strVal val="#ppt_w"/>
                                          </p:val>
                                        </p:tav>
                                      </p:tavLst>
                                    </p:anim>
                                    <p:anim calcmode="lin" valueType="num">
                                      <p:cBhvr>
                                        <p:cTn id="33" dur="500" fill="hold"/>
                                        <p:tgtEl>
                                          <p:spTgt spid="12903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iterate type="lt">
                                    <p:tmPct val="0"/>
                                  </p:iterate>
                                  <p:childTnLst>
                                    <p:set>
                                      <p:cBhvr>
                                        <p:cTn id="35" dur="1" fill="hold">
                                          <p:stCondLst>
                                            <p:cond delay="0"/>
                                          </p:stCondLst>
                                        </p:cTn>
                                        <p:tgtEl>
                                          <p:spTgt spid="129034"/>
                                        </p:tgtEl>
                                        <p:attrNameLst>
                                          <p:attrName>style.visibility</p:attrName>
                                        </p:attrNameLst>
                                      </p:cBhvr>
                                      <p:to>
                                        <p:strVal val="visible"/>
                                      </p:to>
                                    </p:set>
                                    <p:anim calcmode="lin" valueType="num">
                                      <p:cBhvr>
                                        <p:cTn id="36" dur="500" fill="hold"/>
                                        <p:tgtEl>
                                          <p:spTgt spid="129034"/>
                                        </p:tgtEl>
                                        <p:attrNameLst>
                                          <p:attrName>ppt_w</p:attrName>
                                        </p:attrNameLst>
                                      </p:cBhvr>
                                      <p:tavLst>
                                        <p:tav tm="0">
                                          <p:val>
                                            <p:fltVal val="0"/>
                                          </p:val>
                                        </p:tav>
                                        <p:tav tm="100000">
                                          <p:val>
                                            <p:strVal val="#ppt_w"/>
                                          </p:val>
                                        </p:tav>
                                      </p:tavLst>
                                    </p:anim>
                                    <p:anim calcmode="lin" valueType="num">
                                      <p:cBhvr>
                                        <p:cTn id="37" dur="500" fill="hold"/>
                                        <p:tgtEl>
                                          <p:spTgt spid="12903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iterate type="lt">
                                    <p:tmPct val="0"/>
                                  </p:iterate>
                                  <p:childTnLst>
                                    <p:set>
                                      <p:cBhvr>
                                        <p:cTn id="39" dur="1" fill="hold">
                                          <p:stCondLst>
                                            <p:cond delay="0"/>
                                          </p:stCondLst>
                                        </p:cTn>
                                        <p:tgtEl>
                                          <p:spTgt spid="129033"/>
                                        </p:tgtEl>
                                        <p:attrNameLst>
                                          <p:attrName>style.visibility</p:attrName>
                                        </p:attrNameLst>
                                      </p:cBhvr>
                                      <p:to>
                                        <p:strVal val="visible"/>
                                      </p:to>
                                    </p:set>
                                    <p:anim calcmode="lin" valueType="num">
                                      <p:cBhvr>
                                        <p:cTn id="40" dur="500" fill="hold"/>
                                        <p:tgtEl>
                                          <p:spTgt spid="129033"/>
                                        </p:tgtEl>
                                        <p:attrNameLst>
                                          <p:attrName>ppt_w</p:attrName>
                                        </p:attrNameLst>
                                      </p:cBhvr>
                                      <p:tavLst>
                                        <p:tav tm="0">
                                          <p:val>
                                            <p:fltVal val="0"/>
                                          </p:val>
                                        </p:tav>
                                        <p:tav tm="100000">
                                          <p:val>
                                            <p:strVal val="#ppt_w"/>
                                          </p:val>
                                        </p:tav>
                                      </p:tavLst>
                                    </p:anim>
                                    <p:anim calcmode="lin" valueType="num">
                                      <p:cBhvr>
                                        <p:cTn id="41" dur="500" fill="hold"/>
                                        <p:tgtEl>
                                          <p:spTgt spid="1290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P spid="129032" grpId="0"/>
      <p:bldP spid="129033" grpId="0"/>
      <p:bldP spid="1290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p:nvPr/>
        </p:nvGrpSpPr>
        <p:grpSpPr bwMode="auto">
          <a:xfrm>
            <a:off x="4293857" y="-76200"/>
            <a:ext cx="4834918" cy="4378889"/>
            <a:chOff x="1745" y="96"/>
            <a:chExt cx="2223" cy="3927"/>
          </a:xfrm>
        </p:grpSpPr>
        <p:pic>
          <p:nvPicPr>
            <p:cNvPr id="73736" name="Picture 3" descr="Tan Thuy Hoa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91" y="96"/>
              <a:ext cx="2077" cy="374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73737" name="Rectangle 4"/>
            <p:cNvSpPr>
              <a:spLocks noChangeArrowheads="1"/>
            </p:cNvSpPr>
            <p:nvPr/>
          </p:nvSpPr>
          <p:spPr bwMode="auto">
            <a:xfrm>
              <a:off x="1745" y="3991"/>
              <a:ext cx="2160" cy="32"/>
            </a:xfrm>
            <a:prstGeom prst="rect">
              <a:avLst/>
            </a:prstGeom>
            <a:solidFill>
              <a:srgbClr val="FFFF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2000" b="1" dirty="0" err="1">
                  <a:solidFill>
                    <a:srgbClr val="FF0000"/>
                  </a:solidFill>
                  <a:latin typeface="Times New Roman" panose="02020603050405020304" pitchFamily="18" charset="0"/>
                  <a:cs typeface="Times New Roman" panose="02020603050405020304" pitchFamily="18" charset="0"/>
                </a:rPr>
                <a:t>Tần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Thuỷ</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Hoàng</a:t>
              </a:r>
              <a:endParaRPr lang="en-US" sz="2000" b="1" dirty="0">
                <a:solidFill>
                  <a:srgbClr val="FF0000"/>
                </a:solidFill>
                <a:latin typeface="Times New Roman" panose="02020603050405020304" pitchFamily="18" charset="0"/>
                <a:cs typeface="Times New Roman" panose="02020603050405020304" pitchFamily="18" charset="0"/>
              </a:endParaRPr>
            </a:p>
          </p:txBody>
        </p:sp>
      </p:grpSp>
      <p:grpSp>
        <p:nvGrpSpPr>
          <p:cNvPr id="3" name="Group 5"/>
          <p:cNvGrpSpPr/>
          <p:nvPr/>
        </p:nvGrpSpPr>
        <p:grpSpPr bwMode="auto">
          <a:xfrm>
            <a:off x="-592" y="-76200"/>
            <a:ext cx="4592083" cy="4572001"/>
            <a:chOff x="2079" y="624"/>
            <a:chExt cx="3489" cy="2784"/>
          </a:xfrm>
        </p:grpSpPr>
        <p:pic>
          <p:nvPicPr>
            <p:cNvPr id="73734" name="Picture 6" descr="VLT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 y="624"/>
              <a:ext cx="3489" cy="2556"/>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73735" name="Rectangle 7"/>
            <p:cNvSpPr>
              <a:spLocks noChangeArrowheads="1"/>
            </p:cNvSpPr>
            <p:nvPr/>
          </p:nvSpPr>
          <p:spPr bwMode="auto">
            <a:xfrm>
              <a:off x="2079" y="3168"/>
              <a:ext cx="3489" cy="240"/>
            </a:xfrm>
            <a:prstGeom prst="rect">
              <a:avLst/>
            </a:prstGeom>
            <a:solidFill>
              <a:srgbClr val="FFFF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b="1">
                  <a:solidFill>
                    <a:srgbClr val="FF0000"/>
                  </a:solidFill>
                  <a:latin typeface="Times New Roman" panose="02020603050405020304" pitchFamily="18" charset="0"/>
                  <a:cs typeface="Times New Roman" panose="02020603050405020304" pitchFamily="18" charset="0"/>
                </a:rPr>
                <a:t>Vạn Lý Trường Thành</a:t>
              </a:r>
              <a:endParaRPr lang="en-US" b="1">
                <a:solidFill>
                  <a:srgbClr val="FF0000"/>
                </a:solidFill>
                <a:latin typeface="Times New Roman" panose="02020603050405020304" pitchFamily="18" charset="0"/>
                <a:cs typeface="Times New Roman" panose="02020603050405020304" pitchFamily="18" charset="0"/>
              </a:endParaRPr>
            </a:p>
          </p:txBody>
        </p:sp>
      </p:grpSp>
      <p:pic>
        <p:nvPicPr>
          <p:cNvPr id="69645" name="Picture 13" descr="Vanly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284" y="4451207"/>
            <a:ext cx="4532716" cy="23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2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2" y="4491713"/>
            <a:ext cx="4574841" cy="2299363"/>
          </a:xfrm>
          <a:prstGeom prst="rect">
            <a:avLst/>
          </a:prstGeom>
          <a:solidFill>
            <a:srgbClr val="FF0000"/>
          </a:solid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wedge">
                                      <p:cBhvr>
                                        <p:cTn id="7" dur="2000"/>
                                        <p:tgtEl>
                                          <p:spTgt spid="6964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van%20li%20truong%20thanh"/>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95805" y="0"/>
            <a:ext cx="9239805" cy="6934200"/>
          </a:xfrm>
          <a:noFill/>
          <a:ln w="76200" cmpd="tri">
            <a:solidFill>
              <a:srgbClr val="00FFFF"/>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While digging a well, Chinese farmers in 1974 accidentally discovered 6000 buried Terra-Cotta warriors that had been guarding the tomb of the first emperor of China since 246 BC. "/>
          <p:cNvPicPr>
            <a:picLocks noGrp="1" noChangeAspect="1" noChangeArrowheads="1"/>
          </p:cNvPicPr>
          <p:nvPr>
            <p:ph sz="quarter" idx="2"/>
          </p:nvPr>
        </p:nvPicPr>
        <p:blipFill>
          <a:blip r:embed="rId1">
            <a:extLst>
              <a:ext uri="{28A0092B-C50C-407E-A947-70E740481C1C}">
                <a14:useLocalDpi xmlns:a14="http://schemas.microsoft.com/office/drawing/2010/main" val="0"/>
              </a:ext>
            </a:extLst>
          </a:blip>
          <a:srcRect/>
          <a:stretch>
            <a:fillRect/>
          </a:stretch>
        </p:blipFill>
        <p:spPr>
          <a:xfrm>
            <a:off x="4800600" y="304800"/>
            <a:ext cx="4343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Rectangle 6"/>
          <p:cNvSpPr>
            <a:spLocks noChangeArrowheads="1"/>
          </p:cNvSpPr>
          <p:nvPr/>
        </p:nvSpPr>
        <p:spPr bwMode="auto">
          <a:xfrm rot="10800000" flipV="1">
            <a:off x="4147624" y="5903892"/>
            <a:ext cx="499637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1" hangingPunct="1">
              <a:tabLst>
                <a:tab pos="4448175" algn="l"/>
              </a:tabLst>
            </a:pP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Tượng</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Người</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Binh</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mã</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bằng</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đất</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sét</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nung</a:t>
            </a:r>
            <a:endParaRPr lang="en-US" sz="2800" dirty="0">
              <a:solidFill>
                <a:srgbClr val="FF0000"/>
              </a:solidFill>
              <a:latin typeface="Times New Roman" panose="02020603050405020304" pitchFamily="18" charset="0"/>
            </a:endParaRPr>
          </a:p>
        </p:txBody>
      </p:sp>
      <p:sp>
        <p:nvSpPr>
          <p:cNvPr id="2" name="Content Placeholder 1"/>
          <p:cNvSpPr>
            <a:spLocks noGrp="1"/>
          </p:cNvSpPr>
          <p:nvPr>
            <p:ph sz="half" idx="1"/>
          </p:nvPr>
        </p:nvSpPr>
        <p:spPr>
          <a:xfrm>
            <a:off x="457200" y="304800"/>
            <a:ext cx="4114800" cy="6165057"/>
          </a:xfrm>
        </p:spPr>
        <p:txBody>
          <a:bodyPr>
            <a:normAutofit/>
          </a:bodyPr>
          <a:lstStyle/>
          <a:p>
            <a:pPr marL="0" indent="0">
              <a:buNone/>
            </a:pP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cs typeface="Times New Roman" panose="02020603050405020304" pitchFamily="18" charset="0"/>
              </a:rPr>
              <a:t> 1974 ở </a:t>
            </a:r>
            <a:r>
              <a:rPr lang="en-US" sz="2400" dirty="0" err="1">
                <a:solidFill>
                  <a:srgbClr val="FF0000"/>
                </a:solidFill>
                <a:latin typeface="Times New Roman" panose="02020603050405020304" pitchFamily="18" charset="0"/>
                <a:cs typeface="Times New Roman" panose="02020603050405020304" pitchFamily="18" charset="0"/>
              </a:rPr>
              <a:t>gần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Trung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ba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hầm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8000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nỏ</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xép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1,6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1,7m.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mặt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mặt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mỗi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rút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kiếm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tỏ</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chặn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tấn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kiếm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trips(downLeft)">
                                      <p:cBhvr>
                                        <p:cTn id="7" dur="500"/>
                                        <p:tgtEl>
                                          <p:spTgt spid="11270"/>
                                        </p:tgtEl>
                                      </p:cBhvr>
                                    </p:animEffect>
                                  </p:childTnLst>
                                </p:cTn>
                              </p:par>
                              <p:par>
                                <p:cTn id="8" presetID="18" presetClass="entr" presetSubtype="12"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strips(downLeft)">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543338"/>
            <a:ext cx="3962400" cy="5430425"/>
          </a:xfrm>
        </p:spPr>
        <p:txBody>
          <a:bodyPr>
            <a:normAutofit/>
          </a:bodyPr>
          <a:lstStyle/>
          <a:p>
            <a:pPr marL="0" indent="0" algn="just">
              <a:buNone/>
            </a:pPr>
            <a:r>
              <a:rPr lang="en-US" sz="2400" dirty="0" err="1">
                <a:solidFill>
                  <a:srgbClr val="FF0000"/>
                </a:solidFill>
                <a:latin typeface="Times New Roman" panose="02020603050405020304" pitchFamily="18" charset="0"/>
                <a:cs typeface="Times New Roman" panose="02020603050405020304" pitchFamily="18" charset="0"/>
              </a:rPr>
              <a:t>Tại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sẫu,9 m, </a:t>
            </a:r>
            <a:r>
              <a:rPr lang="en-US" sz="2400" dirty="0" err="1">
                <a:solidFill>
                  <a:srgbClr val="FF0000"/>
                </a:solidFill>
                <a:latin typeface="Times New Roman" panose="02020603050405020304" pitchFamily="18" charset="0"/>
                <a:cs typeface="Times New Roman" panose="02020603050405020304" pitchFamily="18" charset="0"/>
              </a:rPr>
              <a:t>dài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chừng</a:t>
            </a:r>
            <a:r>
              <a:rPr lang="en-US" sz="2400" dirty="0">
                <a:solidFill>
                  <a:srgbClr val="FF0000"/>
                </a:solidFill>
                <a:latin typeface="Times New Roman" panose="02020603050405020304" pitchFamily="18" charset="0"/>
                <a:cs typeface="Times New Roman" panose="02020603050405020304" pitchFamily="18" charset="0"/>
              </a:rPr>
              <a:t> 229m, </a:t>
            </a:r>
            <a:r>
              <a:rPr lang="en-US" sz="2400" dirty="0" err="1">
                <a:solidFill>
                  <a:srgbClr val="FF0000"/>
                </a:solidFill>
                <a:latin typeface="Times New Roman" panose="02020603050405020304" pitchFamily="18" charset="0"/>
                <a:cs typeface="Times New Roman" panose="02020603050405020304" pitchFamily="18" charset="0"/>
              </a:rPr>
              <a:t>rộng</a:t>
            </a:r>
            <a:r>
              <a:rPr lang="en-US" sz="2400" dirty="0">
                <a:solidFill>
                  <a:srgbClr val="FF0000"/>
                </a:solidFill>
                <a:latin typeface="Times New Roman" panose="02020603050405020304" pitchFamily="18" charset="0"/>
                <a:cs typeface="Times New Roman" panose="02020603050405020304" pitchFamily="18" charset="0"/>
              </a:rPr>
              <a:t> 6,1m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ta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gần</a:t>
            </a:r>
            <a:r>
              <a:rPr lang="en-US" sz="2400" dirty="0">
                <a:solidFill>
                  <a:srgbClr val="FF0000"/>
                </a:solidFill>
                <a:latin typeface="Times New Roman" panose="02020603050405020304" pitchFamily="18" charset="0"/>
                <a:cs typeface="Times New Roman" panose="02020603050405020304" pitchFamily="18" charset="0"/>
              </a:rPr>
              <a:t> 6000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gồm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bắn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Hầm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nhỏ</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Hầm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chỉ</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68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tướng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chỉ</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6" name="Content Placeholder 5" descr="49070"/>
          <p:cNvPicPr>
            <a:picLocks noGrp="1" noChangeAspect="1" noChangeArrowheads="1"/>
          </p:cNvPicPr>
          <p:nvPr>
            <p:ph sz="quarter" idx="3"/>
          </p:nvPr>
        </p:nvPicPr>
        <p:blipFill>
          <a:blip r:embed="rId1">
            <a:extLst>
              <a:ext uri="{28A0092B-C50C-407E-A947-70E740481C1C}">
                <a14:useLocalDpi xmlns:a14="http://schemas.microsoft.com/office/drawing/2010/main" val="0"/>
              </a:ext>
            </a:extLst>
          </a:blip>
          <a:srcRect/>
          <a:stretch>
            <a:fillRect/>
          </a:stretch>
        </p:blipFill>
        <p:spPr>
          <a:xfrm>
            <a:off x="4191000" y="533400"/>
            <a:ext cx="4648200" cy="5298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rot="10800000" flipV="1">
            <a:off x="3932903" y="5896519"/>
            <a:ext cx="48736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tabLst>
                <a:tab pos="4448175" algn="l"/>
              </a:tabLst>
            </a:pP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Tượng</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Người</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Binh</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mã</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bằng</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đất</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sét</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nung</a:t>
            </a:r>
            <a:endParaRPr lang="en-US" sz="2800" dirty="0">
              <a:solidFill>
                <a:srgbClr val="FF0000"/>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quan doi bang dat trong mo Tan Thuy Hoa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6800" y="614064"/>
            <a:ext cx="3733800" cy="251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1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0040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1219200" y="62484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chemeClr val="hlink"/>
                </a:solidFill>
              </a:rPr>
              <a:t>Tượng người bằng đất nung trong lăng mộ  TầnThủy Hoàng</a:t>
            </a:r>
            <a:endParaRPr lang="en-US" b="1">
              <a:solidFill>
                <a:schemeClr val="hlink"/>
              </a:solidFill>
            </a:endParaRPr>
          </a:p>
        </p:txBody>
      </p:sp>
      <p:pic>
        <p:nvPicPr>
          <p:cNvPr id="75781" name="Picture 8" descr="While digging a well, Chinese farmers in 1974 accidentally discovered 6000 buried Terra-Cotta warriors that had been guarding the tomb of the first emperor of China since 246 BC.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4"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4065"/>
            <a:ext cx="4267200" cy="250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 Box 15"/>
          <p:cNvSpPr txBox="1">
            <a:spLocks noChangeArrowheads="1"/>
          </p:cNvSpPr>
          <p:nvPr/>
        </p:nvSpPr>
        <p:spPr bwMode="auto">
          <a:xfrm>
            <a:off x="0" y="1524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dirty="0" err="1">
                <a:solidFill>
                  <a:srgbClr val="FF0000"/>
                </a:solidFill>
                <a:latin typeface="Times New Roman" panose="02020603050405020304" pitchFamily="18" charset="0"/>
              </a:rPr>
              <a:t>Lăng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mộ</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nằm</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phía</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Bắc</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núi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Lệ</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Sơn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tỉnh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Thiểm</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Tây</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Trung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Quốc</a:t>
            </a:r>
            <a:r>
              <a:rPr lang="en-US" sz="2400" dirty="0">
                <a:solidFill>
                  <a:srgbClr val="FF0000"/>
                </a:solidFill>
                <a:latin typeface="Times New Roman" panose="02020603050405020304" pitchFamily="18" charset="0"/>
              </a:rPr>
              <a:t>)</a:t>
            </a:r>
            <a:endParaRPr lang="en-US" sz="2400" dirty="0">
              <a:solidFill>
                <a:srgbClr val="FF0000"/>
              </a:solidFill>
              <a:latin typeface="Times New Roman" panose="02020603050405020304" pitchFamily="18" charset="0"/>
            </a:endParaRPr>
          </a:p>
        </p:txBody>
      </p:sp>
      <p:sp>
        <p:nvSpPr>
          <p:cNvPr id="55312" name="Text Box 16"/>
          <p:cNvSpPr txBox="1">
            <a:spLocks noChangeArrowheads="1"/>
          </p:cNvSpPr>
          <p:nvPr/>
        </p:nvSpPr>
        <p:spPr bwMode="auto">
          <a:xfrm>
            <a:off x="1219200" y="6003925"/>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dirty="0" err="1">
                <a:solidFill>
                  <a:srgbClr val="FF0000"/>
                </a:solidFill>
                <a:latin typeface="Times New Roman" panose="02020603050405020304" pitchFamily="18" charset="0"/>
              </a:rPr>
              <a:t>Xứng</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đáng</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được</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coi</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là</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viện</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bảo</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tàng</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dưới</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lòng</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đất</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về</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lịch</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sử</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quân</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sự</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và</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văn</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hóa</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nghệ</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thuật</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thời</a:t>
            </a:r>
            <a:r>
              <a:rPr lang="en-US" sz="2400" b="1" i="1" dirty="0">
                <a:solidFill>
                  <a:srgbClr val="FF0000"/>
                </a:solidFill>
                <a:latin typeface="Times New Roman" panose="02020603050405020304" pitchFamily="18" charset="0"/>
              </a:rPr>
              <a:t> </a:t>
            </a:r>
            <a:r>
              <a:rPr lang="en-US" sz="2400" b="1" i="1" dirty="0" err="1">
                <a:solidFill>
                  <a:srgbClr val="FF0000"/>
                </a:solidFill>
                <a:latin typeface="Times New Roman" panose="02020603050405020304" pitchFamily="18" charset="0"/>
              </a:rPr>
              <a:t>Tần</a:t>
            </a:r>
            <a:endParaRPr lang="en-US" sz="2400" b="1" i="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5303"/>
                                        </p:tgtEl>
                                        <p:attrNameLst>
                                          <p:attrName>style.visibility</p:attrName>
                                        </p:attrNameLst>
                                      </p:cBhvr>
                                      <p:to>
                                        <p:strVal val="visible"/>
                                      </p:to>
                                    </p:set>
                                    <p:anim calcmode="discrete" valueType="clr">
                                      <p:cBhvr override="childStyle">
                                        <p:cTn id="7" dur="80"/>
                                        <p:tgtEl>
                                          <p:spTgt spid="553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303"/>
                                        </p:tgtEl>
                                        <p:attrNameLst>
                                          <p:attrName>fillcolor</p:attrName>
                                        </p:attrNameLst>
                                      </p:cBhvr>
                                      <p:tavLst>
                                        <p:tav tm="0">
                                          <p:val>
                                            <p:clrVal>
                                              <a:schemeClr val="accent2"/>
                                            </p:clrVal>
                                          </p:val>
                                        </p:tav>
                                        <p:tav tm="50000">
                                          <p:val>
                                            <p:clrVal>
                                              <a:schemeClr val="hlink"/>
                                            </p:clrVal>
                                          </p:val>
                                        </p:tav>
                                      </p:tavLst>
                                    </p:anim>
                                    <p:set>
                                      <p:cBhvr>
                                        <p:cTn id="9" dur="80"/>
                                        <p:tgtEl>
                                          <p:spTgt spid="5530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6" presetClass="exit" presetSubtype="0" fill="hold" grpId="1" nodeType="clickEffect">
                                  <p:stCondLst>
                                    <p:cond delay="0"/>
                                  </p:stCondLst>
                                  <p:iterate type="lt">
                                    <p:tmPct val="10000"/>
                                  </p:iterate>
                                  <p:childTnLst>
                                    <p:anim from="(ppt_w)" to="(-ppt_w*2)" calcmode="lin" valueType="num">
                                      <p:cBhvr rctx="PPT">
                                        <p:cTn id="13" dur="500" autoRev="1">
                                          <p:stCondLst>
                                            <p:cond delay="0"/>
                                          </p:stCondLst>
                                        </p:cTn>
                                        <p:tgtEl>
                                          <p:spTgt spid="55303"/>
                                        </p:tgtEl>
                                        <p:attrNameLst>
                                          <p:attrName>ppt_w</p:attrName>
                                        </p:attrNameLst>
                                      </p:cBhvr>
                                    </p:anim>
                                    <p:anim by="(ppt_w*0.50)" calcmode="lin" valueType="num">
                                      <p:cBhvr>
                                        <p:cTn id="14" dur="500" decel="50000" autoRev="1">
                                          <p:stCondLst>
                                            <p:cond delay="0"/>
                                          </p:stCondLst>
                                        </p:cTn>
                                        <p:tgtEl>
                                          <p:spTgt spid="55303"/>
                                        </p:tgtEl>
                                        <p:attrNameLst>
                                          <p:attrName>ppt_x</p:attrName>
                                        </p:attrNameLst>
                                      </p:cBhvr>
                                    </p:anim>
                                    <p:anim from="(ppt_y)" to="(1+ppt_h/2)" calcmode="lin" valueType="num">
                                      <p:cBhvr>
                                        <p:cTn id="15" dur="1000">
                                          <p:stCondLst>
                                            <p:cond delay="0"/>
                                          </p:stCondLst>
                                        </p:cTn>
                                        <p:tgtEl>
                                          <p:spTgt spid="55303"/>
                                        </p:tgtEl>
                                        <p:attrNameLst>
                                          <p:attrName>ppt_y</p:attrName>
                                        </p:attrNameLst>
                                      </p:cBhvr>
                                    </p:anim>
                                    <p:animRot by="21600000">
                                      <p:cBhvr>
                                        <p:cTn id="16" dur="1000">
                                          <p:stCondLst>
                                            <p:cond delay="0"/>
                                          </p:stCondLst>
                                        </p:cTn>
                                        <p:tgtEl>
                                          <p:spTgt spid="55303"/>
                                        </p:tgtEl>
                                        <p:attrNameLst>
                                          <p:attrName>r</p:attrName>
                                        </p:attrNameLst>
                                      </p:cBhvr>
                                    </p:animRot>
                                    <p:set>
                                      <p:cBhvr>
                                        <p:cTn id="17" dur="1" fill="hold">
                                          <p:stCondLst>
                                            <p:cond delay="999"/>
                                          </p:stCondLst>
                                        </p:cTn>
                                        <p:tgtEl>
                                          <p:spTgt spid="5530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5312"/>
                                        </p:tgtEl>
                                        <p:attrNameLst>
                                          <p:attrName>style.visibility</p:attrName>
                                        </p:attrNameLst>
                                      </p:cBhvr>
                                      <p:to>
                                        <p:strVal val="visible"/>
                                      </p:to>
                                    </p:set>
                                    <p:anim calcmode="discrete" valueType="clr">
                                      <p:cBhvr override="childStyle">
                                        <p:cTn id="22" dur="80"/>
                                        <p:tgtEl>
                                          <p:spTgt spid="553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5312"/>
                                        </p:tgtEl>
                                        <p:attrNameLst>
                                          <p:attrName>fillcolor</p:attrName>
                                        </p:attrNameLst>
                                      </p:cBhvr>
                                      <p:tavLst>
                                        <p:tav tm="0">
                                          <p:val>
                                            <p:clrVal>
                                              <a:schemeClr val="accent2"/>
                                            </p:clrVal>
                                          </p:val>
                                        </p:tav>
                                        <p:tav tm="50000">
                                          <p:val>
                                            <p:clrVal>
                                              <a:schemeClr val="hlink"/>
                                            </p:clrVal>
                                          </p:val>
                                        </p:tav>
                                      </p:tavLst>
                                    </p:anim>
                                    <p:set>
                                      <p:cBhvr>
                                        <p:cTn id="24" dur="80"/>
                                        <p:tgtEl>
                                          <p:spTgt spid="553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55303" grpId="1"/>
      <p:bldP spid="553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Trungq~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2477"/>
            <a:ext cx="9144000" cy="6080214"/>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6805" name="Rectangle 5"/>
          <p:cNvSpPr>
            <a:spLocks noChangeArrowheads="1"/>
          </p:cNvSpPr>
          <p:nvPr/>
        </p:nvSpPr>
        <p:spPr bwMode="auto">
          <a:xfrm>
            <a:off x="0" y="6027737"/>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400" b="1" dirty="0" err="1">
                <a:solidFill>
                  <a:srgbClr val="FF0000"/>
                </a:solidFill>
                <a:latin typeface="Times New Roman" panose="02020603050405020304" pitchFamily="18" charset="0"/>
              </a:rPr>
              <a:t>Cố</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Cung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Bắc</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Kinh</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được</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xây</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dựng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vào</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năm</a:t>
            </a:r>
            <a:r>
              <a:rPr lang="en-US" sz="2400" b="1" dirty="0">
                <a:solidFill>
                  <a:srgbClr val="FF0000"/>
                </a:solidFill>
                <a:latin typeface="Times New Roman" panose="02020603050405020304" pitchFamily="18" charset="0"/>
              </a:rPr>
              <a:t> 1406 </a:t>
            </a:r>
            <a:r>
              <a:rPr lang="en-US" sz="2400" b="1" dirty="0" err="1">
                <a:solidFill>
                  <a:srgbClr val="FF0000"/>
                </a:solidFill>
                <a:latin typeface="Times New Roman" panose="02020603050405020304" pitchFamily="18" charset="0"/>
              </a:rPr>
              <a:t>hoàn</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thành</a:t>
            </a:r>
            <a:r>
              <a:rPr lang="en-US" sz="2400" b="1" dirty="0">
                <a:solidFill>
                  <a:srgbClr val="FF0000"/>
                </a:solidFill>
                <a:latin typeface="Times New Roman" panose="02020603050405020304" pitchFamily="18" charset="0"/>
              </a:rPr>
              <a:t> 1420, </a:t>
            </a:r>
            <a:r>
              <a:rPr lang="en-US" sz="2400" b="1" dirty="0" err="1">
                <a:solidFill>
                  <a:srgbClr val="FF0000"/>
                </a:solidFill>
                <a:latin typeface="Times New Roman" panose="02020603050405020304" pitchFamily="18" charset="0"/>
              </a:rPr>
              <a:t>tổng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cộng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đã</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có</a:t>
            </a:r>
            <a:r>
              <a:rPr lang="en-US" sz="2400" b="1" dirty="0">
                <a:solidFill>
                  <a:srgbClr val="FF0000"/>
                </a:solidFill>
                <a:latin typeface="Times New Roman" panose="02020603050405020304" pitchFamily="18" charset="0"/>
              </a:rPr>
              <a:t> 24 </a:t>
            </a:r>
            <a:r>
              <a:rPr lang="en-US" sz="2400" b="1" dirty="0" err="1">
                <a:solidFill>
                  <a:srgbClr val="FF0000"/>
                </a:solidFill>
                <a:latin typeface="Times New Roman" panose="02020603050405020304" pitchFamily="18" charset="0"/>
              </a:rPr>
              <a:t>vị</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Hoàng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đế</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lên</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ngôi</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chấp</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chính</a:t>
            </a:r>
            <a:r>
              <a:rPr lang="en-US" sz="2400" b="1" dirty="0">
                <a:solidFill>
                  <a:srgbClr val="FF0000"/>
                </a:solidFill>
                <a:latin typeface="Times New Roman" panose="02020603050405020304" pitchFamily="18" charset="0"/>
              </a:rPr>
              <a:t> ở </a:t>
            </a:r>
            <a:r>
              <a:rPr lang="en-US" sz="2400" b="1" dirty="0" err="1">
                <a:solidFill>
                  <a:srgbClr val="FF0000"/>
                </a:solidFill>
                <a:latin typeface="Times New Roman" panose="02020603050405020304" pitchFamily="18" charset="0"/>
              </a:rPr>
              <a:t>đây</a:t>
            </a:r>
            <a:r>
              <a:rPr lang="en-US" sz="2400" b="1" dirty="0">
                <a:solidFill>
                  <a:srgbClr val="FF0000"/>
                </a:solidFill>
                <a:latin typeface="Times New Roman" panose="02020603050405020304" pitchFamily="18" charset="0"/>
              </a:rPr>
              <a:t>.</a:t>
            </a:r>
            <a:endParaRPr lang="en-US" sz="24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6805"/>
                                        </p:tgtEl>
                                        <p:attrNameLst>
                                          <p:attrName>style.visibility</p:attrName>
                                        </p:attrNameLst>
                                      </p:cBhvr>
                                      <p:to>
                                        <p:strVal val="visible"/>
                                      </p:to>
                                    </p:set>
                                    <p:anim calcmode="discrete" valueType="clr">
                                      <p:cBhvr override="childStyle">
                                        <p:cTn id="7" dur="80"/>
                                        <p:tgtEl>
                                          <p:spTgt spid="768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5"/>
                                        </p:tgtEl>
                                        <p:attrNameLst>
                                          <p:attrName>fillcolor</p:attrName>
                                        </p:attrNameLst>
                                      </p:cBhvr>
                                      <p:tavLst>
                                        <p:tav tm="0">
                                          <p:val>
                                            <p:clrVal>
                                              <a:schemeClr val="accent2"/>
                                            </p:clrVal>
                                          </p:val>
                                        </p:tav>
                                        <p:tav tm="50000">
                                          <p:val>
                                            <p:clrVal>
                                              <a:schemeClr val="hlink"/>
                                            </p:clrVal>
                                          </p:val>
                                        </p:tav>
                                      </p:tavLst>
                                    </p:anim>
                                    <p:set>
                                      <p:cBhvr>
                                        <p:cTn id="9" dur="80"/>
                                        <p:tgtEl>
                                          <p:spTgt spid="768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uCamThanh480_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4"/>
          <p:cNvSpPr>
            <a:spLocks noChangeArrowheads="1"/>
          </p:cNvSpPr>
          <p:nvPr/>
        </p:nvSpPr>
        <p:spPr bwMode="auto">
          <a:xfrm>
            <a:off x="3429000" y="6477000"/>
            <a:ext cx="2667000" cy="381000"/>
          </a:xfrm>
          <a:prstGeom prst="rect">
            <a:avLst/>
          </a:prstGeom>
          <a:solidFill>
            <a:srgbClr val="FFFF00"/>
          </a:solidFill>
          <a:ln w="9525">
            <a:solidFill>
              <a:schemeClr val="tx1"/>
            </a:solidFill>
            <a:miter lim="800000"/>
          </a:ln>
        </p:spPr>
        <p:txBody>
          <a:bodyPr wrap="none" anchor="ctr"/>
          <a:lstStyle/>
          <a:p>
            <a:pPr algn="ctr"/>
            <a:r>
              <a:rPr lang="en-US" sz="2400">
                <a:solidFill>
                  <a:srgbClr val="0000CC"/>
                </a:solidFill>
                <a:latin typeface="Times New Roman" panose="02020603050405020304" pitchFamily="18" charset="0"/>
                <a:cs typeface="Arial" panose="020B0604020202020204" pitchFamily="34" charset="0"/>
              </a:rPr>
              <a:t>Cố cung Bắc Kinh</a:t>
            </a:r>
            <a:endParaRPr lang="en-US" sz="2400">
              <a:solidFill>
                <a:srgbClr val="0000CC"/>
              </a:solidFill>
              <a:latin typeface="Times New Roman" panose="02020603050405020304" pitchFamily="18" charset="0"/>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354627" y="3053945"/>
            <a:ext cx="3787140" cy="3200400"/>
          </a:xfrm>
        </p:spPr>
      </p:pic>
      <p:sp>
        <p:nvSpPr>
          <p:cNvPr id="4" name="Text Box 12"/>
          <p:cNvSpPr txBox="1">
            <a:spLocks noGrp="1" noChangeArrowheads="1"/>
          </p:cNvSpPr>
          <p:nvPr>
            <p:ph type="title"/>
          </p:nvPr>
        </p:nvSpPr>
        <p:spPr bwMode="auto">
          <a:xfrm>
            <a:off x="457200" y="343146"/>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solidFill>
                <a:srgbClr val="FF0000"/>
              </a:solidFill>
            </a:endParaRPr>
          </a:p>
        </p:txBody>
      </p:sp>
      <p:sp>
        <p:nvSpPr>
          <p:cNvPr id="6" name="Cloud Callout 5"/>
          <p:cNvSpPr/>
          <p:nvPr/>
        </p:nvSpPr>
        <p:spPr>
          <a:xfrm>
            <a:off x="4225585" y="2514600"/>
            <a:ext cx="4834597" cy="2667000"/>
          </a:xfrm>
          <a:prstGeom prst="cloudCallout">
            <a:avLst>
              <a:gd name="adj1" fmla="val -86323"/>
              <a:gd name="adj2" fmla="val 2710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3200" dirty="0" err="1">
                <a:solidFill>
                  <a:schemeClr val="tx1"/>
                </a:solidFill>
                <a:latin typeface="Times New Roman" panose="02020603050405020304" pitchFamily="18" charset="0"/>
                <a:cs typeface="Times New Roman" panose="02020603050405020304" pitchFamily="18" charset="0"/>
              </a:rPr>
              <a:t>Nhà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do ai </a:t>
            </a:r>
            <a:r>
              <a:rPr lang="vi-VN" sz="3200" dirty="0">
                <a:solidFill>
                  <a:schemeClr val="tx1"/>
                </a:solidFill>
                <a:latin typeface="Times New Roman" panose="02020603050405020304" pitchFamily="18" charset="0"/>
                <a:cs typeface="Times New Roman" panose="02020603050405020304" pitchFamily="18" charset="0"/>
              </a:rPr>
              <a:t>sáng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r>
              <a:rPr lang="en-US" sz="3200" dirty="0">
                <a:solidFill>
                  <a:schemeClr val="tx1"/>
                </a:solidFill>
                <a:latin typeface="Times New Roman" panose="02020603050405020304" pitchFamily="18" charset="0"/>
                <a:cs typeface="Times New Roman" panose="02020603050405020304" pitchFamily="18" charset="0"/>
              </a:rPr>
              <a:t> ra?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9601" y="1838980"/>
            <a:ext cx="8492196" cy="492443"/>
          </a:xfrm>
          <a:prstGeom prst="rect">
            <a:avLst/>
          </a:prstGeom>
        </p:spPr>
        <p:txBody>
          <a:bodyPr wrap="square">
            <a:spAutoFit/>
          </a:bodyPr>
          <a:lstStyle/>
          <a:p>
            <a:r>
              <a:rPr lang="en-US" sz="2600" b="1" dirty="0">
                <a:latin typeface="Times New Roman" panose="02020603050405020304" pitchFamily="18" charset="0"/>
                <a:cs typeface="Times New Roman" panose="02020603050405020304" pitchFamily="18" charset="0"/>
              </a:rPr>
              <a:t>a. </a:t>
            </a:r>
            <a:r>
              <a:rPr lang="en-US" sz="2600" b="1" dirty="0" err="1">
                <a:latin typeface="Times New Roman" panose="02020603050405020304" pitchFamily="18" charset="0"/>
                <a:cs typeface="Times New Roman" panose="02020603050405020304" pitchFamily="18" charset="0"/>
              </a:rPr>
              <a:t>Trung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Tần</a:t>
            </a:r>
            <a:r>
              <a:rPr lang="en-US" sz="2600" b="1" dirty="0">
                <a:latin typeface="Times New Roman" panose="02020603050405020304" pitchFamily="18" charset="0"/>
                <a:cs typeface="Times New Roman" panose="02020603050405020304" pitchFamily="18" charset="0"/>
              </a:rPr>
              <a:t> (221 TCN – 206 TCN):</a:t>
            </a:r>
            <a:endParaRPr lang="vi-VN" sz="2600" dirty="0">
              <a:latin typeface="Times New Roman" panose="02020603050405020304" pitchFamily="18" charset="0"/>
              <a:cs typeface="Times New Roman" panose="02020603050405020304" pitchFamily="18" charset="0"/>
            </a:endParaRPr>
          </a:p>
        </p:txBody>
      </p:sp>
      <p:pic>
        <p:nvPicPr>
          <p:cNvPr id="8" name="Picture 5" descr="ThuyHoa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4918415"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220078"/>
            <a:ext cx="5711469"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Hán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hoason[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254"/>
            <a:ext cx="9144000" cy="682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 Box 5"/>
          <p:cNvSpPr txBox="1">
            <a:spLocks noChangeArrowheads="1"/>
          </p:cNvSpPr>
          <p:nvPr/>
        </p:nvSpPr>
        <p:spPr bwMode="auto">
          <a:xfrm>
            <a:off x="76200" y="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FF0000"/>
                </a:solidFill>
                <a:latin typeface="Times New Roman" panose="02020603050405020304" pitchFamily="18" charset="0"/>
                <a:cs typeface="Arial" panose="020B0604020202020204" pitchFamily="34" charset="0"/>
              </a:rPr>
              <a:t>NÚI THÁI SƠN</a:t>
            </a:r>
            <a:endParaRPr lang="en-US" sz="2400" b="1" dirty="0">
              <a:solidFill>
                <a:srgbClr val="FF0000"/>
              </a:solidFill>
              <a:latin typeface="Times New Roman" panose="02020603050405020304"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diamond(in)">
                                      <p:cBhvr>
                                        <p:cTn id="7" dur="2000"/>
                                        <p:tgtEl>
                                          <p:spTgt spid="1423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2341"/>
                                        </p:tgtEl>
                                        <p:attrNameLst>
                                          <p:attrName>style.visibility</p:attrName>
                                        </p:attrNameLst>
                                      </p:cBhvr>
                                      <p:to>
                                        <p:strVal val="visible"/>
                                      </p:to>
                                    </p:set>
                                    <p:animEffect transition="in" filter="diamond(in)">
                                      <p:cBhvr>
                                        <p:cTn id="12" dur="20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216" name="Image" r:id="rId1" imgW="7975600" imgH="6324600" progId="Photoshop.Image.8">
                  <p:embed/>
                </p:oleObj>
              </mc:Choice>
              <mc:Fallback>
                <p:oleObj name="Image" r:id="rId1" imgW="7975600" imgH="6324600" progId="Photoshop.Image.8">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p:nvPr/>
        </p:nvGrpSpPr>
        <p:grpSpPr bwMode="auto">
          <a:xfrm>
            <a:off x="-208259" y="8067"/>
            <a:ext cx="10190459" cy="6978650"/>
            <a:chOff x="-79" y="-41"/>
            <a:chExt cx="5861" cy="4396"/>
          </a:xfrm>
        </p:grpSpPr>
        <p:pic>
          <p:nvPicPr>
            <p:cNvPr id="720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 y="-41"/>
              <a:ext cx="5861" cy="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10" name="Group 4"/>
            <p:cNvGrpSpPr/>
            <p:nvPr/>
          </p:nvGrpSpPr>
          <p:grpSpPr bwMode="auto">
            <a:xfrm>
              <a:off x="528" y="3876"/>
              <a:ext cx="2592" cy="372"/>
              <a:chOff x="576" y="3840"/>
              <a:chExt cx="2784" cy="480"/>
            </a:xfrm>
          </p:grpSpPr>
          <p:sp>
            <p:nvSpPr>
              <p:cNvPr id="7211" name="Rectangle 5"/>
              <p:cNvSpPr>
                <a:spLocks noChangeArrowheads="1"/>
              </p:cNvSpPr>
              <p:nvPr/>
            </p:nvSpPr>
            <p:spPr bwMode="auto">
              <a:xfrm>
                <a:off x="576" y="3840"/>
                <a:ext cx="2784" cy="480"/>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latin typeface="Arial" panose="020B0604020202020204" pitchFamily="34" charset="0"/>
                  </a:rPr>
                  <a:t>                 Tần đánh chiếm các nước</a:t>
                </a:r>
                <a:endParaRPr lang="en-US" b="1">
                  <a:latin typeface="Arial" panose="020B0604020202020204" pitchFamily="34" charset="0"/>
                </a:endParaRPr>
              </a:p>
            </p:txBody>
          </p:sp>
          <p:grpSp>
            <p:nvGrpSpPr>
              <p:cNvPr id="7212" name="Group 6"/>
              <p:cNvGrpSpPr/>
              <p:nvPr/>
            </p:nvGrpSpPr>
            <p:grpSpPr bwMode="auto">
              <a:xfrm rot="1071903">
                <a:off x="672" y="3957"/>
                <a:ext cx="672" cy="251"/>
                <a:chOff x="1248" y="1740"/>
                <a:chExt cx="2832" cy="690"/>
              </a:xfrm>
            </p:grpSpPr>
            <p:sp>
              <p:nvSpPr>
                <p:cNvPr id="7213" name="Freeform 7"/>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Freeform 8"/>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5" name="Freeform 9"/>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17770" name="Text Box 10"/>
          <p:cNvSpPr txBox="1">
            <a:spLocks noChangeArrowheads="1"/>
          </p:cNvSpPr>
          <p:nvPr/>
        </p:nvSpPr>
        <p:spPr bwMode="auto">
          <a:xfrm rot="237630">
            <a:off x="2209800" y="4591050"/>
            <a:ext cx="17526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latin typeface="Arial" panose="020B0604020202020204" pitchFamily="34" charset="0"/>
              </a:rPr>
              <a:t>230 – 229 TCN</a:t>
            </a:r>
            <a:endParaRPr lang="en-US" b="1">
              <a:latin typeface="Arial" panose="020B0604020202020204" pitchFamily="34" charset="0"/>
            </a:endParaRPr>
          </a:p>
        </p:txBody>
      </p:sp>
      <p:grpSp>
        <p:nvGrpSpPr>
          <p:cNvPr id="117771" name="Group 11"/>
          <p:cNvGrpSpPr/>
          <p:nvPr/>
        </p:nvGrpSpPr>
        <p:grpSpPr bwMode="auto">
          <a:xfrm rot="462417">
            <a:off x="1649413" y="4786313"/>
            <a:ext cx="2284412" cy="381000"/>
            <a:chOff x="1248" y="1740"/>
            <a:chExt cx="2832" cy="690"/>
          </a:xfrm>
        </p:grpSpPr>
        <p:sp>
          <p:nvSpPr>
            <p:cNvPr id="7206" name="Freeform 12"/>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7" name="Freeform 13"/>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Freeform 14"/>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75" name="Text Box 15"/>
          <p:cNvSpPr txBox="1">
            <a:spLocks noChangeArrowheads="1"/>
          </p:cNvSpPr>
          <p:nvPr/>
        </p:nvSpPr>
        <p:spPr bwMode="auto">
          <a:xfrm rot="-571211">
            <a:off x="1828800" y="3276600"/>
            <a:ext cx="17526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latin typeface="Arial" panose="020B0604020202020204" pitchFamily="34" charset="0"/>
              </a:rPr>
              <a:t>229 – 228 TCN</a:t>
            </a:r>
            <a:endParaRPr lang="en-US" b="1">
              <a:latin typeface="Arial" panose="020B0604020202020204" pitchFamily="34" charset="0"/>
            </a:endParaRPr>
          </a:p>
        </p:txBody>
      </p:sp>
      <p:grpSp>
        <p:nvGrpSpPr>
          <p:cNvPr id="117776" name="Group 16"/>
          <p:cNvGrpSpPr/>
          <p:nvPr/>
        </p:nvGrpSpPr>
        <p:grpSpPr bwMode="auto">
          <a:xfrm rot="-871789">
            <a:off x="1238250" y="3597275"/>
            <a:ext cx="2959100" cy="615950"/>
            <a:chOff x="1088" y="984"/>
            <a:chExt cx="2567" cy="972"/>
          </a:xfrm>
        </p:grpSpPr>
        <p:sp>
          <p:nvSpPr>
            <p:cNvPr id="7202" name="Freeform 17"/>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8" h="678">
                  <a:moveTo>
                    <a:pt x="249" y="516"/>
                  </a:moveTo>
                  <a:lnTo>
                    <a:pt x="0" y="361"/>
                  </a:lnTo>
                  <a:lnTo>
                    <a:pt x="388" y="0"/>
                  </a:lnTo>
                  <a:lnTo>
                    <a:pt x="568" y="192"/>
                  </a:lnTo>
                  <a:lnTo>
                    <a:pt x="298" y="678"/>
                  </a:lnTo>
                  <a:lnTo>
                    <a:pt x="249" y="516"/>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03" name="Group 18"/>
            <p:cNvGrpSpPr/>
            <p:nvPr/>
          </p:nvGrpSpPr>
          <p:grpSpPr bwMode="auto">
            <a:xfrm>
              <a:off x="1214" y="984"/>
              <a:ext cx="2441" cy="869"/>
              <a:chOff x="1214" y="984"/>
              <a:chExt cx="2441" cy="869"/>
            </a:xfrm>
          </p:grpSpPr>
          <p:sp>
            <p:nvSpPr>
              <p:cNvPr id="7204" name="Freeform 19"/>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Freeform 20"/>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781" name="Text Box 21"/>
          <p:cNvSpPr txBox="1">
            <a:spLocks noChangeArrowheads="1"/>
          </p:cNvSpPr>
          <p:nvPr/>
        </p:nvSpPr>
        <p:spPr bwMode="auto">
          <a:xfrm rot="-3625533">
            <a:off x="3879057" y="2140743"/>
            <a:ext cx="11430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latin typeface="Arial" panose="020B0604020202020204" pitchFamily="34" charset="0"/>
              </a:rPr>
              <a:t>226 TCN</a:t>
            </a:r>
            <a:endParaRPr lang="en-US" b="1">
              <a:latin typeface="Arial" panose="020B0604020202020204" pitchFamily="34" charset="0"/>
            </a:endParaRPr>
          </a:p>
        </p:txBody>
      </p:sp>
      <p:grpSp>
        <p:nvGrpSpPr>
          <p:cNvPr id="117782" name="Group 22"/>
          <p:cNvGrpSpPr/>
          <p:nvPr/>
        </p:nvGrpSpPr>
        <p:grpSpPr bwMode="auto">
          <a:xfrm rot="-3397416">
            <a:off x="3839370" y="2313781"/>
            <a:ext cx="1795462" cy="365125"/>
            <a:chOff x="1248" y="1740"/>
            <a:chExt cx="2832" cy="690"/>
          </a:xfrm>
        </p:grpSpPr>
        <p:sp>
          <p:nvSpPr>
            <p:cNvPr id="7199" name="Freeform 23"/>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Freeform 24"/>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Freeform 25"/>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91" name="Text Box 31"/>
          <p:cNvSpPr txBox="1">
            <a:spLocks noChangeArrowheads="1"/>
          </p:cNvSpPr>
          <p:nvPr/>
        </p:nvSpPr>
        <p:spPr bwMode="auto">
          <a:xfrm rot="3629904">
            <a:off x="5022057" y="2369343"/>
            <a:ext cx="11430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latin typeface="Arial" panose="020B0604020202020204" pitchFamily="34" charset="0"/>
              </a:rPr>
              <a:t>221 TCN</a:t>
            </a:r>
            <a:endParaRPr lang="en-US" b="1">
              <a:latin typeface="Arial" panose="020B0604020202020204" pitchFamily="34" charset="0"/>
            </a:endParaRPr>
          </a:p>
        </p:txBody>
      </p:sp>
      <p:grpSp>
        <p:nvGrpSpPr>
          <p:cNvPr id="117792" name="Group 32"/>
          <p:cNvGrpSpPr/>
          <p:nvPr/>
        </p:nvGrpSpPr>
        <p:grpSpPr bwMode="auto">
          <a:xfrm rot="3913304">
            <a:off x="4829176" y="2200275"/>
            <a:ext cx="1790700" cy="377825"/>
            <a:chOff x="1248" y="1740"/>
            <a:chExt cx="2832" cy="690"/>
          </a:xfrm>
        </p:grpSpPr>
        <p:sp>
          <p:nvSpPr>
            <p:cNvPr id="7196" name="Freeform 33"/>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Freeform 34"/>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Freeform 35"/>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96" name="Text Box 36"/>
          <p:cNvSpPr txBox="1">
            <a:spLocks noChangeArrowheads="1"/>
          </p:cNvSpPr>
          <p:nvPr/>
        </p:nvSpPr>
        <p:spPr bwMode="auto">
          <a:xfrm rot="985034">
            <a:off x="2686050" y="4076700"/>
            <a:ext cx="11430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latin typeface="Arial" panose="020B0604020202020204" pitchFamily="34" charset="0"/>
              </a:rPr>
              <a:t>225 TCN</a:t>
            </a:r>
            <a:endParaRPr lang="en-US" b="1">
              <a:latin typeface="Arial" panose="020B0604020202020204" pitchFamily="34" charset="0"/>
            </a:endParaRPr>
          </a:p>
        </p:txBody>
      </p:sp>
      <p:grpSp>
        <p:nvGrpSpPr>
          <p:cNvPr id="117797" name="Group 37"/>
          <p:cNvGrpSpPr/>
          <p:nvPr/>
        </p:nvGrpSpPr>
        <p:grpSpPr bwMode="auto">
          <a:xfrm rot="191994">
            <a:off x="1679575" y="4289425"/>
            <a:ext cx="2433638" cy="641350"/>
            <a:chOff x="1088" y="984"/>
            <a:chExt cx="2567" cy="972"/>
          </a:xfrm>
        </p:grpSpPr>
        <p:sp>
          <p:nvSpPr>
            <p:cNvPr id="7192" name="Freeform 38"/>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8" h="678">
                  <a:moveTo>
                    <a:pt x="249" y="516"/>
                  </a:moveTo>
                  <a:lnTo>
                    <a:pt x="0" y="361"/>
                  </a:lnTo>
                  <a:lnTo>
                    <a:pt x="388" y="0"/>
                  </a:lnTo>
                  <a:lnTo>
                    <a:pt x="568" y="192"/>
                  </a:lnTo>
                  <a:lnTo>
                    <a:pt x="298" y="678"/>
                  </a:lnTo>
                  <a:lnTo>
                    <a:pt x="249" y="516"/>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3" name="Group 39"/>
            <p:cNvGrpSpPr/>
            <p:nvPr/>
          </p:nvGrpSpPr>
          <p:grpSpPr bwMode="auto">
            <a:xfrm>
              <a:off x="1214" y="984"/>
              <a:ext cx="2441" cy="869"/>
              <a:chOff x="1214" y="984"/>
              <a:chExt cx="2441" cy="869"/>
            </a:xfrm>
          </p:grpSpPr>
          <p:sp>
            <p:nvSpPr>
              <p:cNvPr id="7194" name="Freeform 40"/>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Freeform 41"/>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802" name="Text Box 42"/>
          <p:cNvSpPr txBox="1">
            <a:spLocks noChangeArrowheads="1"/>
          </p:cNvSpPr>
          <p:nvPr/>
        </p:nvSpPr>
        <p:spPr bwMode="auto">
          <a:xfrm rot="1150225">
            <a:off x="2724150" y="5600700"/>
            <a:ext cx="17526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b="1">
                <a:latin typeface="Arial" panose="020B0604020202020204" pitchFamily="34" charset="0"/>
              </a:rPr>
              <a:t>224 – 223 TCN</a:t>
            </a:r>
            <a:endParaRPr lang="en-US" b="1">
              <a:latin typeface="Arial" panose="020B0604020202020204" pitchFamily="34" charset="0"/>
            </a:endParaRPr>
          </a:p>
        </p:txBody>
      </p:sp>
      <p:grpSp>
        <p:nvGrpSpPr>
          <p:cNvPr id="117803" name="Group 43"/>
          <p:cNvGrpSpPr/>
          <p:nvPr/>
        </p:nvGrpSpPr>
        <p:grpSpPr bwMode="auto">
          <a:xfrm rot="1250553">
            <a:off x="1530350" y="5446713"/>
            <a:ext cx="4060825" cy="366712"/>
            <a:chOff x="1248" y="1740"/>
            <a:chExt cx="2832" cy="690"/>
          </a:xfrm>
        </p:grpSpPr>
        <p:sp>
          <p:nvSpPr>
            <p:cNvPr id="7189" name="Freeform 44"/>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Freeform 45"/>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Freeform 46"/>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808" name="Rectangle 48"/>
          <p:cNvSpPr>
            <a:spLocks noChangeArrowheads="1"/>
          </p:cNvSpPr>
          <p:nvPr/>
        </p:nvSpPr>
        <p:spPr bwMode="auto">
          <a:xfrm>
            <a:off x="5638800" y="5943600"/>
            <a:ext cx="2687982" cy="991270"/>
          </a:xfrm>
          <a:prstGeom prst="rect">
            <a:avLst/>
          </a:prstGeom>
          <a:noFill/>
          <a:ln>
            <a:noFill/>
          </a:ln>
          <a:effectLst>
            <a:outerShdw dist="56796" dir="1593903"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txBody>
          <a:bodyPr wrap="none" anchor="ctr"/>
          <a:lstStyle/>
          <a:p>
            <a:pPr algn="ctr" eaLnBrk="0" hangingPunct="0"/>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 TẦN</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0" hangingPunct="0"/>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(221-206 TCN)   </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7809" name="AutoShape 49">
            <a:hlinkClick r:id="" action="ppaction://noaction" highlightClick="1"/>
          </p:cNvPr>
          <p:cNvSpPr>
            <a:spLocks noChangeArrowheads="1"/>
          </p:cNvSpPr>
          <p:nvPr/>
        </p:nvSpPr>
        <p:spPr bwMode="auto">
          <a:xfrm>
            <a:off x="8458200" y="6477000"/>
            <a:ext cx="457200" cy="3810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810" name="Tan thon tinh cac nuoc.mpg">
            <a:hlinkClick r:id="" action="ppaction://media"/>
          </p:cNvPr>
          <p:cNvPicPr>
            <a:picLocks noRot="1" noChangeAspect="1" noChangeArrowheads="1"/>
          </p:cNvPicPr>
          <p:nvPr>
            <a:videoFile r:link="rId2"/>
            <p:extLst>
              <p:ext uri="{DAA4B4D4-6D71-4841-9C94-3DE7FCFB9230}">
                <p14:media xmlns:p14="http://schemas.microsoft.com/office/powerpoint/2010/main" r:link="rId3"/>
              </p:ext>
            </p:extLst>
          </p:nvPr>
        </p:nvPicPr>
        <p:blipFill>
          <a:blip r:embed="rId4">
            <a:extLst>
              <a:ext uri="{28A0092B-C50C-407E-A947-70E740481C1C}">
                <a14:useLocalDpi xmlns:a14="http://schemas.microsoft.com/office/drawing/2010/main" val="0"/>
              </a:ext>
            </a:extLst>
          </a:blip>
          <a:srcRect/>
          <a:stretch>
            <a:fillRect/>
          </a:stretch>
        </p:blipFill>
        <p:spPr bwMode="auto">
          <a:xfrm>
            <a:off x="602886" y="15838"/>
            <a:ext cx="335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1" name="Picture 51" descr="Tan Thuy Ho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63" y="-30163"/>
            <a:ext cx="5669341"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93752" y="6268307"/>
            <a:ext cx="29097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TầnThủy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Hoàng</a:t>
            </a:r>
            <a:r>
              <a:rPr lang="en-US" sz="2800" dirty="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7810"/>
                                        </p:tgtEl>
                                        <p:attrNameLst>
                                          <p:attrName>style.visibility</p:attrName>
                                        </p:attrNameLst>
                                      </p:cBhvr>
                                      <p:to>
                                        <p:strVal val="hidden"/>
                                      </p:to>
                                    </p:set>
                                    <p:cmd type="call" cmd="stop">
                                      <p:cBhvr>
                                        <p:cTn id="7" dur="1">
                                          <p:stCondLst>
                                            <p:cond delay="0"/>
                                          </p:stCondLst>
                                        </p:cTn>
                                        <p:tgtEl>
                                          <p:spTgt spid="117810"/>
                                        </p:tgtEl>
                                      </p:cBhvr>
                                    </p:cmd>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3000" fill="hold" nodeType="clickEffect">
                                  <p:stCondLst>
                                    <p:cond delay="0"/>
                                  </p:stCondLst>
                                  <p:childTnLst>
                                    <p:set>
                                      <p:cBhvr>
                                        <p:cTn id="11" dur="1" fill="hold">
                                          <p:stCondLst>
                                            <p:cond delay="0"/>
                                          </p:stCondLst>
                                        </p:cTn>
                                        <p:tgtEl>
                                          <p:spTgt spid="117771"/>
                                        </p:tgtEl>
                                        <p:attrNameLst>
                                          <p:attrName>style.visibility</p:attrName>
                                        </p:attrNameLst>
                                      </p:cBhvr>
                                      <p:to>
                                        <p:strVal val="visible"/>
                                      </p:to>
                                    </p:set>
                                    <p:animEffect transition="in" filter="wipe(left)">
                                      <p:cBhvr>
                                        <p:cTn id="12" dur="500"/>
                                        <p:tgtEl>
                                          <p:spTgt spid="11777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17770"/>
                                        </p:tgtEl>
                                        <p:attrNameLst>
                                          <p:attrName>style.visibility</p:attrName>
                                        </p:attrNameLst>
                                      </p:cBhvr>
                                      <p:to>
                                        <p:strVal val="visible"/>
                                      </p:to>
                                    </p:set>
                                    <p:anim calcmode="lin" valueType="num">
                                      <p:cBhvr>
                                        <p:cTn id="16" dur="500" fill="hold"/>
                                        <p:tgtEl>
                                          <p:spTgt spid="117770"/>
                                        </p:tgtEl>
                                        <p:attrNameLst>
                                          <p:attrName>ppt_w</p:attrName>
                                        </p:attrNameLst>
                                      </p:cBhvr>
                                      <p:tavLst>
                                        <p:tav tm="0">
                                          <p:val>
                                            <p:fltVal val="0"/>
                                          </p:val>
                                        </p:tav>
                                        <p:tav tm="100000">
                                          <p:val>
                                            <p:strVal val="#ppt_w"/>
                                          </p:val>
                                        </p:tav>
                                      </p:tavLst>
                                    </p:anim>
                                    <p:anim calcmode="lin" valueType="num">
                                      <p:cBhvr>
                                        <p:cTn id="17" dur="500" fill="hold"/>
                                        <p:tgtEl>
                                          <p:spTgt spid="117770"/>
                                        </p:tgtEl>
                                        <p:attrNameLst>
                                          <p:attrName>ppt_h</p:attrName>
                                        </p:attrNameLst>
                                      </p:cBhvr>
                                      <p:tavLst>
                                        <p:tav tm="0">
                                          <p:val>
                                            <p:fltVal val="0"/>
                                          </p:val>
                                        </p:tav>
                                        <p:tav tm="100000">
                                          <p:val>
                                            <p:strVal val="#ppt_h"/>
                                          </p:val>
                                        </p:tav>
                                      </p:tavLst>
                                    </p:anim>
                                    <p:animEffect transition="in" filter="fade">
                                      <p:cBhvr>
                                        <p:cTn id="18" dur="500"/>
                                        <p:tgtEl>
                                          <p:spTgt spid="1177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repeatCount="3000" fill="hold" nodeType="clickEffect">
                                  <p:stCondLst>
                                    <p:cond delay="0"/>
                                  </p:stCondLst>
                                  <p:childTnLst>
                                    <p:set>
                                      <p:cBhvr>
                                        <p:cTn id="22" dur="1" fill="hold">
                                          <p:stCondLst>
                                            <p:cond delay="0"/>
                                          </p:stCondLst>
                                        </p:cTn>
                                        <p:tgtEl>
                                          <p:spTgt spid="117776"/>
                                        </p:tgtEl>
                                        <p:attrNameLst>
                                          <p:attrName>style.visibility</p:attrName>
                                        </p:attrNameLst>
                                      </p:cBhvr>
                                      <p:to>
                                        <p:strVal val="visible"/>
                                      </p:to>
                                    </p:set>
                                    <p:animEffect transition="in" filter="wipe(left)">
                                      <p:cBhvr>
                                        <p:cTn id="23" dur="500"/>
                                        <p:tgtEl>
                                          <p:spTgt spid="117776"/>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17775"/>
                                        </p:tgtEl>
                                        <p:attrNameLst>
                                          <p:attrName>style.visibility</p:attrName>
                                        </p:attrNameLst>
                                      </p:cBhvr>
                                      <p:to>
                                        <p:strVal val="visible"/>
                                      </p:to>
                                    </p:set>
                                    <p:anim calcmode="lin" valueType="num">
                                      <p:cBhvr>
                                        <p:cTn id="27" dur="500" fill="hold"/>
                                        <p:tgtEl>
                                          <p:spTgt spid="117775"/>
                                        </p:tgtEl>
                                        <p:attrNameLst>
                                          <p:attrName>ppt_w</p:attrName>
                                        </p:attrNameLst>
                                      </p:cBhvr>
                                      <p:tavLst>
                                        <p:tav tm="0">
                                          <p:val>
                                            <p:fltVal val="0"/>
                                          </p:val>
                                        </p:tav>
                                        <p:tav tm="100000">
                                          <p:val>
                                            <p:strVal val="#ppt_w"/>
                                          </p:val>
                                        </p:tav>
                                      </p:tavLst>
                                    </p:anim>
                                    <p:anim calcmode="lin" valueType="num">
                                      <p:cBhvr>
                                        <p:cTn id="28" dur="500" fill="hold"/>
                                        <p:tgtEl>
                                          <p:spTgt spid="117775"/>
                                        </p:tgtEl>
                                        <p:attrNameLst>
                                          <p:attrName>ppt_h</p:attrName>
                                        </p:attrNameLst>
                                      </p:cBhvr>
                                      <p:tavLst>
                                        <p:tav tm="0">
                                          <p:val>
                                            <p:fltVal val="0"/>
                                          </p:val>
                                        </p:tav>
                                        <p:tav tm="100000">
                                          <p:val>
                                            <p:strVal val="#ppt_h"/>
                                          </p:val>
                                        </p:tav>
                                      </p:tavLst>
                                    </p:anim>
                                    <p:animEffect transition="in" filter="fade">
                                      <p:cBhvr>
                                        <p:cTn id="29" dur="500"/>
                                        <p:tgtEl>
                                          <p:spTgt spid="1177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repeatCount="3000" fill="hold" nodeType="clickEffect">
                                  <p:stCondLst>
                                    <p:cond delay="0"/>
                                  </p:stCondLst>
                                  <p:childTnLst>
                                    <p:set>
                                      <p:cBhvr>
                                        <p:cTn id="33" dur="1" fill="hold">
                                          <p:stCondLst>
                                            <p:cond delay="0"/>
                                          </p:stCondLst>
                                        </p:cTn>
                                        <p:tgtEl>
                                          <p:spTgt spid="117782"/>
                                        </p:tgtEl>
                                        <p:attrNameLst>
                                          <p:attrName>style.visibility</p:attrName>
                                        </p:attrNameLst>
                                      </p:cBhvr>
                                      <p:to>
                                        <p:strVal val="visible"/>
                                      </p:to>
                                    </p:set>
                                    <p:animEffect transition="in" filter="wipe(down)">
                                      <p:cBhvr>
                                        <p:cTn id="34" dur="500"/>
                                        <p:tgtEl>
                                          <p:spTgt spid="117782"/>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17781"/>
                                        </p:tgtEl>
                                        <p:attrNameLst>
                                          <p:attrName>style.visibility</p:attrName>
                                        </p:attrNameLst>
                                      </p:cBhvr>
                                      <p:to>
                                        <p:strVal val="visible"/>
                                      </p:to>
                                    </p:set>
                                    <p:anim calcmode="lin" valueType="num">
                                      <p:cBhvr>
                                        <p:cTn id="38" dur="500" fill="hold"/>
                                        <p:tgtEl>
                                          <p:spTgt spid="117781"/>
                                        </p:tgtEl>
                                        <p:attrNameLst>
                                          <p:attrName>ppt_w</p:attrName>
                                        </p:attrNameLst>
                                      </p:cBhvr>
                                      <p:tavLst>
                                        <p:tav tm="0">
                                          <p:val>
                                            <p:fltVal val="0"/>
                                          </p:val>
                                        </p:tav>
                                        <p:tav tm="100000">
                                          <p:val>
                                            <p:strVal val="#ppt_w"/>
                                          </p:val>
                                        </p:tav>
                                      </p:tavLst>
                                    </p:anim>
                                    <p:anim calcmode="lin" valueType="num">
                                      <p:cBhvr>
                                        <p:cTn id="39" dur="500" fill="hold"/>
                                        <p:tgtEl>
                                          <p:spTgt spid="117781"/>
                                        </p:tgtEl>
                                        <p:attrNameLst>
                                          <p:attrName>ppt_h</p:attrName>
                                        </p:attrNameLst>
                                      </p:cBhvr>
                                      <p:tavLst>
                                        <p:tav tm="0">
                                          <p:val>
                                            <p:fltVal val="0"/>
                                          </p:val>
                                        </p:tav>
                                        <p:tav tm="100000">
                                          <p:val>
                                            <p:strVal val="#ppt_h"/>
                                          </p:val>
                                        </p:tav>
                                      </p:tavLst>
                                    </p:anim>
                                    <p:animEffect transition="in" filter="fade">
                                      <p:cBhvr>
                                        <p:cTn id="40" dur="500"/>
                                        <p:tgtEl>
                                          <p:spTgt spid="11778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repeatCount="3000" fill="hold" nodeType="clickEffect">
                                  <p:stCondLst>
                                    <p:cond delay="0"/>
                                  </p:stCondLst>
                                  <p:childTnLst>
                                    <p:set>
                                      <p:cBhvr>
                                        <p:cTn id="44" dur="1" fill="hold">
                                          <p:stCondLst>
                                            <p:cond delay="0"/>
                                          </p:stCondLst>
                                        </p:cTn>
                                        <p:tgtEl>
                                          <p:spTgt spid="117797"/>
                                        </p:tgtEl>
                                        <p:attrNameLst>
                                          <p:attrName>style.visibility</p:attrName>
                                        </p:attrNameLst>
                                      </p:cBhvr>
                                      <p:to>
                                        <p:strVal val="visible"/>
                                      </p:to>
                                    </p:set>
                                    <p:animEffect transition="in" filter="wipe(left)">
                                      <p:cBhvr>
                                        <p:cTn id="45" dur="500"/>
                                        <p:tgtEl>
                                          <p:spTgt spid="117797"/>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17796"/>
                                        </p:tgtEl>
                                        <p:attrNameLst>
                                          <p:attrName>style.visibility</p:attrName>
                                        </p:attrNameLst>
                                      </p:cBhvr>
                                      <p:to>
                                        <p:strVal val="visible"/>
                                      </p:to>
                                    </p:set>
                                    <p:anim calcmode="lin" valueType="num">
                                      <p:cBhvr>
                                        <p:cTn id="49" dur="500" fill="hold"/>
                                        <p:tgtEl>
                                          <p:spTgt spid="117796"/>
                                        </p:tgtEl>
                                        <p:attrNameLst>
                                          <p:attrName>ppt_w</p:attrName>
                                        </p:attrNameLst>
                                      </p:cBhvr>
                                      <p:tavLst>
                                        <p:tav tm="0">
                                          <p:val>
                                            <p:fltVal val="0"/>
                                          </p:val>
                                        </p:tav>
                                        <p:tav tm="100000">
                                          <p:val>
                                            <p:strVal val="#ppt_w"/>
                                          </p:val>
                                        </p:tav>
                                      </p:tavLst>
                                    </p:anim>
                                    <p:anim calcmode="lin" valueType="num">
                                      <p:cBhvr>
                                        <p:cTn id="50" dur="500" fill="hold"/>
                                        <p:tgtEl>
                                          <p:spTgt spid="117796"/>
                                        </p:tgtEl>
                                        <p:attrNameLst>
                                          <p:attrName>ppt_h</p:attrName>
                                        </p:attrNameLst>
                                      </p:cBhvr>
                                      <p:tavLst>
                                        <p:tav tm="0">
                                          <p:val>
                                            <p:fltVal val="0"/>
                                          </p:val>
                                        </p:tav>
                                        <p:tav tm="100000">
                                          <p:val>
                                            <p:strVal val="#ppt_h"/>
                                          </p:val>
                                        </p:tav>
                                      </p:tavLst>
                                    </p:anim>
                                    <p:animEffect transition="in" filter="fade">
                                      <p:cBhvr>
                                        <p:cTn id="51" dur="500"/>
                                        <p:tgtEl>
                                          <p:spTgt spid="1177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repeatCount="3000" fill="hold" nodeType="clickEffect">
                                  <p:stCondLst>
                                    <p:cond delay="0"/>
                                  </p:stCondLst>
                                  <p:childTnLst>
                                    <p:set>
                                      <p:cBhvr>
                                        <p:cTn id="55" dur="1" fill="hold">
                                          <p:stCondLst>
                                            <p:cond delay="0"/>
                                          </p:stCondLst>
                                        </p:cTn>
                                        <p:tgtEl>
                                          <p:spTgt spid="117803"/>
                                        </p:tgtEl>
                                        <p:attrNameLst>
                                          <p:attrName>style.visibility</p:attrName>
                                        </p:attrNameLst>
                                      </p:cBhvr>
                                      <p:to>
                                        <p:strVal val="visible"/>
                                      </p:to>
                                    </p:set>
                                    <p:animEffect transition="in" filter="wipe(left)">
                                      <p:cBhvr>
                                        <p:cTn id="56" dur="500"/>
                                        <p:tgtEl>
                                          <p:spTgt spid="117803"/>
                                        </p:tgtEl>
                                      </p:cBhvr>
                                    </p:animEffec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117802"/>
                                        </p:tgtEl>
                                        <p:attrNameLst>
                                          <p:attrName>style.visibility</p:attrName>
                                        </p:attrNameLst>
                                      </p:cBhvr>
                                      <p:to>
                                        <p:strVal val="visible"/>
                                      </p:to>
                                    </p:set>
                                    <p:anim calcmode="lin" valueType="num">
                                      <p:cBhvr>
                                        <p:cTn id="60" dur="500" fill="hold"/>
                                        <p:tgtEl>
                                          <p:spTgt spid="117802"/>
                                        </p:tgtEl>
                                        <p:attrNameLst>
                                          <p:attrName>ppt_w</p:attrName>
                                        </p:attrNameLst>
                                      </p:cBhvr>
                                      <p:tavLst>
                                        <p:tav tm="0">
                                          <p:val>
                                            <p:fltVal val="0"/>
                                          </p:val>
                                        </p:tav>
                                        <p:tav tm="100000">
                                          <p:val>
                                            <p:strVal val="#ppt_w"/>
                                          </p:val>
                                        </p:tav>
                                      </p:tavLst>
                                    </p:anim>
                                    <p:anim calcmode="lin" valueType="num">
                                      <p:cBhvr>
                                        <p:cTn id="61" dur="500" fill="hold"/>
                                        <p:tgtEl>
                                          <p:spTgt spid="117802"/>
                                        </p:tgtEl>
                                        <p:attrNameLst>
                                          <p:attrName>ppt_h</p:attrName>
                                        </p:attrNameLst>
                                      </p:cBhvr>
                                      <p:tavLst>
                                        <p:tav tm="0">
                                          <p:val>
                                            <p:fltVal val="0"/>
                                          </p:val>
                                        </p:tav>
                                        <p:tav tm="100000">
                                          <p:val>
                                            <p:strVal val="#ppt_h"/>
                                          </p:val>
                                        </p:tav>
                                      </p:tavLst>
                                    </p:anim>
                                    <p:animEffect transition="in" filter="fade">
                                      <p:cBhvr>
                                        <p:cTn id="62" dur="500"/>
                                        <p:tgtEl>
                                          <p:spTgt spid="117802"/>
                                        </p:tgtEl>
                                      </p:cBhvr>
                                    </p:animEffect>
                                  </p:childTnLst>
                                </p:cTn>
                              </p:par>
                            </p:childTnLst>
                          </p:cTn>
                        </p:par>
                        <p:par>
                          <p:cTn id="63" fill="hold">
                            <p:stCondLst>
                              <p:cond delay="1000"/>
                            </p:stCondLst>
                            <p:childTnLst>
                              <p:par>
                                <p:cTn id="64" presetID="22" presetClass="entr" presetSubtype="1" repeatCount="3000" fill="hold" nodeType="afterEffect">
                                  <p:stCondLst>
                                    <p:cond delay="0"/>
                                  </p:stCondLst>
                                  <p:childTnLst>
                                    <p:set>
                                      <p:cBhvr>
                                        <p:cTn id="65" dur="1" fill="hold">
                                          <p:stCondLst>
                                            <p:cond delay="0"/>
                                          </p:stCondLst>
                                        </p:cTn>
                                        <p:tgtEl>
                                          <p:spTgt spid="117792"/>
                                        </p:tgtEl>
                                        <p:attrNameLst>
                                          <p:attrName>style.visibility</p:attrName>
                                        </p:attrNameLst>
                                      </p:cBhvr>
                                      <p:to>
                                        <p:strVal val="visible"/>
                                      </p:to>
                                    </p:set>
                                    <p:animEffect transition="in" filter="wipe(up)">
                                      <p:cBhvr>
                                        <p:cTn id="66" dur="500"/>
                                        <p:tgtEl>
                                          <p:spTgt spid="117792"/>
                                        </p:tgtEl>
                                      </p:cBhvr>
                                    </p:animEffect>
                                  </p:childTnLst>
                                </p:cTn>
                              </p:par>
                            </p:childTnLst>
                          </p:cTn>
                        </p:par>
                        <p:par>
                          <p:cTn id="67" fill="hold">
                            <p:stCondLst>
                              <p:cond delay="1500"/>
                            </p:stCondLst>
                            <p:childTnLst>
                              <p:par>
                                <p:cTn id="68" presetID="53" presetClass="entr" presetSubtype="16" fill="hold" grpId="0" nodeType="afterEffect">
                                  <p:stCondLst>
                                    <p:cond delay="0"/>
                                  </p:stCondLst>
                                  <p:childTnLst>
                                    <p:set>
                                      <p:cBhvr>
                                        <p:cTn id="69" dur="1" fill="hold">
                                          <p:stCondLst>
                                            <p:cond delay="0"/>
                                          </p:stCondLst>
                                        </p:cTn>
                                        <p:tgtEl>
                                          <p:spTgt spid="117791"/>
                                        </p:tgtEl>
                                        <p:attrNameLst>
                                          <p:attrName>style.visibility</p:attrName>
                                        </p:attrNameLst>
                                      </p:cBhvr>
                                      <p:to>
                                        <p:strVal val="visible"/>
                                      </p:to>
                                    </p:set>
                                    <p:anim calcmode="lin" valueType="num">
                                      <p:cBhvr>
                                        <p:cTn id="70" dur="500" fill="hold"/>
                                        <p:tgtEl>
                                          <p:spTgt spid="117791"/>
                                        </p:tgtEl>
                                        <p:attrNameLst>
                                          <p:attrName>ppt_w</p:attrName>
                                        </p:attrNameLst>
                                      </p:cBhvr>
                                      <p:tavLst>
                                        <p:tav tm="0">
                                          <p:val>
                                            <p:fltVal val="0"/>
                                          </p:val>
                                        </p:tav>
                                        <p:tav tm="100000">
                                          <p:val>
                                            <p:strVal val="#ppt_w"/>
                                          </p:val>
                                        </p:tav>
                                      </p:tavLst>
                                    </p:anim>
                                    <p:anim calcmode="lin" valueType="num">
                                      <p:cBhvr>
                                        <p:cTn id="71" dur="500" fill="hold"/>
                                        <p:tgtEl>
                                          <p:spTgt spid="117791"/>
                                        </p:tgtEl>
                                        <p:attrNameLst>
                                          <p:attrName>ppt_h</p:attrName>
                                        </p:attrNameLst>
                                      </p:cBhvr>
                                      <p:tavLst>
                                        <p:tav tm="0">
                                          <p:val>
                                            <p:fltVal val="0"/>
                                          </p:val>
                                        </p:tav>
                                        <p:tav tm="100000">
                                          <p:val>
                                            <p:strVal val="#ppt_h"/>
                                          </p:val>
                                        </p:tav>
                                      </p:tavLst>
                                    </p:anim>
                                    <p:animEffect transition="in" filter="fade">
                                      <p:cBhvr>
                                        <p:cTn id="72" dur="500"/>
                                        <p:tgtEl>
                                          <p:spTgt spid="117791"/>
                                        </p:tgtEl>
                                      </p:cBhvr>
                                    </p:animEffect>
                                  </p:childTnLst>
                                </p:cTn>
                              </p:par>
                            </p:childTnLst>
                          </p:cTn>
                        </p:par>
                        <p:par>
                          <p:cTn id="73" fill="hold">
                            <p:stCondLst>
                              <p:cond delay="2000"/>
                            </p:stCondLst>
                            <p:childTnLst>
                              <p:par>
                                <p:cTn id="74" presetID="53" presetClass="entr" presetSubtype="16" fill="hold" grpId="0" nodeType="afterEffect">
                                  <p:stCondLst>
                                    <p:cond delay="0"/>
                                  </p:stCondLst>
                                  <p:childTnLst>
                                    <p:set>
                                      <p:cBhvr>
                                        <p:cTn id="75" dur="1" fill="hold">
                                          <p:stCondLst>
                                            <p:cond delay="0"/>
                                          </p:stCondLst>
                                        </p:cTn>
                                        <p:tgtEl>
                                          <p:spTgt spid="117808"/>
                                        </p:tgtEl>
                                        <p:attrNameLst>
                                          <p:attrName>style.visibility</p:attrName>
                                        </p:attrNameLst>
                                      </p:cBhvr>
                                      <p:to>
                                        <p:strVal val="visible"/>
                                      </p:to>
                                    </p:set>
                                    <p:anim calcmode="lin" valueType="num">
                                      <p:cBhvr>
                                        <p:cTn id="76" dur="500" fill="hold"/>
                                        <p:tgtEl>
                                          <p:spTgt spid="117808"/>
                                        </p:tgtEl>
                                        <p:attrNameLst>
                                          <p:attrName>ppt_w</p:attrName>
                                        </p:attrNameLst>
                                      </p:cBhvr>
                                      <p:tavLst>
                                        <p:tav tm="0">
                                          <p:val>
                                            <p:fltVal val="0"/>
                                          </p:val>
                                        </p:tav>
                                        <p:tav tm="100000">
                                          <p:val>
                                            <p:strVal val="#ppt_w"/>
                                          </p:val>
                                        </p:tav>
                                      </p:tavLst>
                                    </p:anim>
                                    <p:anim calcmode="lin" valueType="num">
                                      <p:cBhvr>
                                        <p:cTn id="77" dur="500" fill="hold"/>
                                        <p:tgtEl>
                                          <p:spTgt spid="117808"/>
                                        </p:tgtEl>
                                        <p:attrNameLst>
                                          <p:attrName>ppt_h</p:attrName>
                                        </p:attrNameLst>
                                      </p:cBhvr>
                                      <p:tavLst>
                                        <p:tav tm="0">
                                          <p:val>
                                            <p:fltVal val="0"/>
                                          </p:val>
                                        </p:tav>
                                        <p:tav tm="100000">
                                          <p:val>
                                            <p:strVal val="#ppt_h"/>
                                          </p:val>
                                        </p:tav>
                                      </p:tavLst>
                                    </p:anim>
                                    <p:animEffect transition="in" filter="fade">
                                      <p:cBhvr>
                                        <p:cTn id="78" dur="500"/>
                                        <p:tgtEl>
                                          <p:spTgt spid="117808"/>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nodeType="clickEffect">
                                  <p:stCondLst>
                                    <p:cond delay="0"/>
                                  </p:stCondLst>
                                  <p:childTnLst>
                                    <p:set>
                                      <p:cBhvr>
                                        <p:cTn id="82" dur="1" fill="hold">
                                          <p:stCondLst>
                                            <p:cond delay="0"/>
                                          </p:stCondLst>
                                        </p:cTn>
                                        <p:tgtEl>
                                          <p:spTgt spid="117811"/>
                                        </p:tgtEl>
                                        <p:attrNameLst>
                                          <p:attrName>style.visibility</p:attrName>
                                        </p:attrNameLst>
                                      </p:cBhvr>
                                      <p:to>
                                        <p:strVal val="visible"/>
                                      </p:to>
                                    </p:set>
                                    <p:anim calcmode="lin" valueType="num">
                                      <p:cBhvr>
                                        <p:cTn id="83" dur="1000" fill="hold"/>
                                        <p:tgtEl>
                                          <p:spTgt spid="117811"/>
                                        </p:tgtEl>
                                        <p:attrNameLst>
                                          <p:attrName>ppt_w</p:attrName>
                                        </p:attrNameLst>
                                      </p:cBhvr>
                                      <p:tavLst>
                                        <p:tav tm="0">
                                          <p:val>
                                            <p:strVal val="#ppt_w*0.70"/>
                                          </p:val>
                                        </p:tav>
                                        <p:tav tm="100000">
                                          <p:val>
                                            <p:strVal val="#ppt_w"/>
                                          </p:val>
                                        </p:tav>
                                      </p:tavLst>
                                    </p:anim>
                                    <p:anim calcmode="lin" valueType="num">
                                      <p:cBhvr>
                                        <p:cTn id="84" dur="1000" fill="hold"/>
                                        <p:tgtEl>
                                          <p:spTgt spid="117811"/>
                                        </p:tgtEl>
                                        <p:attrNameLst>
                                          <p:attrName>ppt_h</p:attrName>
                                        </p:attrNameLst>
                                      </p:cBhvr>
                                      <p:tavLst>
                                        <p:tav tm="0">
                                          <p:val>
                                            <p:strVal val="#ppt_h"/>
                                          </p:val>
                                        </p:tav>
                                        <p:tav tm="100000">
                                          <p:val>
                                            <p:strVal val="#ppt_h"/>
                                          </p:val>
                                        </p:tav>
                                      </p:tavLst>
                                    </p:anim>
                                    <p:animEffect transition="in" filter="fade">
                                      <p:cBhvr>
                                        <p:cTn id="85" dur="1000"/>
                                        <p:tgtEl>
                                          <p:spTgt spid="117811"/>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fill="hold"/>
                                        <p:tgtEl>
                                          <p:spTgt spid="2"/>
                                        </p:tgtEl>
                                        <p:attrNameLst>
                                          <p:attrName>ppt_x</p:attrName>
                                        </p:attrNameLst>
                                      </p:cBhvr>
                                      <p:tavLst>
                                        <p:tav tm="0">
                                          <p:val>
                                            <p:strVal val="#ppt_x"/>
                                          </p:val>
                                        </p:tav>
                                        <p:tav tm="100000">
                                          <p:val>
                                            <p:strVal val="#ppt_x"/>
                                          </p:val>
                                        </p:tav>
                                      </p:tavLst>
                                    </p:anim>
                                    <p:anim calcmode="lin" valueType="num">
                                      <p:cBhvr additive="base">
                                        <p:cTn id="9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117810"/>
                    </p:tgtEl>
                  </p:cond>
                </p:stCondLst>
                <p:endSync evt="end" delay="0">
                  <p:rtn val="all"/>
                </p:endSync>
                <p:childTnLst>
                  <p:par>
                    <p:cTn id="93" fill="hold">
                      <p:stCondLst>
                        <p:cond delay="0"/>
                      </p:stCondLst>
                      <p:childTnLst>
                        <p:par>
                          <p:cTn id="94" fill="hold">
                            <p:stCondLst>
                              <p:cond delay="0"/>
                            </p:stCondLst>
                            <p:childTnLst>
                              <p:par>
                                <p:cTn id="95" presetID="2" presetClass="mediacall" presetSubtype="0" fill="hold" nodeType="clickEffect">
                                  <p:stCondLst>
                                    <p:cond delay="0"/>
                                  </p:stCondLst>
                                  <p:childTnLst>
                                    <p:cmd type="call" cmd="togglePause">
                                      <p:cBhvr>
                                        <p:cTn id="96" dur="1" fill="hold"/>
                                        <p:tgtEl>
                                          <p:spTgt spid="117810"/>
                                        </p:tgtEl>
                                      </p:cBhvr>
                                    </p:cmd>
                                  </p:childTnLst>
                                </p:cTn>
                              </p:par>
                            </p:childTnLst>
                          </p:cTn>
                        </p:par>
                      </p:childTnLst>
                    </p:cTn>
                  </p:par>
                </p:childTnLst>
              </p:cTn>
              <p:nextCondLst>
                <p:cond evt="onClick" delay="0">
                  <p:tgtEl>
                    <p:spTgt spid="117810"/>
                  </p:tgtEl>
                </p:cond>
              </p:nextCondLst>
            </p:seq>
            <p:video>
              <p:cMediaNode>
                <p:cTn id="97" fill="hold" display="0">
                  <p:stCondLst>
                    <p:cond delay="indefinite"/>
                  </p:stCondLst>
                  <p:endCondLst>
                    <p:cond evt="onNext" delay="0">
                      <p:tgtEl>
                        <p:sldTgt/>
                      </p:tgtEl>
                    </p:cond>
                    <p:cond evt="onPrev" delay="0">
                      <p:tgtEl>
                        <p:sldTgt/>
                      </p:tgtEl>
                    </p:cond>
                  </p:endCondLst>
                </p:cTn>
                <p:tgtEl>
                  <p:spTgt spid="117810"/>
                </p:tgtEl>
              </p:cMediaNode>
            </p:video>
            <p:seq concurrent="1" nextAc="seek">
              <p:cTn id="98" restart="whenNotActive" fill="hold" evtFilter="cancelBubble" nodeType="interactiveSeq">
                <p:stCondLst>
                  <p:cond evt="onClick" delay="0">
                    <p:tgtEl>
                      <p:spTgt spid="117809"/>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7810"/>
                                        </p:tgtEl>
                                        <p:attrNameLst>
                                          <p:attrName>style.visibility</p:attrName>
                                        </p:attrNameLst>
                                      </p:cBhvr>
                                      <p:to>
                                        <p:strVal val="visible"/>
                                      </p:to>
                                    </p:set>
                                  </p:childTnLst>
                                  <p:subTnLst>
                                    <p:set>
                                      <p:cBhvr override="childStyle">
                                        <p:cTn dur="1" fill="hold" display="0" masterRel="nextClick" afterEffect="1"/>
                                        <p:tgtEl>
                                          <p:spTgt spid="117810"/>
                                        </p:tgtEl>
                                        <p:attrNameLst>
                                          <p:attrName>style.visibility</p:attrName>
                                        </p:attrNameLst>
                                      </p:cBhvr>
                                      <p:to>
                                        <p:strVal val="hidden"/>
                                      </p:to>
                                    </p:set>
                                  </p:sub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17810"/>
                                        </p:tgtEl>
                                        <p:attrNameLst>
                                          <p:attrName>style.visibility</p:attrName>
                                        </p:attrNameLst>
                                      </p:cBhvr>
                                      <p:to>
                                        <p:strVal val="hidden"/>
                                      </p:to>
                                    </p:set>
                                    <p:cmd type="call" cmd="stop">
                                      <p:cBhvr>
                                        <p:cTn id="107" dur="1">
                                          <p:stCondLst>
                                            <p:cond delay="0"/>
                                          </p:stCondLst>
                                        </p:cTn>
                                        <p:tgtEl>
                                          <p:spTgt spid="117810"/>
                                        </p:tgtEl>
                                      </p:cBhvr>
                                    </p:cmd>
                                  </p:childTnLst>
                                </p:cTn>
                              </p:par>
                            </p:childTnLst>
                          </p:cTn>
                        </p:par>
                      </p:childTnLst>
                    </p:cTn>
                  </p:par>
                </p:childTnLst>
              </p:cTn>
              <p:nextCondLst>
                <p:cond evt="onClick" delay="0">
                  <p:tgtEl>
                    <p:spTgt spid="117809"/>
                  </p:tgtEl>
                </p:cond>
              </p:nextCondLst>
            </p:seq>
          </p:childTnLst>
        </p:cTn>
      </p:par>
    </p:tnLst>
    <p:bldLst>
      <p:bldP spid="117770" grpId="0" animBg="1"/>
      <p:bldP spid="117775" grpId="0" animBg="1"/>
      <p:bldP spid="117781" grpId="0" animBg="1"/>
      <p:bldP spid="117791" grpId="0" animBg="1"/>
      <p:bldP spid="117796" grpId="0" animBg="1"/>
      <p:bldP spid="117802" grpId="0" animBg="1"/>
      <p:bldP spid="11780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915400" cy="6004529"/>
          </a:xfrm>
          <a:prstGeom prst="rect">
            <a:avLst/>
          </a:prstGeom>
        </p:spPr>
        <p:txBody>
          <a:bodyPr wrap="square">
            <a:spAutoFit/>
          </a:bodyPr>
          <a:lstStyle/>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- 221 TCN,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ruộng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canh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342900" algn="just">
              <a:lnSpc>
                <a:spcPct val="115000"/>
              </a:lnSpc>
              <a:spcAft>
                <a:spcPts val="0"/>
              </a:spcAft>
              <a:buFontTx/>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Hán</a:t>
            </a:r>
            <a:r>
              <a:rPr lang="en-US" sz="2400" b="1" dirty="0">
                <a:latin typeface="Times New Roman" panose="02020603050405020304" pitchFamily="18" charset="0"/>
                <a:ea typeface="Calibri" panose="020F0502020204030204" pitchFamily="34" charset="0"/>
                <a:cs typeface="Times New Roman" panose="02020603050405020304" pitchFamily="18" charset="0"/>
              </a:rPr>
              <a:t> (206 TCN – 220):</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- 206 TCN,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2400" dirty="0">
                <a:latin typeface="Times New Roman" panose="02020603050405020304" pitchFamily="18" charset="0"/>
                <a:ea typeface="Calibri" panose="020F0502020204030204" pitchFamily="34" charset="0"/>
                <a:cs typeface="Times New Roman" panose="02020603050405020304" pitchFamily="18" charset="0"/>
              </a:rPr>
              <a:t> Bang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indent="-57150" algn="just">
              <a:lnSpc>
                <a:spcPct val="115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cổ</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0" y="304800"/>
            <a:ext cx="9104138"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Tần</a:t>
            </a:r>
            <a:r>
              <a:rPr lang="en-US" sz="2400" b="1" dirty="0">
                <a:latin typeface="Times New Roman" panose="02020603050405020304" pitchFamily="18" charset="0"/>
                <a:cs typeface="Times New Roman" panose="02020603050405020304" pitchFamily="18" charset="0"/>
              </a:rPr>
              <a:t> (221 TCN – 206 TCN):</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 calcmode="lin" valueType="num">
                                      <p:cBhvr additive="base">
                                        <p:cTn id="4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403124" y="651281"/>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anose="02020603050405020304" pitchFamily="18" charset="0"/>
                <a:ea typeface="+mj-ea"/>
                <a:cs typeface="+mj-cs"/>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sz="2800" b="1" dirty="0" err="1"/>
              <a:t>Bài</a:t>
            </a:r>
            <a:r>
              <a:rPr lang="en-US" sz="2800" b="1" dirty="0"/>
              <a:t> 5:  TRUNG QUỐC THỜI PHONG KIẾN</a:t>
            </a:r>
            <a:endParaRPr lang="en-US" sz="2800" dirty="0">
              <a:solidFill>
                <a:srgbClr val="FF0000"/>
              </a:solidFill>
            </a:endParaRPr>
          </a:p>
        </p:txBody>
      </p:sp>
      <p:sp>
        <p:nvSpPr>
          <p:cNvPr id="5" name="Rectangle 4"/>
          <p:cNvSpPr/>
          <p:nvPr/>
        </p:nvSpPr>
        <p:spPr>
          <a:xfrm>
            <a:off x="936524" y="1367027"/>
            <a:ext cx="716280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Quốc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Hán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4252446"/>
            <a:ext cx="5213179" cy="2605554"/>
          </a:xfrm>
          <a:prstGeom prst="cloudCallout">
            <a:avLst>
              <a:gd name="adj1" fmla="val -28742"/>
              <a:gd name="adj2" fmla="val -7528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0"/>
              </a:spcBef>
            </a:pP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Cloud Callout 5"/>
          <p:cNvSpPr/>
          <p:nvPr/>
        </p:nvSpPr>
        <p:spPr>
          <a:xfrm>
            <a:off x="3930821" y="1752600"/>
            <a:ext cx="5213179" cy="2605554"/>
          </a:xfrm>
          <a:prstGeom prst="cloudCallout">
            <a:avLst>
              <a:gd name="adj1" fmla="val -56807"/>
              <a:gd name="adj2" fmla="val -407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0"/>
              </a:spcBef>
            </a:pP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Hán</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10527</Words>
  <Application>WPS Presentation</Application>
  <PresentationFormat>On-screen Show (4:3)</PresentationFormat>
  <Paragraphs>392</Paragraphs>
  <Slides>50</Slides>
  <Notes>4</Notes>
  <HiddenSlides>0</HiddenSlides>
  <MMClips>1</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64" baseType="lpstr">
      <vt:lpstr>Arial</vt:lpstr>
      <vt:lpstr>SimSun</vt:lpstr>
      <vt:lpstr>Wingdings</vt:lpstr>
      <vt:lpstr>Times New Roman</vt:lpstr>
      <vt:lpstr>VNI-Times</vt:lpstr>
      <vt:lpstr>Segoe Print</vt:lpstr>
      <vt:lpstr>Times New Roman</vt:lpstr>
      <vt:lpstr>Calibri</vt:lpstr>
      <vt:lpstr>Microsoft YaHei</vt:lpstr>
      <vt:lpstr>Arial Unicode MS</vt:lpstr>
      <vt:lpstr>Garamond</vt:lpstr>
      <vt:lpstr>Office Theme</vt:lpstr>
      <vt:lpstr>Word.Document.8</vt:lpstr>
      <vt:lpstr>Photoshop.Image.8</vt:lpstr>
      <vt:lpstr>  </vt:lpstr>
      <vt:lpstr>PowerPoint 演示文稿</vt:lpstr>
      <vt:lpstr>PowerPoint 演示文稿</vt:lpstr>
      <vt:lpstr>Bài 5:  TRUNG QUỐC THỜI PHONG KIẾN</vt:lpstr>
      <vt:lpstr>Bài 5:  TRUNG QUỐC THỜI PHONG KIẾN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5:  TRUNG QUỐC THỜI PHONG KIẾN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5: TRUNG QUỐC THỜI PHONG KIẾN</vt:lpstr>
      <vt:lpstr>PowerPoint 演示文稿</vt:lpstr>
      <vt:lpstr>PowerPoint 演示文稿</vt:lpstr>
      <vt:lpstr>PowerPoint 演示文稿</vt:lpstr>
      <vt:lpstr>Bài 5: TRUNG QUỐC THỜI PHONG KIẾN</vt:lpstr>
      <vt:lpstr>Bài 5: TRUNG QUỐC THỜI PHONG KIẾN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cham-dhsp</dc:creator>
  <cp:lastModifiedBy>Admin</cp:lastModifiedBy>
  <cp:revision>260</cp:revision>
  <dcterms:created xsi:type="dcterms:W3CDTF">2018-09-15T13:39:00Z</dcterms:created>
  <dcterms:modified xsi:type="dcterms:W3CDTF">2021-10-03T21:18:14Z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CD8E7643C0F9456B91B99A63B4760845</vt:lpwstr>
  </property>
  <property fmtid="{D5CDD505-2E9C-101B-9397-08002B2CF9AE}" pid="3" name="KSOProductBuildVer">
    <vt:lpwstr>1033-11.2.0.10323</vt:lpwstr>
  </property>
</Properties>
</file>