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31/03/2021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50439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31/03/2021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39039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31/03/2021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2543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31/03/2021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8104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31/03/2021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94881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31/03/2021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5222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31/03/2021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69902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31/03/2021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5411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31/03/2021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634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31/03/2021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8874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31/03/2021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1502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31/03/2021</a:t>
            </a:fld>
            <a:endParaRPr lang="en-US" spc="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85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slow">
    <p:fad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ichvucong.baohiemxahoi.gov.vn/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F95ED07-04CA-4C32-9E0D-596D00321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52" y="127896"/>
            <a:ext cx="4885818" cy="659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38BAD72-5828-435E-88F0-8E2EC75A5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647" y="760964"/>
            <a:ext cx="5302250" cy="104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1888"/>
              </a:spcAft>
            </a:pPr>
            <a:r>
              <a:rPr lang="en-US" altLang="en-US" sz="2800" b="1" dirty="0" err="1">
                <a:solidFill>
                  <a:srgbClr val="026896"/>
                </a:solidFill>
              </a:rPr>
              <a:t>Hướng</a:t>
            </a:r>
            <a:r>
              <a:rPr lang="en-US" altLang="en-US" sz="2800" b="1" dirty="0">
                <a:solidFill>
                  <a:srgbClr val="026896"/>
                </a:solidFill>
              </a:rPr>
              <a:t> </a:t>
            </a:r>
            <a:r>
              <a:rPr lang="en-US" altLang="en-US" sz="2800" b="1" dirty="0" err="1">
                <a:solidFill>
                  <a:srgbClr val="026896"/>
                </a:solidFill>
              </a:rPr>
              <a:t>dẫn</a:t>
            </a:r>
            <a:r>
              <a:rPr lang="en-US" altLang="en-US" sz="2800" b="1" dirty="0">
                <a:solidFill>
                  <a:srgbClr val="026896"/>
                </a:solidFill>
              </a:rPr>
              <a:t> </a:t>
            </a:r>
            <a:r>
              <a:rPr lang="en-US" altLang="en-US" sz="2800" b="1" dirty="0" err="1">
                <a:solidFill>
                  <a:srgbClr val="026896"/>
                </a:solidFill>
              </a:rPr>
              <a:t>sử</a:t>
            </a:r>
            <a:r>
              <a:rPr lang="en-US" altLang="en-US" sz="2800" b="1" dirty="0">
                <a:solidFill>
                  <a:srgbClr val="026896"/>
                </a:solidFill>
              </a:rPr>
              <a:t> </a:t>
            </a:r>
            <a:r>
              <a:rPr lang="en-US" altLang="en-US" sz="2800" b="1" dirty="0" err="1">
                <a:solidFill>
                  <a:srgbClr val="026896"/>
                </a:solidFill>
              </a:rPr>
              <a:t>dụng</a:t>
            </a:r>
            <a:r>
              <a:rPr lang="en-US" altLang="en-US" sz="2800" b="1" dirty="0">
                <a:solidFill>
                  <a:srgbClr val="026896"/>
                </a:solidFill>
              </a:rPr>
              <a:t> </a:t>
            </a:r>
            <a:r>
              <a:rPr lang="en-US" altLang="en-US" sz="2800" b="1" dirty="0" err="1">
                <a:solidFill>
                  <a:srgbClr val="026896"/>
                </a:solidFill>
              </a:rPr>
              <a:t>ứng</a:t>
            </a:r>
            <a:r>
              <a:rPr lang="en-US" altLang="en-US" sz="2800" b="1" dirty="0">
                <a:solidFill>
                  <a:srgbClr val="026896"/>
                </a:solidFill>
              </a:rPr>
              <a:t> </a:t>
            </a:r>
            <a:r>
              <a:rPr lang="en-US" altLang="en-US" sz="2800" b="1" dirty="0" err="1">
                <a:solidFill>
                  <a:srgbClr val="026896"/>
                </a:solidFill>
              </a:rPr>
              <a:t>dụng</a:t>
            </a:r>
            <a:endParaRPr lang="en-US" altLang="en-US" sz="2800" b="1" dirty="0">
              <a:solidFill>
                <a:srgbClr val="026896"/>
              </a:solidFill>
            </a:endParaRPr>
          </a:p>
          <a:p>
            <a:pPr algn="ctr" eaLnBrk="1" hangingPunct="1">
              <a:spcAft>
                <a:spcPts val="1888"/>
              </a:spcAft>
            </a:pPr>
            <a:r>
              <a:rPr lang="en-US" altLang="en-US" sz="2800" b="1" dirty="0">
                <a:solidFill>
                  <a:srgbClr val="026896"/>
                </a:solidFill>
              </a:rPr>
              <a:t> </a:t>
            </a:r>
            <a:r>
              <a:rPr lang="en-US" altLang="en-US" sz="2800" b="1" dirty="0" err="1">
                <a:solidFill>
                  <a:srgbClr val="026896"/>
                </a:solidFill>
              </a:rPr>
              <a:t>Bảo</a:t>
            </a:r>
            <a:r>
              <a:rPr lang="en-US" altLang="en-US" sz="2800" b="1" dirty="0">
                <a:solidFill>
                  <a:srgbClr val="026896"/>
                </a:solidFill>
              </a:rPr>
              <a:t> </a:t>
            </a:r>
            <a:r>
              <a:rPr lang="en-US" altLang="en-US" sz="2800" b="1" dirty="0" err="1">
                <a:solidFill>
                  <a:srgbClr val="026896"/>
                </a:solidFill>
              </a:rPr>
              <a:t>hiểm</a:t>
            </a:r>
            <a:r>
              <a:rPr lang="en-US" altLang="en-US" sz="2800" b="1" dirty="0">
                <a:solidFill>
                  <a:srgbClr val="026896"/>
                </a:solidFill>
              </a:rPr>
              <a:t> </a:t>
            </a:r>
            <a:r>
              <a:rPr lang="en-US" altLang="en-US" sz="2800" b="1" dirty="0" err="1">
                <a:solidFill>
                  <a:srgbClr val="026896"/>
                </a:solidFill>
              </a:rPr>
              <a:t>xã</a:t>
            </a:r>
            <a:r>
              <a:rPr lang="en-US" altLang="en-US" sz="2800" b="1" dirty="0">
                <a:solidFill>
                  <a:srgbClr val="026896"/>
                </a:solidFill>
              </a:rPr>
              <a:t> </a:t>
            </a:r>
            <a:r>
              <a:rPr lang="en-US" altLang="en-US" sz="2800" b="1" dirty="0" err="1">
                <a:solidFill>
                  <a:srgbClr val="026896"/>
                </a:solidFill>
              </a:rPr>
              <a:t>hội</a:t>
            </a:r>
            <a:r>
              <a:rPr lang="en-US" altLang="en-US" sz="2800" b="1" dirty="0">
                <a:solidFill>
                  <a:srgbClr val="026896"/>
                </a:solidFill>
              </a:rPr>
              <a:t> </a:t>
            </a:r>
            <a:r>
              <a:rPr lang="en-US" altLang="en-US" sz="2800" b="1" dirty="0" err="1">
                <a:solidFill>
                  <a:srgbClr val="026896"/>
                </a:solidFill>
              </a:rPr>
              <a:t>số</a:t>
            </a:r>
            <a:r>
              <a:rPr lang="en-US" altLang="en-US" sz="2800" b="1" dirty="0">
                <a:solidFill>
                  <a:srgbClr val="026896"/>
                </a:solidFill>
              </a:rPr>
              <a:t> (</a:t>
            </a:r>
            <a:r>
              <a:rPr lang="en-US" altLang="en-US" sz="2800" b="1" dirty="0" err="1">
                <a:solidFill>
                  <a:srgbClr val="026896"/>
                </a:solidFill>
              </a:rPr>
              <a:t>VssID</a:t>
            </a:r>
            <a:r>
              <a:rPr lang="en-US" altLang="en-US" sz="2800" b="1" dirty="0">
                <a:solidFill>
                  <a:srgbClr val="026896"/>
                </a:solidFill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60F36B-4952-4C37-9C24-57C5DF746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63" y="2407683"/>
            <a:ext cx="5942013" cy="252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BHXH.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VssID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Google Play (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Android)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AppStore (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iOS).</a:t>
            </a:r>
            <a:endParaRPr lang="en-US" alt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369D0B2-110B-408C-9623-4410CE035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3" b="97460" l="1948" r="96952">
                        <a14:foregroundMark x1="52329" y1="21084" x2="49365" y2="22100"/>
                        <a14:foregroundMark x1="47671" y1="23709" x2="54869" y2="22100"/>
                        <a14:foregroundMark x1="53599" y1="9653" x2="53599" y2="9653"/>
                        <a14:foregroundMark x1="45724" y1="7028" x2="50635" y2="10330"/>
                        <a14:foregroundMark x1="50296" y1="6012" x2="50296" y2="6012"/>
                        <a14:foregroundMark x1="49704" y1="5080" x2="49704" y2="4742"/>
                        <a14:foregroundMark x1="49704" y1="13887" x2="43946" y2="24640"/>
                        <a14:foregroundMark x1="43946" y1="24640" x2="47587" y2="36410"/>
                        <a14:foregroundMark x1="47587" y1="36410" x2="59949" y2="31499"/>
                        <a14:foregroundMark x1="59949" y1="31499" x2="50550" y2="18882"/>
                        <a14:foregroundMark x1="50550" y1="18882" x2="41829" y2="18459"/>
                        <a14:foregroundMark x1="33362" y1="30229" x2="28789" y2="25656"/>
                        <a14:foregroundMark x1="31075" y1="11262" x2="27434" y2="11600"/>
                        <a14:foregroundMark x1="28789" y1="13548" x2="28789" y2="13548"/>
                        <a14:foregroundMark x1="15665" y1="21761" x2="15665" y2="21761"/>
                        <a14:foregroundMark x1="21931" y1="18798" x2="13633" y2="30313"/>
                        <a14:foregroundMark x1="13633" y1="30313" x2="11092" y2="43014"/>
                        <a14:foregroundMark x1="11092" y1="43014" x2="14310" y2="59272"/>
                        <a14:foregroundMark x1="14310" y1="59272" x2="30059" y2="83065"/>
                        <a14:foregroundMark x1="30059" y1="83065" x2="70533" y2="91702"/>
                        <a14:foregroundMark x1="70533" y1="91702" x2="79848" y2="81964"/>
                        <a14:foregroundMark x1="79848" y1="81964" x2="93141" y2="44877"/>
                        <a14:foregroundMark x1="93141" y1="44877" x2="89754" y2="30313"/>
                        <a14:foregroundMark x1="89754" y1="30313" x2="83743" y2="19898"/>
                        <a14:foregroundMark x1="83743" y1="19898" x2="73751" y2="11516"/>
                        <a14:foregroundMark x1="73751" y1="11516" x2="48434" y2="3133"/>
                        <a14:foregroundMark x1="48434" y1="3133" x2="35986" y2="5419"/>
                        <a14:foregroundMark x1="35986" y1="5419" x2="19898" y2="19475"/>
                        <a14:foregroundMark x1="31668" y1="10584" x2="31668" y2="10584"/>
                        <a14:foregroundMark x1="31075" y1="7028" x2="11177" y2="22947"/>
                        <a14:foregroundMark x1="11177" y1="22947" x2="6435" y2="34716"/>
                        <a14:foregroundMark x1="6435" y1="34716" x2="5250" y2="47248"/>
                        <a14:foregroundMark x1="5250" y1="47248" x2="15326" y2="72904"/>
                        <a14:foregroundMark x1="15326" y1="72904" x2="17951" y2="77307"/>
                        <a14:foregroundMark x1="17358" y1="34124" x2="13971" y2="46147"/>
                        <a14:foregroundMark x1="13971" y1="46147" x2="13971" y2="59187"/>
                        <a14:foregroundMark x1="13971" y1="59187" x2="20914" y2="70364"/>
                        <a14:foregroundMark x1="20914" y1="70364" x2="30821" y2="79086"/>
                        <a14:foregroundMark x1="30821" y1="79086" x2="32007" y2="78577"/>
                        <a14:foregroundMark x1="17019" y1="44285" x2="27434" y2="68332"/>
                        <a14:foregroundMark x1="27434" y1="68332" x2="35140" y2="78069"/>
                        <a14:foregroundMark x1="35140" y1="78069" x2="34970" y2="77900"/>
                        <a14:foregroundMark x1="16681" y1="67824" x2="24809" y2="78239"/>
                        <a14:foregroundMark x1="24809" y1="78239" x2="46994" y2="93141"/>
                        <a14:foregroundMark x1="46994" y1="93141" x2="52921" y2="94242"/>
                        <a14:foregroundMark x1="33362" y1="75360" x2="53260" y2="81541"/>
                        <a14:foregroundMark x1="97036" y1="46571" x2="92464" y2="62574"/>
                        <a14:foregroundMark x1="91871" y1="62235" x2="85267" y2="73158"/>
                        <a14:foregroundMark x1="85267" y1="73158" x2="83319" y2="74682"/>
                        <a14:foregroundMark x1="59187" y1="94581" x2="44454" y2="92633"/>
                        <a14:foregroundMark x1="58848" y1="97206" x2="46740" y2="97544"/>
                        <a14:foregroundMark x1="51651" y1="77646" x2="51651" y2="45131"/>
                        <a14:foregroundMark x1="51651" y1="45131" x2="51651" y2="45301"/>
                        <a14:foregroundMark x1="49704" y1="69433" x2="51143" y2="51312"/>
                        <a14:foregroundMark x1="51143" y1="51312" x2="54276" y2="43014"/>
                        <a14:foregroundMark x1="56562" y1="51143" x2="58848" y2="31499"/>
                        <a14:foregroundMark x1="49026" y1="54445" x2="45724" y2="30229"/>
                        <a14:foregroundMark x1="49026" y1="59610" x2="35817" y2="27265"/>
                        <a14:foregroundMark x1="35817" y1="27265" x2="34632" y2="19729"/>
                        <a14:foregroundMark x1="46401" y1="44623" x2="30398" y2="14564"/>
                        <a14:foregroundMark x1="32684" y1="24386" x2="21084" y2="32345"/>
                        <a14:foregroundMark x1="21084" y1="32345" x2="13717" y2="41321"/>
                        <a14:foregroundMark x1="24217" y1="23370" x2="17019" y2="38103"/>
                        <a14:foregroundMark x1="17019" y1="38103" x2="19136" y2="54530"/>
                        <a14:foregroundMark x1="19136" y1="54530" x2="20237" y2="55715"/>
                        <a14:foregroundMark x1="26164" y1="33531" x2="26757" y2="60627"/>
                        <a14:foregroundMark x1="27773" y1="46909" x2="28789" y2="72396"/>
                        <a14:foregroundMark x1="73836" y1="36410" x2="73836" y2="65199"/>
                        <a14:foregroundMark x1="67316" y1="36749" x2="68332" y2="78577"/>
                        <a14:foregroundMark x1="69941" y1="22354" x2="71550" y2="47248"/>
                        <a14:foregroundMark x1="72227" y1="25995" x2="80525" y2="38019"/>
                        <a14:foregroundMark x1="80525" y1="38019" x2="83319" y2="45893"/>
                        <a14:foregroundMark x1="78747" y1="23709" x2="82388" y2="49534"/>
                        <a14:foregroundMark x1="17951" y1="76291" x2="26503" y2="86960"/>
                        <a14:foregroundMark x1="26503" y1="86960" x2="43776" y2="93649"/>
                        <a14:foregroundMark x1="1948" y1="46571" x2="3302" y2="61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7" y="5884724"/>
            <a:ext cx="841513" cy="84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C7DB3B1-F005-43D8-BD4B-CEF522CD3B32}"/>
              </a:ext>
            </a:extLst>
          </p:cNvPr>
          <p:cNvSpPr txBox="1"/>
          <p:nvPr/>
        </p:nvSpPr>
        <p:spPr>
          <a:xfrm>
            <a:off x="1048647" y="6351887"/>
            <a:ext cx="59017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bg2"/>
                </a:solidFill>
              </a:rPr>
              <a:t>Bảo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hiểm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xã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hội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Quận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Bình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Thạnh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endParaRPr lang="en-US" sz="25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06782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6A7ABD-D360-48A7-A5E5-A8D8D2C4DACC}"/>
              </a:ext>
            </a:extLst>
          </p:cNvPr>
          <p:cNvSpPr txBox="1"/>
          <p:nvPr/>
        </p:nvSpPr>
        <p:spPr>
          <a:xfrm>
            <a:off x="832264" y="2102541"/>
            <a:ext cx="3090379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750"/>
              </a:spcAft>
            </a:pP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1.7. </a:t>
            </a:r>
            <a:r>
              <a:rPr lang="en-US" altLang="en-US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Sổ</a:t>
            </a: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khám</a:t>
            </a: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chữa</a:t>
            </a: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bệnh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Sổ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khám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chữa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bệnh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khám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chữa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bệnh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BHYT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7DAE26A1-536F-45B7-A088-DCD76AAEA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246" y="485775"/>
            <a:ext cx="7867719" cy="554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2C5AD6-88B5-4CB8-A2CC-2078EE303A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3" b="97460" l="1948" r="96952">
                        <a14:foregroundMark x1="52329" y1="21084" x2="49365" y2="22100"/>
                        <a14:foregroundMark x1="47671" y1="23709" x2="54869" y2="22100"/>
                        <a14:foregroundMark x1="53599" y1="9653" x2="53599" y2="9653"/>
                        <a14:foregroundMark x1="45724" y1="7028" x2="50635" y2="10330"/>
                        <a14:foregroundMark x1="50296" y1="6012" x2="50296" y2="6012"/>
                        <a14:foregroundMark x1="49704" y1="5080" x2="49704" y2="4742"/>
                        <a14:foregroundMark x1="49704" y1="13887" x2="43946" y2="24640"/>
                        <a14:foregroundMark x1="43946" y1="24640" x2="47587" y2="36410"/>
                        <a14:foregroundMark x1="47587" y1="36410" x2="59949" y2="31499"/>
                        <a14:foregroundMark x1="59949" y1="31499" x2="50550" y2="18882"/>
                        <a14:foregroundMark x1="50550" y1="18882" x2="41829" y2="18459"/>
                        <a14:foregroundMark x1="33362" y1="30229" x2="28789" y2="25656"/>
                        <a14:foregroundMark x1="31075" y1="11262" x2="27434" y2="11600"/>
                        <a14:foregroundMark x1="28789" y1="13548" x2="28789" y2="13548"/>
                        <a14:foregroundMark x1="15665" y1="21761" x2="15665" y2="21761"/>
                        <a14:foregroundMark x1="21931" y1="18798" x2="13633" y2="30313"/>
                        <a14:foregroundMark x1="13633" y1="30313" x2="11092" y2="43014"/>
                        <a14:foregroundMark x1="11092" y1="43014" x2="14310" y2="59272"/>
                        <a14:foregroundMark x1="14310" y1="59272" x2="30059" y2="83065"/>
                        <a14:foregroundMark x1="30059" y1="83065" x2="70533" y2="91702"/>
                        <a14:foregroundMark x1="70533" y1="91702" x2="79848" y2="81964"/>
                        <a14:foregroundMark x1="79848" y1="81964" x2="93141" y2="44877"/>
                        <a14:foregroundMark x1="93141" y1="44877" x2="89754" y2="30313"/>
                        <a14:foregroundMark x1="89754" y1="30313" x2="83743" y2="19898"/>
                        <a14:foregroundMark x1="83743" y1="19898" x2="73751" y2="11516"/>
                        <a14:foregroundMark x1="73751" y1="11516" x2="48434" y2="3133"/>
                        <a14:foregroundMark x1="48434" y1="3133" x2="35986" y2="5419"/>
                        <a14:foregroundMark x1="35986" y1="5419" x2="19898" y2="19475"/>
                        <a14:foregroundMark x1="31668" y1="10584" x2="31668" y2="10584"/>
                        <a14:foregroundMark x1="31075" y1="7028" x2="11177" y2="22947"/>
                        <a14:foregroundMark x1="11177" y1="22947" x2="6435" y2="34716"/>
                        <a14:foregroundMark x1="6435" y1="34716" x2="5250" y2="47248"/>
                        <a14:foregroundMark x1="5250" y1="47248" x2="15326" y2="72904"/>
                        <a14:foregroundMark x1="15326" y1="72904" x2="17951" y2="77307"/>
                        <a14:foregroundMark x1="17358" y1="34124" x2="13971" y2="46147"/>
                        <a14:foregroundMark x1="13971" y1="46147" x2="13971" y2="59187"/>
                        <a14:foregroundMark x1="13971" y1="59187" x2="20914" y2="70364"/>
                        <a14:foregroundMark x1="20914" y1="70364" x2="30821" y2="79086"/>
                        <a14:foregroundMark x1="30821" y1="79086" x2="32007" y2="78577"/>
                        <a14:foregroundMark x1="17019" y1="44285" x2="27434" y2="68332"/>
                        <a14:foregroundMark x1="27434" y1="68332" x2="35140" y2="78069"/>
                        <a14:foregroundMark x1="35140" y1="78069" x2="34970" y2="77900"/>
                        <a14:foregroundMark x1="16681" y1="67824" x2="24809" y2="78239"/>
                        <a14:foregroundMark x1="24809" y1="78239" x2="46994" y2="93141"/>
                        <a14:foregroundMark x1="46994" y1="93141" x2="52921" y2="94242"/>
                        <a14:foregroundMark x1="33362" y1="75360" x2="53260" y2="81541"/>
                        <a14:foregroundMark x1="97036" y1="46571" x2="92464" y2="62574"/>
                        <a14:foregroundMark x1="91871" y1="62235" x2="85267" y2="73158"/>
                        <a14:foregroundMark x1="85267" y1="73158" x2="83319" y2="74682"/>
                        <a14:foregroundMark x1="59187" y1="94581" x2="44454" y2="92633"/>
                        <a14:foregroundMark x1="58848" y1="97206" x2="46740" y2="97544"/>
                        <a14:foregroundMark x1="51651" y1="77646" x2="51651" y2="45131"/>
                        <a14:foregroundMark x1="51651" y1="45131" x2="51651" y2="45301"/>
                        <a14:foregroundMark x1="49704" y1="69433" x2="51143" y2="51312"/>
                        <a14:foregroundMark x1="51143" y1="51312" x2="54276" y2="43014"/>
                        <a14:foregroundMark x1="56562" y1="51143" x2="58848" y2="31499"/>
                        <a14:foregroundMark x1="49026" y1="54445" x2="45724" y2="30229"/>
                        <a14:foregroundMark x1="49026" y1="59610" x2="35817" y2="27265"/>
                        <a14:foregroundMark x1="35817" y1="27265" x2="34632" y2="19729"/>
                        <a14:foregroundMark x1="46401" y1="44623" x2="30398" y2="14564"/>
                        <a14:foregroundMark x1="32684" y1="24386" x2="21084" y2="32345"/>
                        <a14:foregroundMark x1="21084" y1="32345" x2="13717" y2="41321"/>
                        <a14:foregroundMark x1="24217" y1="23370" x2="17019" y2="38103"/>
                        <a14:foregroundMark x1="17019" y1="38103" x2="19136" y2="54530"/>
                        <a14:foregroundMark x1="19136" y1="54530" x2="20237" y2="55715"/>
                        <a14:foregroundMark x1="26164" y1="33531" x2="26757" y2="60627"/>
                        <a14:foregroundMark x1="27773" y1="46909" x2="28789" y2="72396"/>
                        <a14:foregroundMark x1="73836" y1="36410" x2="73836" y2="65199"/>
                        <a14:foregroundMark x1="67316" y1="36749" x2="68332" y2="78577"/>
                        <a14:foregroundMark x1="69941" y1="22354" x2="71550" y2="47248"/>
                        <a14:foregroundMark x1="72227" y1="25995" x2="80525" y2="38019"/>
                        <a14:foregroundMark x1="80525" y1="38019" x2="83319" y2="45893"/>
                        <a14:foregroundMark x1="78747" y1="23709" x2="82388" y2="49534"/>
                        <a14:foregroundMark x1="17951" y1="76291" x2="26503" y2="86960"/>
                        <a14:foregroundMark x1="26503" y1="86960" x2="43776" y2="93649"/>
                        <a14:foregroundMark x1="1948" y1="46571" x2="3302" y2="61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7" y="5884724"/>
            <a:ext cx="841513" cy="84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7DB3B1-F005-43D8-BD4B-CEF522CD3B32}"/>
              </a:ext>
            </a:extLst>
          </p:cNvPr>
          <p:cNvSpPr txBox="1"/>
          <p:nvPr/>
        </p:nvSpPr>
        <p:spPr>
          <a:xfrm>
            <a:off x="1048647" y="6351887"/>
            <a:ext cx="59017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bg2"/>
                </a:solidFill>
              </a:rPr>
              <a:t>Bảo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hiểm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xã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hội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Quận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Bình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Thạnh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endParaRPr lang="en-US" sz="25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1593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41BACF-07A6-49EC-8383-5EEB950FD1AB}"/>
              </a:ext>
            </a:extLst>
          </p:cNvPr>
          <p:cNvSpPr txBox="1"/>
          <p:nvPr/>
        </p:nvSpPr>
        <p:spPr>
          <a:xfrm>
            <a:off x="871538" y="1584325"/>
            <a:ext cx="617861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khoản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BHXH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khoản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BHXH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tiện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ích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tất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VssID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BHXH,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altLang="en-US" b="1" dirty="0" err="1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b="1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b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Đăng</a:t>
            </a:r>
            <a:r>
              <a:rPr lang="en-US" altLang="en-US" b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en-US" altLang="en-US" b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ngay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VssID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D676A50F-D9F8-4AF2-BA38-E4EE8F0F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686" y="126296"/>
            <a:ext cx="3605776" cy="660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243793-D8E3-43D7-B544-A373CEEE0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3" b="97460" l="1948" r="96952">
                        <a14:foregroundMark x1="52329" y1="21084" x2="49365" y2="22100"/>
                        <a14:foregroundMark x1="47671" y1="23709" x2="54869" y2="22100"/>
                        <a14:foregroundMark x1="53599" y1="9653" x2="53599" y2="9653"/>
                        <a14:foregroundMark x1="45724" y1="7028" x2="50635" y2="10330"/>
                        <a14:foregroundMark x1="50296" y1="6012" x2="50296" y2="6012"/>
                        <a14:foregroundMark x1="49704" y1="5080" x2="49704" y2="4742"/>
                        <a14:foregroundMark x1="49704" y1="13887" x2="43946" y2="24640"/>
                        <a14:foregroundMark x1="43946" y1="24640" x2="47587" y2="36410"/>
                        <a14:foregroundMark x1="47587" y1="36410" x2="59949" y2="31499"/>
                        <a14:foregroundMark x1="59949" y1="31499" x2="50550" y2="18882"/>
                        <a14:foregroundMark x1="50550" y1="18882" x2="41829" y2="18459"/>
                        <a14:foregroundMark x1="33362" y1="30229" x2="28789" y2="25656"/>
                        <a14:foregroundMark x1="31075" y1="11262" x2="27434" y2="11600"/>
                        <a14:foregroundMark x1="28789" y1="13548" x2="28789" y2="13548"/>
                        <a14:foregroundMark x1="15665" y1="21761" x2="15665" y2="21761"/>
                        <a14:foregroundMark x1="21931" y1="18798" x2="13633" y2="30313"/>
                        <a14:foregroundMark x1="13633" y1="30313" x2="11092" y2="43014"/>
                        <a14:foregroundMark x1="11092" y1="43014" x2="14310" y2="59272"/>
                        <a14:foregroundMark x1="14310" y1="59272" x2="30059" y2="83065"/>
                        <a14:foregroundMark x1="30059" y1="83065" x2="70533" y2="91702"/>
                        <a14:foregroundMark x1="70533" y1="91702" x2="79848" y2="81964"/>
                        <a14:foregroundMark x1="79848" y1="81964" x2="93141" y2="44877"/>
                        <a14:foregroundMark x1="93141" y1="44877" x2="89754" y2="30313"/>
                        <a14:foregroundMark x1="89754" y1="30313" x2="83743" y2="19898"/>
                        <a14:foregroundMark x1="83743" y1="19898" x2="73751" y2="11516"/>
                        <a14:foregroundMark x1="73751" y1="11516" x2="48434" y2="3133"/>
                        <a14:foregroundMark x1="48434" y1="3133" x2="35986" y2="5419"/>
                        <a14:foregroundMark x1="35986" y1="5419" x2="19898" y2="19475"/>
                        <a14:foregroundMark x1="31668" y1="10584" x2="31668" y2="10584"/>
                        <a14:foregroundMark x1="31075" y1="7028" x2="11177" y2="22947"/>
                        <a14:foregroundMark x1="11177" y1="22947" x2="6435" y2="34716"/>
                        <a14:foregroundMark x1="6435" y1="34716" x2="5250" y2="47248"/>
                        <a14:foregroundMark x1="5250" y1="47248" x2="15326" y2="72904"/>
                        <a14:foregroundMark x1="15326" y1="72904" x2="17951" y2="77307"/>
                        <a14:foregroundMark x1="17358" y1="34124" x2="13971" y2="46147"/>
                        <a14:foregroundMark x1="13971" y1="46147" x2="13971" y2="59187"/>
                        <a14:foregroundMark x1="13971" y1="59187" x2="20914" y2="70364"/>
                        <a14:foregroundMark x1="20914" y1="70364" x2="30821" y2="79086"/>
                        <a14:foregroundMark x1="30821" y1="79086" x2="32007" y2="78577"/>
                        <a14:foregroundMark x1="17019" y1="44285" x2="27434" y2="68332"/>
                        <a14:foregroundMark x1="27434" y1="68332" x2="35140" y2="78069"/>
                        <a14:foregroundMark x1="35140" y1="78069" x2="34970" y2="77900"/>
                        <a14:foregroundMark x1="16681" y1="67824" x2="24809" y2="78239"/>
                        <a14:foregroundMark x1="24809" y1="78239" x2="46994" y2="93141"/>
                        <a14:foregroundMark x1="46994" y1="93141" x2="52921" y2="94242"/>
                        <a14:foregroundMark x1="33362" y1="75360" x2="53260" y2="81541"/>
                        <a14:foregroundMark x1="97036" y1="46571" x2="92464" y2="62574"/>
                        <a14:foregroundMark x1="91871" y1="62235" x2="85267" y2="73158"/>
                        <a14:foregroundMark x1="85267" y1="73158" x2="83319" y2="74682"/>
                        <a14:foregroundMark x1="59187" y1="94581" x2="44454" y2="92633"/>
                        <a14:foregroundMark x1="58848" y1="97206" x2="46740" y2="97544"/>
                        <a14:foregroundMark x1="51651" y1="77646" x2="51651" y2="45131"/>
                        <a14:foregroundMark x1="51651" y1="45131" x2="51651" y2="45301"/>
                        <a14:foregroundMark x1="49704" y1="69433" x2="51143" y2="51312"/>
                        <a14:foregroundMark x1="51143" y1="51312" x2="54276" y2="43014"/>
                        <a14:foregroundMark x1="56562" y1="51143" x2="58848" y2="31499"/>
                        <a14:foregroundMark x1="49026" y1="54445" x2="45724" y2="30229"/>
                        <a14:foregroundMark x1="49026" y1="59610" x2="35817" y2="27265"/>
                        <a14:foregroundMark x1="35817" y1="27265" x2="34632" y2="19729"/>
                        <a14:foregroundMark x1="46401" y1="44623" x2="30398" y2="14564"/>
                        <a14:foregroundMark x1="32684" y1="24386" x2="21084" y2="32345"/>
                        <a14:foregroundMark x1="21084" y1="32345" x2="13717" y2="41321"/>
                        <a14:foregroundMark x1="24217" y1="23370" x2="17019" y2="38103"/>
                        <a14:foregroundMark x1="17019" y1="38103" x2="19136" y2="54530"/>
                        <a14:foregroundMark x1="19136" y1="54530" x2="20237" y2="55715"/>
                        <a14:foregroundMark x1="26164" y1="33531" x2="26757" y2="60627"/>
                        <a14:foregroundMark x1="27773" y1="46909" x2="28789" y2="72396"/>
                        <a14:foregroundMark x1="73836" y1="36410" x2="73836" y2="65199"/>
                        <a14:foregroundMark x1="67316" y1="36749" x2="68332" y2="78577"/>
                        <a14:foregroundMark x1="69941" y1="22354" x2="71550" y2="47248"/>
                        <a14:foregroundMark x1="72227" y1="25995" x2="80525" y2="38019"/>
                        <a14:foregroundMark x1="80525" y1="38019" x2="83319" y2="45893"/>
                        <a14:foregroundMark x1="78747" y1="23709" x2="82388" y2="49534"/>
                        <a14:foregroundMark x1="17951" y1="76291" x2="26503" y2="86960"/>
                        <a14:foregroundMark x1="26503" y1="86960" x2="43776" y2="93649"/>
                        <a14:foregroundMark x1="1948" y1="46571" x2="3302" y2="61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7" y="5884724"/>
            <a:ext cx="841513" cy="84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7DB3B1-F005-43D8-BD4B-CEF522CD3B32}"/>
              </a:ext>
            </a:extLst>
          </p:cNvPr>
          <p:cNvSpPr txBox="1"/>
          <p:nvPr/>
        </p:nvSpPr>
        <p:spPr>
          <a:xfrm>
            <a:off x="1048647" y="6351887"/>
            <a:ext cx="59017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bg2"/>
                </a:solidFill>
              </a:rPr>
              <a:t>Bảo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hiểm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xã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hội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Quận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Bình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Thạnh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endParaRPr lang="en-US" sz="25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7072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769FA8FE-C1BF-46B5-AC3A-548316169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252" y="375806"/>
            <a:ext cx="10641495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truy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cập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  <a:cs typeface="Times New Roman" panose="02020603050405020304" pitchFamily="18" charset="0"/>
                <a:hlinkClick r:id="rId2"/>
              </a:rPr>
              <a:t>https://dichvucong.baohiemxahoi.gov.vn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chủ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altLang="en-US" b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Đăng</a:t>
            </a:r>
            <a:r>
              <a:rPr lang="en-US" altLang="en-US" b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hiển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3FD12CA1-F9FE-4CF2-8B1A-D298D2D7B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46" y="1401728"/>
            <a:ext cx="9146308" cy="468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D849BC-0F7D-4847-ADA3-4AB131C5A5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3" b="97460" l="1948" r="96952">
                        <a14:foregroundMark x1="52329" y1="21084" x2="49365" y2="22100"/>
                        <a14:foregroundMark x1="47671" y1="23709" x2="54869" y2="22100"/>
                        <a14:foregroundMark x1="53599" y1="9653" x2="53599" y2="9653"/>
                        <a14:foregroundMark x1="45724" y1="7028" x2="50635" y2="10330"/>
                        <a14:foregroundMark x1="50296" y1="6012" x2="50296" y2="6012"/>
                        <a14:foregroundMark x1="49704" y1="5080" x2="49704" y2="4742"/>
                        <a14:foregroundMark x1="49704" y1="13887" x2="43946" y2="24640"/>
                        <a14:foregroundMark x1="43946" y1="24640" x2="47587" y2="36410"/>
                        <a14:foregroundMark x1="47587" y1="36410" x2="59949" y2="31499"/>
                        <a14:foregroundMark x1="59949" y1="31499" x2="50550" y2="18882"/>
                        <a14:foregroundMark x1="50550" y1="18882" x2="41829" y2="18459"/>
                        <a14:foregroundMark x1="33362" y1="30229" x2="28789" y2="25656"/>
                        <a14:foregroundMark x1="31075" y1="11262" x2="27434" y2="11600"/>
                        <a14:foregroundMark x1="28789" y1="13548" x2="28789" y2="13548"/>
                        <a14:foregroundMark x1="15665" y1="21761" x2="15665" y2="21761"/>
                        <a14:foregroundMark x1="21931" y1="18798" x2="13633" y2="30313"/>
                        <a14:foregroundMark x1="13633" y1="30313" x2="11092" y2="43014"/>
                        <a14:foregroundMark x1="11092" y1="43014" x2="14310" y2="59272"/>
                        <a14:foregroundMark x1="14310" y1="59272" x2="30059" y2="83065"/>
                        <a14:foregroundMark x1="30059" y1="83065" x2="70533" y2="91702"/>
                        <a14:foregroundMark x1="70533" y1="91702" x2="79848" y2="81964"/>
                        <a14:foregroundMark x1="79848" y1="81964" x2="93141" y2="44877"/>
                        <a14:foregroundMark x1="93141" y1="44877" x2="89754" y2="30313"/>
                        <a14:foregroundMark x1="89754" y1="30313" x2="83743" y2="19898"/>
                        <a14:foregroundMark x1="83743" y1="19898" x2="73751" y2="11516"/>
                        <a14:foregroundMark x1="73751" y1="11516" x2="48434" y2="3133"/>
                        <a14:foregroundMark x1="48434" y1="3133" x2="35986" y2="5419"/>
                        <a14:foregroundMark x1="35986" y1="5419" x2="19898" y2="19475"/>
                        <a14:foregroundMark x1="31668" y1="10584" x2="31668" y2="10584"/>
                        <a14:foregroundMark x1="31075" y1="7028" x2="11177" y2="22947"/>
                        <a14:foregroundMark x1="11177" y1="22947" x2="6435" y2="34716"/>
                        <a14:foregroundMark x1="6435" y1="34716" x2="5250" y2="47248"/>
                        <a14:foregroundMark x1="5250" y1="47248" x2="15326" y2="72904"/>
                        <a14:foregroundMark x1="15326" y1="72904" x2="17951" y2="77307"/>
                        <a14:foregroundMark x1="17358" y1="34124" x2="13971" y2="46147"/>
                        <a14:foregroundMark x1="13971" y1="46147" x2="13971" y2="59187"/>
                        <a14:foregroundMark x1="13971" y1="59187" x2="20914" y2="70364"/>
                        <a14:foregroundMark x1="20914" y1="70364" x2="30821" y2="79086"/>
                        <a14:foregroundMark x1="30821" y1="79086" x2="32007" y2="78577"/>
                        <a14:foregroundMark x1="17019" y1="44285" x2="27434" y2="68332"/>
                        <a14:foregroundMark x1="27434" y1="68332" x2="35140" y2="78069"/>
                        <a14:foregroundMark x1="35140" y1="78069" x2="34970" y2="77900"/>
                        <a14:foregroundMark x1="16681" y1="67824" x2="24809" y2="78239"/>
                        <a14:foregroundMark x1="24809" y1="78239" x2="46994" y2="93141"/>
                        <a14:foregroundMark x1="46994" y1="93141" x2="52921" y2="94242"/>
                        <a14:foregroundMark x1="33362" y1="75360" x2="53260" y2="81541"/>
                        <a14:foregroundMark x1="97036" y1="46571" x2="92464" y2="62574"/>
                        <a14:foregroundMark x1="91871" y1="62235" x2="85267" y2="73158"/>
                        <a14:foregroundMark x1="85267" y1="73158" x2="83319" y2="74682"/>
                        <a14:foregroundMark x1="59187" y1="94581" x2="44454" y2="92633"/>
                        <a14:foregroundMark x1="58848" y1="97206" x2="46740" y2="97544"/>
                        <a14:foregroundMark x1="51651" y1="77646" x2="51651" y2="45131"/>
                        <a14:foregroundMark x1="51651" y1="45131" x2="51651" y2="45301"/>
                        <a14:foregroundMark x1="49704" y1="69433" x2="51143" y2="51312"/>
                        <a14:foregroundMark x1="51143" y1="51312" x2="54276" y2="43014"/>
                        <a14:foregroundMark x1="56562" y1="51143" x2="58848" y2="31499"/>
                        <a14:foregroundMark x1="49026" y1="54445" x2="45724" y2="30229"/>
                        <a14:foregroundMark x1="49026" y1="59610" x2="35817" y2="27265"/>
                        <a14:foregroundMark x1="35817" y1="27265" x2="34632" y2="19729"/>
                        <a14:foregroundMark x1="46401" y1="44623" x2="30398" y2="14564"/>
                        <a14:foregroundMark x1="32684" y1="24386" x2="21084" y2="32345"/>
                        <a14:foregroundMark x1="21084" y1="32345" x2="13717" y2="41321"/>
                        <a14:foregroundMark x1="24217" y1="23370" x2="17019" y2="38103"/>
                        <a14:foregroundMark x1="17019" y1="38103" x2="19136" y2="54530"/>
                        <a14:foregroundMark x1="19136" y1="54530" x2="20237" y2="55715"/>
                        <a14:foregroundMark x1="26164" y1="33531" x2="26757" y2="60627"/>
                        <a14:foregroundMark x1="27773" y1="46909" x2="28789" y2="72396"/>
                        <a14:foregroundMark x1="73836" y1="36410" x2="73836" y2="65199"/>
                        <a14:foregroundMark x1="67316" y1="36749" x2="68332" y2="78577"/>
                        <a14:foregroundMark x1="69941" y1="22354" x2="71550" y2="47248"/>
                        <a14:foregroundMark x1="72227" y1="25995" x2="80525" y2="38019"/>
                        <a14:foregroundMark x1="80525" y1="38019" x2="83319" y2="45893"/>
                        <a14:foregroundMark x1="78747" y1="23709" x2="82388" y2="49534"/>
                        <a14:foregroundMark x1="17951" y1="76291" x2="26503" y2="86960"/>
                        <a14:foregroundMark x1="26503" y1="86960" x2="43776" y2="93649"/>
                        <a14:foregroundMark x1="1948" y1="46571" x2="3302" y2="61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7" y="5884724"/>
            <a:ext cx="841513" cy="84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7DB3B1-F005-43D8-BD4B-CEF522CD3B32}"/>
              </a:ext>
            </a:extLst>
          </p:cNvPr>
          <p:cNvSpPr txBox="1"/>
          <p:nvPr/>
        </p:nvSpPr>
        <p:spPr>
          <a:xfrm>
            <a:off x="1048647" y="6351887"/>
            <a:ext cx="59017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bg2"/>
                </a:solidFill>
              </a:rPr>
              <a:t>Bảo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hiểm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xã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hội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Quận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Bình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Thạnh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endParaRPr lang="en-US" sz="25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9324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1C60E116-D412-4CB0-B7B3-4D8E9619A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6678" y="391926"/>
            <a:ext cx="100186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750"/>
              </a:spcAft>
            </a:pPr>
            <a:r>
              <a:rPr lang="en-US" altLang="en-US" b="1" dirty="0" err="1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b="1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altLang="en-US" b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altLang="en-US" b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"</a:t>
            </a:r>
            <a:r>
              <a:rPr lang="en-US" altLang="en-US" b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"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sang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khai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552AA595-A8A8-4E4A-83EE-8D18ED0F4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79" y="1260949"/>
            <a:ext cx="10018642" cy="52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A45022-4FC4-4809-9DC5-73509EB9E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3" b="97460" l="1948" r="96952">
                        <a14:foregroundMark x1="52329" y1="21084" x2="49365" y2="22100"/>
                        <a14:foregroundMark x1="47671" y1="23709" x2="54869" y2="22100"/>
                        <a14:foregroundMark x1="53599" y1="9653" x2="53599" y2="9653"/>
                        <a14:foregroundMark x1="45724" y1="7028" x2="50635" y2="10330"/>
                        <a14:foregroundMark x1="50296" y1="6012" x2="50296" y2="6012"/>
                        <a14:foregroundMark x1="49704" y1="5080" x2="49704" y2="4742"/>
                        <a14:foregroundMark x1="49704" y1="13887" x2="43946" y2="24640"/>
                        <a14:foregroundMark x1="43946" y1="24640" x2="47587" y2="36410"/>
                        <a14:foregroundMark x1="47587" y1="36410" x2="59949" y2="31499"/>
                        <a14:foregroundMark x1="59949" y1="31499" x2="50550" y2="18882"/>
                        <a14:foregroundMark x1="50550" y1="18882" x2="41829" y2="18459"/>
                        <a14:foregroundMark x1="33362" y1="30229" x2="28789" y2="25656"/>
                        <a14:foregroundMark x1="31075" y1="11262" x2="27434" y2="11600"/>
                        <a14:foregroundMark x1="28789" y1="13548" x2="28789" y2="13548"/>
                        <a14:foregroundMark x1="15665" y1="21761" x2="15665" y2="21761"/>
                        <a14:foregroundMark x1="21931" y1="18798" x2="13633" y2="30313"/>
                        <a14:foregroundMark x1="13633" y1="30313" x2="11092" y2="43014"/>
                        <a14:foregroundMark x1="11092" y1="43014" x2="14310" y2="59272"/>
                        <a14:foregroundMark x1="14310" y1="59272" x2="30059" y2="83065"/>
                        <a14:foregroundMark x1="30059" y1="83065" x2="70533" y2="91702"/>
                        <a14:foregroundMark x1="70533" y1="91702" x2="79848" y2="81964"/>
                        <a14:foregroundMark x1="79848" y1="81964" x2="93141" y2="44877"/>
                        <a14:foregroundMark x1="93141" y1="44877" x2="89754" y2="30313"/>
                        <a14:foregroundMark x1="89754" y1="30313" x2="83743" y2="19898"/>
                        <a14:foregroundMark x1="83743" y1="19898" x2="73751" y2="11516"/>
                        <a14:foregroundMark x1="73751" y1="11516" x2="48434" y2="3133"/>
                        <a14:foregroundMark x1="48434" y1="3133" x2="35986" y2="5419"/>
                        <a14:foregroundMark x1="35986" y1="5419" x2="19898" y2="19475"/>
                        <a14:foregroundMark x1="31668" y1="10584" x2="31668" y2="10584"/>
                        <a14:foregroundMark x1="31075" y1="7028" x2="11177" y2="22947"/>
                        <a14:foregroundMark x1="11177" y1="22947" x2="6435" y2="34716"/>
                        <a14:foregroundMark x1="6435" y1="34716" x2="5250" y2="47248"/>
                        <a14:foregroundMark x1="5250" y1="47248" x2="15326" y2="72904"/>
                        <a14:foregroundMark x1="15326" y1="72904" x2="17951" y2="77307"/>
                        <a14:foregroundMark x1="17358" y1="34124" x2="13971" y2="46147"/>
                        <a14:foregroundMark x1="13971" y1="46147" x2="13971" y2="59187"/>
                        <a14:foregroundMark x1="13971" y1="59187" x2="20914" y2="70364"/>
                        <a14:foregroundMark x1="20914" y1="70364" x2="30821" y2="79086"/>
                        <a14:foregroundMark x1="30821" y1="79086" x2="32007" y2="78577"/>
                        <a14:foregroundMark x1="17019" y1="44285" x2="27434" y2="68332"/>
                        <a14:foregroundMark x1="27434" y1="68332" x2="35140" y2="78069"/>
                        <a14:foregroundMark x1="35140" y1="78069" x2="34970" y2="77900"/>
                        <a14:foregroundMark x1="16681" y1="67824" x2="24809" y2="78239"/>
                        <a14:foregroundMark x1="24809" y1="78239" x2="46994" y2="93141"/>
                        <a14:foregroundMark x1="46994" y1="93141" x2="52921" y2="94242"/>
                        <a14:foregroundMark x1="33362" y1="75360" x2="53260" y2="81541"/>
                        <a14:foregroundMark x1="97036" y1="46571" x2="92464" y2="62574"/>
                        <a14:foregroundMark x1="91871" y1="62235" x2="85267" y2="73158"/>
                        <a14:foregroundMark x1="85267" y1="73158" x2="83319" y2="74682"/>
                        <a14:foregroundMark x1="59187" y1="94581" x2="44454" y2="92633"/>
                        <a14:foregroundMark x1="58848" y1="97206" x2="46740" y2="97544"/>
                        <a14:foregroundMark x1="51651" y1="77646" x2="51651" y2="45131"/>
                        <a14:foregroundMark x1="51651" y1="45131" x2="51651" y2="45301"/>
                        <a14:foregroundMark x1="49704" y1="69433" x2="51143" y2="51312"/>
                        <a14:foregroundMark x1="51143" y1="51312" x2="54276" y2="43014"/>
                        <a14:foregroundMark x1="56562" y1="51143" x2="58848" y2="31499"/>
                        <a14:foregroundMark x1="49026" y1="54445" x2="45724" y2="30229"/>
                        <a14:foregroundMark x1="49026" y1="59610" x2="35817" y2="27265"/>
                        <a14:foregroundMark x1="35817" y1="27265" x2="34632" y2="19729"/>
                        <a14:foregroundMark x1="46401" y1="44623" x2="30398" y2="14564"/>
                        <a14:foregroundMark x1="32684" y1="24386" x2="21084" y2="32345"/>
                        <a14:foregroundMark x1="21084" y1="32345" x2="13717" y2="41321"/>
                        <a14:foregroundMark x1="24217" y1="23370" x2="17019" y2="38103"/>
                        <a14:foregroundMark x1="17019" y1="38103" x2="19136" y2="54530"/>
                        <a14:foregroundMark x1="19136" y1="54530" x2="20237" y2="55715"/>
                        <a14:foregroundMark x1="26164" y1="33531" x2="26757" y2="60627"/>
                        <a14:foregroundMark x1="27773" y1="46909" x2="28789" y2="72396"/>
                        <a14:foregroundMark x1="73836" y1="36410" x2="73836" y2="65199"/>
                        <a14:foregroundMark x1="67316" y1="36749" x2="68332" y2="78577"/>
                        <a14:foregroundMark x1="69941" y1="22354" x2="71550" y2="47248"/>
                        <a14:foregroundMark x1="72227" y1="25995" x2="80525" y2="38019"/>
                        <a14:foregroundMark x1="80525" y1="38019" x2="83319" y2="45893"/>
                        <a14:foregroundMark x1="78747" y1="23709" x2="82388" y2="49534"/>
                        <a14:foregroundMark x1="17951" y1="76291" x2="26503" y2="86960"/>
                        <a14:foregroundMark x1="26503" y1="86960" x2="43776" y2="93649"/>
                        <a14:foregroundMark x1="1948" y1="46571" x2="3302" y2="61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7" y="5884724"/>
            <a:ext cx="841513" cy="84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7DB3B1-F005-43D8-BD4B-CEF522CD3B32}"/>
              </a:ext>
            </a:extLst>
          </p:cNvPr>
          <p:cNvSpPr txBox="1"/>
          <p:nvPr/>
        </p:nvSpPr>
        <p:spPr>
          <a:xfrm>
            <a:off x="1048647" y="6351887"/>
            <a:ext cx="59017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bg2"/>
                </a:solidFill>
              </a:rPr>
              <a:t>Bảo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hiểm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xã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hội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Quận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Bình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Thạnh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endParaRPr lang="en-US" sz="25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4422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AEEB53D9-8D6D-4678-BF58-AADF1F649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1" y="1094278"/>
            <a:ext cx="5886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 err="1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b="1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3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: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Thực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hiện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kê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khai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thông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 tin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đăng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ký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giao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dịch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cơ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quan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 BHXH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bằng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phương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điện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tử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theo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mẫu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số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Calibri" panose="020F0502020204030204" pitchFamily="34" charset="0"/>
              </a:rPr>
              <a:t> 01</a:t>
            </a:r>
            <a:endParaRPr lang="en-US" altLang="en-US" dirty="0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13A672E9-5BA1-4C61-832E-5D8613FF0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-43070"/>
            <a:ext cx="5886450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xmlns="" id="{CD88E93B-5C73-4E82-9EFF-4F90E17CE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4336738"/>
            <a:ext cx="56769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750"/>
              </a:spcAft>
            </a:pPr>
            <a:r>
              <a:rPr lang="en-US" altLang="en-US" b="1" dirty="0" err="1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b="1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nút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altLang="en-US" b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altLang="en-US" b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”,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hiển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01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5A72AE-8609-4CC2-A1CD-277739472A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3" b="97460" l="1948" r="96952">
                        <a14:foregroundMark x1="52329" y1="21084" x2="49365" y2="22100"/>
                        <a14:foregroundMark x1="47671" y1="23709" x2="54869" y2="22100"/>
                        <a14:foregroundMark x1="53599" y1="9653" x2="53599" y2="9653"/>
                        <a14:foregroundMark x1="45724" y1="7028" x2="50635" y2="10330"/>
                        <a14:foregroundMark x1="50296" y1="6012" x2="50296" y2="6012"/>
                        <a14:foregroundMark x1="49704" y1="5080" x2="49704" y2="4742"/>
                        <a14:foregroundMark x1="49704" y1="13887" x2="43946" y2="24640"/>
                        <a14:foregroundMark x1="43946" y1="24640" x2="47587" y2="36410"/>
                        <a14:foregroundMark x1="47587" y1="36410" x2="59949" y2="31499"/>
                        <a14:foregroundMark x1="59949" y1="31499" x2="50550" y2="18882"/>
                        <a14:foregroundMark x1="50550" y1="18882" x2="41829" y2="18459"/>
                        <a14:foregroundMark x1="33362" y1="30229" x2="28789" y2="25656"/>
                        <a14:foregroundMark x1="31075" y1="11262" x2="27434" y2="11600"/>
                        <a14:foregroundMark x1="28789" y1="13548" x2="28789" y2="13548"/>
                        <a14:foregroundMark x1="15665" y1="21761" x2="15665" y2="21761"/>
                        <a14:foregroundMark x1="21931" y1="18798" x2="13633" y2="30313"/>
                        <a14:foregroundMark x1="13633" y1="30313" x2="11092" y2="43014"/>
                        <a14:foregroundMark x1="11092" y1="43014" x2="14310" y2="59272"/>
                        <a14:foregroundMark x1="14310" y1="59272" x2="30059" y2="83065"/>
                        <a14:foregroundMark x1="30059" y1="83065" x2="70533" y2="91702"/>
                        <a14:foregroundMark x1="70533" y1="91702" x2="79848" y2="81964"/>
                        <a14:foregroundMark x1="79848" y1="81964" x2="93141" y2="44877"/>
                        <a14:foregroundMark x1="93141" y1="44877" x2="89754" y2="30313"/>
                        <a14:foregroundMark x1="89754" y1="30313" x2="83743" y2="19898"/>
                        <a14:foregroundMark x1="83743" y1="19898" x2="73751" y2="11516"/>
                        <a14:foregroundMark x1="73751" y1="11516" x2="48434" y2="3133"/>
                        <a14:foregroundMark x1="48434" y1="3133" x2="35986" y2="5419"/>
                        <a14:foregroundMark x1="35986" y1="5419" x2="19898" y2="19475"/>
                        <a14:foregroundMark x1="31668" y1="10584" x2="31668" y2="10584"/>
                        <a14:foregroundMark x1="31075" y1="7028" x2="11177" y2="22947"/>
                        <a14:foregroundMark x1="11177" y1="22947" x2="6435" y2="34716"/>
                        <a14:foregroundMark x1="6435" y1="34716" x2="5250" y2="47248"/>
                        <a14:foregroundMark x1="5250" y1="47248" x2="15326" y2="72904"/>
                        <a14:foregroundMark x1="15326" y1="72904" x2="17951" y2="77307"/>
                        <a14:foregroundMark x1="17358" y1="34124" x2="13971" y2="46147"/>
                        <a14:foregroundMark x1="13971" y1="46147" x2="13971" y2="59187"/>
                        <a14:foregroundMark x1="13971" y1="59187" x2="20914" y2="70364"/>
                        <a14:foregroundMark x1="20914" y1="70364" x2="30821" y2="79086"/>
                        <a14:foregroundMark x1="30821" y1="79086" x2="32007" y2="78577"/>
                        <a14:foregroundMark x1="17019" y1="44285" x2="27434" y2="68332"/>
                        <a14:foregroundMark x1="27434" y1="68332" x2="35140" y2="78069"/>
                        <a14:foregroundMark x1="35140" y1="78069" x2="34970" y2="77900"/>
                        <a14:foregroundMark x1="16681" y1="67824" x2="24809" y2="78239"/>
                        <a14:foregroundMark x1="24809" y1="78239" x2="46994" y2="93141"/>
                        <a14:foregroundMark x1="46994" y1="93141" x2="52921" y2="94242"/>
                        <a14:foregroundMark x1="33362" y1="75360" x2="53260" y2="81541"/>
                        <a14:foregroundMark x1="97036" y1="46571" x2="92464" y2="62574"/>
                        <a14:foregroundMark x1="91871" y1="62235" x2="85267" y2="73158"/>
                        <a14:foregroundMark x1="85267" y1="73158" x2="83319" y2="74682"/>
                        <a14:foregroundMark x1="59187" y1="94581" x2="44454" y2="92633"/>
                        <a14:foregroundMark x1="58848" y1="97206" x2="46740" y2="97544"/>
                        <a14:foregroundMark x1="51651" y1="77646" x2="51651" y2="45131"/>
                        <a14:foregroundMark x1="51651" y1="45131" x2="51651" y2="45301"/>
                        <a14:foregroundMark x1="49704" y1="69433" x2="51143" y2="51312"/>
                        <a14:foregroundMark x1="51143" y1="51312" x2="54276" y2="43014"/>
                        <a14:foregroundMark x1="56562" y1="51143" x2="58848" y2="31499"/>
                        <a14:foregroundMark x1="49026" y1="54445" x2="45724" y2="30229"/>
                        <a14:foregroundMark x1="49026" y1="59610" x2="35817" y2="27265"/>
                        <a14:foregroundMark x1="35817" y1="27265" x2="34632" y2="19729"/>
                        <a14:foregroundMark x1="46401" y1="44623" x2="30398" y2="14564"/>
                        <a14:foregroundMark x1="32684" y1="24386" x2="21084" y2="32345"/>
                        <a14:foregroundMark x1="21084" y1="32345" x2="13717" y2="41321"/>
                        <a14:foregroundMark x1="24217" y1="23370" x2="17019" y2="38103"/>
                        <a14:foregroundMark x1="17019" y1="38103" x2="19136" y2="54530"/>
                        <a14:foregroundMark x1="19136" y1="54530" x2="20237" y2="55715"/>
                        <a14:foregroundMark x1="26164" y1="33531" x2="26757" y2="60627"/>
                        <a14:foregroundMark x1="27773" y1="46909" x2="28789" y2="72396"/>
                        <a14:foregroundMark x1="73836" y1="36410" x2="73836" y2="65199"/>
                        <a14:foregroundMark x1="67316" y1="36749" x2="68332" y2="78577"/>
                        <a14:foregroundMark x1="69941" y1="22354" x2="71550" y2="47248"/>
                        <a14:foregroundMark x1="72227" y1="25995" x2="80525" y2="38019"/>
                        <a14:foregroundMark x1="80525" y1="38019" x2="83319" y2="45893"/>
                        <a14:foregroundMark x1="78747" y1="23709" x2="82388" y2="49534"/>
                        <a14:foregroundMark x1="17951" y1="76291" x2="26503" y2="86960"/>
                        <a14:foregroundMark x1="26503" y1="86960" x2="43776" y2="93649"/>
                        <a14:foregroundMark x1="1948" y1="46571" x2="3302" y2="61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7" y="5884724"/>
            <a:ext cx="841513" cy="84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09551" y="2105526"/>
            <a:ext cx="5676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</a:rPr>
              <a:t>Lưu</a:t>
            </a:r>
            <a:r>
              <a:rPr lang="en-US" dirty="0" smtClean="0">
                <a:solidFill>
                  <a:srgbClr val="FF0000"/>
                </a:solidFill>
              </a:rPr>
              <a:t> ý:</a:t>
            </a:r>
          </a:p>
          <a:p>
            <a:pPr marL="742950" lvl="1" indent="-285750"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</a:rPr>
              <a:t>Họ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tên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en-US" dirty="0" err="1" smtClean="0">
                <a:solidFill>
                  <a:srgbClr val="FF0000"/>
                </a:solidFill>
              </a:rPr>
              <a:t>nhập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đầy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dấu</a:t>
            </a:r>
            <a:endParaRPr lang="en-US" dirty="0" smtClean="0">
              <a:solidFill>
                <a:srgbClr val="FF000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</a:rPr>
              <a:t>Điền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đầy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thông</a:t>
            </a:r>
            <a:r>
              <a:rPr lang="en-US" dirty="0" smtClean="0">
                <a:solidFill>
                  <a:srgbClr val="FF0000"/>
                </a:solidFill>
              </a:rPr>
              <a:t> tin </a:t>
            </a:r>
            <a:r>
              <a:rPr lang="en-US" dirty="0" err="1" smtClean="0">
                <a:solidFill>
                  <a:srgbClr val="FF0000"/>
                </a:solidFill>
              </a:rPr>
              <a:t>những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nội</a:t>
            </a:r>
            <a:r>
              <a:rPr lang="en-US" dirty="0" smtClean="0">
                <a:solidFill>
                  <a:srgbClr val="FF0000"/>
                </a:solidFill>
              </a:rPr>
              <a:t> dung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dấu</a:t>
            </a:r>
            <a:r>
              <a:rPr lang="en-US" dirty="0" smtClean="0">
                <a:solidFill>
                  <a:srgbClr val="FF0000"/>
                </a:solidFill>
              </a:rPr>
              <a:t> *, </a:t>
            </a:r>
            <a:r>
              <a:rPr lang="en-US" dirty="0" err="1" smtClean="0">
                <a:solidFill>
                  <a:srgbClr val="FF0000"/>
                </a:solidFill>
              </a:rPr>
              <a:t>ảnh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chụp</a:t>
            </a:r>
            <a:r>
              <a:rPr lang="en-US" dirty="0" smtClean="0">
                <a:solidFill>
                  <a:srgbClr val="FF0000"/>
                </a:solidFill>
              </a:rPr>
              <a:t> 2 </a:t>
            </a:r>
            <a:r>
              <a:rPr lang="en-US" dirty="0" err="1" smtClean="0">
                <a:solidFill>
                  <a:srgbClr val="FF0000"/>
                </a:solidFill>
              </a:rPr>
              <a:t>mặt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CMND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CCCD</a:t>
            </a:r>
            <a:endParaRPr lang="en-US" dirty="0" smtClean="0">
              <a:solidFill>
                <a:srgbClr val="FF000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 err="1" smtClean="0">
                <a:solidFill>
                  <a:srgbClr val="FF0000"/>
                </a:solidFill>
              </a:rPr>
              <a:t>Chọn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BHXH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tiếp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nhận</a:t>
            </a:r>
            <a:r>
              <a:rPr lang="en-US" dirty="0" smtClean="0">
                <a:solidFill>
                  <a:srgbClr val="FF0000"/>
                </a:solidFill>
              </a:rPr>
              <a:t>: [079] </a:t>
            </a:r>
            <a:r>
              <a:rPr lang="en-US" dirty="0" err="1" smtClean="0">
                <a:solidFill>
                  <a:srgbClr val="FF0000"/>
                </a:solidFill>
              </a:rPr>
              <a:t>BHXH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Tp.Hồ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Chí</a:t>
            </a:r>
            <a:r>
              <a:rPr lang="en-US" dirty="0" smtClean="0">
                <a:solidFill>
                  <a:srgbClr val="FF0000"/>
                </a:solidFill>
              </a:rPr>
              <a:t> Minh – [06] </a:t>
            </a:r>
            <a:r>
              <a:rPr lang="en-US" dirty="0" err="1" smtClean="0">
                <a:solidFill>
                  <a:srgbClr val="FF0000"/>
                </a:solidFill>
              </a:rPr>
              <a:t>BHXH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Bình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Thạnh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C7DB3B1-F005-43D8-BD4B-CEF522CD3B32}"/>
              </a:ext>
            </a:extLst>
          </p:cNvPr>
          <p:cNvSpPr txBox="1"/>
          <p:nvPr/>
        </p:nvSpPr>
        <p:spPr>
          <a:xfrm>
            <a:off x="1048647" y="6351887"/>
            <a:ext cx="59017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bg2"/>
                </a:solidFill>
              </a:rPr>
              <a:t>Bảo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hiểm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xã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hội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Quận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Bình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Thạnh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endParaRPr lang="en-US" sz="25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1527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xmlns="" id="{5F54137E-C8ED-4719-AEBB-C7D6DDC9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13" y="1100157"/>
            <a:ext cx="11728174" cy="465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750"/>
              </a:spcAft>
            </a:pPr>
            <a:r>
              <a:rPr lang="en-US" altLang="en-US" b="1" dirty="0" err="1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b="1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5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in,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nộp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tờ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khai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altLang="en-US" b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altLang="en-US" b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: Khi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nộp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cán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tờ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khai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01,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ghi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rõ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xuất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CMND/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thẻ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Căn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cước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hộ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minh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tin.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b="1" i="1" u="sng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en-US" b="1" i="1" u="sng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b="1" i="1" u="sng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altLang="en-US" b="1" i="1" u="sng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sơ</a:t>
            </a:r>
            <a:r>
              <a:rPr lang="en-US" altLang="en-US" b="1" i="1" u="sng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b="1" i="1" u="sng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lệ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kích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khoản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BHXH.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Cổng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BHXH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gửi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chấp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thuận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kèm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khoản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gửi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nhắn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tới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trách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mật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khẩu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khoản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mật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khẩu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ít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06 (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sáu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đảm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an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mật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b="1" i="1" u="sng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en-US" b="1" i="1" u="sng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b="1" i="1" u="sng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altLang="en-US" b="1" i="1" u="sng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sơ</a:t>
            </a:r>
            <a:r>
              <a:rPr lang="en-US" altLang="en-US" b="1" i="1" u="sng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b="1" i="1" u="sng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b="1" i="1" u="sng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lệ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Cổng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BHXH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gửi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chấp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gửi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nhắn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tới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căn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cứ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chấp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BHXH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chỉnh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BHXH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10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khai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tờ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khai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BHXH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nộp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tờ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khai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xóa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Cổng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BHXH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Nam.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5A49A1-20C1-4C85-908D-30A97FA68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3" b="97460" l="1948" r="96952">
                        <a14:foregroundMark x1="52329" y1="21084" x2="49365" y2="22100"/>
                        <a14:foregroundMark x1="47671" y1="23709" x2="54869" y2="22100"/>
                        <a14:foregroundMark x1="53599" y1="9653" x2="53599" y2="9653"/>
                        <a14:foregroundMark x1="45724" y1="7028" x2="50635" y2="10330"/>
                        <a14:foregroundMark x1="50296" y1="6012" x2="50296" y2="6012"/>
                        <a14:foregroundMark x1="49704" y1="5080" x2="49704" y2="4742"/>
                        <a14:foregroundMark x1="49704" y1="13887" x2="43946" y2="24640"/>
                        <a14:foregroundMark x1="43946" y1="24640" x2="47587" y2="36410"/>
                        <a14:foregroundMark x1="47587" y1="36410" x2="59949" y2="31499"/>
                        <a14:foregroundMark x1="59949" y1="31499" x2="50550" y2="18882"/>
                        <a14:foregroundMark x1="50550" y1="18882" x2="41829" y2="18459"/>
                        <a14:foregroundMark x1="33362" y1="30229" x2="28789" y2="25656"/>
                        <a14:foregroundMark x1="31075" y1="11262" x2="27434" y2="11600"/>
                        <a14:foregroundMark x1="28789" y1="13548" x2="28789" y2="13548"/>
                        <a14:foregroundMark x1="15665" y1="21761" x2="15665" y2="21761"/>
                        <a14:foregroundMark x1="21931" y1="18798" x2="13633" y2="30313"/>
                        <a14:foregroundMark x1="13633" y1="30313" x2="11092" y2="43014"/>
                        <a14:foregroundMark x1="11092" y1="43014" x2="14310" y2="59272"/>
                        <a14:foregroundMark x1="14310" y1="59272" x2="30059" y2="83065"/>
                        <a14:foregroundMark x1="30059" y1="83065" x2="70533" y2="91702"/>
                        <a14:foregroundMark x1="70533" y1="91702" x2="79848" y2="81964"/>
                        <a14:foregroundMark x1="79848" y1="81964" x2="93141" y2="44877"/>
                        <a14:foregroundMark x1="93141" y1="44877" x2="89754" y2="30313"/>
                        <a14:foregroundMark x1="89754" y1="30313" x2="83743" y2="19898"/>
                        <a14:foregroundMark x1="83743" y1="19898" x2="73751" y2="11516"/>
                        <a14:foregroundMark x1="73751" y1="11516" x2="48434" y2="3133"/>
                        <a14:foregroundMark x1="48434" y1="3133" x2="35986" y2="5419"/>
                        <a14:foregroundMark x1="35986" y1="5419" x2="19898" y2="19475"/>
                        <a14:foregroundMark x1="31668" y1="10584" x2="31668" y2="10584"/>
                        <a14:foregroundMark x1="31075" y1="7028" x2="11177" y2="22947"/>
                        <a14:foregroundMark x1="11177" y1="22947" x2="6435" y2="34716"/>
                        <a14:foregroundMark x1="6435" y1="34716" x2="5250" y2="47248"/>
                        <a14:foregroundMark x1="5250" y1="47248" x2="15326" y2="72904"/>
                        <a14:foregroundMark x1="15326" y1="72904" x2="17951" y2="77307"/>
                        <a14:foregroundMark x1="17358" y1="34124" x2="13971" y2="46147"/>
                        <a14:foregroundMark x1="13971" y1="46147" x2="13971" y2="59187"/>
                        <a14:foregroundMark x1="13971" y1="59187" x2="20914" y2="70364"/>
                        <a14:foregroundMark x1="20914" y1="70364" x2="30821" y2="79086"/>
                        <a14:foregroundMark x1="30821" y1="79086" x2="32007" y2="78577"/>
                        <a14:foregroundMark x1="17019" y1="44285" x2="27434" y2="68332"/>
                        <a14:foregroundMark x1="27434" y1="68332" x2="35140" y2="78069"/>
                        <a14:foregroundMark x1="35140" y1="78069" x2="34970" y2="77900"/>
                        <a14:foregroundMark x1="16681" y1="67824" x2="24809" y2="78239"/>
                        <a14:foregroundMark x1="24809" y1="78239" x2="46994" y2="93141"/>
                        <a14:foregroundMark x1="46994" y1="93141" x2="52921" y2="94242"/>
                        <a14:foregroundMark x1="33362" y1="75360" x2="53260" y2="81541"/>
                        <a14:foregroundMark x1="97036" y1="46571" x2="92464" y2="62574"/>
                        <a14:foregroundMark x1="91871" y1="62235" x2="85267" y2="73158"/>
                        <a14:foregroundMark x1="85267" y1="73158" x2="83319" y2="74682"/>
                        <a14:foregroundMark x1="59187" y1="94581" x2="44454" y2="92633"/>
                        <a14:foregroundMark x1="58848" y1="97206" x2="46740" y2="97544"/>
                        <a14:foregroundMark x1="51651" y1="77646" x2="51651" y2="45131"/>
                        <a14:foregroundMark x1="51651" y1="45131" x2="51651" y2="45301"/>
                        <a14:foregroundMark x1="49704" y1="69433" x2="51143" y2="51312"/>
                        <a14:foregroundMark x1="51143" y1="51312" x2="54276" y2="43014"/>
                        <a14:foregroundMark x1="56562" y1="51143" x2="58848" y2="31499"/>
                        <a14:foregroundMark x1="49026" y1="54445" x2="45724" y2="30229"/>
                        <a14:foregroundMark x1="49026" y1="59610" x2="35817" y2="27265"/>
                        <a14:foregroundMark x1="35817" y1="27265" x2="34632" y2="19729"/>
                        <a14:foregroundMark x1="46401" y1="44623" x2="30398" y2="14564"/>
                        <a14:foregroundMark x1="32684" y1="24386" x2="21084" y2="32345"/>
                        <a14:foregroundMark x1="21084" y1="32345" x2="13717" y2="41321"/>
                        <a14:foregroundMark x1="24217" y1="23370" x2="17019" y2="38103"/>
                        <a14:foregroundMark x1="17019" y1="38103" x2="19136" y2="54530"/>
                        <a14:foregroundMark x1="19136" y1="54530" x2="20237" y2="55715"/>
                        <a14:foregroundMark x1="26164" y1="33531" x2="26757" y2="60627"/>
                        <a14:foregroundMark x1="27773" y1="46909" x2="28789" y2="72396"/>
                        <a14:foregroundMark x1="73836" y1="36410" x2="73836" y2="65199"/>
                        <a14:foregroundMark x1="67316" y1="36749" x2="68332" y2="78577"/>
                        <a14:foregroundMark x1="69941" y1="22354" x2="71550" y2="47248"/>
                        <a14:foregroundMark x1="72227" y1="25995" x2="80525" y2="38019"/>
                        <a14:foregroundMark x1="80525" y1="38019" x2="83319" y2="45893"/>
                        <a14:foregroundMark x1="78747" y1="23709" x2="82388" y2="49534"/>
                        <a14:foregroundMark x1="17951" y1="76291" x2="26503" y2="86960"/>
                        <a14:foregroundMark x1="26503" y1="86960" x2="43776" y2="93649"/>
                        <a14:foregroundMark x1="1948" y1="46571" x2="3302" y2="61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7" y="5884724"/>
            <a:ext cx="841513" cy="84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7DB3B1-F005-43D8-BD4B-CEF522CD3B32}"/>
              </a:ext>
            </a:extLst>
          </p:cNvPr>
          <p:cNvSpPr txBox="1"/>
          <p:nvPr/>
        </p:nvSpPr>
        <p:spPr>
          <a:xfrm>
            <a:off x="1048647" y="6351887"/>
            <a:ext cx="59017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bg2"/>
                </a:solidFill>
              </a:rPr>
              <a:t>Bảo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hiểm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xã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hội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Quận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Bình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Thạnh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endParaRPr lang="en-US" sz="25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7434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33DC5B5-700A-4C7A-A124-9FDF5F060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33" y="1043264"/>
            <a:ext cx="5790099" cy="466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EBF392E-50E7-41D7-AAE7-F3A565552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6429" y="490814"/>
            <a:ext cx="26701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indent="1231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425"/>
              </a:spcAft>
            </a:pPr>
            <a:r>
              <a:rPr lang="en-US" altLang="en-US" sz="2500" b="1" i="1" dirty="0">
                <a:solidFill>
                  <a:schemeClr val="accent2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TẢI VÀ CÀI ĐẶT ỨNG DỤNG </a:t>
            </a:r>
            <a:r>
              <a:rPr lang="en-US" altLang="en-US" sz="2500" b="1" i="1" dirty="0" err="1">
                <a:solidFill>
                  <a:schemeClr val="accent2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VssID</a:t>
            </a:r>
            <a:endParaRPr lang="en-US" altLang="en-US" sz="2500" b="1" dirty="0">
              <a:solidFill>
                <a:schemeClr val="accent2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Aft>
                <a:spcPts val="425"/>
              </a:spcAft>
            </a:pPr>
            <a:endParaRPr lang="en-US" altLang="en-US" sz="1200" i="1" u="sng" dirty="0">
              <a:solidFill>
                <a:srgbClr val="333334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D17291A-4AEA-49BA-8C82-52ECCF749503}"/>
              </a:ext>
            </a:extLst>
          </p:cNvPr>
          <p:cNvSpPr/>
          <p:nvPr/>
        </p:nvSpPr>
        <p:spPr>
          <a:xfrm>
            <a:off x="705263" y="1753358"/>
            <a:ext cx="5643770" cy="318417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750"/>
              </a:spcAft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Android</a:t>
            </a:r>
            <a:endParaRPr lang="en-US" altLang="en-US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altLang="en-US" sz="2000" b="1" i="1" u="sng" dirty="0" err="1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000" b="1" i="1" u="sng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kho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Google Play/CH Play,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gõ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ô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kiếm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khóa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VssID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kiếm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altLang="en-US" sz="2000" b="1" i="1" u="sng" dirty="0" err="1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000" b="1" i="1" u="sng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VssID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750"/>
              </a:spcAft>
            </a:pPr>
            <a:endParaRPr lang="en-US" altLang="en-US" sz="2000" dirty="0">
              <a:solidFill>
                <a:srgbClr val="333333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425"/>
              </a:spcBef>
              <a:spcAft>
                <a:spcPts val="425"/>
              </a:spcAft>
            </a:pPr>
            <a:endParaRPr lang="en-US" altLang="en-US" sz="2000" dirty="0">
              <a:solidFill>
                <a:srgbClr val="333334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AF7069-CF55-43B3-9A36-F343D0C9E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82885"/>
            <a:ext cx="4781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750"/>
              </a:spcAft>
            </a:pPr>
            <a:r>
              <a:rPr lang="en-US" altLang="en-US" sz="2000" b="1" i="1" u="sng" dirty="0" err="1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000" b="1" i="1" u="sng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3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Cài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000" b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/Install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cài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12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E8B15C-FE83-4600-B824-79501705F5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3" b="97460" l="1948" r="96952">
                        <a14:foregroundMark x1="52329" y1="21084" x2="49365" y2="22100"/>
                        <a14:foregroundMark x1="47671" y1="23709" x2="54869" y2="22100"/>
                        <a14:foregroundMark x1="53599" y1="9653" x2="53599" y2="9653"/>
                        <a14:foregroundMark x1="45724" y1="7028" x2="50635" y2="10330"/>
                        <a14:foregroundMark x1="50296" y1="6012" x2="50296" y2="6012"/>
                        <a14:foregroundMark x1="49704" y1="5080" x2="49704" y2="4742"/>
                        <a14:foregroundMark x1="49704" y1="13887" x2="43946" y2="24640"/>
                        <a14:foregroundMark x1="43946" y1="24640" x2="47587" y2="36410"/>
                        <a14:foregroundMark x1="47587" y1="36410" x2="59949" y2="31499"/>
                        <a14:foregroundMark x1="59949" y1="31499" x2="50550" y2="18882"/>
                        <a14:foregroundMark x1="50550" y1="18882" x2="41829" y2="18459"/>
                        <a14:foregroundMark x1="33362" y1="30229" x2="28789" y2="25656"/>
                        <a14:foregroundMark x1="31075" y1="11262" x2="27434" y2="11600"/>
                        <a14:foregroundMark x1="28789" y1="13548" x2="28789" y2="13548"/>
                        <a14:foregroundMark x1="15665" y1="21761" x2="15665" y2="21761"/>
                        <a14:foregroundMark x1="21931" y1="18798" x2="13633" y2="30313"/>
                        <a14:foregroundMark x1="13633" y1="30313" x2="11092" y2="43014"/>
                        <a14:foregroundMark x1="11092" y1="43014" x2="14310" y2="59272"/>
                        <a14:foregroundMark x1="14310" y1="59272" x2="30059" y2="83065"/>
                        <a14:foregroundMark x1="30059" y1="83065" x2="70533" y2="91702"/>
                        <a14:foregroundMark x1="70533" y1="91702" x2="79848" y2="81964"/>
                        <a14:foregroundMark x1="79848" y1="81964" x2="93141" y2="44877"/>
                        <a14:foregroundMark x1="93141" y1="44877" x2="89754" y2="30313"/>
                        <a14:foregroundMark x1="89754" y1="30313" x2="83743" y2="19898"/>
                        <a14:foregroundMark x1="83743" y1="19898" x2="73751" y2="11516"/>
                        <a14:foregroundMark x1="73751" y1="11516" x2="48434" y2="3133"/>
                        <a14:foregroundMark x1="48434" y1="3133" x2="35986" y2="5419"/>
                        <a14:foregroundMark x1="35986" y1="5419" x2="19898" y2="19475"/>
                        <a14:foregroundMark x1="31668" y1="10584" x2="31668" y2="10584"/>
                        <a14:foregroundMark x1="31075" y1="7028" x2="11177" y2="22947"/>
                        <a14:foregroundMark x1="11177" y1="22947" x2="6435" y2="34716"/>
                        <a14:foregroundMark x1="6435" y1="34716" x2="5250" y2="47248"/>
                        <a14:foregroundMark x1="5250" y1="47248" x2="15326" y2="72904"/>
                        <a14:foregroundMark x1="15326" y1="72904" x2="17951" y2="77307"/>
                        <a14:foregroundMark x1="17358" y1="34124" x2="13971" y2="46147"/>
                        <a14:foregroundMark x1="13971" y1="46147" x2="13971" y2="59187"/>
                        <a14:foregroundMark x1="13971" y1="59187" x2="20914" y2="70364"/>
                        <a14:foregroundMark x1="20914" y1="70364" x2="30821" y2="79086"/>
                        <a14:foregroundMark x1="30821" y1="79086" x2="32007" y2="78577"/>
                        <a14:foregroundMark x1="17019" y1="44285" x2="27434" y2="68332"/>
                        <a14:foregroundMark x1="27434" y1="68332" x2="35140" y2="78069"/>
                        <a14:foregroundMark x1="35140" y1="78069" x2="34970" y2="77900"/>
                        <a14:foregroundMark x1="16681" y1="67824" x2="24809" y2="78239"/>
                        <a14:foregroundMark x1="24809" y1="78239" x2="46994" y2="93141"/>
                        <a14:foregroundMark x1="46994" y1="93141" x2="52921" y2="94242"/>
                        <a14:foregroundMark x1="33362" y1="75360" x2="53260" y2="81541"/>
                        <a14:foregroundMark x1="97036" y1="46571" x2="92464" y2="62574"/>
                        <a14:foregroundMark x1="91871" y1="62235" x2="85267" y2="73158"/>
                        <a14:foregroundMark x1="85267" y1="73158" x2="83319" y2="74682"/>
                        <a14:foregroundMark x1="59187" y1="94581" x2="44454" y2="92633"/>
                        <a14:foregroundMark x1="58848" y1="97206" x2="46740" y2="97544"/>
                        <a14:foregroundMark x1="51651" y1="77646" x2="51651" y2="45131"/>
                        <a14:foregroundMark x1="51651" y1="45131" x2="51651" y2="45301"/>
                        <a14:foregroundMark x1="49704" y1="69433" x2="51143" y2="51312"/>
                        <a14:foregroundMark x1="51143" y1="51312" x2="54276" y2="43014"/>
                        <a14:foregroundMark x1="56562" y1="51143" x2="58848" y2="31499"/>
                        <a14:foregroundMark x1="49026" y1="54445" x2="45724" y2="30229"/>
                        <a14:foregroundMark x1="49026" y1="59610" x2="35817" y2="27265"/>
                        <a14:foregroundMark x1="35817" y1="27265" x2="34632" y2="19729"/>
                        <a14:foregroundMark x1="46401" y1="44623" x2="30398" y2="14564"/>
                        <a14:foregroundMark x1="32684" y1="24386" x2="21084" y2="32345"/>
                        <a14:foregroundMark x1="21084" y1="32345" x2="13717" y2="41321"/>
                        <a14:foregroundMark x1="24217" y1="23370" x2="17019" y2="38103"/>
                        <a14:foregroundMark x1="17019" y1="38103" x2="19136" y2="54530"/>
                        <a14:foregroundMark x1="19136" y1="54530" x2="20237" y2="55715"/>
                        <a14:foregroundMark x1="26164" y1="33531" x2="26757" y2="60627"/>
                        <a14:foregroundMark x1="27773" y1="46909" x2="28789" y2="72396"/>
                        <a14:foregroundMark x1="73836" y1="36410" x2="73836" y2="65199"/>
                        <a14:foregroundMark x1="67316" y1="36749" x2="68332" y2="78577"/>
                        <a14:foregroundMark x1="69941" y1="22354" x2="71550" y2="47248"/>
                        <a14:foregroundMark x1="72227" y1="25995" x2="80525" y2="38019"/>
                        <a14:foregroundMark x1="80525" y1="38019" x2="83319" y2="45893"/>
                        <a14:foregroundMark x1="78747" y1="23709" x2="82388" y2="49534"/>
                        <a14:foregroundMark x1="17951" y1="76291" x2="26503" y2="86960"/>
                        <a14:foregroundMark x1="26503" y1="86960" x2="43776" y2="93649"/>
                        <a14:foregroundMark x1="1948" y1="46571" x2="3302" y2="61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7" y="5884724"/>
            <a:ext cx="841513" cy="84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7DB3B1-F005-43D8-BD4B-CEF522CD3B32}"/>
              </a:ext>
            </a:extLst>
          </p:cNvPr>
          <p:cNvSpPr txBox="1"/>
          <p:nvPr/>
        </p:nvSpPr>
        <p:spPr>
          <a:xfrm>
            <a:off x="1048647" y="6351887"/>
            <a:ext cx="59017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bg2"/>
                </a:solidFill>
              </a:rPr>
              <a:t>Bảo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hiểm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xã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hội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Quận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Bình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Thạnh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endParaRPr lang="en-US" sz="25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0880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41DC2DB-80B6-47F0-A2EA-1FA42C311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183" y="827985"/>
            <a:ext cx="4925010" cy="469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55AC43-7B81-47B3-B246-5A61B7ED1305}"/>
              </a:ext>
            </a:extLst>
          </p:cNvPr>
          <p:cNvSpPr txBox="1"/>
          <p:nvPr/>
        </p:nvSpPr>
        <p:spPr>
          <a:xfrm>
            <a:off x="770458" y="1947793"/>
            <a:ext cx="5800725" cy="190821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750"/>
              </a:spcAft>
            </a:pP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altLang="en-US" sz="20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IOS</a:t>
            </a:r>
            <a:endParaRPr lang="en-US" altLang="en-US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altLang="en-US" sz="2000" b="1" i="1" u="sng" dirty="0" err="1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000" b="1" i="1" u="sng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kho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AppStore,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gõ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ô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kiếm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khóa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altLang="en-US" sz="2000" b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VssID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kiếm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altLang="en-US" sz="2000" b="1" i="1" u="sng" dirty="0" err="1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sz="2000" b="1" i="1" u="sng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VssID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22A089B-9DEE-45D2-8915-C06E923359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3" b="97460" l="1948" r="96952">
                        <a14:foregroundMark x1="52329" y1="21084" x2="49365" y2="22100"/>
                        <a14:foregroundMark x1="47671" y1="23709" x2="54869" y2="22100"/>
                        <a14:foregroundMark x1="53599" y1="9653" x2="53599" y2="9653"/>
                        <a14:foregroundMark x1="45724" y1="7028" x2="50635" y2="10330"/>
                        <a14:foregroundMark x1="50296" y1="6012" x2="50296" y2="6012"/>
                        <a14:foregroundMark x1="49704" y1="5080" x2="49704" y2="4742"/>
                        <a14:foregroundMark x1="49704" y1="13887" x2="43946" y2="24640"/>
                        <a14:foregroundMark x1="43946" y1="24640" x2="47587" y2="36410"/>
                        <a14:foregroundMark x1="47587" y1="36410" x2="59949" y2="31499"/>
                        <a14:foregroundMark x1="59949" y1="31499" x2="50550" y2="18882"/>
                        <a14:foregroundMark x1="50550" y1="18882" x2="41829" y2="18459"/>
                        <a14:foregroundMark x1="33362" y1="30229" x2="28789" y2="25656"/>
                        <a14:foregroundMark x1="31075" y1="11262" x2="27434" y2="11600"/>
                        <a14:foregroundMark x1="28789" y1="13548" x2="28789" y2="13548"/>
                        <a14:foregroundMark x1="15665" y1="21761" x2="15665" y2="21761"/>
                        <a14:foregroundMark x1="21931" y1="18798" x2="13633" y2="30313"/>
                        <a14:foregroundMark x1="13633" y1="30313" x2="11092" y2="43014"/>
                        <a14:foregroundMark x1="11092" y1="43014" x2="14310" y2="59272"/>
                        <a14:foregroundMark x1="14310" y1="59272" x2="30059" y2="83065"/>
                        <a14:foregroundMark x1="30059" y1="83065" x2="70533" y2="91702"/>
                        <a14:foregroundMark x1="70533" y1="91702" x2="79848" y2="81964"/>
                        <a14:foregroundMark x1="79848" y1="81964" x2="93141" y2="44877"/>
                        <a14:foregroundMark x1="93141" y1="44877" x2="89754" y2="30313"/>
                        <a14:foregroundMark x1="89754" y1="30313" x2="83743" y2="19898"/>
                        <a14:foregroundMark x1="83743" y1="19898" x2="73751" y2="11516"/>
                        <a14:foregroundMark x1="73751" y1="11516" x2="48434" y2="3133"/>
                        <a14:foregroundMark x1="48434" y1="3133" x2="35986" y2="5419"/>
                        <a14:foregroundMark x1="35986" y1="5419" x2="19898" y2="19475"/>
                        <a14:foregroundMark x1="31668" y1="10584" x2="31668" y2="10584"/>
                        <a14:foregroundMark x1="31075" y1="7028" x2="11177" y2="22947"/>
                        <a14:foregroundMark x1="11177" y1="22947" x2="6435" y2="34716"/>
                        <a14:foregroundMark x1="6435" y1="34716" x2="5250" y2="47248"/>
                        <a14:foregroundMark x1="5250" y1="47248" x2="15326" y2="72904"/>
                        <a14:foregroundMark x1="15326" y1="72904" x2="17951" y2="77307"/>
                        <a14:foregroundMark x1="17358" y1="34124" x2="13971" y2="46147"/>
                        <a14:foregroundMark x1="13971" y1="46147" x2="13971" y2="59187"/>
                        <a14:foregroundMark x1="13971" y1="59187" x2="20914" y2="70364"/>
                        <a14:foregroundMark x1="20914" y1="70364" x2="30821" y2="79086"/>
                        <a14:foregroundMark x1="30821" y1="79086" x2="32007" y2="78577"/>
                        <a14:foregroundMark x1="17019" y1="44285" x2="27434" y2="68332"/>
                        <a14:foregroundMark x1="27434" y1="68332" x2="35140" y2="78069"/>
                        <a14:foregroundMark x1="35140" y1="78069" x2="34970" y2="77900"/>
                        <a14:foregroundMark x1="16681" y1="67824" x2="24809" y2="78239"/>
                        <a14:foregroundMark x1="24809" y1="78239" x2="46994" y2="93141"/>
                        <a14:foregroundMark x1="46994" y1="93141" x2="52921" y2="94242"/>
                        <a14:foregroundMark x1="33362" y1="75360" x2="53260" y2="81541"/>
                        <a14:foregroundMark x1="97036" y1="46571" x2="92464" y2="62574"/>
                        <a14:foregroundMark x1="91871" y1="62235" x2="85267" y2="73158"/>
                        <a14:foregroundMark x1="85267" y1="73158" x2="83319" y2="74682"/>
                        <a14:foregroundMark x1="59187" y1="94581" x2="44454" y2="92633"/>
                        <a14:foregroundMark x1="58848" y1="97206" x2="46740" y2="97544"/>
                        <a14:foregroundMark x1="51651" y1="77646" x2="51651" y2="45131"/>
                        <a14:foregroundMark x1="51651" y1="45131" x2="51651" y2="45301"/>
                        <a14:foregroundMark x1="49704" y1="69433" x2="51143" y2="51312"/>
                        <a14:foregroundMark x1="51143" y1="51312" x2="54276" y2="43014"/>
                        <a14:foregroundMark x1="56562" y1="51143" x2="58848" y2="31499"/>
                        <a14:foregroundMark x1="49026" y1="54445" x2="45724" y2="30229"/>
                        <a14:foregroundMark x1="49026" y1="59610" x2="35817" y2="27265"/>
                        <a14:foregroundMark x1="35817" y1="27265" x2="34632" y2="19729"/>
                        <a14:foregroundMark x1="46401" y1="44623" x2="30398" y2="14564"/>
                        <a14:foregroundMark x1="32684" y1="24386" x2="21084" y2="32345"/>
                        <a14:foregroundMark x1="21084" y1="32345" x2="13717" y2="41321"/>
                        <a14:foregroundMark x1="24217" y1="23370" x2="17019" y2="38103"/>
                        <a14:foregroundMark x1="17019" y1="38103" x2="19136" y2="54530"/>
                        <a14:foregroundMark x1="19136" y1="54530" x2="20237" y2="55715"/>
                        <a14:foregroundMark x1="26164" y1="33531" x2="26757" y2="60627"/>
                        <a14:foregroundMark x1="27773" y1="46909" x2="28789" y2="72396"/>
                        <a14:foregroundMark x1="73836" y1="36410" x2="73836" y2="65199"/>
                        <a14:foregroundMark x1="67316" y1="36749" x2="68332" y2="78577"/>
                        <a14:foregroundMark x1="69941" y1="22354" x2="71550" y2="47248"/>
                        <a14:foregroundMark x1="72227" y1="25995" x2="80525" y2="38019"/>
                        <a14:foregroundMark x1="80525" y1="38019" x2="83319" y2="45893"/>
                        <a14:foregroundMark x1="78747" y1="23709" x2="82388" y2="49534"/>
                        <a14:foregroundMark x1="17951" y1="76291" x2="26503" y2="86960"/>
                        <a14:foregroundMark x1="26503" y1="86960" x2="43776" y2="93649"/>
                        <a14:foregroundMark x1="1948" y1="46571" x2="3302" y2="61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7" y="5884724"/>
            <a:ext cx="841513" cy="84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7DB3B1-F005-43D8-BD4B-CEF522CD3B32}"/>
              </a:ext>
            </a:extLst>
          </p:cNvPr>
          <p:cNvSpPr txBox="1"/>
          <p:nvPr/>
        </p:nvSpPr>
        <p:spPr>
          <a:xfrm>
            <a:off x="1048647" y="6351887"/>
            <a:ext cx="59017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bg2"/>
                </a:solidFill>
              </a:rPr>
              <a:t>Bảo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hiểm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xã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hội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Quận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Bình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Thạnh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endParaRPr lang="en-US" sz="25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4024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12601B-1E2C-40BD-9CDB-115A1B503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538" y="152400"/>
            <a:ext cx="7216223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500" b="1" i="1" dirty="0">
                <a:solidFill>
                  <a:schemeClr val="tx2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HƯỚNG DẪN SỬ DỤNG ỨNG DỤNG </a:t>
            </a:r>
            <a:r>
              <a:rPr lang="en-US" altLang="en-US" sz="2500" b="1" i="1" dirty="0" err="1">
                <a:solidFill>
                  <a:schemeClr val="tx2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VssID</a:t>
            </a:r>
            <a:endParaRPr lang="en-US" altLang="en-US" sz="2500" b="1" dirty="0">
              <a:solidFill>
                <a:schemeClr val="tx2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9FE875-CCA5-4428-8DC9-08572DD61C2F}"/>
              </a:ext>
            </a:extLst>
          </p:cNvPr>
          <p:cNvSpPr txBox="1"/>
          <p:nvPr/>
        </p:nvSpPr>
        <p:spPr>
          <a:xfrm>
            <a:off x="728662" y="750804"/>
            <a:ext cx="5868987" cy="30982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750"/>
              </a:spcAft>
            </a:pPr>
            <a:r>
              <a:rPr lang="en-US" altLang="en-US" b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khoản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BHXH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1.1. </a:t>
            </a:r>
            <a:r>
              <a:rPr lang="en-US" altLang="en-US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Đăng</a:t>
            </a: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nhập</a:t>
            </a: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Nhập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khoản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mã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BHXH)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mật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khẩu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ô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nhập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1.2. </a:t>
            </a:r>
            <a:r>
              <a:rPr lang="en-US" altLang="en-US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mật</a:t>
            </a: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khẩu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mật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khẩu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nhập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tiên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nhằm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xmlns="" id="{31A336CC-F858-409C-90DA-ABC65C461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949" y="3944899"/>
            <a:ext cx="5756411" cy="223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750"/>
              </a:spcAft>
            </a:pPr>
            <a:r>
              <a:rPr lang="en-US" altLang="en-US" b="1" dirty="0" err="1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b="1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b="1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altLang="en-US" b="1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Mật</a:t>
            </a:r>
            <a:r>
              <a:rPr lang="en-US" altLang="en-US" b="1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Khẩu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altLang="en-US" b="1" dirty="0" err="1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b="1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3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Nhập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b="1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Mật</a:t>
            </a:r>
            <a:r>
              <a:rPr lang="en-US" altLang="en-US" b="1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khẩu</a:t>
            </a:r>
            <a:r>
              <a:rPr lang="en-US" altLang="en-US" b="1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cũ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 </a:t>
            </a:r>
            <a:r>
              <a:rPr lang="en-US" altLang="en-US" b="1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Mật</a:t>
            </a:r>
            <a:r>
              <a:rPr lang="en-US" altLang="en-US" b="1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khẩu</a:t>
            </a:r>
            <a:r>
              <a:rPr lang="en-US" altLang="en-US" b="1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altLang="en-US" b="1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b="1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Nhập</a:t>
            </a:r>
            <a:r>
              <a:rPr lang="en-US" altLang="en-US" b="1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b="1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mật</a:t>
            </a:r>
            <a:r>
              <a:rPr lang="en-US" altLang="en-US" b="1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khẩu</a:t>
            </a:r>
            <a:r>
              <a:rPr lang="en-US" altLang="en-US" b="1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mới</a:t>
            </a:r>
            <a:endParaRPr lang="en-US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altLang="en-US" b="1" dirty="0" err="1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b="1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b="1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altLang="en-US" b="1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tất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gửi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BHXH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mã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OTP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mật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khẩu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6">
            <a:extLst>
              <a:ext uri="{FF2B5EF4-FFF2-40B4-BE49-F238E27FC236}">
                <a16:creationId xmlns:a16="http://schemas.microsoft.com/office/drawing/2014/main" xmlns="" id="{4C3CA698-81CA-40D1-A45D-402BEFE6A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766887"/>
            <a:ext cx="56769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1">
            <a:extLst>
              <a:ext uri="{FF2B5EF4-FFF2-40B4-BE49-F238E27FC236}">
                <a16:creationId xmlns:a16="http://schemas.microsoft.com/office/drawing/2014/main" xmlns="" id="{6CD17A2D-0F91-47AF-ADC3-3F82C76C5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418" y="3543280"/>
            <a:ext cx="7734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b="1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333333"/>
                </a:solidFill>
                <a:cs typeface="Times New Roman" panose="02020603050405020304" pitchFamily="18" charset="0"/>
              </a:rPr>
              <a:t> </a:t>
            </a:r>
            <a:endParaRPr lang="en-US" altLang="en-US" dirty="0"/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xmlns="" id="{BA2F4E80-8758-4AAF-9C64-6FC27025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80" y="3574101"/>
            <a:ext cx="3508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6B7D1C6-0B6E-4A6C-8C8F-FA7A3F820C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3" b="97460" l="1948" r="96952">
                        <a14:foregroundMark x1="52329" y1="21084" x2="49365" y2="22100"/>
                        <a14:foregroundMark x1="47671" y1="23709" x2="54869" y2="22100"/>
                        <a14:foregroundMark x1="53599" y1="9653" x2="53599" y2="9653"/>
                        <a14:foregroundMark x1="45724" y1="7028" x2="50635" y2="10330"/>
                        <a14:foregroundMark x1="50296" y1="6012" x2="50296" y2="6012"/>
                        <a14:foregroundMark x1="49704" y1="5080" x2="49704" y2="4742"/>
                        <a14:foregroundMark x1="49704" y1="13887" x2="43946" y2="24640"/>
                        <a14:foregroundMark x1="43946" y1="24640" x2="47587" y2="36410"/>
                        <a14:foregroundMark x1="47587" y1="36410" x2="59949" y2="31499"/>
                        <a14:foregroundMark x1="59949" y1="31499" x2="50550" y2="18882"/>
                        <a14:foregroundMark x1="50550" y1="18882" x2="41829" y2="18459"/>
                        <a14:foregroundMark x1="33362" y1="30229" x2="28789" y2="25656"/>
                        <a14:foregroundMark x1="31075" y1="11262" x2="27434" y2="11600"/>
                        <a14:foregroundMark x1="28789" y1="13548" x2="28789" y2="13548"/>
                        <a14:foregroundMark x1="15665" y1="21761" x2="15665" y2="21761"/>
                        <a14:foregroundMark x1="21931" y1="18798" x2="13633" y2="30313"/>
                        <a14:foregroundMark x1="13633" y1="30313" x2="11092" y2="43014"/>
                        <a14:foregroundMark x1="11092" y1="43014" x2="14310" y2="59272"/>
                        <a14:foregroundMark x1="14310" y1="59272" x2="30059" y2="83065"/>
                        <a14:foregroundMark x1="30059" y1="83065" x2="70533" y2="91702"/>
                        <a14:foregroundMark x1="70533" y1="91702" x2="79848" y2="81964"/>
                        <a14:foregroundMark x1="79848" y1="81964" x2="93141" y2="44877"/>
                        <a14:foregroundMark x1="93141" y1="44877" x2="89754" y2="30313"/>
                        <a14:foregroundMark x1="89754" y1="30313" x2="83743" y2="19898"/>
                        <a14:foregroundMark x1="83743" y1="19898" x2="73751" y2="11516"/>
                        <a14:foregroundMark x1="73751" y1="11516" x2="48434" y2="3133"/>
                        <a14:foregroundMark x1="48434" y1="3133" x2="35986" y2="5419"/>
                        <a14:foregroundMark x1="35986" y1="5419" x2="19898" y2="19475"/>
                        <a14:foregroundMark x1="31668" y1="10584" x2="31668" y2="10584"/>
                        <a14:foregroundMark x1="31075" y1="7028" x2="11177" y2="22947"/>
                        <a14:foregroundMark x1="11177" y1="22947" x2="6435" y2="34716"/>
                        <a14:foregroundMark x1="6435" y1="34716" x2="5250" y2="47248"/>
                        <a14:foregroundMark x1="5250" y1="47248" x2="15326" y2="72904"/>
                        <a14:foregroundMark x1="15326" y1="72904" x2="17951" y2="77307"/>
                        <a14:foregroundMark x1="17358" y1="34124" x2="13971" y2="46147"/>
                        <a14:foregroundMark x1="13971" y1="46147" x2="13971" y2="59187"/>
                        <a14:foregroundMark x1="13971" y1="59187" x2="20914" y2="70364"/>
                        <a14:foregroundMark x1="20914" y1="70364" x2="30821" y2="79086"/>
                        <a14:foregroundMark x1="30821" y1="79086" x2="32007" y2="78577"/>
                        <a14:foregroundMark x1="17019" y1="44285" x2="27434" y2="68332"/>
                        <a14:foregroundMark x1="27434" y1="68332" x2="35140" y2="78069"/>
                        <a14:foregroundMark x1="35140" y1="78069" x2="34970" y2="77900"/>
                        <a14:foregroundMark x1="16681" y1="67824" x2="24809" y2="78239"/>
                        <a14:foregroundMark x1="24809" y1="78239" x2="46994" y2="93141"/>
                        <a14:foregroundMark x1="46994" y1="93141" x2="52921" y2="94242"/>
                        <a14:foregroundMark x1="33362" y1="75360" x2="53260" y2="81541"/>
                        <a14:foregroundMark x1="97036" y1="46571" x2="92464" y2="62574"/>
                        <a14:foregroundMark x1="91871" y1="62235" x2="85267" y2="73158"/>
                        <a14:foregroundMark x1="85267" y1="73158" x2="83319" y2="74682"/>
                        <a14:foregroundMark x1="59187" y1="94581" x2="44454" y2="92633"/>
                        <a14:foregroundMark x1="58848" y1="97206" x2="46740" y2="97544"/>
                        <a14:foregroundMark x1="51651" y1="77646" x2="51651" y2="45131"/>
                        <a14:foregroundMark x1="51651" y1="45131" x2="51651" y2="45301"/>
                        <a14:foregroundMark x1="49704" y1="69433" x2="51143" y2="51312"/>
                        <a14:foregroundMark x1="51143" y1="51312" x2="54276" y2="43014"/>
                        <a14:foregroundMark x1="56562" y1="51143" x2="58848" y2="31499"/>
                        <a14:foregroundMark x1="49026" y1="54445" x2="45724" y2="30229"/>
                        <a14:foregroundMark x1="49026" y1="59610" x2="35817" y2="27265"/>
                        <a14:foregroundMark x1="35817" y1="27265" x2="34632" y2="19729"/>
                        <a14:foregroundMark x1="46401" y1="44623" x2="30398" y2="14564"/>
                        <a14:foregroundMark x1="32684" y1="24386" x2="21084" y2="32345"/>
                        <a14:foregroundMark x1="21084" y1="32345" x2="13717" y2="41321"/>
                        <a14:foregroundMark x1="24217" y1="23370" x2="17019" y2="38103"/>
                        <a14:foregroundMark x1="17019" y1="38103" x2="19136" y2="54530"/>
                        <a14:foregroundMark x1="19136" y1="54530" x2="20237" y2="55715"/>
                        <a14:foregroundMark x1="26164" y1="33531" x2="26757" y2="60627"/>
                        <a14:foregroundMark x1="27773" y1="46909" x2="28789" y2="72396"/>
                        <a14:foregroundMark x1="73836" y1="36410" x2="73836" y2="65199"/>
                        <a14:foregroundMark x1="67316" y1="36749" x2="68332" y2="78577"/>
                        <a14:foregroundMark x1="69941" y1="22354" x2="71550" y2="47248"/>
                        <a14:foregroundMark x1="72227" y1="25995" x2="80525" y2="38019"/>
                        <a14:foregroundMark x1="80525" y1="38019" x2="83319" y2="45893"/>
                        <a14:foregroundMark x1="78747" y1="23709" x2="82388" y2="49534"/>
                        <a14:foregroundMark x1="17951" y1="76291" x2="26503" y2="86960"/>
                        <a14:foregroundMark x1="26503" y1="86960" x2="43776" y2="93649"/>
                        <a14:foregroundMark x1="1948" y1="46571" x2="3302" y2="61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7" y="5884724"/>
            <a:ext cx="841513" cy="84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7DB3B1-F005-43D8-BD4B-CEF522CD3B32}"/>
              </a:ext>
            </a:extLst>
          </p:cNvPr>
          <p:cNvSpPr txBox="1"/>
          <p:nvPr/>
        </p:nvSpPr>
        <p:spPr>
          <a:xfrm>
            <a:off x="1048647" y="6351887"/>
            <a:ext cx="59017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bg2"/>
                </a:solidFill>
              </a:rPr>
              <a:t>Bảo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hiểm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xã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hội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Quận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Bình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Thạnh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endParaRPr lang="en-US" sz="25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381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xmlns="" id="{9BF6A094-AE24-4807-B0AE-36C1A64DC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414" y="1945163"/>
            <a:ext cx="6662116" cy="19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750"/>
              </a:spcAft>
            </a:pP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1.3. </a:t>
            </a:r>
            <a:r>
              <a:rPr lang="en-US" altLang="en-US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Quản</a:t>
            </a: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lý</a:t>
            </a: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nhân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Quản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lý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hiển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spcAft>
                <a:spcPts val="750"/>
              </a:spcAft>
              <a:buFont typeface="Wingdings" panose="05000000000000000000" pitchFamily="2" charset="2"/>
              <a:buChar char="Ø"/>
            </a:pP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Mã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BHXH,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CMND/CCCD/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Hộ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địa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VssID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xmlns="" id="{9EA45E50-5A70-4A24-B7A0-03DEA2C7E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636932"/>
            <a:ext cx="3023152" cy="523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F82BDE-CBEE-4A5B-AD71-DCCDBB699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3" b="97460" l="1948" r="96952">
                        <a14:foregroundMark x1="52329" y1="21084" x2="49365" y2="22100"/>
                        <a14:foregroundMark x1="47671" y1="23709" x2="54869" y2="22100"/>
                        <a14:foregroundMark x1="53599" y1="9653" x2="53599" y2="9653"/>
                        <a14:foregroundMark x1="45724" y1="7028" x2="50635" y2="10330"/>
                        <a14:foregroundMark x1="50296" y1="6012" x2="50296" y2="6012"/>
                        <a14:foregroundMark x1="49704" y1="5080" x2="49704" y2="4742"/>
                        <a14:foregroundMark x1="49704" y1="13887" x2="43946" y2="24640"/>
                        <a14:foregroundMark x1="43946" y1="24640" x2="47587" y2="36410"/>
                        <a14:foregroundMark x1="47587" y1="36410" x2="59949" y2="31499"/>
                        <a14:foregroundMark x1="59949" y1="31499" x2="50550" y2="18882"/>
                        <a14:foregroundMark x1="50550" y1="18882" x2="41829" y2="18459"/>
                        <a14:foregroundMark x1="33362" y1="30229" x2="28789" y2="25656"/>
                        <a14:foregroundMark x1="31075" y1="11262" x2="27434" y2="11600"/>
                        <a14:foregroundMark x1="28789" y1="13548" x2="28789" y2="13548"/>
                        <a14:foregroundMark x1="15665" y1="21761" x2="15665" y2="21761"/>
                        <a14:foregroundMark x1="21931" y1="18798" x2="13633" y2="30313"/>
                        <a14:foregroundMark x1="13633" y1="30313" x2="11092" y2="43014"/>
                        <a14:foregroundMark x1="11092" y1="43014" x2="14310" y2="59272"/>
                        <a14:foregroundMark x1="14310" y1="59272" x2="30059" y2="83065"/>
                        <a14:foregroundMark x1="30059" y1="83065" x2="70533" y2="91702"/>
                        <a14:foregroundMark x1="70533" y1="91702" x2="79848" y2="81964"/>
                        <a14:foregroundMark x1="79848" y1="81964" x2="93141" y2="44877"/>
                        <a14:foregroundMark x1="93141" y1="44877" x2="89754" y2="30313"/>
                        <a14:foregroundMark x1="89754" y1="30313" x2="83743" y2="19898"/>
                        <a14:foregroundMark x1="83743" y1="19898" x2="73751" y2="11516"/>
                        <a14:foregroundMark x1="73751" y1="11516" x2="48434" y2="3133"/>
                        <a14:foregroundMark x1="48434" y1="3133" x2="35986" y2="5419"/>
                        <a14:foregroundMark x1="35986" y1="5419" x2="19898" y2="19475"/>
                        <a14:foregroundMark x1="31668" y1="10584" x2="31668" y2="10584"/>
                        <a14:foregroundMark x1="31075" y1="7028" x2="11177" y2="22947"/>
                        <a14:foregroundMark x1="11177" y1="22947" x2="6435" y2="34716"/>
                        <a14:foregroundMark x1="6435" y1="34716" x2="5250" y2="47248"/>
                        <a14:foregroundMark x1="5250" y1="47248" x2="15326" y2="72904"/>
                        <a14:foregroundMark x1="15326" y1="72904" x2="17951" y2="77307"/>
                        <a14:foregroundMark x1="17358" y1="34124" x2="13971" y2="46147"/>
                        <a14:foregroundMark x1="13971" y1="46147" x2="13971" y2="59187"/>
                        <a14:foregroundMark x1="13971" y1="59187" x2="20914" y2="70364"/>
                        <a14:foregroundMark x1="20914" y1="70364" x2="30821" y2="79086"/>
                        <a14:foregroundMark x1="30821" y1="79086" x2="32007" y2="78577"/>
                        <a14:foregroundMark x1="17019" y1="44285" x2="27434" y2="68332"/>
                        <a14:foregroundMark x1="27434" y1="68332" x2="35140" y2="78069"/>
                        <a14:foregroundMark x1="35140" y1="78069" x2="34970" y2="77900"/>
                        <a14:foregroundMark x1="16681" y1="67824" x2="24809" y2="78239"/>
                        <a14:foregroundMark x1="24809" y1="78239" x2="46994" y2="93141"/>
                        <a14:foregroundMark x1="46994" y1="93141" x2="52921" y2="94242"/>
                        <a14:foregroundMark x1="33362" y1="75360" x2="53260" y2="81541"/>
                        <a14:foregroundMark x1="97036" y1="46571" x2="92464" y2="62574"/>
                        <a14:foregroundMark x1="91871" y1="62235" x2="85267" y2="73158"/>
                        <a14:foregroundMark x1="85267" y1="73158" x2="83319" y2="74682"/>
                        <a14:foregroundMark x1="59187" y1="94581" x2="44454" y2="92633"/>
                        <a14:foregroundMark x1="58848" y1="97206" x2="46740" y2="97544"/>
                        <a14:foregroundMark x1="51651" y1="77646" x2="51651" y2="45131"/>
                        <a14:foregroundMark x1="51651" y1="45131" x2="51651" y2="45301"/>
                        <a14:foregroundMark x1="49704" y1="69433" x2="51143" y2="51312"/>
                        <a14:foregroundMark x1="51143" y1="51312" x2="54276" y2="43014"/>
                        <a14:foregroundMark x1="56562" y1="51143" x2="58848" y2="31499"/>
                        <a14:foregroundMark x1="49026" y1="54445" x2="45724" y2="30229"/>
                        <a14:foregroundMark x1="49026" y1="59610" x2="35817" y2="27265"/>
                        <a14:foregroundMark x1="35817" y1="27265" x2="34632" y2="19729"/>
                        <a14:foregroundMark x1="46401" y1="44623" x2="30398" y2="14564"/>
                        <a14:foregroundMark x1="32684" y1="24386" x2="21084" y2="32345"/>
                        <a14:foregroundMark x1="21084" y1="32345" x2="13717" y2="41321"/>
                        <a14:foregroundMark x1="24217" y1="23370" x2="17019" y2="38103"/>
                        <a14:foregroundMark x1="17019" y1="38103" x2="19136" y2="54530"/>
                        <a14:foregroundMark x1="19136" y1="54530" x2="20237" y2="55715"/>
                        <a14:foregroundMark x1="26164" y1="33531" x2="26757" y2="60627"/>
                        <a14:foregroundMark x1="27773" y1="46909" x2="28789" y2="72396"/>
                        <a14:foregroundMark x1="73836" y1="36410" x2="73836" y2="65199"/>
                        <a14:foregroundMark x1="67316" y1="36749" x2="68332" y2="78577"/>
                        <a14:foregroundMark x1="69941" y1="22354" x2="71550" y2="47248"/>
                        <a14:foregroundMark x1="72227" y1="25995" x2="80525" y2="38019"/>
                        <a14:foregroundMark x1="80525" y1="38019" x2="83319" y2="45893"/>
                        <a14:foregroundMark x1="78747" y1="23709" x2="82388" y2="49534"/>
                        <a14:foregroundMark x1="17951" y1="76291" x2="26503" y2="86960"/>
                        <a14:foregroundMark x1="26503" y1="86960" x2="43776" y2="93649"/>
                        <a14:foregroundMark x1="1948" y1="46571" x2="3302" y2="61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7" y="5884724"/>
            <a:ext cx="841513" cy="84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7DB3B1-F005-43D8-BD4B-CEF522CD3B32}"/>
              </a:ext>
            </a:extLst>
          </p:cNvPr>
          <p:cNvSpPr txBox="1"/>
          <p:nvPr/>
        </p:nvSpPr>
        <p:spPr>
          <a:xfrm>
            <a:off x="1048647" y="6351887"/>
            <a:ext cx="59017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bg2"/>
                </a:solidFill>
              </a:rPr>
              <a:t>Bảo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hiểm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xã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hội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Quận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Bình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Thạnh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endParaRPr lang="en-US" sz="25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4082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xmlns="" id="{19AD79B4-B551-4D82-AB6A-1425EF2D9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0" y="589722"/>
            <a:ext cx="5219700" cy="140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750"/>
              </a:spcAft>
            </a:pP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1.4. </a:t>
            </a:r>
            <a:r>
              <a:rPr lang="en-US" altLang="en-US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Thẻ</a:t>
            </a: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BHYT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altLang="en-US" b="1" dirty="0" err="1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b="1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1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QL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nhân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altLang="en-US" b="1" dirty="0" err="1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b="1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Thẻ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BHYT,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hiển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dưới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xmlns="" id="{1554C4B3-7FB7-4152-A7BB-2EA1D6AB5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02" y="2211411"/>
            <a:ext cx="7235995" cy="422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46907E-51A7-4A4A-86DA-65AC51B984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3" b="97460" l="1948" r="96952">
                        <a14:foregroundMark x1="52329" y1="21084" x2="49365" y2="22100"/>
                        <a14:foregroundMark x1="47671" y1="23709" x2="54869" y2="22100"/>
                        <a14:foregroundMark x1="53599" y1="9653" x2="53599" y2="9653"/>
                        <a14:foregroundMark x1="45724" y1="7028" x2="50635" y2="10330"/>
                        <a14:foregroundMark x1="50296" y1="6012" x2="50296" y2="6012"/>
                        <a14:foregroundMark x1="49704" y1="5080" x2="49704" y2="4742"/>
                        <a14:foregroundMark x1="49704" y1="13887" x2="43946" y2="24640"/>
                        <a14:foregroundMark x1="43946" y1="24640" x2="47587" y2="36410"/>
                        <a14:foregroundMark x1="47587" y1="36410" x2="59949" y2="31499"/>
                        <a14:foregroundMark x1="59949" y1="31499" x2="50550" y2="18882"/>
                        <a14:foregroundMark x1="50550" y1="18882" x2="41829" y2="18459"/>
                        <a14:foregroundMark x1="33362" y1="30229" x2="28789" y2="25656"/>
                        <a14:foregroundMark x1="31075" y1="11262" x2="27434" y2="11600"/>
                        <a14:foregroundMark x1="28789" y1="13548" x2="28789" y2="13548"/>
                        <a14:foregroundMark x1="15665" y1="21761" x2="15665" y2="21761"/>
                        <a14:foregroundMark x1="21931" y1="18798" x2="13633" y2="30313"/>
                        <a14:foregroundMark x1="13633" y1="30313" x2="11092" y2="43014"/>
                        <a14:foregroundMark x1="11092" y1="43014" x2="14310" y2="59272"/>
                        <a14:foregroundMark x1="14310" y1="59272" x2="30059" y2="83065"/>
                        <a14:foregroundMark x1="30059" y1="83065" x2="70533" y2="91702"/>
                        <a14:foregroundMark x1="70533" y1="91702" x2="79848" y2="81964"/>
                        <a14:foregroundMark x1="79848" y1="81964" x2="93141" y2="44877"/>
                        <a14:foregroundMark x1="93141" y1="44877" x2="89754" y2="30313"/>
                        <a14:foregroundMark x1="89754" y1="30313" x2="83743" y2="19898"/>
                        <a14:foregroundMark x1="83743" y1="19898" x2="73751" y2="11516"/>
                        <a14:foregroundMark x1="73751" y1="11516" x2="48434" y2="3133"/>
                        <a14:foregroundMark x1="48434" y1="3133" x2="35986" y2="5419"/>
                        <a14:foregroundMark x1="35986" y1="5419" x2="19898" y2="19475"/>
                        <a14:foregroundMark x1="31668" y1="10584" x2="31668" y2="10584"/>
                        <a14:foregroundMark x1="31075" y1="7028" x2="11177" y2="22947"/>
                        <a14:foregroundMark x1="11177" y1="22947" x2="6435" y2="34716"/>
                        <a14:foregroundMark x1="6435" y1="34716" x2="5250" y2="47248"/>
                        <a14:foregroundMark x1="5250" y1="47248" x2="15326" y2="72904"/>
                        <a14:foregroundMark x1="15326" y1="72904" x2="17951" y2="77307"/>
                        <a14:foregroundMark x1="17358" y1="34124" x2="13971" y2="46147"/>
                        <a14:foregroundMark x1="13971" y1="46147" x2="13971" y2="59187"/>
                        <a14:foregroundMark x1="13971" y1="59187" x2="20914" y2="70364"/>
                        <a14:foregroundMark x1="20914" y1="70364" x2="30821" y2="79086"/>
                        <a14:foregroundMark x1="30821" y1="79086" x2="32007" y2="78577"/>
                        <a14:foregroundMark x1="17019" y1="44285" x2="27434" y2="68332"/>
                        <a14:foregroundMark x1="27434" y1="68332" x2="35140" y2="78069"/>
                        <a14:foregroundMark x1="35140" y1="78069" x2="34970" y2="77900"/>
                        <a14:foregroundMark x1="16681" y1="67824" x2="24809" y2="78239"/>
                        <a14:foregroundMark x1="24809" y1="78239" x2="46994" y2="93141"/>
                        <a14:foregroundMark x1="46994" y1="93141" x2="52921" y2="94242"/>
                        <a14:foregroundMark x1="33362" y1="75360" x2="53260" y2="81541"/>
                        <a14:foregroundMark x1="97036" y1="46571" x2="92464" y2="62574"/>
                        <a14:foregroundMark x1="91871" y1="62235" x2="85267" y2="73158"/>
                        <a14:foregroundMark x1="85267" y1="73158" x2="83319" y2="74682"/>
                        <a14:foregroundMark x1="59187" y1="94581" x2="44454" y2="92633"/>
                        <a14:foregroundMark x1="58848" y1="97206" x2="46740" y2="97544"/>
                        <a14:foregroundMark x1="51651" y1="77646" x2="51651" y2="45131"/>
                        <a14:foregroundMark x1="51651" y1="45131" x2="51651" y2="45301"/>
                        <a14:foregroundMark x1="49704" y1="69433" x2="51143" y2="51312"/>
                        <a14:foregroundMark x1="51143" y1="51312" x2="54276" y2="43014"/>
                        <a14:foregroundMark x1="56562" y1="51143" x2="58848" y2="31499"/>
                        <a14:foregroundMark x1="49026" y1="54445" x2="45724" y2="30229"/>
                        <a14:foregroundMark x1="49026" y1="59610" x2="35817" y2="27265"/>
                        <a14:foregroundMark x1="35817" y1="27265" x2="34632" y2="19729"/>
                        <a14:foregroundMark x1="46401" y1="44623" x2="30398" y2="14564"/>
                        <a14:foregroundMark x1="32684" y1="24386" x2="21084" y2="32345"/>
                        <a14:foregroundMark x1="21084" y1="32345" x2="13717" y2="41321"/>
                        <a14:foregroundMark x1="24217" y1="23370" x2="17019" y2="38103"/>
                        <a14:foregroundMark x1="17019" y1="38103" x2="19136" y2="54530"/>
                        <a14:foregroundMark x1="19136" y1="54530" x2="20237" y2="55715"/>
                        <a14:foregroundMark x1="26164" y1="33531" x2="26757" y2="60627"/>
                        <a14:foregroundMark x1="27773" y1="46909" x2="28789" y2="72396"/>
                        <a14:foregroundMark x1="73836" y1="36410" x2="73836" y2="65199"/>
                        <a14:foregroundMark x1="67316" y1="36749" x2="68332" y2="78577"/>
                        <a14:foregroundMark x1="69941" y1="22354" x2="71550" y2="47248"/>
                        <a14:foregroundMark x1="72227" y1="25995" x2="80525" y2="38019"/>
                        <a14:foregroundMark x1="80525" y1="38019" x2="83319" y2="45893"/>
                        <a14:foregroundMark x1="78747" y1="23709" x2="82388" y2="49534"/>
                        <a14:foregroundMark x1="17951" y1="76291" x2="26503" y2="86960"/>
                        <a14:foregroundMark x1="26503" y1="86960" x2="43776" y2="93649"/>
                        <a14:foregroundMark x1="1948" y1="46571" x2="3302" y2="61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7" y="5884724"/>
            <a:ext cx="841513" cy="84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7DB3B1-F005-43D8-BD4B-CEF522CD3B32}"/>
              </a:ext>
            </a:extLst>
          </p:cNvPr>
          <p:cNvSpPr txBox="1"/>
          <p:nvPr/>
        </p:nvSpPr>
        <p:spPr>
          <a:xfrm>
            <a:off x="1048647" y="6351887"/>
            <a:ext cx="59017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bg2"/>
                </a:solidFill>
              </a:rPr>
              <a:t>Bảo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hiểm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xã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hội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Quận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Bình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Thạnh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endParaRPr lang="en-US" sz="25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0323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>
            <a:extLst>
              <a:ext uri="{FF2B5EF4-FFF2-40B4-BE49-F238E27FC236}">
                <a16:creationId xmlns:a16="http://schemas.microsoft.com/office/drawing/2014/main" xmlns="" id="{763D06D4-297B-42BD-9975-5594D3799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37" y="1492512"/>
            <a:ext cx="5524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750"/>
              </a:spcAft>
            </a:pPr>
            <a:r>
              <a:rPr lang="en-US" altLang="en-US" b="1" dirty="0" err="1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b="1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3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Nhấn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altLang="en-US" b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altLang="en-US" b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thẻ</a:t>
            </a:r>
            <a:r>
              <a:rPr lang="en-US" altLang="en-US" b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b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b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altLang="en-US" b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”,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hiển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lựa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xoay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xoay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thẻ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BHYT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dễ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):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0">
            <a:extLst>
              <a:ext uri="{FF2B5EF4-FFF2-40B4-BE49-F238E27FC236}">
                <a16:creationId xmlns:a16="http://schemas.microsoft.com/office/drawing/2014/main" xmlns="" id="{4981626A-127D-4088-92D9-EBB3494D7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88" y="797618"/>
            <a:ext cx="6007375" cy="52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2">
            <a:extLst>
              <a:ext uri="{FF2B5EF4-FFF2-40B4-BE49-F238E27FC236}">
                <a16:creationId xmlns:a16="http://schemas.microsoft.com/office/drawing/2014/main" xmlns="" id="{0F1AF704-D21C-461F-AD5A-5A71226EE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37" y="3057164"/>
            <a:ext cx="55245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750"/>
              </a:spcAft>
            </a:pPr>
            <a:r>
              <a:rPr lang="en-US" altLang="en-US" b="1" i="1" u="sng" dirty="0" err="1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altLang="en-US" b="1" i="1" u="sng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ý</a:t>
            </a:r>
            <a:r>
              <a:rPr lang="en-US" altLang="en-US" dirty="0">
                <a:solidFill>
                  <a:srgbClr val="FF0000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nhập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khoản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 Khi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nhập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khoản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báo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lựa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tục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nhập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nhập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mã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OTP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gửi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khoản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thoát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khỏi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FEAFE8-14C4-4A3B-9822-7E141E0E93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3" b="97460" l="1948" r="96952">
                        <a14:foregroundMark x1="52329" y1="21084" x2="49365" y2="22100"/>
                        <a14:foregroundMark x1="47671" y1="23709" x2="54869" y2="22100"/>
                        <a14:foregroundMark x1="53599" y1="9653" x2="53599" y2="9653"/>
                        <a14:foregroundMark x1="45724" y1="7028" x2="50635" y2="10330"/>
                        <a14:foregroundMark x1="50296" y1="6012" x2="50296" y2="6012"/>
                        <a14:foregroundMark x1="49704" y1="5080" x2="49704" y2="4742"/>
                        <a14:foregroundMark x1="49704" y1="13887" x2="43946" y2="24640"/>
                        <a14:foregroundMark x1="43946" y1="24640" x2="47587" y2="36410"/>
                        <a14:foregroundMark x1="47587" y1="36410" x2="59949" y2="31499"/>
                        <a14:foregroundMark x1="59949" y1="31499" x2="50550" y2="18882"/>
                        <a14:foregroundMark x1="50550" y1="18882" x2="41829" y2="18459"/>
                        <a14:foregroundMark x1="33362" y1="30229" x2="28789" y2="25656"/>
                        <a14:foregroundMark x1="31075" y1="11262" x2="27434" y2="11600"/>
                        <a14:foregroundMark x1="28789" y1="13548" x2="28789" y2="13548"/>
                        <a14:foregroundMark x1="15665" y1="21761" x2="15665" y2="21761"/>
                        <a14:foregroundMark x1="21931" y1="18798" x2="13633" y2="30313"/>
                        <a14:foregroundMark x1="13633" y1="30313" x2="11092" y2="43014"/>
                        <a14:foregroundMark x1="11092" y1="43014" x2="14310" y2="59272"/>
                        <a14:foregroundMark x1="14310" y1="59272" x2="30059" y2="83065"/>
                        <a14:foregroundMark x1="30059" y1="83065" x2="70533" y2="91702"/>
                        <a14:foregroundMark x1="70533" y1="91702" x2="79848" y2="81964"/>
                        <a14:foregroundMark x1="79848" y1="81964" x2="93141" y2="44877"/>
                        <a14:foregroundMark x1="93141" y1="44877" x2="89754" y2="30313"/>
                        <a14:foregroundMark x1="89754" y1="30313" x2="83743" y2="19898"/>
                        <a14:foregroundMark x1="83743" y1="19898" x2="73751" y2="11516"/>
                        <a14:foregroundMark x1="73751" y1="11516" x2="48434" y2="3133"/>
                        <a14:foregroundMark x1="48434" y1="3133" x2="35986" y2="5419"/>
                        <a14:foregroundMark x1="35986" y1="5419" x2="19898" y2="19475"/>
                        <a14:foregroundMark x1="31668" y1="10584" x2="31668" y2="10584"/>
                        <a14:foregroundMark x1="31075" y1="7028" x2="11177" y2="22947"/>
                        <a14:foregroundMark x1="11177" y1="22947" x2="6435" y2="34716"/>
                        <a14:foregroundMark x1="6435" y1="34716" x2="5250" y2="47248"/>
                        <a14:foregroundMark x1="5250" y1="47248" x2="15326" y2="72904"/>
                        <a14:foregroundMark x1="15326" y1="72904" x2="17951" y2="77307"/>
                        <a14:foregroundMark x1="17358" y1="34124" x2="13971" y2="46147"/>
                        <a14:foregroundMark x1="13971" y1="46147" x2="13971" y2="59187"/>
                        <a14:foregroundMark x1="13971" y1="59187" x2="20914" y2="70364"/>
                        <a14:foregroundMark x1="20914" y1="70364" x2="30821" y2="79086"/>
                        <a14:foregroundMark x1="30821" y1="79086" x2="32007" y2="78577"/>
                        <a14:foregroundMark x1="17019" y1="44285" x2="27434" y2="68332"/>
                        <a14:foregroundMark x1="27434" y1="68332" x2="35140" y2="78069"/>
                        <a14:foregroundMark x1="35140" y1="78069" x2="34970" y2="77900"/>
                        <a14:foregroundMark x1="16681" y1="67824" x2="24809" y2="78239"/>
                        <a14:foregroundMark x1="24809" y1="78239" x2="46994" y2="93141"/>
                        <a14:foregroundMark x1="46994" y1="93141" x2="52921" y2="94242"/>
                        <a14:foregroundMark x1="33362" y1="75360" x2="53260" y2="81541"/>
                        <a14:foregroundMark x1="97036" y1="46571" x2="92464" y2="62574"/>
                        <a14:foregroundMark x1="91871" y1="62235" x2="85267" y2="73158"/>
                        <a14:foregroundMark x1="85267" y1="73158" x2="83319" y2="74682"/>
                        <a14:foregroundMark x1="59187" y1="94581" x2="44454" y2="92633"/>
                        <a14:foregroundMark x1="58848" y1="97206" x2="46740" y2="97544"/>
                        <a14:foregroundMark x1="51651" y1="77646" x2="51651" y2="45131"/>
                        <a14:foregroundMark x1="51651" y1="45131" x2="51651" y2="45301"/>
                        <a14:foregroundMark x1="49704" y1="69433" x2="51143" y2="51312"/>
                        <a14:foregroundMark x1="51143" y1="51312" x2="54276" y2="43014"/>
                        <a14:foregroundMark x1="56562" y1="51143" x2="58848" y2="31499"/>
                        <a14:foregroundMark x1="49026" y1="54445" x2="45724" y2="30229"/>
                        <a14:foregroundMark x1="49026" y1="59610" x2="35817" y2="27265"/>
                        <a14:foregroundMark x1="35817" y1="27265" x2="34632" y2="19729"/>
                        <a14:foregroundMark x1="46401" y1="44623" x2="30398" y2="14564"/>
                        <a14:foregroundMark x1="32684" y1="24386" x2="21084" y2="32345"/>
                        <a14:foregroundMark x1="21084" y1="32345" x2="13717" y2="41321"/>
                        <a14:foregroundMark x1="24217" y1="23370" x2="17019" y2="38103"/>
                        <a14:foregroundMark x1="17019" y1="38103" x2="19136" y2="54530"/>
                        <a14:foregroundMark x1="19136" y1="54530" x2="20237" y2="55715"/>
                        <a14:foregroundMark x1="26164" y1="33531" x2="26757" y2="60627"/>
                        <a14:foregroundMark x1="27773" y1="46909" x2="28789" y2="72396"/>
                        <a14:foregroundMark x1="73836" y1="36410" x2="73836" y2="65199"/>
                        <a14:foregroundMark x1="67316" y1="36749" x2="68332" y2="78577"/>
                        <a14:foregroundMark x1="69941" y1="22354" x2="71550" y2="47248"/>
                        <a14:foregroundMark x1="72227" y1="25995" x2="80525" y2="38019"/>
                        <a14:foregroundMark x1="80525" y1="38019" x2="83319" y2="45893"/>
                        <a14:foregroundMark x1="78747" y1="23709" x2="82388" y2="49534"/>
                        <a14:foregroundMark x1="17951" y1="76291" x2="26503" y2="86960"/>
                        <a14:foregroundMark x1="26503" y1="86960" x2="43776" y2="93649"/>
                        <a14:foregroundMark x1="1948" y1="46571" x2="3302" y2="61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7" y="5884724"/>
            <a:ext cx="841513" cy="84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7DB3B1-F005-43D8-BD4B-CEF522CD3B32}"/>
              </a:ext>
            </a:extLst>
          </p:cNvPr>
          <p:cNvSpPr txBox="1"/>
          <p:nvPr/>
        </p:nvSpPr>
        <p:spPr>
          <a:xfrm>
            <a:off x="1048647" y="6351887"/>
            <a:ext cx="59017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bg2"/>
                </a:solidFill>
              </a:rPr>
              <a:t>Bảo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hiểm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xã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hội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Quận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Bình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Thạnh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endParaRPr lang="en-US" sz="25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4065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1ECA1B2-8A0C-4997-8FC8-79693DB973B0}"/>
              </a:ext>
            </a:extLst>
          </p:cNvPr>
          <p:cNvSpPr txBox="1"/>
          <p:nvPr/>
        </p:nvSpPr>
        <p:spPr>
          <a:xfrm>
            <a:off x="384314" y="1411357"/>
            <a:ext cx="3967843" cy="29649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750"/>
              </a:spcAft>
            </a:pP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1.5. </a:t>
            </a:r>
            <a:r>
              <a:rPr lang="en-US" altLang="en-US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BH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BH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thất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nghiệp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tai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nạn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lao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bệnh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nghề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nghiệp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y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xem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chi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Nghề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nghiệp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đóng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E46A2DB2-8BF3-4BBD-9759-5B832C9BF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57" y="526630"/>
            <a:ext cx="7455529" cy="533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03924D-D0E9-45EC-ADD1-1692D42403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3" b="97460" l="1948" r="96952">
                        <a14:foregroundMark x1="52329" y1="21084" x2="49365" y2="22100"/>
                        <a14:foregroundMark x1="47671" y1="23709" x2="54869" y2="22100"/>
                        <a14:foregroundMark x1="53599" y1="9653" x2="53599" y2="9653"/>
                        <a14:foregroundMark x1="45724" y1="7028" x2="50635" y2="10330"/>
                        <a14:foregroundMark x1="50296" y1="6012" x2="50296" y2="6012"/>
                        <a14:foregroundMark x1="49704" y1="5080" x2="49704" y2="4742"/>
                        <a14:foregroundMark x1="49704" y1="13887" x2="43946" y2="24640"/>
                        <a14:foregroundMark x1="43946" y1="24640" x2="47587" y2="36410"/>
                        <a14:foregroundMark x1="47587" y1="36410" x2="59949" y2="31499"/>
                        <a14:foregroundMark x1="59949" y1="31499" x2="50550" y2="18882"/>
                        <a14:foregroundMark x1="50550" y1="18882" x2="41829" y2="18459"/>
                        <a14:foregroundMark x1="33362" y1="30229" x2="28789" y2="25656"/>
                        <a14:foregroundMark x1="31075" y1="11262" x2="27434" y2="11600"/>
                        <a14:foregroundMark x1="28789" y1="13548" x2="28789" y2="13548"/>
                        <a14:foregroundMark x1="15665" y1="21761" x2="15665" y2="21761"/>
                        <a14:foregroundMark x1="21931" y1="18798" x2="13633" y2="30313"/>
                        <a14:foregroundMark x1="13633" y1="30313" x2="11092" y2="43014"/>
                        <a14:foregroundMark x1="11092" y1="43014" x2="14310" y2="59272"/>
                        <a14:foregroundMark x1="14310" y1="59272" x2="30059" y2="83065"/>
                        <a14:foregroundMark x1="30059" y1="83065" x2="70533" y2="91702"/>
                        <a14:foregroundMark x1="70533" y1="91702" x2="79848" y2="81964"/>
                        <a14:foregroundMark x1="79848" y1="81964" x2="93141" y2="44877"/>
                        <a14:foregroundMark x1="93141" y1="44877" x2="89754" y2="30313"/>
                        <a14:foregroundMark x1="89754" y1="30313" x2="83743" y2="19898"/>
                        <a14:foregroundMark x1="83743" y1="19898" x2="73751" y2="11516"/>
                        <a14:foregroundMark x1="73751" y1="11516" x2="48434" y2="3133"/>
                        <a14:foregroundMark x1="48434" y1="3133" x2="35986" y2="5419"/>
                        <a14:foregroundMark x1="35986" y1="5419" x2="19898" y2="19475"/>
                        <a14:foregroundMark x1="31668" y1="10584" x2="31668" y2="10584"/>
                        <a14:foregroundMark x1="31075" y1="7028" x2="11177" y2="22947"/>
                        <a14:foregroundMark x1="11177" y1="22947" x2="6435" y2="34716"/>
                        <a14:foregroundMark x1="6435" y1="34716" x2="5250" y2="47248"/>
                        <a14:foregroundMark x1="5250" y1="47248" x2="15326" y2="72904"/>
                        <a14:foregroundMark x1="15326" y1="72904" x2="17951" y2="77307"/>
                        <a14:foregroundMark x1="17358" y1="34124" x2="13971" y2="46147"/>
                        <a14:foregroundMark x1="13971" y1="46147" x2="13971" y2="59187"/>
                        <a14:foregroundMark x1="13971" y1="59187" x2="20914" y2="70364"/>
                        <a14:foregroundMark x1="20914" y1="70364" x2="30821" y2="79086"/>
                        <a14:foregroundMark x1="30821" y1="79086" x2="32007" y2="78577"/>
                        <a14:foregroundMark x1="17019" y1="44285" x2="27434" y2="68332"/>
                        <a14:foregroundMark x1="27434" y1="68332" x2="35140" y2="78069"/>
                        <a14:foregroundMark x1="35140" y1="78069" x2="34970" y2="77900"/>
                        <a14:foregroundMark x1="16681" y1="67824" x2="24809" y2="78239"/>
                        <a14:foregroundMark x1="24809" y1="78239" x2="46994" y2="93141"/>
                        <a14:foregroundMark x1="46994" y1="93141" x2="52921" y2="94242"/>
                        <a14:foregroundMark x1="33362" y1="75360" x2="53260" y2="81541"/>
                        <a14:foregroundMark x1="97036" y1="46571" x2="92464" y2="62574"/>
                        <a14:foregroundMark x1="91871" y1="62235" x2="85267" y2="73158"/>
                        <a14:foregroundMark x1="85267" y1="73158" x2="83319" y2="74682"/>
                        <a14:foregroundMark x1="59187" y1="94581" x2="44454" y2="92633"/>
                        <a14:foregroundMark x1="58848" y1="97206" x2="46740" y2="97544"/>
                        <a14:foregroundMark x1="51651" y1="77646" x2="51651" y2="45131"/>
                        <a14:foregroundMark x1="51651" y1="45131" x2="51651" y2="45301"/>
                        <a14:foregroundMark x1="49704" y1="69433" x2="51143" y2="51312"/>
                        <a14:foregroundMark x1="51143" y1="51312" x2="54276" y2="43014"/>
                        <a14:foregroundMark x1="56562" y1="51143" x2="58848" y2="31499"/>
                        <a14:foregroundMark x1="49026" y1="54445" x2="45724" y2="30229"/>
                        <a14:foregroundMark x1="49026" y1="59610" x2="35817" y2="27265"/>
                        <a14:foregroundMark x1="35817" y1="27265" x2="34632" y2="19729"/>
                        <a14:foregroundMark x1="46401" y1="44623" x2="30398" y2="14564"/>
                        <a14:foregroundMark x1="32684" y1="24386" x2="21084" y2="32345"/>
                        <a14:foregroundMark x1="21084" y1="32345" x2="13717" y2="41321"/>
                        <a14:foregroundMark x1="24217" y1="23370" x2="17019" y2="38103"/>
                        <a14:foregroundMark x1="17019" y1="38103" x2="19136" y2="54530"/>
                        <a14:foregroundMark x1="19136" y1="54530" x2="20237" y2="55715"/>
                        <a14:foregroundMark x1="26164" y1="33531" x2="26757" y2="60627"/>
                        <a14:foregroundMark x1="27773" y1="46909" x2="28789" y2="72396"/>
                        <a14:foregroundMark x1="73836" y1="36410" x2="73836" y2="65199"/>
                        <a14:foregroundMark x1="67316" y1="36749" x2="68332" y2="78577"/>
                        <a14:foregroundMark x1="69941" y1="22354" x2="71550" y2="47248"/>
                        <a14:foregroundMark x1="72227" y1="25995" x2="80525" y2="38019"/>
                        <a14:foregroundMark x1="80525" y1="38019" x2="83319" y2="45893"/>
                        <a14:foregroundMark x1="78747" y1="23709" x2="82388" y2="49534"/>
                        <a14:foregroundMark x1="17951" y1="76291" x2="26503" y2="86960"/>
                        <a14:foregroundMark x1="26503" y1="86960" x2="43776" y2="93649"/>
                        <a14:foregroundMark x1="1948" y1="46571" x2="3302" y2="61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7" y="5884724"/>
            <a:ext cx="841513" cy="84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7DB3B1-F005-43D8-BD4B-CEF522CD3B32}"/>
              </a:ext>
            </a:extLst>
          </p:cNvPr>
          <p:cNvSpPr txBox="1"/>
          <p:nvPr/>
        </p:nvSpPr>
        <p:spPr>
          <a:xfrm>
            <a:off x="1048647" y="6351887"/>
            <a:ext cx="59017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bg2"/>
                </a:solidFill>
              </a:rPr>
              <a:t>Bảo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hiểm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xã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hội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Quận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Bình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Thạnh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endParaRPr lang="en-US" sz="25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850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B56902-6D11-4D7C-8D85-09D7000DCA79}"/>
              </a:ext>
            </a:extLst>
          </p:cNvPr>
          <p:cNvSpPr txBox="1"/>
          <p:nvPr/>
        </p:nvSpPr>
        <p:spPr>
          <a:xfrm>
            <a:off x="331306" y="1908729"/>
            <a:ext cx="5344765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750"/>
              </a:spcAft>
            </a:pP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1.6. </a:t>
            </a:r>
            <a:r>
              <a:rPr lang="en-US" altLang="en-US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i="1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i="1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hưởng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hưởng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cung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toàn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chế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BHXH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hưởng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Chế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BHXH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Chế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Ốm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đau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thai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sản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dưỡng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phục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hồi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khỏe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Chế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BHXH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Chế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33333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BHTN.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xmlns="" id="{DE08FE85-A15D-48AF-B2E2-B6D33C116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071" y="208604"/>
            <a:ext cx="6184623" cy="625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B50DAC-5227-42F5-85FC-855B67C38D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3" b="97460" l="1948" r="96952">
                        <a14:foregroundMark x1="52329" y1="21084" x2="49365" y2="22100"/>
                        <a14:foregroundMark x1="47671" y1="23709" x2="54869" y2="22100"/>
                        <a14:foregroundMark x1="53599" y1="9653" x2="53599" y2="9653"/>
                        <a14:foregroundMark x1="45724" y1="7028" x2="50635" y2="10330"/>
                        <a14:foregroundMark x1="50296" y1="6012" x2="50296" y2="6012"/>
                        <a14:foregroundMark x1="49704" y1="5080" x2="49704" y2="4742"/>
                        <a14:foregroundMark x1="49704" y1="13887" x2="43946" y2="24640"/>
                        <a14:foregroundMark x1="43946" y1="24640" x2="47587" y2="36410"/>
                        <a14:foregroundMark x1="47587" y1="36410" x2="59949" y2="31499"/>
                        <a14:foregroundMark x1="59949" y1="31499" x2="50550" y2="18882"/>
                        <a14:foregroundMark x1="50550" y1="18882" x2="41829" y2="18459"/>
                        <a14:foregroundMark x1="33362" y1="30229" x2="28789" y2="25656"/>
                        <a14:foregroundMark x1="31075" y1="11262" x2="27434" y2="11600"/>
                        <a14:foregroundMark x1="28789" y1="13548" x2="28789" y2="13548"/>
                        <a14:foregroundMark x1="15665" y1="21761" x2="15665" y2="21761"/>
                        <a14:foregroundMark x1="21931" y1="18798" x2="13633" y2="30313"/>
                        <a14:foregroundMark x1="13633" y1="30313" x2="11092" y2="43014"/>
                        <a14:foregroundMark x1="11092" y1="43014" x2="14310" y2="59272"/>
                        <a14:foregroundMark x1="14310" y1="59272" x2="30059" y2="83065"/>
                        <a14:foregroundMark x1="30059" y1="83065" x2="70533" y2="91702"/>
                        <a14:foregroundMark x1="70533" y1="91702" x2="79848" y2="81964"/>
                        <a14:foregroundMark x1="79848" y1="81964" x2="93141" y2="44877"/>
                        <a14:foregroundMark x1="93141" y1="44877" x2="89754" y2="30313"/>
                        <a14:foregroundMark x1="89754" y1="30313" x2="83743" y2="19898"/>
                        <a14:foregroundMark x1="83743" y1="19898" x2="73751" y2="11516"/>
                        <a14:foregroundMark x1="73751" y1="11516" x2="48434" y2="3133"/>
                        <a14:foregroundMark x1="48434" y1="3133" x2="35986" y2="5419"/>
                        <a14:foregroundMark x1="35986" y1="5419" x2="19898" y2="19475"/>
                        <a14:foregroundMark x1="31668" y1="10584" x2="31668" y2="10584"/>
                        <a14:foregroundMark x1="31075" y1="7028" x2="11177" y2="22947"/>
                        <a14:foregroundMark x1="11177" y1="22947" x2="6435" y2="34716"/>
                        <a14:foregroundMark x1="6435" y1="34716" x2="5250" y2="47248"/>
                        <a14:foregroundMark x1="5250" y1="47248" x2="15326" y2="72904"/>
                        <a14:foregroundMark x1="15326" y1="72904" x2="17951" y2="77307"/>
                        <a14:foregroundMark x1="17358" y1="34124" x2="13971" y2="46147"/>
                        <a14:foregroundMark x1="13971" y1="46147" x2="13971" y2="59187"/>
                        <a14:foregroundMark x1="13971" y1="59187" x2="20914" y2="70364"/>
                        <a14:foregroundMark x1="20914" y1="70364" x2="30821" y2="79086"/>
                        <a14:foregroundMark x1="30821" y1="79086" x2="32007" y2="78577"/>
                        <a14:foregroundMark x1="17019" y1="44285" x2="27434" y2="68332"/>
                        <a14:foregroundMark x1="27434" y1="68332" x2="35140" y2="78069"/>
                        <a14:foregroundMark x1="35140" y1="78069" x2="34970" y2="77900"/>
                        <a14:foregroundMark x1="16681" y1="67824" x2="24809" y2="78239"/>
                        <a14:foregroundMark x1="24809" y1="78239" x2="46994" y2="93141"/>
                        <a14:foregroundMark x1="46994" y1="93141" x2="52921" y2="94242"/>
                        <a14:foregroundMark x1="33362" y1="75360" x2="53260" y2="81541"/>
                        <a14:foregroundMark x1="97036" y1="46571" x2="92464" y2="62574"/>
                        <a14:foregroundMark x1="91871" y1="62235" x2="85267" y2="73158"/>
                        <a14:foregroundMark x1="85267" y1="73158" x2="83319" y2="74682"/>
                        <a14:foregroundMark x1="59187" y1="94581" x2="44454" y2="92633"/>
                        <a14:foregroundMark x1="58848" y1="97206" x2="46740" y2="97544"/>
                        <a14:foregroundMark x1="51651" y1="77646" x2="51651" y2="45131"/>
                        <a14:foregroundMark x1="51651" y1="45131" x2="51651" y2="45301"/>
                        <a14:foregroundMark x1="49704" y1="69433" x2="51143" y2="51312"/>
                        <a14:foregroundMark x1="51143" y1="51312" x2="54276" y2="43014"/>
                        <a14:foregroundMark x1="56562" y1="51143" x2="58848" y2="31499"/>
                        <a14:foregroundMark x1="49026" y1="54445" x2="45724" y2="30229"/>
                        <a14:foregroundMark x1="49026" y1="59610" x2="35817" y2="27265"/>
                        <a14:foregroundMark x1="35817" y1="27265" x2="34632" y2="19729"/>
                        <a14:foregroundMark x1="46401" y1="44623" x2="30398" y2="14564"/>
                        <a14:foregroundMark x1="32684" y1="24386" x2="21084" y2="32345"/>
                        <a14:foregroundMark x1="21084" y1="32345" x2="13717" y2="41321"/>
                        <a14:foregroundMark x1="24217" y1="23370" x2="17019" y2="38103"/>
                        <a14:foregroundMark x1="17019" y1="38103" x2="19136" y2="54530"/>
                        <a14:foregroundMark x1="19136" y1="54530" x2="20237" y2="55715"/>
                        <a14:foregroundMark x1="26164" y1="33531" x2="26757" y2="60627"/>
                        <a14:foregroundMark x1="27773" y1="46909" x2="28789" y2="72396"/>
                        <a14:foregroundMark x1="73836" y1="36410" x2="73836" y2="65199"/>
                        <a14:foregroundMark x1="67316" y1="36749" x2="68332" y2="78577"/>
                        <a14:foregroundMark x1="69941" y1="22354" x2="71550" y2="47248"/>
                        <a14:foregroundMark x1="72227" y1="25995" x2="80525" y2="38019"/>
                        <a14:foregroundMark x1="80525" y1="38019" x2="83319" y2="45893"/>
                        <a14:foregroundMark x1="78747" y1="23709" x2="82388" y2="49534"/>
                        <a14:foregroundMark x1="17951" y1="76291" x2="26503" y2="86960"/>
                        <a14:foregroundMark x1="26503" y1="86960" x2="43776" y2="93649"/>
                        <a14:foregroundMark x1="1948" y1="46571" x2="3302" y2="61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7" y="5884724"/>
            <a:ext cx="841513" cy="841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7DB3B1-F005-43D8-BD4B-CEF522CD3B32}"/>
              </a:ext>
            </a:extLst>
          </p:cNvPr>
          <p:cNvSpPr txBox="1"/>
          <p:nvPr/>
        </p:nvSpPr>
        <p:spPr>
          <a:xfrm>
            <a:off x="1048647" y="6351887"/>
            <a:ext cx="59017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chemeClr val="bg2"/>
                </a:solidFill>
              </a:rPr>
              <a:t>Bảo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hiểm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xã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>
                <a:solidFill>
                  <a:schemeClr val="bg2"/>
                </a:solidFill>
              </a:rPr>
              <a:t>hội</a:t>
            </a:r>
            <a:r>
              <a:rPr lang="en-US" sz="2500" b="1" dirty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Quận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Bình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r>
              <a:rPr lang="en-US" sz="2500" b="1" dirty="0" err="1" smtClean="0">
                <a:solidFill>
                  <a:schemeClr val="bg2"/>
                </a:solidFill>
              </a:rPr>
              <a:t>Thạnh</a:t>
            </a:r>
            <a:r>
              <a:rPr lang="en-US" sz="2500" b="1" dirty="0" smtClean="0">
                <a:solidFill>
                  <a:schemeClr val="bg2"/>
                </a:solidFill>
              </a:rPr>
              <a:t> </a:t>
            </a:r>
            <a:endParaRPr lang="en-US" sz="25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7206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</TotalTime>
  <Words>1269</Words>
  <Application>Microsoft Office PowerPoint</Application>
  <PresentationFormat>Custom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Quan Thinh</dc:creator>
  <cp:lastModifiedBy>Windows User</cp:lastModifiedBy>
  <cp:revision>5</cp:revision>
  <dcterms:created xsi:type="dcterms:W3CDTF">2021-03-08T07:52:16Z</dcterms:created>
  <dcterms:modified xsi:type="dcterms:W3CDTF">2021-03-31T03:43:06Z</dcterms:modified>
</cp:coreProperties>
</file>