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34"/>
  </p:notesMasterIdLst>
  <p:sldIdLst>
    <p:sldId id="425" r:id="rId4"/>
    <p:sldId id="266" r:id="rId5"/>
    <p:sldId id="322" r:id="rId6"/>
    <p:sldId id="413" r:id="rId7"/>
    <p:sldId id="412" r:id="rId8"/>
    <p:sldId id="327" r:id="rId9"/>
    <p:sldId id="400" r:id="rId10"/>
    <p:sldId id="401" r:id="rId11"/>
    <p:sldId id="422" r:id="rId12"/>
    <p:sldId id="329" r:id="rId13"/>
    <p:sldId id="390" r:id="rId14"/>
    <p:sldId id="426" r:id="rId15"/>
    <p:sldId id="415" r:id="rId16"/>
    <p:sldId id="417" r:id="rId17"/>
    <p:sldId id="382" r:id="rId18"/>
    <p:sldId id="332" r:id="rId19"/>
    <p:sldId id="379" r:id="rId20"/>
    <p:sldId id="407" r:id="rId21"/>
    <p:sldId id="424" r:id="rId22"/>
    <p:sldId id="411" r:id="rId23"/>
    <p:sldId id="409" r:id="rId24"/>
    <p:sldId id="410" r:id="rId25"/>
    <p:sldId id="408" r:id="rId26"/>
    <p:sldId id="392" r:id="rId27"/>
    <p:sldId id="418" r:id="rId28"/>
    <p:sldId id="419" r:id="rId29"/>
    <p:sldId id="423" r:id="rId30"/>
    <p:sldId id="259" r:id="rId31"/>
    <p:sldId id="378" r:id="rId32"/>
    <p:sldId id="312" r:id="rId33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3300"/>
    <a:srgbClr val="FFFFCC"/>
    <a:srgbClr val="CCECFF"/>
    <a:srgbClr val="FFFFFF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7" autoAdjust="0"/>
    <p:restoredTop sz="94660"/>
  </p:normalViewPr>
  <p:slideViewPr>
    <p:cSldViewPr>
      <p:cViewPr varScale="1">
        <p:scale>
          <a:sx n="66" d="100"/>
          <a:sy n="66" d="100"/>
        </p:scale>
        <p:origin x="14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1E7522B-FB4C-4596-B2D4-1692EE0880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A8235A-E0B5-45F5-BD00-EF75EEBFBDD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16A1008F-E2D0-4B78-9879-E58B8D6FD3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07D7E8-3C38-4974-B829-35C13F1DB04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360D64F-D7B5-4FC5-BDE5-B21FFE7563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F35D0FF-B6F6-4C7F-B869-047B06AD4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D89C9EF-5005-46EE-BA70-21B84FE82CF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3964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87D520-205A-4B89-9183-00D74731C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C25AD6-7A5F-409E-99A5-302DE3B5DE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27B69A-8B4C-43BC-AFF8-212F00A10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9C4-2258-4B6B-9785-B65E4547F2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89538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5F534-A1C3-453C-8609-ABFD96EEA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B36B8-C079-4D1A-91B6-B9EFE39BE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BB6154-F505-4E95-873A-084F4CA36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99CCD1-E2D5-4777-9A16-1F6B3AA5D72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980015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2EA56-4070-4DD0-9FAE-DC2AC3EF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99725A-6FAA-4200-A53F-DFB606C86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D04A15-D4DC-43F2-9FE8-300C86CD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D9A19-BEB5-428A-8824-87E2F0671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691239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17E1E2F-B089-4B52-A6D7-65B1AC74C2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9F23829-A129-4871-A0B2-9AD9A473F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1" lang="vi-VN" altLang="vi-VN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89317FC5-5AE0-4BBA-A325-414B205FCE0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kumimoji="1" lang="vi-VN" altLang="vi-VN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58339B9-5A53-4ED9-B8B5-8F5E1ABCE8BB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050CF27-9EC1-4A8B-A71E-7FA2351821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1F3AE7C1-660C-422F-943E-8900DF5F6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276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vi-VN" noProof="0"/>
              <a:t>Click to edit Master subtitle style</a:t>
            </a:r>
          </a:p>
        </p:txBody>
      </p:sp>
      <p:sp>
        <p:nvSpPr>
          <p:cNvPr id="2766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vi-VN" noProof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0B88D3-DCDC-49FD-A9AD-676600B2405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D0025-7ACB-45E1-B4FC-115873D50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FF0A7-A260-443C-8908-6A31234B1C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2EE110B2-6C2E-445F-BDF9-B73C84F593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467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06B3B2F-7899-44BA-9B7A-236F01336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85F141E-6535-48EE-A292-C019F02F8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98C8ECF-E987-47CB-ABA4-1A593D4DB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677C6-9214-4A1D-A591-8ED6DE97031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2005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58BB5BB-40EF-43BD-A516-19AF05ED3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FA8D703-E558-4ED4-BF60-6D73333C89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6BB7C37-DB2A-4E0C-8F5E-324C1C2E1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E6912-51F4-4EEB-8C4A-65191E8392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44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CBE34FC-A8CB-4890-85A8-6A8AB0B55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BF3950-49F1-4E22-829F-6A2D8BB35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E9E3702-9D8B-42A9-8324-6C879AB39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99FDE-2597-4B38-8E21-002988FC27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34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2C343A9-3D57-44D1-95E2-B6C5EF9A0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B1DB6F3-8A6C-40CE-B3B1-4BB1B1B41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B12F466-1D64-4375-948E-C6367B002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7CE7-665E-406E-80BA-BE77887567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877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67CF2BE-13C5-4308-A5C1-D22BF176DC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2FA03E8-7FB9-4706-9E9E-124D36445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631E7D6-11EC-427C-96E7-6F3259929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DD990-D53F-459F-8467-C3366305AC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6532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5C445E61-B558-4319-9DB9-42955A364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1BE6909-E9C4-4007-BDC2-EE6FB0B3DE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6306084-2C47-482C-87CD-7AD2E395E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FDE11-5B11-45F4-8FA8-BB4F0F5EF4F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09340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ABF52FF-2395-41C7-83AA-BD3A28053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2255171-5931-4638-A33F-D84E73A9ED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EE657F4E-B1D3-4CAA-AE25-DC5AD24D8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3B097-9F87-4918-BC09-9B0FE2C321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824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9CF822-531B-4990-B3CE-01D1F0993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42DBA0-DDD9-488F-806B-AD509A466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40321-8AE3-4D7A-9B40-5DD89CC94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B612-9F0A-4C08-9C2C-744183EC2F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26783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5C6387F-EC40-4649-B88C-BBD6EF000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F838C1A-2F02-4573-BA64-CF8F673EE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90BFE16-6C97-4F9E-B0DA-EEDC927E8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D4D0A-EE5A-4765-B347-142D63B61A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540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24DDAB5-9F9C-4813-8B0A-FEB50C8FB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85ADA2-C009-45D4-A687-3BDFF22264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F76BA42-89BC-475E-960A-F3D4D1A3D1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E1C2D-5948-4B7E-AAF8-3025FB088EB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0556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75CDC45-4B48-4EA9-BB59-B928C5601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B61FEEE-56CB-49F8-93E5-18A1DA58C1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70269FE-C1ED-4BAC-8D91-6A3B4DB9EE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23B07-E685-429B-BC13-4092F7C391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1768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9C06980-A277-47D2-9A16-CA0612E6D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6C0C6106-99EA-489A-BDD1-57A47D3DF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32D4B90-A8FE-4F83-9FBF-72EC7FFD6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0C37398-52B7-4B74-8EF2-08BA9D945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395E554-E9CA-410E-82CC-FC8EDE360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013A5-CE31-402E-995A-025F00852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549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EB265-9539-4D48-881C-38A2DDC84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2B068A-19BB-4A42-AEAC-60ECBBC1F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11CCF2-D2C9-45D5-BF2F-B0969665C3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C6D29-9182-41EA-A368-AC4869246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595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9851B6-54AB-463A-A648-C3BA2F81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3F6CC8-820A-4B36-BD2E-AF29C4E81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76C081-0F41-4159-9C1D-CEC5512FB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F6BAD-15C0-44D9-996F-6AECC86A3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83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6B16-0D33-4330-9ADF-EACBC2FAC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7E4F9E-DBD4-4792-9292-42C814DC6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EB15F3-0A73-4516-A0DF-052044525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2C2D8-CD81-47B0-9A1E-5869309E9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815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26DC6C-5E33-4184-BAF5-0823C31A9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4AA592-01D9-46EC-A953-2CA973A785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9EB1ADE-8930-4A62-8B52-85189586F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EFE3F-B362-4670-8A3B-84B009192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969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025610-8E25-4195-9DFF-47B18FF38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4FE6FD-C50A-490F-BFF9-D53A51879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1D9A38-0225-45E0-97C7-E9ECD118E2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54DCC-669B-46FB-A4FB-1F61AF644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489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FA06EA-7ED8-4707-8497-0E78EDF0B4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EC2A51-C74E-4490-86C8-22DC32D9D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DEDA1-B271-4653-A4DB-806D7D0E1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4BAB5-B1E4-43CD-A60B-8E0E13DF9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23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E26231-53DC-4F69-884D-53C2A99D6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9F021F-077C-479C-9465-63EE4DC00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F1635-6B9D-4048-BDC5-A61AC5A1F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E8684-7A56-4B47-9180-879146BF21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1038412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06843F-3A33-4B25-B365-A71C7E8AF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411BA-B7EC-4DE1-81A8-7BC50CDEB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A061B-0814-4F4B-9BAE-DF7459D6B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23468-C322-405C-A732-49A66380C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898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91CBE-C26D-4C6E-A90E-172B1429D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945EAC-B10B-4DD3-8506-EB6BC431A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DC7B1-2A50-41FF-B40A-ABADC2F6D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A0F23-B728-4C52-A025-A6E741DC5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811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CB4FC8-E7B2-4F85-955E-2CCA8546C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F3C310-A79D-4909-A6D0-D9B671C5C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6E642-40CD-4483-940D-DAD434876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4408A-7398-437D-B8C8-9DF44A374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20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457BE-944F-462D-88EE-2FF0984B3B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0974F-0BA0-402D-98EC-9D0253A6B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67BA4-1917-4FE2-901F-415ADE753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2F12C-6BD0-421E-9D0E-93EA2ABC8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077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7B7E3D-D866-456C-86B2-7162DAD8A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58B30F-1271-47F7-AC0D-99A64EA029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403A0-22C7-42F0-968A-169617A1C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9DC5C-7C6D-4560-8D73-703BDA493B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5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AF595-F3C1-44E6-8A11-B739ABC9B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8E775-0693-4AE8-8235-D36D9B41D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AD58B-60F1-44DD-BA83-16EFA4587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9F15F-1A3F-4496-8022-510531F7C8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879055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8663F5-2CBC-4842-B438-2666FE826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CB68F7-30E8-4E75-BAF1-F7AA1DC6D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BBCBF5-95CE-4515-9FC6-C4F327474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544BE-E295-4B2D-98C6-7D7E0658E9B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70769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9623AD1-8A8E-4B34-867E-D3D62D42C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B8140-AB7D-428E-8CA9-3067822B8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86B2DF-16AE-4999-B89C-02B27B573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06B6-5874-46CE-A727-7705745571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309821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06283D-041C-495D-8379-044B9A1AF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D6B64B-9739-4A35-ADDE-51B639FC8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B4323B-0027-4D44-9F1C-1C5E99C59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12DF2-EC10-416A-96B2-99A0C42630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55631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900AD-60C0-48A3-8330-C3C039F9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028B1-AD5E-4E0F-B12C-E1BFAA977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51530-EC96-4092-8E56-D806FD3CB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46660-4F74-4690-844D-C1D05C0E17C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84997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909340-7A5D-476E-8144-D97EDD1C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52479-8436-43B0-A4C4-217D3903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1EC6B-D386-4815-8EC6-BD588A7E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B1088-FD98-44B0-8F7D-2E899D023D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37964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395E20-D423-4499-80A1-277617238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5D11080-3088-43CC-8F09-6489AA8DC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DDC09F-AB5D-4306-AC5A-8FECF6B495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3BE263-7D55-4643-95EF-C8D8416FF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7FE92C-9ADC-4D5D-B081-365BCBCFF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0D1CE33C-5EFB-4876-A1A1-01F65229546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DD189A0E-F321-4011-ADBD-189040FC98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056" name="Group 3">
              <a:extLst>
                <a:ext uri="{FF2B5EF4-FFF2-40B4-BE49-F238E27FC236}">
                  <a16:creationId xmlns:a16="http://schemas.microsoft.com/office/drawing/2014/main" id="{CB40B3FB-F217-4292-B24D-5204D83C7EC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2060" name="Rectangle 4">
                <a:extLst>
                  <a:ext uri="{FF2B5EF4-FFF2-40B4-BE49-F238E27FC236}">
                    <a16:creationId xmlns:a16="http://schemas.microsoft.com/office/drawing/2014/main" id="{B93F9096-89FD-4B27-98CA-F02F139E8A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2061" name="Freeform 5">
                <a:extLst>
                  <a:ext uri="{FF2B5EF4-FFF2-40B4-BE49-F238E27FC236}">
                    <a16:creationId xmlns:a16="http://schemas.microsoft.com/office/drawing/2014/main" id="{9765E9B8-63CE-4027-8CD3-1A7D4F20DF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vi-VN"/>
              </a:p>
            </p:txBody>
          </p:sp>
        </p:grpSp>
        <p:grpSp>
          <p:nvGrpSpPr>
            <p:cNvPr id="2057" name="Group 6">
              <a:extLst>
                <a:ext uri="{FF2B5EF4-FFF2-40B4-BE49-F238E27FC236}">
                  <a16:creationId xmlns:a16="http://schemas.microsoft.com/office/drawing/2014/main" id="{C96D9FA1-D7A1-4405-8219-6F15CB487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2058" name="AutoShape 7">
                <a:extLst>
                  <a:ext uri="{FF2B5EF4-FFF2-40B4-BE49-F238E27FC236}">
                    <a16:creationId xmlns:a16="http://schemas.microsoft.com/office/drawing/2014/main" id="{3F7D1A9E-49C5-4D94-A9F6-9B52ABCC9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2059" name="AutoShape 8">
                <a:extLst>
                  <a:ext uri="{FF2B5EF4-FFF2-40B4-BE49-F238E27FC236}">
                    <a16:creationId xmlns:a16="http://schemas.microsoft.com/office/drawing/2014/main" id="{C905D9F1-B5E8-439B-9861-132AFBE35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</p:grpSp>
      <p:sp>
        <p:nvSpPr>
          <p:cNvPr id="2051" name="AutoShape 9">
            <a:extLst>
              <a:ext uri="{FF2B5EF4-FFF2-40B4-BE49-F238E27FC236}">
                <a16:creationId xmlns:a16="http://schemas.microsoft.com/office/drawing/2014/main" id="{1E4AFE12-5986-44E4-9B84-DC791F707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2" name="Rectangle 10">
            <a:extLst>
              <a:ext uri="{FF2B5EF4-FFF2-40B4-BE49-F238E27FC236}">
                <a16:creationId xmlns:a16="http://schemas.microsoft.com/office/drawing/2014/main" id="{A284FC78-4138-4977-A846-6E1DABC0A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6DE6BA4E-3180-4769-822F-C1D225C2E5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A5D2585F-795E-4A12-91E8-D8AB8D9C05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582A8BE5-1E29-4874-AEEB-B8DA66262F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3B8EE201-65F5-4E81-9A3D-50187DA61966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DD16C97-3ADF-4AC3-8DDF-3DAED38E8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4AEBD2-F743-4286-93A0-9B2C5782E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5956" name="Rectangle 4">
            <a:extLst>
              <a:ext uri="{FF2B5EF4-FFF2-40B4-BE49-F238E27FC236}">
                <a16:creationId xmlns:a16="http://schemas.microsoft.com/office/drawing/2014/main" id="{6D1276D9-6607-4A65-B753-B895BE9016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5957" name="Rectangle 5">
            <a:extLst>
              <a:ext uri="{FF2B5EF4-FFF2-40B4-BE49-F238E27FC236}">
                <a16:creationId xmlns:a16="http://schemas.microsoft.com/office/drawing/2014/main" id="{1E897318-90A3-459D-8E5B-05F5059573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5958" name="Rectangle 6">
            <a:extLst>
              <a:ext uri="{FF2B5EF4-FFF2-40B4-BE49-F238E27FC236}">
                <a16:creationId xmlns:a16="http://schemas.microsoft.com/office/drawing/2014/main" id="{6888BF7D-9592-49FE-8176-552BC99D63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C62447F3-573A-41FD-B8DE-E1CA6264A28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9" name="Freeform 7">
            <a:extLst>
              <a:ext uri="{FF2B5EF4-FFF2-40B4-BE49-F238E27FC236}">
                <a16:creationId xmlns:a16="http://schemas.microsoft.com/office/drawing/2014/main" id="{ECADED55-1D79-4D6E-9EC2-4FB57B2A2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A19CC3C8-DF46-4C2E-AE94-C078885CA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blumen-pflanzen11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22788"/>
            <a:ext cx="18288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lumen-pflanzen111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5850"/>
            <a:ext cx="18288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3341" y="367950"/>
            <a:ext cx="5638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CÔNG NGHỆ 7</a:t>
            </a:r>
            <a:endParaRPr lang="en-US" altLang="en-US" sz="40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Arc 6"/>
          <p:cNvSpPr>
            <a:spLocks/>
          </p:cNvSpPr>
          <p:nvPr/>
        </p:nvSpPr>
        <p:spPr bwMode="hidden">
          <a:xfrm>
            <a:off x="8247064" y="1165225"/>
            <a:ext cx="511175" cy="623888"/>
          </a:xfrm>
          <a:custGeom>
            <a:avLst/>
            <a:gdLst>
              <a:gd name="T0" fmla="*/ 0 w 34812"/>
              <a:gd name="T1" fmla="*/ 131147971 h 22305"/>
              <a:gd name="T2" fmla="*/ 110182646 w 34812"/>
              <a:gd name="T3" fmla="*/ 648327012 h 22305"/>
              <a:gd name="T4" fmla="*/ 41830170 w 34812"/>
              <a:gd name="T5" fmla="*/ 627835403 h 2230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812" h="22305" fill="none" extrusionOk="0">
                <a:moveTo>
                  <a:pt x="-1" y="4511"/>
                </a:moveTo>
                <a:cubicBezTo>
                  <a:pt x="3783" y="1586"/>
                  <a:pt x="8429" y="-1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</a:path>
              <a:path w="34812" h="22305" stroke="0" extrusionOk="0">
                <a:moveTo>
                  <a:pt x="-1" y="4511"/>
                </a:moveTo>
                <a:cubicBezTo>
                  <a:pt x="3783" y="1586"/>
                  <a:pt x="8429" y="-1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  <a:lnTo>
                  <a:pt x="13212" y="21600"/>
                </a:lnTo>
                <a:lnTo>
                  <a:pt x="-1" y="4511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Freeform 7"/>
          <p:cNvSpPr>
            <a:spLocks/>
          </p:cNvSpPr>
          <p:nvPr/>
        </p:nvSpPr>
        <p:spPr bwMode="hidden">
          <a:xfrm>
            <a:off x="8739188" y="1454151"/>
            <a:ext cx="360362" cy="417513"/>
          </a:xfrm>
          <a:custGeom>
            <a:avLst/>
            <a:gdLst>
              <a:gd name="T0" fmla="*/ 0 w 776"/>
              <a:gd name="T1" fmla="*/ 468611972 h 2368"/>
              <a:gd name="T2" fmla="*/ 2147483646 w 776"/>
              <a:gd name="T3" fmla="*/ 117152949 h 2368"/>
              <a:gd name="T4" fmla="*/ 2147483646 w 776"/>
              <a:gd name="T5" fmla="*/ 1171498634 h 2368"/>
              <a:gd name="T6" fmla="*/ 2147483646 w 776"/>
              <a:gd name="T7" fmla="*/ 1171498634 h 2368"/>
              <a:gd name="T8" fmla="*/ 2147483646 w 776"/>
              <a:gd name="T9" fmla="*/ 2147483646 h 2368"/>
              <a:gd name="T10" fmla="*/ 2147483646 w 776"/>
              <a:gd name="T11" fmla="*/ 2147483646 h 2368"/>
              <a:gd name="T12" fmla="*/ 2147483646 w 776"/>
              <a:gd name="T13" fmla="*/ 2147483646 h 2368"/>
              <a:gd name="T14" fmla="*/ 2147483646 w 776"/>
              <a:gd name="T15" fmla="*/ 2147483646 h 2368"/>
              <a:gd name="T16" fmla="*/ 2147483646 w 776"/>
              <a:gd name="T17" fmla="*/ 2147483646 h 2368"/>
              <a:gd name="T18" fmla="*/ 2147483646 w 776"/>
              <a:gd name="T19" fmla="*/ 2147483646 h 2368"/>
              <a:gd name="T20" fmla="*/ 2147483646 w 776"/>
              <a:gd name="T21" fmla="*/ 2147483646 h 2368"/>
              <a:gd name="T22" fmla="*/ 2147483646 w 776"/>
              <a:gd name="T23" fmla="*/ 2147483646 h 2368"/>
              <a:gd name="T24" fmla="*/ 2147483646 w 776"/>
              <a:gd name="T25" fmla="*/ 2147483646 h 2368"/>
              <a:gd name="T26" fmla="*/ 2147483646 w 776"/>
              <a:gd name="T27" fmla="*/ 2147483646 h 2368"/>
              <a:gd name="T28" fmla="*/ 2147483646 w 776"/>
              <a:gd name="T29" fmla="*/ 2147483646 h 2368"/>
              <a:gd name="T30" fmla="*/ 2147483646 w 776"/>
              <a:gd name="T31" fmla="*/ 2147483646 h 2368"/>
              <a:gd name="T32" fmla="*/ 2147483646 w 776"/>
              <a:gd name="T33" fmla="*/ 2147483646 h 2368"/>
              <a:gd name="T34" fmla="*/ 2147483646 w 776"/>
              <a:gd name="T35" fmla="*/ 2147483646 h 2368"/>
              <a:gd name="T36" fmla="*/ 2147483646 w 776"/>
              <a:gd name="T37" fmla="*/ 2147483646 h 2368"/>
              <a:gd name="T38" fmla="*/ 2147483646 w 776"/>
              <a:gd name="T39" fmla="*/ 2147483646 h 2368"/>
              <a:gd name="T40" fmla="*/ 2147483646 w 776"/>
              <a:gd name="T41" fmla="*/ 2147483646 h 2368"/>
              <a:gd name="T42" fmla="*/ 2147483646 w 776"/>
              <a:gd name="T43" fmla="*/ 2147483646 h 2368"/>
              <a:gd name="T44" fmla="*/ 2147483646 w 776"/>
              <a:gd name="T45" fmla="*/ 2147483646 h 2368"/>
              <a:gd name="T46" fmla="*/ 2147483646 w 776"/>
              <a:gd name="T47" fmla="*/ 2147483646 h 236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6" h="2368">
                <a:moveTo>
                  <a:pt x="0" y="64"/>
                </a:moveTo>
                <a:cubicBezTo>
                  <a:pt x="112" y="32"/>
                  <a:pt x="224" y="0"/>
                  <a:pt x="240" y="16"/>
                </a:cubicBezTo>
                <a:cubicBezTo>
                  <a:pt x="256" y="32"/>
                  <a:pt x="80" y="136"/>
                  <a:pt x="96" y="160"/>
                </a:cubicBezTo>
                <a:cubicBezTo>
                  <a:pt x="112" y="184"/>
                  <a:pt x="320" y="136"/>
                  <a:pt x="336" y="160"/>
                </a:cubicBezTo>
                <a:cubicBezTo>
                  <a:pt x="352" y="184"/>
                  <a:pt x="184" y="272"/>
                  <a:pt x="192" y="304"/>
                </a:cubicBezTo>
                <a:cubicBezTo>
                  <a:pt x="200" y="336"/>
                  <a:pt x="368" y="328"/>
                  <a:pt x="384" y="352"/>
                </a:cubicBezTo>
                <a:cubicBezTo>
                  <a:pt x="400" y="376"/>
                  <a:pt x="272" y="424"/>
                  <a:pt x="288" y="448"/>
                </a:cubicBezTo>
                <a:cubicBezTo>
                  <a:pt x="304" y="472"/>
                  <a:pt x="464" y="472"/>
                  <a:pt x="480" y="496"/>
                </a:cubicBezTo>
                <a:cubicBezTo>
                  <a:pt x="496" y="520"/>
                  <a:pt x="376" y="568"/>
                  <a:pt x="384" y="592"/>
                </a:cubicBezTo>
                <a:cubicBezTo>
                  <a:pt x="392" y="616"/>
                  <a:pt x="512" y="616"/>
                  <a:pt x="528" y="640"/>
                </a:cubicBezTo>
                <a:cubicBezTo>
                  <a:pt x="544" y="664"/>
                  <a:pt x="472" y="704"/>
                  <a:pt x="480" y="736"/>
                </a:cubicBezTo>
                <a:cubicBezTo>
                  <a:pt x="488" y="768"/>
                  <a:pt x="560" y="800"/>
                  <a:pt x="576" y="832"/>
                </a:cubicBezTo>
                <a:cubicBezTo>
                  <a:pt x="592" y="864"/>
                  <a:pt x="560" y="888"/>
                  <a:pt x="576" y="928"/>
                </a:cubicBezTo>
                <a:cubicBezTo>
                  <a:pt x="592" y="968"/>
                  <a:pt x="664" y="1024"/>
                  <a:pt x="672" y="1072"/>
                </a:cubicBezTo>
                <a:cubicBezTo>
                  <a:pt x="680" y="1120"/>
                  <a:pt x="616" y="1176"/>
                  <a:pt x="624" y="1216"/>
                </a:cubicBezTo>
                <a:cubicBezTo>
                  <a:pt x="632" y="1256"/>
                  <a:pt x="712" y="1272"/>
                  <a:pt x="720" y="1312"/>
                </a:cubicBezTo>
                <a:cubicBezTo>
                  <a:pt x="728" y="1352"/>
                  <a:pt x="672" y="1408"/>
                  <a:pt x="672" y="1456"/>
                </a:cubicBezTo>
                <a:cubicBezTo>
                  <a:pt x="672" y="1504"/>
                  <a:pt x="720" y="1560"/>
                  <a:pt x="720" y="1600"/>
                </a:cubicBezTo>
                <a:cubicBezTo>
                  <a:pt x="720" y="1640"/>
                  <a:pt x="664" y="1656"/>
                  <a:pt x="672" y="1696"/>
                </a:cubicBezTo>
                <a:cubicBezTo>
                  <a:pt x="680" y="1736"/>
                  <a:pt x="760" y="1792"/>
                  <a:pt x="768" y="1840"/>
                </a:cubicBezTo>
                <a:cubicBezTo>
                  <a:pt x="776" y="1888"/>
                  <a:pt x="720" y="1928"/>
                  <a:pt x="720" y="1984"/>
                </a:cubicBezTo>
                <a:cubicBezTo>
                  <a:pt x="720" y="2040"/>
                  <a:pt x="768" y="2136"/>
                  <a:pt x="768" y="2176"/>
                </a:cubicBezTo>
                <a:cubicBezTo>
                  <a:pt x="768" y="2216"/>
                  <a:pt x="720" y="2192"/>
                  <a:pt x="720" y="2224"/>
                </a:cubicBezTo>
                <a:cubicBezTo>
                  <a:pt x="720" y="2256"/>
                  <a:pt x="744" y="2312"/>
                  <a:pt x="768" y="2368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7543800" y="571500"/>
            <a:ext cx="1600200" cy="1657350"/>
            <a:chOff x="3115" y="0"/>
            <a:chExt cx="2170" cy="2486"/>
          </a:xfrm>
        </p:grpSpPr>
        <p:grpSp>
          <p:nvGrpSpPr>
            <p:cNvPr id="2602" name="Group 9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73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73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603" name="Group 1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732" name="Oval 1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733" name="Oval 1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604" name="Group 1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730" name="Oval 1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731" name="Oval 1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605" name="Group 18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606" name="Group 1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728" name="Oval 20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  <p:sp>
              <p:nvSpPr>
                <p:cNvPr id="2729" name="Oval 21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</p:grpSp>
          <p:grpSp>
            <p:nvGrpSpPr>
              <p:cNvPr id="2607" name="Group 22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630" name="Group 23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726" name="Freeform 2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27" name="Freeform 2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1" name="Group 26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724" name="Freeform 2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25" name="Freeform 2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2" name="Group 29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722" name="Freeform 3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23" name="Freeform 3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3" name="Group 32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720" name="Freeform 3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21" name="Freeform 3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4" name="Group 35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718" name="Freeform 3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9" name="Freeform 3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5" name="Group 38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716" name="Freeform 3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7" name="Freeform 4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6" name="Group 41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714" name="Freeform 4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5" name="Freeform 4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7" name="Group 44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712" name="Freeform 4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3" name="Freeform 4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8" name="Group 4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710" name="Freeform 4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1" name="Freeform 4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9" name="Group 5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708" name="Freeform 5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9" name="Freeform 5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0" name="Group 53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706" name="Freeform 5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7" name="Freeform 5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1" name="Group 56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704" name="Freeform 5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5" name="Freeform 5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2" name="Group 59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702" name="Freeform 6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3" name="Freeform 6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3" name="Group 62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700" name="Freeform 6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1" name="Freeform 6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4" name="Group 65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698" name="Freeform 6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9" name="Freeform 6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5" name="Group 6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696" name="Freeform 6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7" name="Freeform 7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5 w 1769"/>
                      <a:gd name="T11" fmla="*/ 4 h 791"/>
                      <a:gd name="T12" fmla="*/ 5 w 1769"/>
                      <a:gd name="T13" fmla="*/ 3 h 791"/>
                      <a:gd name="T14" fmla="*/ 4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6" name="Group 71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694" name="Freeform 7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5" name="Freeform 7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6 w 1769"/>
                      <a:gd name="T11" fmla="*/ 4 h 791"/>
                      <a:gd name="T12" fmla="*/ 5 w 1769"/>
                      <a:gd name="T13" fmla="*/ 3 h 791"/>
                      <a:gd name="T14" fmla="*/ 5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7" name="Group 74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692" name="Freeform 7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6 w 2736"/>
                      <a:gd name="T3" fmla="*/ 13 h 504"/>
                      <a:gd name="T4" fmla="*/ 115 w 2736"/>
                      <a:gd name="T5" fmla="*/ 2 h 504"/>
                      <a:gd name="T6" fmla="*/ 178 w 2736"/>
                      <a:gd name="T7" fmla="*/ 2 h 504"/>
                      <a:gd name="T8" fmla="*/ 177 w 2736"/>
                      <a:gd name="T9" fmla="*/ 8 h 504"/>
                      <a:gd name="T10" fmla="*/ 115 w 2736"/>
                      <a:gd name="T11" fmla="*/ 8 h 504"/>
                      <a:gd name="T12" fmla="*/ 43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3" name="Freeform 7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8 w 1769"/>
                      <a:gd name="T3" fmla="*/ 4 h 791"/>
                      <a:gd name="T4" fmla="*/ 43 w 1769"/>
                      <a:gd name="T5" fmla="*/ 15 h 791"/>
                      <a:gd name="T6" fmla="*/ 60 w 1769"/>
                      <a:gd name="T7" fmla="*/ 34 h 791"/>
                      <a:gd name="T8" fmla="*/ 65 w 1769"/>
                      <a:gd name="T9" fmla="*/ 47 h 791"/>
                      <a:gd name="T10" fmla="*/ 63 w 1769"/>
                      <a:gd name="T11" fmla="*/ 62 h 791"/>
                      <a:gd name="T12" fmla="*/ 59 w 1769"/>
                      <a:gd name="T13" fmla="*/ 49 h 791"/>
                      <a:gd name="T14" fmla="*/ 52 w 1769"/>
                      <a:gd name="T15" fmla="*/ 35 h 791"/>
                      <a:gd name="T16" fmla="*/ 41 w 1769"/>
                      <a:gd name="T17" fmla="*/ 23 h 791"/>
                      <a:gd name="T18" fmla="*/ 22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8" name="Group 7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690" name="Freeform 7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0 w 2736"/>
                      <a:gd name="T3" fmla="*/ 13 h 504"/>
                      <a:gd name="T4" fmla="*/ 104 w 2736"/>
                      <a:gd name="T5" fmla="*/ 2 h 504"/>
                      <a:gd name="T6" fmla="*/ 159 w 2736"/>
                      <a:gd name="T7" fmla="*/ 2 h 504"/>
                      <a:gd name="T8" fmla="*/ 159 w 2736"/>
                      <a:gd name="T9" fmla="*/ 8 h 504"/>
                      <a:gd name="T10" fmla="*/ 103 w 2736"/>
                      <a:gd name="T11" fmla="*/ 8 h 504"/>
                      <a:gd name="T12" fmla="*/ 38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1" name="Freeform 7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4 h 791"/>
                      <a:gd name="T4" fmla="*/ 39 w 1769"/>
                      <a:gd name="T5" fmla="*/ 15 h 791"/>
                      <a:gd name="T6" fmla="*/ 54 w 1769"/>
                      <a:gd name="T7" fmla="*/ 34 h 791"/>
                      <a:gd name="T8" fmla="*/ 59 w 1769"/>
                      <a:gd name="T9" fmla="*/ 47 h 791"/>
                      <a:gd name="T10" fmla="*/ 56 w 1769"/>
                      <a:gd name="T11" fmla="*/ 62 h 791"/>
                      <a:gd name="T12" fmla="*/ 53 w 1769"/>
                      <a:gd name="T13" fmla="*/ 49 h 791"/>
                      <a:gd name="T14" fmla="*/ 46 w 1769"/>
                      <a:gd name="T15" fmla="*/ 35 h 791"/>
                      <a:gd name="T16" fmla="*/ 37 w 1769"/>
                      <a:gd name="T17" fmla="*/ 23 h 791"/>
                      <a:gd name="T18" fmla="*/ 1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49" name="Group 80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688" name="Freeform 8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9" name="Freeform 8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0" name="Group 8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686" name="Freeform 8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7" name="Freeform 8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51" name="Freeform 86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1 h 504"/>
                    <a:gd name="T2" fmla="*/ 3 w 2736"/>
                    <a:gd name="T3" fmla="*/ 0 h 504"/>
                    <a:gd name="T4" fmla="*/ 6 w 2736"/>
                    <a:gd name="T5" fmla="*/ 0 h 504"/>
                    <a:gd name="T6" fmla="*/ 9 w 2736"/>
                    <a:gd name="T7" fmla="*/ 0 h 504"/>
                    <a:gd name="T8" fmla="*/ 9 w 2736"/>
                    <a:gd name="T9" fmla="*/ 0 h 504"/>
                    <a:gd name="T10" fmla="*/ 6 w 2736"/>
                    <a:gd name="T11" fmla="*/ 0 h 504"/>
                    <a:gd name="T12" fmla="*/ 2 w 2736"/>
                    <a:gd name="T13" fmla="*/ 0 h 504"/>
                    <a:gd name="T14" fmla="*/ 0 w 2736"/>
                    <a:gd name="T15" fmla="*/ 1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52" name="Freeform 87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1 w 1769"/>
                    <a:gd name="T3" fmla="*/ 0 h 791"/>
                    <a:gd name="T4" fmla="*/ 2 w 1769"/>
                    <a:gd name="T5" fmla="*/ 0 h 791"/>
                    <a:gd name="T6" fmla="*/ 3 w 1769"/>
                    <a:gd name="T7" fmla="*/ 1 h 791"/>
                    <a:gd name="T8" fmla="*/ 3 w 1769"/>
                    <a:gd name="T9" fmla="*/ 1 h 791"/>
                    <a:gd name="T10" fmla="*/ 3 w 1769"/>
                    <a:gd name="T11" fmla="*/ 1 h 791"/>
                    <a:gd name="T12" fmla="*/ 3 w 1769"/>
                    <a:gd name="T13" fmla="*/ 1 h 791"/>
                    <a:gd name="T14" fmla="*/ 3 w 1769"/>
                    <a:gd name="T15" fmla="*/ 1 h 791"/>
                    <a:gd name="T16" fmla="*/ 2 w 1769"/>
                    <a:gd name="T17" fmla="*/ 0 h 791"/>
                    <a:gd name="T18" fmla="*/ 1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653" name="Group 88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684" name="Freeform 89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0 w 2736"/>
                      <a:gd name="T3" fmla="*/ 8 h 504"/>
                      <a:gd name="T4" fmla="*/ 104 w 2736"/>
                      <a:gd name="T5" fmla="*/ 1 h 504"/>
                      <a:gd name="T6" fmla="*/ 160 w 2736"/>
                      <a:gd name="T7" fmla="*/ 1 h 504"/>
                      <a:gd name="T8" fmla="*/ 159 w 2736"/>
                      <a:gd name="T9" fmla="*/ 5 h 504"/>
                      <a:gd name="T10" fmla="*/ 103 w 2736"/>
                      <a:gd name="T11" fmla="*/ 5 h 504"/>
                      <a:gd name="T12" fmla="*/ 38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5" name="Freeform 90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3 h 791"/>
                      <a:gd name="T4" fmla="*/ 39 w 1769"/>
                      <a:gd name="T5" fmla="*/ 10 h 791"/>
                      <a:gd name="T6" fmla="*/ 54 w 1769"/>
                      <a:gd name="T7" fmla="*/ 21 h 791"/>
                      <a:gd name="T8" fmla="*/ 59 w 1769"/>
                      <a:gd name="T9" fmla="*/ 30 h 791"/>
                      <a:gd name="T10" fmla="*/ 56 w 1769"/>
                      <a:gd name="T11" fmla="*/ 38 h 791"/>
                      <a:gd name="T12" fmla="*/ 53 w 1769"/>
                      <a:gd name="T13" fmla="*/ 31 h 791"/>
                      <a:gd name="T14" fmla="*/ 46 w 1769"/>
                      <a:gd name="T15" fmla="*/ 22 h 791"/>
                      <a:gd name="T16" fmla="*/ 37 w 1769"/>
                      <a:gd name="T17" fmla="*/ 14 h 791"/>
                      <a:gd name="T18" fmla="*/ 19 w 1769"/>
                      <a:gd name="T19" fmla="*/ 7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4" name="Group 91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682" name="Freeform 92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65 w 2736"/>
                      <a:gd name="T3" fmla="*/ 26 h 504"/>
                      <a:gd name="T4" fmla="*/ 134 w 2736"/>
                      <a:gd name="T5" fmla="*/ 4 h 504"/>
                      <a:gd name="T6" fmla="*/ 206 w 2736"/>
                      <a:gd name="T7" fmla="*/ 4 h 504"/>
                      <a:gd name="T8" fmla="*/ 205 w 2736"/>
                      <a:gd name="T9" fmla="*/ 16 h 504"/>
                      <a:gd name="T10" fmla="*/ 133 w 2736"/>
                      <a:gd name="T11" fmla="*/ 16 h 504"/>
                      <a:gd name="T12" fmla="*/ 49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3" name="Freeform 93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1 w 1769"/>
                      <a:gd name="T3" fmla="*/ 9 h 791"/>
                      <a:gd name="T4" fmla="*/ 50 w 1769"/>
                      <a:gd name="T5" fmla="*/ 30 h 791"/>
                      <a:gd name="T6" fmla="*/ 69 w 1769"/>
                      <a:gd name="T7" fmla="*/ 66 h 791"/>
                      <a:gd name="T8" fmla="*/ 76 w 1769"/>
                      <a:gd name="T9" fmla="*/ 93 h 791"/>
                      <a:gd name="T10" fmla="*/ 73 w 1769"/>
                      <a:gd name="T11" fmla="*/ 120 h 791"/>
                      <a:gd name="T12" fmla="*/ 68 w 1769"/>
                      <a:gd name="T13" fmla="*/ 97 h 791"/>
                      <a:gd name="T14" fmla="*/ 60 w 1769"/>
                      <a:gd name="T15" fmla="*/ 70 h 791"/>
                      <a:gd name="T16" fmla="*/ 48 w 1769"/>
                      <a:gd name="T17" fmla="*/ 45 h 791"/>
                      <a:gd name="T18" fmla="*/ 25 w 1769"/>
                      <a:gd name="T19" fmla="*/ 23 h 791"/>
                      <a:gd name="T20" fmla="*/ 0 w 1769"/>
                      <a:gd name="T21" fmla="*/ 1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5" name="Group 94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680" name="Freeform 95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7 w 2736"/>
                      <a:gd name="T3" fmla="*/ 1 h 504"/>
                      <a:gd name="T4" fmla="*/ 75 w 2736"/>
                      <a:gd name="T5" fmla="*/ 0 h 504"/>
                      <a:gd name="T6" fmla="*/ 116 w 2736"/>
                      <a:gd name="T7" fmla="*/ 0 h 504"/>
                      <a:gd name="T8" fmla="*/ 115 w 2736"/>
                      <a:gd name="T9" fmla="*/ 1 h 504"/>
                      <a:gd name="T10" fmla="*/ 75 w 2736"/>
                      <a:gd name="T11" fmla="*/ 1 h 504"/>
                      <a:gd name="T12" fmla="*/ 2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1" name="Freeform 96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2 w 1769"/>
                      <a:gd name="T3" fmla="*/ 0 h 791"/>
                      <a:gd name="T4" fmla="*/ 28 w 1769"/>
                      <a:gd name="T5" fmla="*/ 1 h 791"/>
                      <a:gd name="T6" fmla="*/ 39 w 1769"/>
                      <a:gd name="T7" fmla="*/ 2 h 791"/>
                      <a:gd name="T8" fmla="*/ 43 w 1769"/>
                      <a:gd name="T9" fmla="*/ 3 h 791"/>
                      <a:gd name="T10" fmla="*/ 41 w 1769"/>
                      <a:gd name="T11" fmla="*/ 4 h 791"/>
                      <a:gd name="T12" fmla="*/ 38 w 1769"/>
                      <a:gd name="T13" fmla="*/ 3 h 791"/>
                      <a:gd name="T14" fmla="*/ 34 w 1769"/>
                      <a:gd name="T15" fmla="*/ 2 h 791"/>
                      <a:gd name="T16" fmla="*/ 27 w 1769"/>
                      <a:gd name="T17" fmla="*/ 2 h 791"/>
                      <a:gd name="T18" fmla="*/ 1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6" name="Group 9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678" name="Freeform 98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9" name="Freeform 99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7" name="Group 10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676" name="Freeform 10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71 w 2736"/>
                      <a:gd name="T3" fmla="*/ 40 h 504"/>
                      <a:gd name="T4" fmla="*/ 352 w 2736"/>
                      <a:gd name="T5" fmla="*/ 6 h 504"/>
                      <a:gd name="T6" fmla="*/ 542 w 2736"/>
                      <a:gd name="T7" fmla="*/ 6 h 504"/>
                      <a:gd name="T8" fmla="*/ 539 w 2736"/>
                      <a:gd name="T9" fmla="*/ 25 h 504"/>
                      <a:gd name="T10" fmla="*/ 349 w 2736"/>
                      <a:gd name="T11" fmla="*/ 25 h 504"/>
                      <a:gd name="T12" fmla="*/ 129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7" name="Freeform 10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5 w 1769"/>
                      <a:gd name="T3" fmla="*/ 14 h 791"/>
                      <a:gd name="T4" fmla="*/ 131 w 1769"/>
                      <a:gd name="T5" fmla="*/ 48 h 791"/>
                      <a:gd name="T6" fmla="*/ 182 w 1769"/>
                      <a:gd name="T7" fmla="*/ 103 h 791"/>
                      <a:gd name="T8" fmla="*/ 199 w 1769"/>
                      <a:gd name="T9" fmla="*/ 145 h 791"/>
                      <a:gd name="T10" fmla="*/ 191 w 1769"/>
                      <a:gd name="T11" fmla="*/ 187 h 791"/>
                      <a:gd name="T12" fmla="*/ 180 w 1769"/>
                      <a:gd name="T13" fmla="*/ 151 h 791"/>
                      <a:gd name="T14" fmla="*/ 157 w 1769"/>
                      <a:gd name="T15" fmla="*/ 108 h 791"/>
                      <a:gd name="T16" fmla="*/ 126 w 1769"/>
                      <a:gd name="T17" fmla="*/ 70 h 791"/>
                      <a:gd name="T18" fmla="*/ 66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8" name="Group 103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674" name="Freeform 104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08 h 504"/>
                      <a:gd name="T2" fmla="*/ 211 w 2736"/>
                      <a:gd name="T3" fmla="*/ 36 h 504"/>
                      <a:gd name="T4" fmla="*/ 435 w 2736"/>
                      <a:gd name="T5" fmla="*/ 5 h 504"/>
                      <a:gd name="T6" fmla="*/ 669 w 2736"/>
                      <a:gd name="T7" fmla="*/ 5 h 504"/>
                      <a:gd name="T8" fmla="*/ 665 w 2736"/>
                      <a:gd name="T9" fmla="*/ 22 h 504"/>
                      <a:gd name="T10" fmla="*/ 432 w 2736"/>
                      <a:gd name="T11" fmla="*/ 22 h 504"/>
                      <a:gd name="T12" fmla="*/ 160 w 2736"/>
                      <a:gd name="T13" fmla="*/ 62 h 504"/>
                      <a:gd name="T14" fmla="*/ 0 w 2736"/>
                      <a:gd name="T15" fmla="*/ 10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5" name="Freeform 105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8 w 1769"/>
                      <a:gd name="T3" fmla="*/ 12 h 791"/>
                      <a:gd name="T4" fmla="*/ 161 w 1769"/>
                      <a:gd name="T5" fmla="*/ 43 h 791"/>
                      <a:gd name="T6" fmla="*/ 225 w 1769"/>
                      <a:gd name="T7" fmla="*/ 92 h 791"/>
                      <a:gd name="T8" fmla="*/ 245 w 1769"/>
                      <a:gd name="T9" fmla="*/ 130 h 791"/>
                      <a:gd name="T10" fmla="*/ 236 w 1769"/>
                      <a:gd name="T11" fmla="*/ 169 h 791"/>
                      <a:gd name="T12" fmla="*/ 222 w 1769"/>
                      <a:gd name="T13" fmla="*/ 135 h 791"/>
                      <a:gd name="T14" fmla="*/ 194 w 1769"/>
                      <a:gd name="T15" fmla="*/ 97 h 791"/>
                      <a:gd name="T16" fmla="*/ 155 w 1769"/>
                      <a:gd name="T17" fmla="*/ 63 h 791"/>
                      <a:gd name="T18" fmla="*/ 81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59" name="Group 106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672" name="Freeform 107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3" name="Freeform 108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0" name="Group 109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670" name="Freeform 110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05 h 504"/>
                      <a:gd name="T2" fmla="*/ 189 w 2736"/>
                      <a:gd name="T3" fmla="*/ 35 h 504"/>
                      <a:gd name="T4" fmla="*/ 390 w 2736"/>
                      <a:gd name="T5" fmla="*/ 5 h 504"/>
                      <a:gd name="T6" fmla="*/ 600 w 2736"/>
                      <a:gd name="T7" fmla="*/ 5 h 504"/>
                      <a:gd name="T8" fmla="*/ 596 w 2736"/>
                      <a:gd name="T9" fmla="*/ 21 h 504"/>
                      <a:gd name="T10" fmla="*/ 387 w 2736"/>
                      <a:gd name="T11" fmla="*/ 21 h 504"/>
                      <a:gd name="T12" fmla="*/ 144 w 2736"/>
                      <a:gd name="T13" fmla="*/ 61 h 504"/>
                      <a:gd name="T14" fmla="*/ 0 w 2736"/>
                      <a:gd name="T15" fmla="*/ 10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1" name="Freeform 111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1 w 1769"/>
                      <a:gd name="T3" fmla="*/ 12 h 791"/>
                      <a:gd name="T4" fmla="*/ 145 w 1769"/>
                      <a:gd name="T5" fmla="*/ 42 h 791"/>
                      <a:gd name="T6" fmla="*/ 202 w 1769"/>
                      <a:gd name="T7" fmla="*/ 90 h 791"/>
                      <a:gd name="T8" fmla="*/ 220 w 1769"/>
                      <a:gd name="T9" fmla="*/ 127 h 791"/>
                      <a:gd name="T10" fmla="*/ 212 w 1769"/>
                      <a:gd name="T11" fmla="*/ 164 h 791"/>
                      <a:gd name="T12" fmla="*/ 199 w 1769"/>
                      <a:gd name="T13" fmla="*/ 132 h 791"/>
                      <a:gd name="T14" fmla="*/ 174 w 1769"/>
                      <a:gd name="T15" fmla="*/ 94 h 791"/>
                      <a:gd name="T16" fmla="*/ 139 w 1769"/>
                      <a:gd name="T17" fmla="*/ 62 h 791"/>
                      <a:gd name="T18" fmla="*/ 73 w 1769"/>
                      <a:gd name="T19" fmla="*/ 31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1" name="Group 112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668" name="Freeform 113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73 w 2736"/>
                      <a:gd name="T3" fmla="*/ 20 h 504"/>
                      <a:gd name="T4" fmla="*/ 356 w 2736"/>
                      <a:gd name="T5" fmla="*/ 3 h 504"/>
                      <a:gd name="T6" fmla="*/ 548 w 2736"/>
                      <a:gd name="T7" fmla="*/ 3 h 504"/>
                      <a:gd name="T8" fmla="*/ 545 w 2736"/>
                      <a:gd name="T9" fmla="*/ 12 h 504"/>
                      <a:gd name="T10" fmla="*/ 353 w 2736"/>
                      <a:gd name="T11" fmla="*/ 12 h 504"/>
                      <a:gd name="T12" fmla="*/ 131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9" name="Freeform 114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6 w 1769"/>
                      <a:gd name="T3" fmla="*/ 6 h 791"/>
                      <a:gd name="T4" fmla="*/ 133 w 1769"/>
                      <a:gd name="T5" fmla="*/ 23 h 791"/>
                      <a:gd name="T6" fmla="*/ 185 w 1769"/>
                      <a:gd name="T7" fmla="*/ 50 h 791"/>
                      <a:gd name="T8" fmla="*/ 201 w 1769"/>
                      <a:gd name="T9" fmla="*/ 71 h 791"/>
                      <a:gd name="T10" fmla="*/ 193 w 1769"/>
                      <a:gd name="T11" fmla="*/ 91 h 791"/>
                      <a:gd name="T12" fmla="*/ 182 w 1769"/>
                      <a:gd name="T13" fmla="*/ 73 h 791"/>
                      <a:gd name="T14" fmla="*/ 159 w 1769"/>
                      <a:gd name="T15" fmla="*/ 53 h 791"/>
                      <a:gd name="T16" fmla="*/ 127 w 1769"/>
                      <a:gd name="T17" fmla="*/ 34 h 791"/>
                      <a:gd name="T18" fmla="*/ 67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2" name="Group 115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666" name="Freeform 116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34 w 2736"/>
                      <a:gd name="T3" fmla="*/ 20 h 504"/>
                      <a:gd name="T4" fmla="*/ 276 w 2736"/>
                      <a:gd name="T5" fmla="*/ 3 h 504"/>
                      <a:gd name="T6" fmla="*/ 425 w 2736"/>
                      <a:gd name="T7" fmla="*/ 3 h 504"/>
                      <a:gd name="T8" fmla="*/ 423 w 2736"/>
                      <a:gd name="T9" fmla="*/ 12 h 504"/>
                      <a:gd name="T10" fmla="*/ 274 w 2736"/>
                      <a:gd name="T11" fmla="*/ 12 h 504"/>
                      <a:gd name="T12" fmla="*/ 102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7" name="Freeform 117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43 w 1769"/>
                      <a:gd name="T3" fmla="*/ 6 h 791"/>
                      <a:gd name="T4" fmla="*/ 103 w 1769"/>
                      <a:gd name="T5" fmla="*/ 23 h 791"/>
                      <a:gd name="T6" fmla="*/ 143 w 1769"/>
                      <a:gd name="T7" fmla="*/ 50 h 791"/>
                      <a:gd name="T8" fmla="*/ 156 w 1769"/>
                      <a:gd name="T9" fmla="*/ 71 h 791"/>
                      <a:gd name="T10" fmla="*/ 150 w 1769"/>
                      <a:gd name="T11" fmla="*/ 91 h 791"/>
                      <a:gd name="T12" fmla="*/ 142 w 1769"/>
                      <a:gd name="T13" fmla="*/ 73 h 791"/>
                      <a:gd name="T14" fmla="*/ 124 w 1769"/>
                      <a:gd name="T15" fmla="*/ 53 h 791"/>
                      <a:gd name="T16" fmla="*/ 99 w 1769"/>
                      <a:gd name="T17" fmla="*/ 34 h 791"/>
                      <a:gd name="T18" fmla="*/ 52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63" name="Group 118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664" name="Freeform 119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26 h 504"/>
                      <a:gd name="T2" fmla="*/ 125 w 2736"/>
                      <a:gd name="T3" fmla="*/ 9 h 504"/>
                      <a:gd name="T4" fmla="*/ 257 w 2736"/>
                      <a:gd name="T5" fmla="*/ 1 h 504"/>
                      <a:gd name="T6" fmla="*/ 397 w 2736"/>
                      <a:gd name="T7" fmla="*/ 1 h 504"/>
                      <a:gd name="T8" fmla="*/ 394 w 2736"/>
                      <a:gd name="T9" fmla="*/ 5 h 504"/>
                      <a:gd name="T10" fmla="*/ 255 w 2736"/>
                      <a:gd name="T11" fmla="*/ 5 h 504"/>
                      <a:gd name="T12" fmla="*/ 95 w 2736"/>
                      <a:gd name="T13" fmla="*/ 15 h 504"/>
                      <a:gd name="T14" fmla="*/ 0 w 2736"/>
                      <a:gd name="T15" fmla="*/ 2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5" name="Freeform 120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0 w 1769"/>
                      <a:gd name="T3" fmla="*/ 3 h 791"/>
                      <a:gd name="T4" fmla="*/ 96 w 1769"/>
                      <a:gd name="T5" fmla="*/ 10 h 791"/>
                      <a:gd name="T6" fmla="*/ 133 w 1769"/>
                      <a:gd name="T7" fmla="*/ 22 h 791"/>
                      <a:gd name="T8" fmla="*/ 145 w 1769"/>
                      <a:gd name="T9" fmla="*/ 32 h 791"/>
                      <a:gd name="T10" fmla="*/ 140 w 1769"/>
                      <a:gd name="T11" fmla="*/ 41 h 791"/>
                      <a:gd name="T12" fmla="*/ 132 w 1769"/>
                      <a:gd name="T13" fmla="*/ 33 h 791"/>
                      <a:gd name="T14" fmla="*/ 115 w 1769"/>
                      <a:gd name="T15" fmla="*/ 23 h 791"/>
                      <a:gd name="T16" fmla="*/ 92 w 1769"/>
                      <a:gd name="T17" fmla="*/ 15 h 791"/>
                      <a:gd name="T18" fmla="*/ 48 w 1769"/>
                      <a:gd name="T19" fmla="*/ 8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08" name="Freeform 12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1 h 2368"/>
                  <a:gd name="T2" fmla="*/ 4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2 w 776"/>
                  <a:gd name="T39" fmla="*/ 27 h 2368"/>
                  <a:gd name="T40" fmla="*/ 11 w 776"/>
                  <a:gd name="T41" fmla="*/ 29 h 2368"/>
                  <a:gd name="T42" fmla="*/ 12 w 776"/>
                  <a:gd name="T43" fmla="*/ 32 h 2368"/>
                  <a:gd name="T44" fmla="*/ 11 w 776"/>
                  <a:gd name="T45" fmla="*/ 33 h 2368"/>
                  <a:gd name="T46" fmla="*/ 12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9" name="Arc 122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0" name="Arc 123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1" name="Arc 124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2" name="Arc 125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3" name="Arc 126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4" name="Arc 127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5" name="Arc 128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6" name="Arc 129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7" name="Freeform 13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1 w 776"/>
                  <a:gd name="T41" fmla="*/ 29 h 2368"/>
                  <a:gd name="T42" fmla="*/ 11 w 776"/>
                  <a:gd name="T43" fmla="*/ 32 h 2368"/>
                  <a:gd name="T44" fmla="*/ 11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8" name="Freeform 13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2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9" name="Arc 132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0" name="Arc 133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1" name="Arc 134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2" name="Freeform 13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1 h 2368"/>
                  <a:gd name="T2" fmla="*/ 39 w 776"/>
                  <a:gd name="T3" fmla="*/ 0 h 2368"/>
                  <a:gd name="T4" fmla="*/ 16 w 776"/>
                  <a:gd name="T5" fmla="*/ 3 h 2368"/>
                  <a:gd name="T6" fmla="*/ 55 w 776"/>
                  <a:gd name="T7" fmla="*/ 3 h 2368"/>
                  <a:gd name="T8" fmla="*/ 32 w 776"/>
                  <a:gd name="T9" fmla="*/ 5 h 2368"/>
                  <a:gd name="T10" fmla="*/ 63 w 776"/>
                  <a:gd name="T11" fmla="*/ 6 h 2368"/>
                  <a:gd name="T12" fmla="*/ 48 w 776"/>
                  <a:gd name="T13" fmla="*/ 7 h 2368"/>
                  <a:gd name="T14" fmla="*/ 79 w 776"/>
                  <a:gd name="T15" fmla="*/ 8 h 2368"/>
                  <a:gd name="T16" fmla="*/ 63 w 776"/>
                  <a:gd name="T17" fmla="*/ 10 h 2368"/>
                  <a:gd name="T18" fmla="*/ 87 w 776"/>
                  <a:gd name="T19" fmla="*/ 10 h 2368"/>
                  <a:gd name="T20" fmla="*/ 79 w 776"/>
                  <a:gd name="T21" fmla="*/ 12 h 2368"/>
                  <a:gd name="T22" fmla="*/ 95 w 776"/>
                  <a:gd name="T23" fmla="*/ 13 h 2368"/>
                  <a:gd name="T24" fmla="*/ 95 w 776"/>
                  <a:gd name="T25" fmla="*/ 15 h 2368"/>
                  <a:gd name="T26" fmla="*/ 111 w 776"/>
                  <a:gd name="T27" fmla="*/ 17 h 2368"/>
                  <a:gd name="T28" fmla="*/ 102 w 776"/>
                  <a:gd name="T29" fmla="*/ 19 h 2368"/>
                  <a:gd name="T30" fmla="*/ 118 w 776"/>
                  <a:gd name="T31" fmla="*/ 21 h 2368"/>
                  <a:gd name="T32" fmla="*/ 111 w 776"/>
                  <a:gd name="T33" fmla="*/ 23 h 2368"/>
                  <a:gd name="T34" fmla="*/ 118 w 776"/>
                  <a:gd name="T35" fmla="*/ 26 h 2368"/>
                  <a:gd name="T36" fmla="*/ 111 w 776"/>
                  <a:gd name="T37" fmla="*/ 27 h 2368"/>
                  <a:gd name="T38" fmla="*/ 127 w 776"/>
                  <a:gd name="T39" fmla="*/ 29 h 2368"/>
                  <a:gd name="T40" fmla="*/ 118 w 776"/>
                  <a:gd name="T41" fmla="*/ 32 h 2368"/>
                  <a:gd name="T42" fmla="*/ 127 w 776"/>
                  <a:gd name="T43" fmla="*/ 35 h 2368"/>
                  <a:gd name="T44" fmla="*/ 118 w 776"/>
                  <a:gd name="T45" fmla="*/ 36 h 2368"/>
                  <a:gd name="T46" fmla="*/ 12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3" name="Freeform 13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1 h 2368"/>
                  <a:gd name="T2" fmla="*/ 11 w 776"/>
                  <a:gd name="T3" fmla="*/ 0 h 2368"/>
                  <a:gd name="T4" fmla="*/ 4 w 776"/>
                  <a:gd name="T5" fmla="*/ 3 h 2368"/>
                  <a:gd name="T6" fmla="*/ 15 w 776"/>
                  <a:gd name="T7" fmla="*/ 3 h 2368"/>
                  <a:gd name="T8" fmla="*/ 8 w 776"/>
                  <a:gd name="T9" fmla="*/ 5 h 2368"/>
                  <a:gd name="T10" fmla="*/ 17 w 776"/>
                  <a:gd name="T11" fmla="*/ 6 h 2368"/>
                  <a:gd name="T12" fmla="*/ 13 w 776"/>
                  <a:gd name="T13" fmla="*/ 7 h 2368"/>
                  <a:gd name="T14" fmla="*/ 21 w 776"/>
                  <a:gd name="T15" fmla="*/ 8 h 2368"/>
                  <a:gd name="T16" fmla="*/ 17 w 776"/>
                  <a:gd name="T17" fmla="*/ 10 h 2368"/>
                  <a:gd name="T18" fmla="*/ 23 w 776"/>
                  <a:gd name="T19" fmla="*/ 10 h 2368"/>
                  <a:gd name="T20" fmla="*/ 21 w 776"/>
                  <a:gd name="T21" fmla="*/ 12 h 2368"/>
                  <a:gd name="T22" fmla="*/ 25 w 776"/>
                  <a:gd name="T23" fmla="*/ 13 h 2368"/>
                  <a:gd name="T24" fmla="*/ 25 w 776"/>
                  <a:gd name="T25" fmla="*/ 15 h 2368"/>
                  <a:gd name="T26" fmla="*/ 29 w 776"/>
                  <a:gd name="T27" fmla="*/ 17 h 2368"/>
                  <a:gd name="T28" fmla="*/ 27 w 776"/>
                  <a:gd name="T29" fmla="*/ 20 h 2368"/>
                  <a:gd name="T30" fmla="*/ 31 w 776"/>
                  <a:gd name="T31" fmla="*/ 21 h 2368"/>
                  <a:gd name="T32" fmla="*/ 29 w 776"/>
                  <a:gd name="T33" fmla="*/ 23 h 2368"/>
                  <a:gd name="T34" fmla="*/ 31 w 776"/>
                  <a:gd name="T35" fmla="*/ 26 h 2368"/>
                  <a:gd name="T36" fmla="*/ 29 w 776"/>
                  <a:gd name="T37" fmla="*/ 27 h 2368"/>
                  <a:gd name="T38" fmla="*/ 33 w 776"/>
                  <a:gd name="T39" fmla="*/ 30 h 2368"/>
                  <a:gd name="T40" fmla="*/ 31 w 776"/>
                  <a:gd name="T41" fmla="*/ 32 h 2368"/>
                  <a:gd name="T42" fmla="*/ 33 w 776"/>
                  <a:gd name="T43" fmla="*/ 35 h 2368"/>
                  <a:gd name="T44" fmla="*/ 31 w 776"/>
                  <a:gd name="T45" fmla="*/ 36 h 2368"/>
                  <a:gd name="T46" fmla="*/ 33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4" name="Freeform 13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 h 2368"/>
                  <a:gd name="T2" fmla="*/ 2 w 776"/>
                  <a:gd name="T3" fmla="*/ 0 h 2368"/>
                  <a:gd name="T4" fmla="*/ 1 w 776"/>
                  <a:gd name="T5" fmla="*/ 3 h 2368"/>
                  <a:gd name="T6" fmla="*/ 3 w 776"/>
                  <a:gd name="T7" fmla="*/ 3 h 2368"/>
                  <a:gd name="T8" fmla="*/ 2 w 776"/>
                  <a:gd name="T9" fmla="*/ 5 h 2368"/>
                  <a:gd name="T10" fmla="*/ 4 w 776"/>
                  <a:gd name="T11" fmla="*/ 6 h 2368"/>
                  <a:gd name="T12" fmla="*/ 3 w 776"/>
                  <a:gd name="T13" fmla="*/ 7 h 2368"/>
                  <a:gd name="T14" fmla="*/ 4 w 776"/>
                  <a:gd name="T15" fmla="*/ 8 h 2368"/>
                  <a:gd name="T16" fmla="*/ 4 w 776"/>
                  <a:gd name="T17" fmla="*/ 10 h 2368"/>
                  <a:gd name="T18" fmla="*/ 5 w 776"/>
                  <a:gd name="T19" fmla="*/ 10 h 2368"/>
                  <a:gd name="T20" fmla="*/ 4 w 776"/>
                  <a:gd name="T21" fmla="*/ 12 h 2368"/>
                  <a:gd name="T22" fmla="*/ 5 w 776"/>
                  <a:gd name="T23" fmla="*/ 13 h 2368"/>
                  <a:gd name="T24" fmla="*/ 5 w 776"/>
                  <a:gd name="T25" fmla="*/ 15 h 2368"/>
                  <a:gd name="T26" fmla="*/ 6 w 776"/>
                  <a:gd name="T27" fmla="*/ 17 h 2368"/>
                  <a:gd name="T28" fmla="*/ 6 w 776"/>
                  <a:gd name="T29" fmla="*/ 19 h 2368"/>
                  <a:gd name="T30" fmla="*/ 7 w 776"/>
                  <a:gd name="T31" fmla="*/ 21 h 2368"/>
                  <a:gd name="T32" fmla="*/ 6 w 776"/>
                  <a:gd name="T33" fmla="*/ 23 h 2368"/>
                  <a:gd name="T34" fmla="*/ 7 w 776"/>
                  <a:gd name="T35" fmla="*/ 26 h 2368"/>
                  <a:gd name="T36" fmla="*/ 6 w 776"/>
                  <a:gd name="T37" fmla="*/ 27 h 2368"/>
                  <a:gd name="T38" fmla="*/ 7 w 776"/>
                  <a:gd name="T39" fmla="*/ 29 h 2368"/>
                  <a:gd name="T40" fmla="*/ 7 w 776"/>
                  <a:gd name="T41" fmla="*/ 32 h 2368"/>
                  <a:gd name="T42" fmla="*/ 7 w 776"/>
                  <a:gd name="T43" fmla="*/ 35 h 2368"/>
                  <a:gd name="T44" fmla="*/ 7 w 776"/>
                  <a:gd name="T45" fmla="*/ 36 h 2368"/>
                  <a:gd name="T46" fmla="*/ 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5" name="Freeform 13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0 h 2368"/>
                  <a:gd name="T4" fmla="*/ 13 w 776"/>
                  <a:gd name="T5" fmla="*/ 3 h 2368"/>
                  <a:gd name="T6" fmla="*/ 44 w 776"/>
                  <a:gd name="T7" fmla="*/ 3 h 2368"/>
                  <a:gd name="T8" fmla="*/ 25 w 776"/>
                  <a:gd name="T9" fmla="*/ 6 h 2368"/>
                  <a:gd name="T10" fmla="*/ 50 w 776"/>
                  <a:gd name="T11" fmla="*/ 7 h 2368"/>
                  <a:gd name="T12" fmla="*/ 38 w 776"/>
                  <a:gd name="T13" fmla="*/ 8 h 2368"/>
                  <a:gd name="T14" fmla="*/ 63 w 776"/>
                  <a:gd name="T15" fmla="*/ 9 h 2368"/>
                  <a:gd name="T16" fmla="*/ 50 w 776"/>
                  <a:gd name="T17" fmla="*/ 11 h 2368"/>
                  <a:gd name="T18" fmla="*/ 70 w 776"/>
                  <a:gd name="T19" fmla="*/ 12 h 2368"/>
                  <a:gd name="T20" fmla="*/ 63 w 776"/>
                  <a:gd name="T21" fmla="*/ 14 h 2368"/>
                  <a:gd name="T22" fmla="*/ 76 w 776"/>
                  <a:gd name="T23" fmla="*/ 16 h 2368"/>
                  <a:gd name="T24" fmla="*/ 76 w 776"/>
                  <a:gd name="T25" fmla="*/ 17 h 2368"/>
                  <a:gd name="T26" fmla="*/ 89 w 776"/>
                  <a:gd name="T27" fmla="*/ 20 h 2368"/>
                  <a:gd name="T28" fmla="*/ 82 w 776"/>
                  <a:gd name="T29" fmla="*/ 23 h 2368"/>
                  <a:gd name="T30" fmla="*/ 95 w 776"/>
                  <a:gd name="T31" fmla="*/ 24 h 2368"/>
                  <a:gd name="T32" fmla="*/ 89 w 776"/>
                  <a:gd name="T33" fmla="*/ 27 h 2368"/>
                  <a:gd name="T34" fmla="*/ 95 w 776"/>
                  <a:gd name="T35" fmla="*/ 30 h 2368"/>
                  <a:gd name="T36" fmla="*/ 89 w 776"/>
                  <a:gd name="T37" fmla="*/ 32 h 2368"/>
                  <a:gd name="T38" fmla="*/ 101 w 776"/>
                  <a:gd name="T39" fmla="*/ 34 h 2368"/>
                  <a:gd name="T40" fmla="*/ 95 w 776"/>
                  <a:gd name="T41" fmla="*/ 37 h 2368"/>
                  <a:gd name="T42" fmla="*/ 101 w 776"/>
                  <a:gd name="T43" fmla="*/ 41 h 2368"/>
                  <a:gd name="T44" fmla="*/ 95 w 776"/>
                  <a:gd name="T45" fmla="*/ 41 h 2368"/>
                  <a:gd name="T46" fmla="*/ 10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6" name="Freeform 13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08 w 776"/>
                  <a:gd name="T3" fmla="*/ 0 h 2368"/>
                  <a:gd name="T4" fmla="*/ 44 w 776"/>
                  <a:gd name="T5" fmla="*/ 1 h 2368"/>
                  <a:gd name="T6" fmla="*/ 152 w 776"/>
                  <a:gd name="T7" fmla="*/ 1 h 2368"/>
                  <a:gd name="T8" fmla="*/ 87 w 776"/>
                  <a:gd name="T9" fmla="*/ 2 h 2368"/>
                  <a:gd name="T10" fmla="*/ 173 w 776"/>
                  <a:gd name="T11" fmla="*/ 2 h 2368"/>
                  <a:gd name="T12" fmla="*/ 130 w 776"/>
                  <a:gd name="T13" fmla="*/ 2 h 2368"/>
                  <a:gd name="T14" fmla="*/ 216 w 776"/>
                  <a:gd name="T15" fmla="*/ 3 h 2368"/>
                  <a:gd name="T16" fmla="*/ 173 w 776"/>
                  <a:gd name="T17" fmla="*/ 3 h 2368"/>
                  <a:gd name="T18" fmla="*/ 238 w 776"/>
                  <a:gd name="T19" fmla="*/ 4 h 2368"/>
                  <a:gd name="T20" fmla="*/ 216 w 776"/>
                  <a:gd name="T21" fmla="*/ 4 h 2368"/>
                  <a:gd name="T22" fmla="*/ 260 w 776"/>
                  <a:gd name="T23" fmla="*/ 5 h 2368"/>
                  <a:gd name="T24" fmla="*/ 260 w 776"/>
                  <a:gd name="T25" fmla="*/ 5 h 2368"/>
                  <a:gd name="T26" fmla="*/ 303 w 776"/>
                  <a:gd name="T27" fmla="*/ 6 h 2368"/>
                  <a:gd name="T28" fmla="*/ 281 w 776"/>
                  <a:gd name="T29" fmla="*/ 7 h 2368"/>
                  <a:gd name="T30" fmla="*/ 324 w 776"/>
                  <a:gd name="T31" fmla="*/ 7 h 2368"/>
                  <a:gd name="T32" fmla="*/ 303 w 776"/>
                  <a:gd name="T33" fmla="*/ 8 h 2368"/>
                  <a:gd name="T34" fmla="*/ 324 w 776"/>
                  <a:gd name="T35" fmla="*/ 9 h 2368"/>
                  <a:gd name="T36" fmla="*/ 303 w 776"/>
                  <a:gd name="T37" fmla="*/ 9 h 2368"/>
                  <a:gd name="T38" fmla="*/ 347 w 776"/>
                  <a:gd name="T39" fmla="*/ 10 h 2368"/>
                  <a:gd name="T40" fmla="*/ 324 w 776"/>
                  <a:gd name="T41" fmla="*/ 11 h 2368"/>
                  <a:gd name="T42" fmla="*/ 347 w 776"/>
                  <a:gd name="T43" fmla="*/ 12 h 2368"/>
                  <a:gd name="T44" fmla="*/ 324 w 776"/>
                  <a:gd name="T45" fmla="*/ 12 h 2368"/>
                  <a:gd name="T46" fmla="*/ 347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7" name="Freeform 14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1 h 2368"/>
                  <a:gd name="T2" fmla="*/ 9 w 776"/>
                  <a:gd name="T3" fmla="*/ 0 h 2368"/>
                  <a:gd name="T4" fmla="*/ 4 w 776"/>
                  <a:gd name="T5" fmla="*/ 2 h 2368"/>
                  <a:gd name="T6" fmla="*/ 13 w 776"/>
                  <a:gd name="T7" fmla="*/ 2 h 2368"/>
                  <a:gd name="T8" fmla="*/ 7 w 776"/>
                  <a:gd name="T9" fmla="*/ 4 h 2368"/>
                  <a:gd name="T10" fmla="*/ 14 w 776"/>
                  <a:gd name="T11" fmla="*/ 5 h 2368"/>
                  <a:gd name="T12" fmla="*/ 11 w 776"/>
                  <a:gd name="T13" fmla="*/ 6 h 2368"/>
                  <a:gd name="T14" fmla="*/ 18 w 776"/>
                  <a:gd name="T15" fmla="*/ 7 h 2368"/>
                  <a:gd name="T16" fmla="*/ 14 w 776"/>
                  <a:gd name="T17" fmla="*/ 8 h 2368"/>
                  <a:gd name="T18" fmla="*/ 20 w 776"/>
                  <a:gd name="T19" fmla="*/ 9 h 2368"/>
                  <a:gd name="T20" fmla="*/ 18 w 776"/>
                  <a:gd name="T21" fmla="*/ 10 h 2368"/>
                  <a:gd name="T22" fmla="*/ 22 w 776"/>
                  <a:gd name="T23" fmla="*/ 11 h 2368"/>
                  <a:gd name="T24" fmla="*/ 22 w 776"/>
                  <a:gd name="T25" fmla="*/ 12 h 2368"/>
                  <a:gd name="T26" fmla="*/ 25 w 776"/>
                  <a:gd name="T27" fmla="*/ 14 h 2368"/>
                  <a:gd name="T28" fmla="*/ 23 w 776"/>
                  <a:gd name="T29" fmla="*/ 16 h 2368"/>
                  <a:gd name="T30" fmla="*/ 27 w 776"/>
                  <a:gd name="T31" fmla="*/ 18 h 2368"/>
                  <a:gd name="T32" fmla="*/ 25 w 776"/>
                  <a:gd name="T33" fmla="*/ 19 h 2368"/>
                  <a:gd name="T34" fmla="*/ 27 w 776"/>
                  <a:gd name="T35" fmla="*/ 21 h 2368"/>
                  <a:gd name="T36" fmla="*/ 25 w 776"/>
                  <a:gd name="T37" fmla="*/ 23 h 2368"/>
                  <a:gd name="T38" fmla="*/ 29 w 776"/>
                  <a:gd name="T39" fmla="*/ 25 h 2368"/>
                  <a:gd name="T40" fmla="*/ 27 w 776"/>
                  <a:gd name="T41" fmla="*/ 27 h 2368"/>
                  <a:gd name="T42" fmla="*/ 29 w 776"/>
                  <a:gd name="T43" fmla="*/ 29 h 2368"/>
                  <a:gd name="T44" fmla="*/ 27 w 776"/>
                  <a:gd name="T45" fmla="*/ 30 h 2368"/>
                  <a:gd name="T46" fmla="*/ 29 w 776"/>
                  <a:gd name="T47" fmla="*/ 3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8" name="Freeform 14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7 w 776"/>
                  <a:gd name="T23" fmla="*/ 2 h 2368"/>
                  <a:gd name="T24" fmla="*/ 7 w 776"/>
                  <a:gd name="T25" fmla="*/ 3 h 2368"/>
                  <a:gd name="T26" fmla="*/ 8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8 w 776"/>
                  <a:gd name="T33" fmla="*/ 4 h 2368"/>
                  <a:gd name="T34" fmla="*/ 8 w 776"/>
                  <a:gd name="T35" fmla="*/ 4 h 2368"/>
                  <a:gd name="T36" fmla="*/ 8 w 776"/>
                  <a:gd name="T37" fmla="*/ 5 h 2368"/>
                  <a:gd name="T38" fmla="*/ 9 w 776"/>
                  <a:gd name="T39" fmla="*/ 5 h 2368"/>
                  <a:gd name="T40" fmla="*/ 8 w 776"/>
                  <a:gd name="T41" fmla="*/ 5 h 2368"/>
                  <a:gd name="T42" fmla="*/ 9 w 776"/>
                  <a:gd name="T43" fmla="*/ 6 h 2368"/>
                  <a:gd name="T44" fmla="*/ 8 w 776"/>
                  <a:gd name="T45" fmla="*/ 6 h 2368"/>
                  <a:gd name="T46" fmla="*/ 9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9" name="Freeform 14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3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058" name="Picture 144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028950"/>
            <a:ext cx="28876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45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571750"/>
            <a:ext cx="28876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6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400300"/>
            <a:ext cx="28876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47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70" y="509354"/>
            <a:ext cx="2887663" cy="108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16" name="Group 148"/>
          <p:cNvGrpSpPr>
            <a:grpSpLocks/>
          </p:cNvGrpSpPr>
          <p:nvPr/>
        </p:nvGrpSpPr>
        <p:grpSpPr bwMode="auto">
          <a:xfrm>
            <a:off x="6019800" y="457200"/>
            <a:ext cx="1600200" cy="1657350"/>
            <a:chOff x="3115" y="0"/>
            <a:chExt cx="2170" cy="2486"/>
          </a:xfrm>
        </p:grpSpPr>
        <p:grpSp>
          <p:nvGrpSpPr>
            <p:cNvPr id="2468" name="Group 149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600" name="Oval 15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601" name="Oval 15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469" name="Group 15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598" name="Oval 15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599" name="Oval 15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470" name="Group 15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596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597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471" name="Group 158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472" name="Group 15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594" name="Oval 160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  <p:sp>
              <p:nvSpPr>
                <p:cNvPr id="2595" name="Oval 161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</p:grpSp>
          <p:grpSp>
            <p:nvGrpSpPr>
              <p:cNvPr id="2473" name="Group 162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496" name="Group 163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592" name="Freeform 16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3" name="Freeform 16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97" name="Group 166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590" name="Freeform 16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" name="Freeform 16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98" name="Group 169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588" name="Freeform 17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9" name="Freeform 17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99" name="Group 172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586" name="Freeform 17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7" name="Freeform 17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0" name="Group 175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584" name="Freeform 17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5" name="Freeform 17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1" name="Group 178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582" name="Freeform 17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3" name="Freeform 18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2" name="Group 181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580" name="Freeform 18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1" name="Freeform 18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3" name="Group 184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578" name="Freeform 18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9" name="Freeform 18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4" name="Group 18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576" name="Freeform 18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7" name="Freeform 18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5" name="Group 19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574" name="Freeform 19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5" name="Freeform 19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6" name="Group 193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572" name="Freeform 19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3" name="Freeform 19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7" name="Group 196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570" name="Freeform 19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1" name="Freeform 19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8" name="Group 199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568" name="Freeform 20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9" name="Freeform 20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9" name="Group 202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566" name="Freeform 20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7" name="Freeform 20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0" name="Group 205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564" name="Freeform 20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5" name="Freeform 20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1" name="Group 20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562" name="Freeform 20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" name="Freeform 21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5 w 1769"/>
                      <a:gd name="T11" fmla="*/ 4 h 791"/>
                      <a:gd name="T12" fmla="*/ 5 w 1769"/>
                      <a:gd name="T13" fmla="*/ 3 h 791"/>
                      <a:gd name="T14" fmla="*/ 4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2" name="Group 211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560" name="Freeform 21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1" name="Freeform 21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6 w 1769"/>
                      <a:gd name="T11" fmla="*/ 4 h 791"/>
                      <a:gd name="T12" fmla="*/ 5 w 1769"/>
                      <a:gd name="T13" fmla="*/ 3 h 791"/>
                      <a:gd name="T14" fmla="*/ 5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3" name="Group 214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558" name="Freeform 21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6 w 2736"/>
                      <a:gd name="T3" fmla="*/ 13 h 504"/>
                      <a:gd name="T4" fmla="*/ 115 w 2736"/>
                      <a:gd name="T5" fmla="*/ 2 h 504"/>
                      <a:gd name="T6" fmla="*/ 178 w 2736"/>
                      <a:gd name="T7" fmla="*/ 2 h 504"/>
                      <a:gd name="T8" fmla="*/ 177 w 2736"/>
                      <a:gd name="T9" fmla="*/ 8 h 504"/>
                      <a:gd name="T10" fmla="*/ 115 w 2736"/>
                      <a:gd name="T11" fmla="*/ 8 h 504"/>
                      <a:gd name="T12" fmla="*/ 43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9" name="Freeform 21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8 w 1769"/>
                      <a:gd name="T3" fmla="*/ 4 h 791"/>
                      <a:gd name="T4" fmla="*/ 43 w 1769"/>
                      <a:gd name="T5" fmla="*/ 15 h 791"/>
                      <a:gd name="T6" fmla="*/ 60 w 1769"/>
                      <a:gd name="T7" fmla="*/ 34 h 791"/>
                      <a:gd name="T8" fmla="*/ 65 w 1769"/>
                      <a:gd name="T9" fmla="*/ 47 h 791"/>
                      <a:gd name="T10" fmla="*/ 63 w 1769"/>
                      <a:gd name="T11" fmla="*/ 62 h 791"/>
                      <a:gd name="T12" fmla="*/ 59 w 1769"/>
                      <a:gd name="T13" fmla="*/ 49 h 791"/>
                      <a:gd name="T14" fmla="*/ 52 w 1769"/>
                      <a:gd name="T15" fmla="*/ 35 h 791"/>
                      <a:gd name="T16" fmla="*/ 41 w 1769"/>
                      <a:gd name="T17" fmla="*/ 23 h 791"/>
                      <a:gd name="T18" fmla="*/ 22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4" name="Group 21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556" name="Freeform 21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0 w 2736"/>
                      <a:gd name="T3" fmla="*/ 13 h 504"/>
                      <a:gd name="T4" fmla="*/ 104 w 2736"/>
                      <a:gd name="T5" fmla="*/ 2 h 504"/>
                      <a:gd name="T6" fmla="*/ 159 w 2736"/>
                      <a:gd name="T7" fmla="*/ 2 h 504"/>
                      <a:gd name="T8" fmla="*/ 159 w 2736"/>
                      <a:gd name="T9" fmla="*/ 8 h 504"/>
                      <a:gd name="T10" fmla="*/ 103 w 2736"/>
                      <a:gd name="T11" fmla="*/ 8 h 504"/>
                      <a:gd name="T12" fmla="*/ 38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7" name="Freeform 21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4 h 791"/>
                      <a:gd name="T4" fmla="*/ 39 w 1769"/>
                      <a:gd name="T5" fmla="*/ 15 h 791"/>
                      <a:gd name="T6" fmla="*/ 54 w 1769"/>
                      <a:gd name="T7" fmla="*/ 34 h 791"/>
                      <a:gd name="T8" fmla="*/ 59 w 1769"/>
                      <a:gd name="T9" fmla="*/ 47 h 791"/>
                      <a:gd name="T10" fmla="*/ 56 w 1769"/>
                      <a:gd name="T11" fmla="*/ 62 h 791"/>
                      <a:gd name="T12" fmla="*/ 53 w 1769"/>
                      <a:gd name="T13" fmla="*/ 49 h 791"/>
                      <a:gd name="T14" fmla="*/ 46 w 1769"/>
                      <a:gd name="T15" fmla="*/ 35 h 791"/>
                      <a:gd name="T16" fmla="*/ 37 w 1769"/>
                      <a:gd name="T17" fmla="*/ 23 h 791"/>
                      <a:gd name="T18" fmla="*/ 1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5" name="Group 220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554" name="Freeform 22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5" name="Freeform 22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6" name="Group 22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552" name="Freeform 22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3" name="Freeform 22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17" name="Freeform 226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1 h 504"/>
                    <a:gd name="T2" fmla="*/ 3 w 2736"/>
                    <a:gd name="T3" fmla="*/ 0 h 504"/>
                    <a:gd name="T4" fmla="*/ 6 w 2736"/>
                    <a:gd name="T5" fmla="*/ 0 h 504"/>
                    <a:gd name="T6" fmla="*/ 9 w 2736"/>
                    <a:gd name="T7" fmla="*/ 0 h 504"/>
                    <a:gd name="T8" fmla="*/ 9 w 2736"/>
                    <a:gd name="T9" fmla="*/ 0 h 504"/>
                    <a:gd name="T10" fmla="*/ 6 w 2736"/>
                    <a:gd name="T11" fmla="*/ 0 h 504"/>
                    <a:gd name="T12" fmla="*/ 2 w 2736"/>
                    <a:gd name="T13" fmla="*/ 0 h 504"/>
                    <a:gd name="T14" fmla="*/ 0 w 2736"/>
                    <a:gd name="T15" fmla="*/ 1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18" name="Freeform 227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1 w 1769"/>
                    <a:gd name="T3" fmla="*/ 0 h 791"/>
                    <a:gd name="T4" fmla="*/ 2 w 1769"/>
                    <a:gd name="T5" fmla="*/ 0 h 791"/>
                    <a:gd name="T6" fmla="*/ 3 w 1769"/>
                    <a:gd name="T7" fmla="*/ 1 h 791"/>
                    <a:gd name="T8" fmla="*/ 3 w 1769"/>
                    <a:gd name="T9" fmla="*/ 1 h 791"/>
                    <a:gd name="T10" fmla="*/ 3 w 1769"/>
                    <a:gd name="T11" fmla="*/ 1 h 791"/>
                    <a:gd name="T12" fmla="*/ 3 w 1769"/>
                    <a:gd name="T13" fmla="*/ 1 h 791"/>
                    <a:gd name="T14" fmla="*/ 3 w 1769"/>
                    <a:gd name="T15" fmla="*/ 1 h 791"/>
                    <a:gd name="T16" fmla="*/ 2 w 1769"/>
                    <a:gd name="T17" fmla="*/ 0 h 791"/>
                    <a:gd name="T18" fmla="*/ 1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519" name="Group 228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550" name="Freeform 229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0 w 2736"/>
                      <a:gd name="T3" fmla="*/ 8 h 504"/>
                      <a:gd name="T4" fmla="*/ 104 w 2736"/>
                      <a:gd name="T5" fmla="*/ 1 h 504"/>
                      <a:gd name="T6" fmla="*/ 160 w 2736"/>
                      <a:gd name="T7" fmla="*/ 1 h 504"/>
                      <a:gd name="T8" fmla="*/ 159 w 2736"/>
                      <a:gd name="T9" fmla="*/ 5 h 504"/>
                      <a:gd name="T10" fmla="*/ 103 w 2736"/>
                      <a:gd name="T11" fmla="*/ 5 h 504"/>
                      <a:gd name="T12" fmla="*/ 38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1" name="Freeform 230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3 h 791"/>
                      <a:gd name="T4" fmla="*/ 39 w 1769"/>
                      <a:gd name="T5" fmla="*/ 10 h 791"/>
                      <a:gd name="T6" fmla="*/ 54 w 1769"/>
                      <a:gd name="T7" fmla="*/ 21 h 791"/>
                      <a:gd name="T8" fmla="*/ 59 w 1769"/>
                      <a:gd name="T9" fmla="*/ 30 h 791"/>
                      <a:gd name="T10" fmla="*/ 56 w 1769"/>
                      <a:gd name="T11" fmla="*/ 38 h 791"/>
                      <a:gd name="T12" fmla="*/ 53 w 1769"/>
                      <a:gd name="T13" fmla="*/ 31 h 791"/>
                      <a:gd name="T14" fmla="*/ 46 w 1769"/>
                      <a:gd name="T15" fmla="*/ 22 h 791"/>
                      <a:gd name="T16" fmla="*/ 37 w 1769"/>
                      <a:gd name="T17" fmla="*/ 14 h 791"/>
                      <a:gd name="T18" fmla="*/ 19 w 1769"/>
                      <a:gd name="T19" fmla="*/ 7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0" name="Group 231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548" name="Freeform 232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65 w 2736"/>
                      <a:gd name="T3" fmla="*/ 26 h 504"/>
                      <a:gd name="T4" fmla="*/ 134 w 2736"/>
                      <a:gd name="T5" fmla="*/ 4 h 504"/>
                      <a:gd name="T6" fmla="*/ 206 w 2736"/>
                      <a:gd name="T7" fmla="*/ 4 h 504"/>
                      <a:gd name="T8" fmla="*/ 205 w 2736"/>
                      <a:gd name="T9" fmla="*/ 16 h 504"/>
                      <a:gd name="T10" fmla="*/ 133 w 2736"/>
                      <a:gd name="T11" fmla="*/ 16 h 504"/>
                      <a:gd name="T12" fmla="*/ 49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9" name="Freeform 233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1 w 1769"/>
                      <a:gd name="T3" fmla="*/ 9 h 791"/>
                      <a:gd name="T4" fmla="*/ 50 w 1769"/>
                      <a:gd name="T5" fmla="*/ 30 h 791"/>
                      <a:gd name="T6" fmla="*/ 69 w 1769"/>
                      <a:gd name="T7" fmla="*/ 66 h 791"/>
                      <a:gd name="T8" fmla="*/ 76 w 1769"/>
                      <a:gd name="T9" fmla="*/ 93 h 791"/>
                      <a:gd name="T10" fmla="*/ 73 w 1769"/>
                      <a:gd name="T11" fmla="*/ 120 h 791"/>
                      <a:gd name="T12" fmla="*/ 68 w 1769"/>
                      <a:gd name="T13" fmla="*/ 97 h 791"/>
                      <a:gd name="T14" fmla="*/ 60 w 1769"/>
                      <a:gd name="T15" fmla="*/ 70 h 791"/>
                      <a:gd name="T16" fmla="*/ 48 w 1769"/>
                      <a:gd name="T17" fmla="*/ 45 h 791"/>
                      <a:gd name="T18" fmla="*/ 25 w 1769"/>
                      <a:gd name="T19" fmla="*/ 23 h 791"/>
                      <a:gd name="T20" fmla="*/ 0 w 1769"/>
                      <a:gd name="T21" fmla="*/ 1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1" name="Group 234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546" name="Freeform 235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7 w 2736"/>
                      <a:gd name="T3" fmla="*/ 1 h 504"/>
                      <a:gd name="T4" fmla="*/ 75 w 2736"/>
                      <a:gd name="T5" fmla="*/ 0 h 504"/>
                      <a:gd name="T6" fmla="*/ 116 w 2736"/>
                      <a:gd name="T7" fmla="*/ 0 h 504"/>
                      <a:gd name="T8" fmla="*/ 115 w 2736"/>
                      <a:gd name="T9" fmla="*/ 1 h 504"/>
                      <a:gd name="T10" fmla="*/ 75 w 2736"/>
                      <a:gd name="T11" fmla="*/ 1 h 504"/>
                      <a:gd name="T12" fmla="*/ 2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7" name="Freeform 236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2 w 1769"/>
                      <a:gd name="T3" fmla="*/ 0 h 791"/>
                      <a:gd name="T4" fmla="*/ 28 w 1769"/>
                      <a:gd name="T5" fmla="*/ 1 h 791"/>
                      <a:gd name="T6" fmla="*/ 39 w 1769"/>
                      <a:gd name="T7" fmla="*/ 2 h 791"/>
                      <a:gd name="T8" fmla="*/ 43 w 1769"/>
                      <a:gd name="T9" fmla="*/ 3 h 791"/>
                      <a:gd name="T10" fmla="*/ 41 w 1769"/>
                      <a:gd name="T11" fmla="*/ 4 h 791"/>
                      <a:gd name="T12" fmla="*/ 38 w 1769"/>
                      <a:gd name="T13" fmla="*/ 3 h 791"/>
                      <a:gd name="T14" fmla="*/ 34 w 1769"/>
                      <a:gd name="T15" fmla="*/ 2 h 791"/>
                      <a:gd name="T16" fmla="*/ 27 w 1769"/>
                      <a:gd name="T17" fmla="*/ 2 h 791"/>
                      <a:gd name="T18" fmla="*/ 1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2" name="Group 23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544" name="Freeform 238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5" name="Freeform 239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3" name="Group 24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542" name="Freeform 24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71 w 2736"/>
                      <a:gd name="T3" fmla="*/ 40 h 504"/>
                      <a:gd name="T4" fmla="*/ 352 w 2736"/>
                      <a:gd name="T5" fmla="*/ 6 h 504"/>
                      <a:gd name="T6" fmla="*/ 542 w 2736"/>
                      <a:gd name="T7" fmla="*/ 6 h 504"/>
                      <a:gd name="T8" fmla="*/ 539 w 2736"/>
                      <a:gd name="T9" fmla="*/ 25 h 504"/>
                      <a:gd name="T10" fmla="*/ 349 w 2736"/>
                      <a:gd name="T11" fmla="*/ 25 h 504"/>
                      <a:gd name="T12" fmla="*/ 129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3" name="Freeform 24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5 w 1769"/>
                      <a:gd name="T3" fmla="*/ 14 h 791"/>
                      <a:gd name="T4" fmla="*/ 131 w 1769"/>
                      <a:gd name="T5" fmla="*/ 48 h 791"/>
                      <a:gd name="T6" fmla="*/ 182 w 1769"/>
                      <a:gd name="T7" fmla="*/ 103 h 791"/>
                      <a:gd name="T8" fmla="*/ 199 w 1769"/>
                      <a:gd name="T9" fmla="*/ 145 h 791"/>
                      <a:gd name="T10" fmla="*/ 191 w 1769"/>
                      <a:gd name="T11" fmla="*/ 187 h 791"/>
                      <a:gd name="T12" fmla="*/ 180 w 1769"/>
                      <a:gd name="T13" fmla="*/ 151 h 791"/>
                      <a:gd name="T14" fmla="*/ 157 w 1769"/>
                      <a:gd name="T15" fmla="*/ 108 h 791"/>
                      <a:gd name="T16" fmla="*/ 126 w 1769"/>
                      <a:gd name="T17" fmla="*/ 70 h 791"/>
                      <a:gd name="T18" fmla="*/ 66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4" name="Group 243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540" name="Freeform 244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08 h 504"/>
                      <a:gd name="T2" fmla="*/ 211 w 2736"/>
                      <a:gd name="T3" fmla="*/ 36 h 504"/>
                      <a:gd name="T4" fmla="*/ 435 w 2736"/>
                      <a:gd name="T5" fmla="*/ 5 h 504"/>
                      <a:gd name="T6" fmla="*/ 669 w 2736"/>
                      <a:gd name="T7" fmla="*/ 5 h 504"/>
                      <a:gd name="T8" fmla="*/ 665 w 2736"/>
                      <a:gd name="T9" fmla="*/ 22 h 504"/>
                      <a:gd name="T10" fmla="*/ 432 w 2736"/>
                      <a:gd name="T11" fmla="*/ 22 h 504"/>
                      <a:gd name="T12" fmla="*/ 160 w 2736"/>
                      <a:gd name="T13" fmla="*/ 62 h 504"/>
                      <a:gd name="T14" fmla="*/ 0 w 2736"/>
                      <a:gd name="T15" fmla="*/ 10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1" name="Freeform 245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8 w 1769"/>
                      <a:gd name="T3" fmla="*/ 12 h 791"/>
                      <a:gd name="T4" fmla="*/ 161 w 1769"/>
                      <a:gd name="T5" fmla="*/ 43 h 791"/>
                      <a:gd name="T6" fmla="*/ 225 w 1769"/>
                      <a:gd name="T7" fmla="*/ 92 h 791"/>
                      <a:gd name="T8" fmla="*/ 245 w 1769"/>
                      <a:gd name="T9" fmla="*/ 130 h 791"/>
                      <a:gd name="T10" fmla="*/ 236 w 1769"/>
                      <a:gd name="T11" fmla="*/ 169 h 791"/>
                      <a:gd name="T12" fmla="*/ 222 w 1769"/>
                      <a:gd name="T13" fmla="*/ 135 h 791"/>
                      <a:gd name="T14" fmla="*/ 194 w 1769"/>
                      <a:gd name="T15" fmla="*/ 97 h 791"/>
                      <a:gd name="T16" fmla="*/ 155 w 1769"/>
                      <a:gd name="T17" fmla="*/ 63 h 791"/>
                      <a:gd name="T18" fmla="*/ 81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5" name="Group 246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538" name="Freeform 247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9" name="Freeform 248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6" name="Group 249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536" name="Freeform 250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05 h 504"/>
                      <a:gd name="T2" fmla="*/ 189 w 2736"/>
                      <a:gd name="T3" fmla="*/ 35 h 504"/>
                      <a:gd name="T4" fmla="*/ 390 w 2736"/>
                      <a:gd name="T5" fmla="*/ 5 h 504"/>
                      <a:gd name="T6" fmla="*/ 600 w 2736"/>
                      <a:gd name="T7" fmla="*/ 5 h 504"/>
                      <a:gd name="T8" fmla="*/ 596 w 2736"/>
                      <a:gd name="T9" fmla="*/ 21 h 504"/>
                      <a:gd name="T10" fmla="*/ 387 w 2736"/>
                      <a:gd name="T11" fmla="*/ 21 h 504"/>
                      <a:gd name="T12" fmla="*/ 144 w 2736"/>
                      <a:gd name="T13" fmla="*/ 61 h 504"/>
                      <a:gd name="T14" fmla="*/ 0 w 2736"/>
                      <a:gd name="T15" fmla="*/ 10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7" name="Freeform 251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1 w 1769"/>
                      <a:gd name="T3" fmla="*/ 12 h 791"/>
                      <a:gd name="T4" fmla="*/ 145 w 1769"/>
                      <a:gd name="T5" fmla="*/ 42 h 791"/>
                      <a:gd name="T6" fmla="*/ 202 w 1769"/>
                      <a:gd name="T7" fmla="*/ 90 h 791"/>
                      <a:gd name="T8" fmla="*/ 220 w 1769"/>
                      <a:gd name="T9" fmla="*/ 127 h 791"/>
                      <a:gd name="T10" fmla="*/ 212 w 1769"/>
                      <a:gd name="T11" fmla="*/ 164 h 791"/>
                      <a:gd name="T12" fmla="*/ 199 w 1769"/>
                      <a:gd name="T13" fmla="*/ 132 h 791"/>
                      <a:gd name="T14" fmla="*/ 174 w 1769"/>
                      <a:gd name="T15" fmla="*/ 94 h 791"/>
                      <a:gd name="T16" fmla="*/ 139 w 1769"/>
                      <a:gd name="T17" fmla="*/ 62 h 791"/>
                      <a:gd name="T18" fmla="*/ 73 w 1769"/>
                      <a:gd name="T19" fmla="*/ 31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7" name="Group 252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534" name="Freeform 253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73 w 2736"/>
                      <a:gd name="T3" fmla="*/ 20 h 504"/>
                      <a:gd name="T4" fmla="*/ 356 w 2736"/>
                      <a:gd name="T5" fmla="*/ 3 h 504"/>
                      <a:gd name="T6" fmla="*/ 548 w 2736"/>
                      <a:gd name="T7" fmla="*/ 3 h 504"/>
                      <a:gd name="T8" fmla="*/ 545 w 2736"/>
                      <a:gd name="T9" fmla="*/ 12 h 504"/>
                      <a:gd name="T10" fmla="*/ 353 w 2736"/>
                      <a:gd name="T11" fmla="*/ 12 h 504"/>
                      <a:gd name="T12" fmla="*/ 131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5" name="Freeform 254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6 w 1769"/>
                      <a:gd name="T3" fmla="*/ 6 h 791"/>
                      <a:gd name="T4" fmla="*/ 133 w 1769"/>
                      <a:gd name="T5" fmla="*/ 23 h 791"/>
                      <a:gd name="T6" fmla="*/ 185 w 1769"/>
                      <a:gd name="T7" fmla="*/ 50 h 791"/>
                      <a:gd name="T8" fmla="*/ 201 w 1769"/>
                      <a:gd name="T9" fmla="*/ 71 h 791"/>
                      <a:gd name="T10" fmla="*/ 193 w 1769"/>
                      <a:gd name="T11" fmla="*/ 91 h 791"/>
                      <a:gd name="T12" fmla="*/ 182 w 1769"/>
                      <a:gd name="T13" fmla="*/ 73 h 791"/>
                      <a:gd name="T14" fmla="*/ 159 w 1769"/>
                      <a:gd name="T15" fmla="*/ 53 h 791"/>
                      <a:gd name="T16" fmla="*/ 127 w 1769"/>
                      <a:gd name="T17" fmla="*/ 34 h 791"/>
                      <a:gd name="T18" fmla="*/ 67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8" name="Group 255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532" name="Freeform 256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34 w 2736"/>
                      <a:gd name="T3" fmla="*/ 20 h 504"/>
                      <a:gd name="T4" fmla="*/ 276 w 2736"/>
                      <a:gd name="T5" fmla="*/ 3 h 504"/>
                      <a:gd name="T6" fmla="*/ 425 w 2736"/>
                      <a:gd name="T7" fmla="*/ 3 h 504"/>
                      <a:gd name="T8" fmla="*/ 423 w 2736"/>
                      <a:gd name="T9" fmla="*/ 12 h 504"/>
                      <a:gd name="T10" fmla="*/ 274 w 2736"/>
                      <a:gd name="T11" fmla="*/ 12 h 504"/>
                      <a:gd name="T12" fmla="*/ 102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3" name="Freeform 257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43 w 1769"/>
                      <a:gd name="T3" fmla="*/ 6 h 791"/>
                      <a:gd name="T4" fmla="*/ 103 w 1769"/>
                      <a:gd name="T5" fmla="*/ 23 h 791"/>
                      <a:gd name="T6" fmla="*/ 143 w 1769"/>
                      <a:gd name="T7" fmla="*/ 50 h 791"/>
                      <a:gd name="T8" fmla="*/ 156 w 1769"/>
                      <a:gd name="T9" fmla="*/ 71 h 791"/>
                      <a:gd name="T10" fmla="*/ 150 w 1769"/>
                      <a:gd name="T11" fmla="*/ 91 h 791"/>
                      <a:gd name="T12" fmla="*/ 142 w 1769"/>
                      <a:gd name="T13" fmla="*/ 73 h 791"/>
                      <a:gd name="T14" fmla="*/ 124 w 1769"/>
                      <a:gd name="T15" fmla="*/ 53 h 791"/>
                      <a:gd name="T16" fmla="*/ 99 w 1769"/>
                      <a:gd name="T17" fmla="*/ 34 h 791"/>
                      <a:gd name="T18" fmla="*/ 52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9" name="Group 258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530" name="Freeform 259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26 h 504"/>
                      <a:gd name="T2" fmla="*/ 125 w 2736"/>
                      <a:gd name="T3" fmla="*/ 9 h 504"/>
                      <a:gd name="T4" fmla="*/ 257 w 2736"/>
                      <a:gd name="T5" fmla="*/ 1 h 504"/>
                      <a:gd name="T6" fmla="*/ 397 w 2736"/>
                      <a:gd name="T7" fmla="*/ 1 h 504"/>
                      <a:gd name="T8" fmla="*/ 394 w 2736"/>
                      <a:gd name="T9" fmla="*/ 5 h 504"/>
                      <a:gd name="T10" fmla="*/ 255 w 2736"/>
                      <a:gd name="T11" fmla="*/ 5 h 504"/>
                      <a:gd name="T12" fmla="*/ 95 w 2736"/>
                      <a:gd name="T13" fmla="*/ 15 h 504"/>
                      <a:gd name="T14" fmla="*/ 0 w 2736"/>
                      <a:gd name="T15" fmla="*/ 2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1" name="Freeform 260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0 w 1769"/>
                      <a:gd name="T3" fmla="*/ 3 h 791"/>
                      <a:gd name="T4" fmla="*/ 96 w 1769"/>
                      <a:gd name="T5" fmla="*/ 10 h 791"/>
                      <a:gd name="T6" fmla="*/ 133 w 1769"/>
                      <a:gd name="T7" fmla="*/ 22 h 791"/>
                      <a:gd name="T8" fmla="*/ 145 w 1769"/>
                      <a:gd name="T9" fmla="*/ 32 h 791"/>
                      <a:gd name="T10" fmla="*/ 140 w 1769"/>
                      <a:gd name="T11" fmla="*/ 41 h 791"/>
                      <a:gd name="T12" fmla="*/ 132 w 1769"/>
                      <a:gd name="T13" fmla="*/ 33 h 791"/>
                      <a:gd name="T14" fmla="*/ 115 w 1769"/>
                      <a:gd name="T15" fmla="*/ 23 h 791"/>
                      <a:gd name="T16" fmla="*/ 92 w 1769"/>
                      <a:gd name="T17" fmla="*/ 15 h 791"/>
                      <a:gd name="T18" fmla="*/ 48 w 1769"/>
                      <a:gd name="T19" fmla="*/ 8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74" name="Freeform 26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1 h 2368"/>
                  <a:gd name="T2" fmla="*/ 4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2 w 776"/>
                  <a:gd name="T39" fmla="*/ 27 h 2368"/>
                  <a:gd name="T40" fmla="*/ 11 w 776"/>
                  <a:gd name="T41" fmla="*/ 29 h 2368"/>
                  <a:gd name="T42" fmla="*/ 12 w 776"/>
                  <a:gd name="T43" fmla="*/ 32 h 2368"/>
                  <a:gd name="T44" fmla="*/ 11 w 776"/>
                  <a:gd name="T45" fmla="*/ 33 h 2368"/>
                  <a:gd name="T46" fmla="*/ 12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" name="Arc 262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6" name="Arc 263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7" name="Arc 264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8" name="Arc 265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9" name="Arc 266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0" name="Arc 267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1" name="Arc 268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2" name="Arc 269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3" name="Freeform 27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1 w 776"/>
                  <a:gd name="T41" fmla="*/ 29 h 2368"/>
                  <a:gd name="T42" fmla="*/ 11 w 776"/>
                  <a:gd name="T43" fmla="*/ 32 h 2368"/>
                  <a:gd name="T44" fmla="*/ 11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4" name="Freeform 27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2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5" name="Arc 272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6" name="Arc 273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7" name="Arc 274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" name="Freeform 27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1 h 2368"/>
                  <a:gd name="T2" fmla="*/ 39 w 776"/>
                  <a:gd name="T3" fmla="*/ 0 h 2368"/>
                  <a:gd name="T4" fmla="*/ 16 w 776"/>
                  <a:gd name="T5" fmla="*/ 3 h 2368"/>
                  <a:gd name="T6" fmla="*/ 55 w 776"/>
                  <a:gd name="T7" fmla="*/ 3 h 2368"/>
                  <a:gd name="T8" fmla="*/ 32 w 776"/>
                  <a:gd name="T9" fmla="*/ 5 h 2368"/>
                  <a:gd name="T10" fmla="*/ 63 w 776"/>
                  <a:gd name="T11" fmla="*/ 6 h 2368"/>
                  <a:gd name="T12" fmla="*/ 48 w 776"/>
                  <a:gd name="T13" fmla="*/ 7 h 2368"/>
                  <a:gd name="T14" fmla="*/ 79 w 776"/>
                  <a:gd name="T15" fmla="*/ 8 h 2368"/>
                  <a:gd name="T16" fmla="*/ 63 w 776"/>
                  <a:gd name="T17" fmla="*/ 10 h 2368"/>
                  <a:gd name="T18" fmla="*/ 87 w 776"/>
                  <a:gd name="T19" fmla="*/ 10 h 2368"/>
                  <a:gd name="T20" fmla="*/ 79 w 776"/>
                  <a:gd name="T21" fmla="*/ 12 h 2368"/>
                  <a:gd name="T22" fmla="*/ 95 w 776"/>
                  <a:gd name="T23" fmla="*/ 13 h 2368"/>
                  <a:gd name="T24" fmla="*/ 95 w 776"/>
                  <a:gd name="T25" fmla="*/ 15 h 2368"/>
                  <a:gd name="T26" fmla="*/ 111 w 776"/>
                  <a:gd name="T27" fmla="*/ 17 h 2368"/>
                  <a:gd name="T28" fmla="*/ 102 w 776"/>
                  <a:gd name="T29" fmla="*/ 19 h 2368"/>
                  <a:gd name="T30" fmla="*/ 118 w 776"/>
                  <a:gd name="T31" fmla="*/ 21 h 2368"/>
                  <a:gd name="T32" fmla="*/ 111 w 776"/>
                  <a:gd name="T33" fmla="*/ 23 h 2368"/>
                  <a:gd name="T34" fmla="*/ 118 w 776"/>
                  <a:gd name="T35" fmla="*/ 26 h 2368"/>
                  <a:gd name="T36" fmla="*/ 111 w 776"/>
                  <a:gd name="T37" fmla="*/ 27 h 2368"/>
                  <a:gd name="T38" fmla="*/ 127 w 776"/>
                  <a:gd name="T39" fmla="*/ 29 h 2368"/>
                  <a:gd name="T40" fmla="*/ 118 w 776"/>
                  <a:gd name="T41" fmla="*/ 32 h 2368"/>
                  <a:gd name="T42" fmla="*/ 127 w 776"/>
                  <a:gd name="T43" fmla="*/ 35 h 2368"/>
                  <a:gd name="T44" fmla="*/ 118 w 776"/>
                  <a:gd name="T45" fmla="*/ 36 h 2368"/>
                  <a:gd name="T46" fmla="*/ 12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9" name="Freeform 27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1 h 2368"/>
                  <a:gd name="T2" fmla="*/ 11 w 776"/>
                  <a:gd name="T3" fmla="*/ 0 h 2368"/>
                  <a:gd name="T4" fmla="*/ 4 w 776"/>
                  <a:gd name="T5" fmla="*/ 3 h 2368"/>
                  <a:gd name="T6" fmla="*/ 15 w 776"/>
                  <a:gd name="T7" fmla="*/ 3 h 2368"/>
                  <a:gd name="T8" fmla="*/ 8 w 776"/>
                  <a:gd name="T9" fmla="*/ 5 h 2368"/>
                  <a:gd name="T10" fmla="*/ 17 w 776"/>
                  <a:gd name="T11" fmla="*/ 6 h 2368"/>
                  <a:gd name="T12" fmla="*/ 13 w 776"/>
                  <a:gd name="T13" fmla="*/ 7 h 2368"/>
                  <a:gd name="T14" fmla="*/ 21 w 776"/>
                  <a:gd name="T15" fmla="*/ 8 h 2368"/>
                  <a:gd name="T16" fmla="*/ 17 w 776"/>
                  <a:gd name="T17" fmla="*/ 10 h 2368"/>
                  <a:gd name="T18" fmla="*/ 23 w 776"/>
                  <a:gd name="T19" fmla="*/ 10 h 2368"/>
                  <a:gd name="T20" fmla="*/ 21 w 776"/>
                  <a:gd name="T21" fmla="*/ 12 h 2368"/>
                  <a:gd name="T22" fmla="*/ 25 w 776"/>
                  <a:gd name="T23" fmla="*/ 13 h 2368"/>
                  <a:gd name="T24" fmla="*/ 25 w 776"/>
                  <a:gd name="T25" fmla="*/ 15 h 2368"/>
                  <a:gd name="T26" fmla="*/ 29 w 776"/>
                  <a:gd name="T27" fmla="*/ 17 h 2368"/>
                  <a:gd name="T28" fmla="*/ 27 w 776"/>
                  <a:gd name="T29" fmla="*/ 20 h 2368"/>
                  <a:gd name="T30" fmla="*/ 31 w 776"/>
                  <a:gd name="T31" fmla="*/ 21 h 2368"/>
                  <a:gd name="T32" fmla="*/ 29 w 776"/>
                  <a:gd name="T33" fmla="*/ 23 h 2368"/>
                  <a:gd name="T34" fmla="*/ 31 w 776"/>
                  <a:gd name="T35" fmla="*/ 26 h 2368"/>
                  <a:gd name="T36" fmla="*/ 29 w 776"/>
                  <a:gd name="T37" fmla="*/ 27 h 2368"/>
                  <a:gd name="T38" fmla="*/ 33 w 776"/>
                  <a:gd name="T39" fmla="*/ 30 h 2368"/>
                  <a:gd name="T40" fmla="*/ 31 w 776"/>
                  <a:gd name="T41" fmla="*/ 32 h 2368"/>
                  <a:gd name="T42" fmla="*/ 33 w 776"/>
                  <a:gd name="T43" fmla="*/ 35 h 2368"/>
                  <a:gd name="T44" fmla="*/ 31 w 776"/>
                  <a:gd name="T45" fmla="*/ 36 h 2368"/>
                  <a:gd name="T46" fmla="*/ 33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0" name="Freeform 27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 h 2368"/>
                  <a:gd name="T2" fmla="*/ 2 w 776"/>
                  <a:gd name="T3" fmla="*/ 0 h 2368"/>
                  <a:gd name="T4" fmla="*/ 1 w 776"/>
                  <a:gd name="T5" fmla="*/ 3 h 2368"/>
                  <a:gd name="T6" fmla="*/ 3 w 776"/>
                  <a:gd name="T7" fmla="*/ 3 h 2368"/>
                  <a:gd name="T8" fmla="*/ 2 w 776"/>
                  <a:gd name="T9" fmla="*/ 5 h 2368"/>
                  <a:gd name="T10" fmla="*/ 4 w 776"/>
                  <a:gd name="T11" fmla="*/ 6 h 2368"/>
                  <a:gd name="T12" fmla="*/ 3 w 776"/>
                  <a:gd name="T13" fmla="*/ 7 h 2368"/>
                  <a:gd name="T14" fmla="*/ 4 w 776"/>
                  <a:gd name="T15" fmla="*/ 8 h 2368"/>
                  <a:gd name="T16" fmla="*/ 4 w 776"/>
                  <a:gd name="T17" fmla="*/ 10 h 2368"/>
                  <a:gd name="T18" fmla="*/ 5 w 776"/>
                  <a:gd name="T19" fmla="*/ 10 h 2368"/>
                  <a:gd name="T20" fmla="*/ 4 w 776"/>
                  <a:gd name="T21" fmla="*/ 12 h 2368"/>
                  <a:gd name="T22" fmla="*/ 5 w 776"/>
                  <a:gd name="T23" fmla="*/ 13 h 2368"/>
                  <a:gd name="T24" fmla="*/ 5 w 776"/>
                  <a:gd name="T25" fmla="*/ 15 h 2368"/>
                  <a:gd name="T26" fmla="*/ 6 w 776"/>
                  <a:gd name="T27" fmla="*/ 17 h 2368"/>
                  <a:gd name="T28" fmla="*/ 6 w 776"/>
                  <a:gd name="T29" fmla="*/ 19 h 2368"/>
                  <a:gd name="T30" fmla="*/ 7 w 776"/>
                  <a:gd name="T31" fmla="*/ 21 h 2368"/>
                  <a:gd name="T32" fmla="*/ 6 w 776"/>
                  <a:gd name="T33" fmla="*/ 23 h 2368"/>
                  <a:gd name="T34" fmla="*/ 7 w 776"/>
                  <a:gd name="T35" fmla="*/ 26 h 2368"/>
                  <a:gd name="T36" fmla="*/ 6 w 776"/>
                  <a:gd name="T37" fmla="*/ 27 h 2368"/>
                  <a:gd name="T38" fmla="*/ 7 w 776"/>
                  <a:gd name="T39" fmla="*/ 29 h 2368"/>
                  <a:gd name="T40" fmla="*/ 7 w 776"/>
                  <a:gd name="T41" fmla="*/ 32 h 2368"/>
                  <a:gd name="T42" fmla="*/ 7 w 776"/>
                  <a:gd name="T43" fmla="*/ 35 h 2368"/>
                  <a:gd name="T44" fmla="*/ 7 w 776"/>
                  <a:gd name="T45" fmla="*/ 36 h 2368"/>
                  <a:gd name="T46" fmla="*/ 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1" name="Freeform 27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0 h 2368"/>
                  <a:gd name="T4" fmla="*/ 13 w 776"/>
                  <a:gd name="T5" fmla="*/ 3 h 2368"/>
                  <a:gd name="T6" fmla="*/ 44 w 776"/>
                  <a:gd name="T7" fmla="*/ 3 h 2368"/>
                  <a:gd name="T8" fmla="*/ 25 w 776"/>
                  <a:gd name="T9" fmla="*/ 6 h 2368"/>
                  <a:gd name="T10" fmla="*/ 50 w 776"/>
                  <a:gd name="T11" fmla="*/ 7 h 2368"/>
                  <a:gd name="T12" fmla="*/ 38 w 776"/>
                  <a:gd name="T13" fmla="*/ 8 h 2368"/>
                  <a:gd name="T14" fmla="*/ 63 w 776"/>
                  <a:gd name="T15" fmla="*/ 9 h 2368"/>
                  <a:gd name="T16" fmla="*/ 50 w 776"/>
                  <a:gd name="T17" fmla="*/ 11 h 2368"/>
                  <a:gd name="T18" fmla="*/ 70 w 776"/>
                  <a:gd name="T19" fmla="*/ 12 h 2368"/>
                  <a:gd name="T20" fmla="*/ 63 w 776"/>
                  <a:gd name="T21" fmla="*/ 14 h 2368"/>
                  <a:gd name="T22" fmla="*/ 76 w 776"/>
                  <a:gd name="T23" fmla="*/ 16 h 2368"/>
                  <a:gd name="T24" fmla="*/ 76 w 776"/>
                  <a:gd name="T25" fmla="*/ 17 h 2368"/>
                  <a:gd name="T26" fmla="*/ 89 w 776"/>
                  <a:gd name="T27" fmla="*/ 20 h 2368"/>
                  <a:gd name="T28" fmla="*/ 82 w 776"/>
                  <a:gd name="T29" fmla="*/ 23 h 2368"/>
                  <a:gd name="T30" fmla="*/ 95 w 776"/>
                  <a:gd name="T31" fmla="*/ 24 h 2368"/>
                  <a:gd name="T32" fmla="*/ 89 w 776"/>
                  <a:gd name="T33" fmla="*/ 27 h 2368"/>
                  <a:gd name="T34" fmla="*/ 95 w 776"/>
                  <a:gd name="T35" fmla="*/ 30 h 2368"/>
                  <a:gd name="T36" fmla="*/ 89 w 776"/>
                  <a:gd name="T37" fmla="*/ 32 h 2368"/>
                  <a:gd name="T38" fmla="*/ 101 w 776"/>
                  <a:gd name="T39" fmla="*/ 34 h 2368"/>
                  <a:gd name="T40" fmla="*/ 95 w 776"/>
                  <a:gd name="T41" fmla="*/ 37 h 2368"/>
                  <a:gd name="T42" fmla="*/ 101 w 776"/>
                  <a:gd name="T43" fmla="*/ 41 h 2368"/>
                  <a:gd name="T44" fmla="*/ 95 w 776"/>
                  <a:gd name="T45" fmla="*/ 41 h 2368"/>
                  <a:gd name="T46" fmla="*/ 10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2" name="Freeform 27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08 w 776"/>
                  <a:gd name="T3" fmla="*/ 0 h 2368"/>
                  <a:gd name="T4" fmla="*/ 44 w 776"/>
                  <a:gd name="T5" fmla="*/ 1 h 2368"/>
                  <a:gd name="T6" fmla="*/ 152 w 776"/>
                  <a:gd name="T7" fmla="*/ 1 h 2368"/>
                  <a:gd name="T8" fmla="*/ 87 w 776"/>
                  <a:gd name="T9" fmla="*/ 2 h 2368"/>
                  <a:gd name="T10" fmla="*/ 173 w 776"/>
                  <a:gd name="T11" fmla="*/ 2 h 2368"/>
                  <a:gd name="T12" fmla="*/ 130 w 776"/>
                  <a:gd name="T13" fmla="*/ 2 h 2368"/>
                  <a:gd name="T14" fmla="*/ 216 w 776"/>
                  <a:gd name="T15" fmla="*/ 3 h 2368"/>
                  <a:gd name="T16" fmla="*/ 173 w 776"/>
                  <a:gd name="T17" fmla="*/ 3 h 2368"/>
                  <a:gd name="T18" fmla="*/ 238 w 776"/>
                  <a:gd name="T19" fmla="*/ 4 h 2368"/>
                  <a:gd name="T20" fmla="*/ 216 w 776"/>
                  <a:gd name="T21" fmla="*/ 4 h 2368"/>
                  <a:gd name="T22" fmla="*/ 260 w 776"/>
                  <a:gd name="T23" fmla="*/ 5 h 2368"/>
                  <a:gd name="T24" fmla="*/ 260 w 776"/>
                  <a:gd name="T25" fmla="*/ 5 h 2368"/>
                  <a:gd name="T26" fmla="*/ 303 w 776"/>
                  <a:gd name="T27" fmla="*/ 6 h 2368"/>
                  <a:gd name="T28" fmla="*/ 281 w 776"/>
                  <a:gd name="T29" fmla="*/ 7 h 2368"/>
                  <a:gd name="T30" fmla="*/ 324 w 776"/>
                  <a:gd name="T31" fmla="*/ 7 h 2368"/>
                  <a:gd name="T32" fmla="*/ 303 w 776"/>
                  <a:gd name="T33" fmla="*/ 8 h 2368"/>
                  <a:gd name="T34" fmla="*/ 324 w 776"/>
                  <a:gd name="T35" fmla="*/ 9 h 2368"/>
                  <a:gd name="T36" fmla="*/ 303 w 776"/>
                  <a:gd name="T37" fmla="*/ 9 h 2368"/>
                  <a:gd name="T38" fmla="*/ 347 w 776"/>
                  <a:gd name="T39" fmla="*/ 10 h 2368"/>
                  <a:gd name="T40" fmla="*/ 324 w 776"/>
                  <a:gd name="T41" fmla="*/ 11 h 2368"/>
                  <a:gd name="T42" fmla="*/ 347 w 776"/>
                  <a:gd name="T43" fmla="*/ 12 h 2368"/>
                  <a:gd name="T44" fmla="*/ 324 w 776"/>
                  <a:gd name="T45" fmla="*/ 12 h 2368"/>
                  <a:gd name="T46" fmla="*/ 347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3" name="Freeform 28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1 h 2368"/>
                  <a:gd name="T2" fmla="*/ 9 w 776"/>
                  <a:gd name="T3" fmla="*/ 0 h 2368"/>
                  <a:gd name="T4" fmla="*/ 4 w 776"/>
                  <a:gd name="T5" fmla="*/ 2 h 2368"/>
                  <a:gd name="T6" fmla="*/ 13 w 776"/>
                  <a:gd name="T7" fmla="*/ 2 h 2368"/>
                  <a:gd name="T8" fmla="*/ 7 w 776"/>
                  <a:gd name="T9" fmla="*/ 4 h 2368"/>
                  <a:gd name="T10" fmla="*/ 14 w 776"/>
                  <a:gd name="T11" fmla="*/ 5 h 2368"/>
                  <a:gd name="T12" fmla="*/ 11 w 776"/>
                  <a:gd name="T13" fmla="*/ 6 h 2368"/>
                  <a:gd name="T14" fmla="*/ 18 w 776"/>
                  <a:gd name="T15" fmla="*/ 7 h 2368"/>
                  <a:gd name="T16" fmla="*/ 14 w 776"/>
                  <a:gd name="T17" fmla="*/ 8 h 2368"/>
                  <a:gd name="T18" fmla="*/ 20 w 776"/>
                  <a:gd name="T19" fmla="*/ 9 h 2368"/>
                  <a:gd name="T20" fmla="*/ 18 w 776"/>
                  <a:gd name="T21" fmla="*/ 10 h 2368"/>
                  <a:gd name="T22" fmla="*/ 22 w 776"/>
                  <a:gd name="T23" fmla="*/ 11 h 2368"/>
                  <a:gd name="T24" fmla="*/ 22 w 776"/>
                  <a:gd name="T25" fmla="*/ 12 h 2368"/>
                  <a:gd name="T26" fmla="*/ 25 w 776"/>
                  <a:gd name="T27" fmla="*/ 14 h 2368"/>
                  <a:gd name="T28" fmla="*/ 23 w 776"/>
                  <a:gd name="T29" fmla="*/ 16 h 2368"/>
                  <a:gd name="T30" fmla="*/ 27 w 776"/>
                  <a:gd name="T31" fmla="*/ 18 h 2368"/>
                  <a:gd name="T32" fmla="*/ 25 w 776"/>
                  <a:gd name="T33" fmla="*/ 19 h 2368"/>
                  <a:gd name="T34" fmla="*/ 27 w 776"/>
                  <a:gd name="T35" fmla="*/ 21 h 2368"/>
                  <a:gd name="T36" fmla="*/ 25 w 776"/>
                  <a:gd name="T37" fmla="*/ 23 h 2368"/>
                  <a:gd name="T38" fmla="*/ 29 w 776"/>
                  <a:gd name="T39" fmla="*/ 25 h 2368"/>
                  <a:gd name="T40" fmla="*/ 27 w 776"/>
                  <a:gd name="T41" fmla="*/ 27 h 2368"/>
                  <a:gd name="T42" fmla="*/ 29 w 776"/>
                  <a:gd name="T43" fmla="*/ 29 h 2368"/>
                  <a:gd name="T44" fmla="*/ 27 w 776"/>
                  <a:gd name="T45" fmla="*/ 30 h 2368"/>
                  <a:gd name="T46" fmla="*/ 29 w 776"/>
                  <a:gd name="T47" fmla="*/ 3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4" name="Freeform 28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7 w 776"/>
                  <a:gd name="T23" fmla="*/ 2 h 2368"/>
                  <a:gd name="T24" fmla="*/ 7 w 776"/>
                  <a:gd name="T25" fmla="*/ 3 h 2368"/>
                  <a:gd name="T26" fmla="*/ 8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8 w 776"/>
                  <a:gd name="T33" fmla="*/ 4 h 2368"/>
                  <a:gd name="T34" fmla="*/ 8 w 776"/>
                  <a:gd name="T35" fmla="*/ 4 h 2368"/>
                  <a:gd name="T36" fmla="*/ 8 w 776"/>
                  <a:gd name="T37" fmla="*/ 5 h 2368"/>
                  <a:gd name="T38" fmla="*/ 9 w 776"/>
                  <a:gd name="T39" fmla="*/ 5 h 2368"/>
                  <a:gd name="T40" fmla="*/ 8 w 776"/>
                  <a:gd name="T41" fmla="*/ 5 h 2368"/>
                  <a:gd name="T42" fmla="*/ 9 w 776"/>
                  <a:gd name="T43" fmla="*/ 6 h 2368"/>
                  <a:gd name="T44" fmla="*/ 8 w 776"/>
                  <a:gd name="T45" fmla="*/ 6 h 2368"/>
                  <a:gd name="T46" fmla="*/ 9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5" name="Freeform 28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3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586" name="Group 418"/>
          <p:cNvGrpSpPr>
            <a:grpSpLocks/>
          </p:cNvGrpSpPr>
          <p:nvPr/>
        </p:nvGrpSpPr>
        <p:grpSpPr bwMode="auto">
          <a:xfrm>
            <a:off x="7543800" y="1543050"/>
            <a:ext cx="1600200" cy="1657350"/>
            <a:chOff x="3115" y="0"/>
            <a:chExt cx="2170" cy="2486"/>
          </a:xfrm>
        </p:grpSpPr>
        <p:grpSp>
          <p:nvGrpSpPr>
            <p:cNvPr id="2200" name="Group 419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332" name="Oval 42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333" name="Oval 42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201" name="Group 42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330" name="Oval 42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331" name="Oval 42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202" name="Group 42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328" name="Oval 42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329" name="Oval 42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203" name="Group 428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204" name="Group 42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326" name="Oval 430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  <p:sp>
              <p:nvSpPr>
                <p:cNvPr id="2327" name="Oval 431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</p:grpSp>
          <p:grpSp>
            <p:nvGrpSpPr>
              <p:cNvPr id="2205" name="Group 432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228" name="Group 433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324" name="Freeform 43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5" name="Freeform 43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29" name="Group 436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322" name="Freeform 43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3" name="Freeform 43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0" name="Group 439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320" name="Freeform 44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1" name="Freeform 44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1" name="Group 442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318" name="Freeform 44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9" name="Freeform 44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2" name="Group 445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316" name="Freeform 44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7" name="Freeform 44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3" name="Group 448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314" name="Freeform 44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5" name="Freeform 45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4" name="Group 451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312" name="Freeform 45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3" name="Freeform 45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5" name="Group 454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310" name="Freeform 45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1" name="Freeform 45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6" name="Group 45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308" name="Freeform 45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9" name="Freeform 45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7" name="Group 46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306" name="Freeform 46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7" name="Freeform 46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8" name="Group 463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304" name="Freeform 46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5" name="Freeform 46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39" name="Group 466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302" name="Freeform 46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3" name="Freeform 46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0" name="Group 469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300" name="Freeform 47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1" name="Freeform 47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1" name="Group 472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298" name="Freeform 47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9" name="Freeform 47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2" name="Group 475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296" name="Freeform 47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7" name="Freeform 47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3" name="Group 47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294" name="Freeform 47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5" name="Freeform 48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5 w 1769"/>
                      <a:gd name="T11" fmla="*/ 4 h 791"/>
                      <a:gd name="T12" fmla="*/ 5 w 1769"/>
                      <a:gd name="T13" fmla="*/ 3 h 791"/>
                      <a:gd name="T14" fmla="*/ 4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4" name="Group 481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292" name="Freeform 48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3" name="Freeform 48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6 w 1769"/>
                      <a:gd name="T11" fmla="*/ 4 h 791"/>
                      <a:gd name="T12" fmla="*/ 5 w 1769"/>
                      <a:gd name="T13" fmla="*/ 3 h 791"/>
                      <a:gd name="T14" fmla="*/ 5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5" name="Group 484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290" name="Freeform 48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6 w 2736"/>
                      <a:gd name="T3" fmla="*/ 13 h 504"/>
                      <a:gd name="T4" fmla="*/ 115 w 2736"/>
                      <a:gd name="T5" fmla="*/ 2 h 504"/>
                      <a:gd name="T6" fmla="*/ 178 w 2736"/>
                      <a:gd name="T7" fmla="*/ 2 h 504"/>
                      <a:gd name="T8" fmla="*/ 177 w 2736"/>
                      <a:gd name="T9" fmla="*/ 8 h 504"/>
                      <a:gd name="T10" fmla="*/ 115 w 2736"/>
                      <a:gd name="T11" fmla="*/ 8 h 504"/>
                      <a:gd name="T12" fmla="*/ 43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1" name="Freeform 48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8 w 1769"/>
                      <a:gd name="T3" fmla="*/ 4 h 791"/>
                      <a:gd name="T4" fmla="*/ 43 w 1769"/>
                      <a:gd name="T5" fmla="*/ 15 h 791"/>
                      <a:gd name="T6" fmla="*/ 60 w 1769"/>
                      <a:gd name="T7" fmla="*/ 34 h 791"/>
                      <a:gd name="T8" fmla="*/ 65 w 1769"/>
                      <a:gd name="T9" fmla="*/ 47 h 791"/>
                      <a:gd name="T10" fmla="*/ 63 w 1769"/>
                      <a:gd name="T11" fmla="*/ 62 h 791"/>
                      <a:gd name="T12" fmla="*/ 59 w 1769"/>
                      <a:gd name="T13" fmla="*/ 49 h 791"/>
                      <a:gd name="T14" fmla="*/ 52 w 1769"/>
                      <a:gd name="T15" fmla="*/ 35 h 791"/>
                      <a:gd name="T16" fmla="*/ 41 w 1769"/>
                      <a:gd name="T17" fmla="*/ 23 h 791"/>
                      <a:gd name="T18" fmla="*/ 22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6" name="Group 48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288" name="Freeform 48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0 w 2736"/>
                      <a:gd name="T3" fmla="*/ 13 h 504"/>
                      <a:gd name="T4" fmla="*/ 104 w 2736"/>
                      <a:gd name="T5" fmla="*/ 2 h 504"/>
                      <a:gd name="T6" fmla="*/ 159 w 2736"/>
                      <a:gd name="T7" fmla="*/ 2 h 504"/>
                      <a:gd name="T8" fmla="*/ 159 w 2736"/>
                      <a:gd name="T9" fmla="*/ 8 h 504"/>
                      <a:gd name="T10" fmla="*/ 103 w 2736"/>
                      <a:gd name="T11" fmla="*/ 8 h 504"/>
                      <a:gd name="T12" fmla="*/ 38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9" name="Freeform 48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4 h 791"/>
                      <a:gd name="T4" fmla="*/ 39 w 1769"/>
                      <a:gd name="T5" fmla="*/ 15 h 791"/>
                      <a:gd name="T6" fmla="*/ 54 w 1769"/>
                      <a:gd name="T7" fmla="*/ 34 h 791"/>
                      <a:gd name="T8" fmla="*/ 59 w 1769"/>
                      <a:gd name="T9" fmla="*/ 47 h 791"/>
                      <a:gd name="T10" fmla="*/ 56 w 1769"/>
                      <a:gd name="T11" fmla="*/ 62 h 791"/>
                      <a:gd name="T12" fmla="*/ 53 w 1769"/>
                      <a:gd name="T13" fmla="*/ 49 h 791"/>
                      <a:gd name="T14" fmla="*/ 46 w 1769"/>
                      <a:gd name="T15" fmla="*/ 35 h 791"/>
                      <a:gd name="T16" fmla="*/ 37 w 1769"/>
                      <a:gd name="T17" fmla="*/ 23 h 791"/>
                      <a:gd name="T18" fmla="*/ 1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7" name="Group 490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286" name="Freeform 49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7" name="Freeform 49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48" name="Group 49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284" name="Freeform 49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5" name="Freeform 49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49" name="Freeform 496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1 h 504"/>
                    <a:gd name="T2" fmla="*/ 3 w 2736"/>
                    <a:gd name="T3" fmla="*/ 0 h 504"/>
                    <a:gd name="T4" fmla="*/ 6 w 2736"/>
                    <a:gd name="T5" fmla="*/ 0 h 504"/>
                    <a:gd name="T6" fmla="*/ 9 w 2736"/>
                    <a:gd name="T7" fmla="*/ 0 h 504"/>
                    <a:gd name="T8" fmla="*/ 9 w 2736"/>
                    <a:gd name="T9" fmla="*/ 0 h 504"/>
                    <a:gd name="T10" fmla="*/ 6 w 2736"/>
                    <a:gd name="T11" fmla="*/ 0 h 504"/>
                    <a:gd name="T12" fmla="*/ 2 w 2736"/>
                    <a:gd name="T13" fmla="*/ 0 h 504"/>
                    <a:gd name="T14" fmla="*/ 0 w 2736"/>
                    <a:gd name="T15" fmla="*/ 1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0" name="Freeform 497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1 w 1769"/>
                    <a:gd name="T3" fmla="*/ 0 h 791"/>
                    <a:gd name="T4" fmla="*/ 2 w 1769"/>
                    <a:gd name="T5" fmla="*/ 0 h 791"/>
                    <a:gd name="T6" fmla="*/ 3 w 1769"/>
                    <a:gd name="T7" fmla="*/ 1 h 791"/>
                    <a:gd name="T8" fmla="*/ 3 w 1769"/>
                    <a:gd name="T9" fmla="*/ 1 h 791"/>
                    <a:gd name="T10" fmla="*/ 3 w 1769"/>
                    <a:gd name="T11" fmla="*/ 1 h 791"/>
                    <a:gd name="T12" fmla="*/ 3 w 1769"/>
                    <a:gd name="T13" fmla="*/ 1 h 791"/>
                    <a:gd name="T14" fmla="*/ 3 w 1769"/>
                    <a:gd name="T15" fmla="*/ 1 h 791"/>
                    <a:gd name="T16" fmla="*/ 2 w 1769"/>
                    <a:gd name="T17" fmla="*/ 0 h 791"/>
                    <a:gd name="T18" fmla="*/ 1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51" name="Group 498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282" name="Freeform 499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0 w 2736"/>
                      <a:gd name="T3" fmla="*/ 8 h 504"/>
                      <a:gd name="T4" fmla="*/ 104 w 2736"/>
                      <a:gd name="T5" fmla="*/ 1 h 504"/>
                      <a:gd name="T6" fmla="*/ 160 w 2736"/>
                      <a:gd name="T7" fmla="*/ 1 h 504"/>
                      <a:gd name="T8" fmla="*/ 159 w 2736"/>
                      <a:gd name="T9" fmla="*/ 5 h 504"/>
                      <a:gd name="T10" fmla="*/ 103 w 2736"/>
                      <a:gd name="T11" fmla="*/ 5 h 504"/>
                      <a:gd name="T12" fmla="*/ 38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3" name="Freeform 500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3 h 791"/>
                      <a:gd name="T4" fmla="*/ 39 w 1769"/>
                      <a:gd name="T5" fmla="*/ 10 h 791"/>
                      <a:gd name="T6" fmla="*/ 54 w 1769"/>
                      <a:gd name="T7" fmla="*/ 21 h 791"/>
                      <a:gd name="T8" fmla="*/ 59 w 1769"/>
                      <a:gd name="T9" fmla="*/ 30 h 791"/>
                      <a:gd name="T10" fmla="*/ 56 w 1769"/>
                      <a:gd name="T11" fmla="*/ 38 h 791"/>
                      <a:gd name="T12" fmla="*/ 53 w 1769"/>
                      <a:gd name="T13" fmla="*/ 31 h 791"/>
                      <a:gd name="T14" fmla="*/ 46 w 1769"/>
                      <a:gd name="T15" fmla="*/ 22 h 791"/>
                      <a:gd name="T16" fmla="*/ 37 w 1769"/>
                      <a:gd name="T17" fmla="*/ 14 h 791"/>
                      <a:gd name="T18" fmla="*/ 19 w 1769"/>
                      <a:gd name="T19" fmla="*/ 7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2" name="Group 501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280" name="Freeform 502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65 w 2736"/>
                      <a:gd name="T3" fmla="*/ 26 h 504"/>
                      <a:gd name="T4" fmla="*/ 134 w 2736"/>
                      <a:gd name="T5" fmla="*/ 4 h 504"/>
                      <a:gd name="T6" fmla="*/ 206 w 2736"/>
                      <a:gd name="T7" fmla="*/ 4 h 504"/>
                      <a:gd name="T8" fmla="*/ 205 w 2736"/>
                      <a:gd name="T9" fmla="*/ 16 h 504"/>
                      <a:gd name="T10" fmla="*/ 133 w 2736"/>
                      <a:gd name="T11" fmla="*/ 16 h 504"/>
                      <a:gd name="T12" fmla="*/ 49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1" name="Freeform 503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1 w 1769"/>
                      <a:gd name="T3" fmla="*/ 9 h 791"/>
                      <a:gd name="T4" fmla="*/ 50 w 1769"/>
                      <a:gd name="T5" fmla="*/ 30 h 791"/>
                      <a:gd name="T6" fmla="*/ 69 w 1769"/>
                      <a:gd name="T7" fmla="*/ 66 h 791"/>
                      <a:gd name="T8" fmla="*/ 76 w 1769"/>
                      <a:gd name="T9" fmla="*/ 93 h 791"/>
                      <a:gd name="T10" fmla="*/ 73 w 1769"/>
                      <a:gd name="T11" fmla="*/ 120 h 791"/>
                      <a:gd name="T12" fmla="*/ 68 w 1769"/>
                      <a:gd name="T13" fmla="*/ 97 h 791"/>
                      <a:gd name="T14" fmla="*/ 60 w 1769"/>
                      <a:gd name="T15" fmla="*/ 70 h 791"/>
                      <a:gd name="T16" fmla="*/ 48 w 1769"/>
                      <a:gd name="T17" fmla="*/ 45 h 791"/>
                      <a:gd name="T18" fmla="*/ 25 w 1769"/>
                      <a:gd name="T19" fmla="*/ 23 h 791"/>
                      <a:gd name="T20" fmla="*/ 0 w 1769"/>
                      <a:gd name="T21" fmla="*/ 1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3" name="Group 504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278" name="Freeform 505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7 w 2736"/>
                      <a:gd name="T3" fmla="*/ 1 h 504"/>
                      <a:gd name="T4" fmla="*/ 75 w 2736"/>
                      <a:gd name="T5" fmla="*/ 0 h 504"/>
                      <a:gd name="T6" fmla="*/ 116 w 2736"/>
                      <a:gd name="T7" fmla="*/ 0 h 504"/>
                      <a:gd name="T8" fmla="*/ 115 w 2736"/>
                      <a:gd name="T9" fmla="*/ 1 h 504"/>
                      <a:gd name="T10" fmla="*/ 75 w 2736"/>
                      <a:gd name="T11" fmla="*/ 1 h 504"/>
                      <a:gd name="T12" fmla="*/ 2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9" name="Freeform 506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2 w 1769"/>
                      <a:gd name="T3" fmla="*/ 0 h 791"/>
                      <a:gd name="T4" fmla="*/ 28 w 1769"/>
                      <a:gd name="T5" fmla="*/ 1 h 791"/>
                      <a:gd name="T6" fmla="*/ 39 w 1769"/>
                      <a:gd name="T7" fmla="*/ 2 h 791"/>
                      <a:gd name="T8" fmla="*/ 43 w 1769"/>
                      <a:gd name="T9" fmla="*/ 3 h 791"/>
                      <a:gd name="T10" fmla="*/ 41 w 1769"/>
                      <a:gd name="T11" fmla="*/ 4 h 791"/>
                      <a:gd name="T12" fmla="*/ 38 w 1769"/>
                      <a:gd name="T13" fmla="*/ 3 h 791"/>
                      <a:gd name="T14" fmla="*/ 34 w 1769"/>
                      <a:gd name="T15" fmla="*/ 2 h 791"/>
                      <a:gd name="T16" fmla="*/ 27 w 1769"/>
                      <a:gd name="T17" fmla="*/ 2 h 791"/>
                      <a:gd name="T18" fmla="*/ 1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4" name="Group 50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276" name="Freeform 508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7" name="Freeform 509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5" name="Group 51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274" name="Freeform 51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71 w 2736"/>
                      <a:gd name="T3" fmla="*/ 40 h 504"/>
                      <a:gd name="T4" fmla="*/ 352 w 2736"/>
                      <a:gd name="T5" fmla="*/ 6 h 504"/>
                      <a:gd name="T6" fmla="*/ 542 w 2736"/>
                      <a:gd name="T7" fmla="*/ 6 h 504"/>
                      <a:gd name="T8" fmla="*/ 539 w 2736"/>
                      <a:gd name="T9" fmla="*/ 25 h 504"/>
                      <a:gd name="T10" fmla="*/ 349 w 2736"/>
                      <a:gd name="T11" fmla="*/ 25 h 504"/>
                      <a:gd name="T12" fmla="*/ 129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5" name="Freeform 51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5 w 1769"/>
                      <a:gd name="T3" fmla="*/ 14 h 791"/>
                      <a:gd name="T4" fmla="*/ 131 w 1769"/>
                      <a:gd name="T5" fmla="*/ 48 h 791"/>
                      <a:gd name="T6" fmla="*/ 182 w 1769"/>
                      <a:gd name="T7" fmla="*/ 103 h 791"/>
                      <a:gd name="T8" fmla="*/ 199 w 1769"/>
                      <a:gd name="T9" fmla="*/ 145 h 791"/>
                      <a:gd name="T10" fmla="*/ 191 w 1769"/>
                      <a:gd name="T11" fmla="*/ 187 h 791"/>
                      <a:gd name="T12" fmla="*/ 180 w 1769"/>
                      <a:gd name="T13" fmla="*/ 151 h 791"/>
                      <a:gd name="T14" fmla="*/ 157 w 1769"/>
                      <a:gd name="T15" fmla="*/ 108 h 791"/>
                      <a:gd name="T16" fmla="*/ 126 w 1769"/>
                      <a:gd name="T17" fmla="*/ 70 h 791"/>
                      <a:gd name="T18" fmla="*/ 66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6" name="Group 513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272" name="Freeform 514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08 h 504"/>
                      <a:gd name="T2" fmla="*/ 211 w 2736"/>
                      <a:gd name="T3" fmla="*/ 36 h 504"/>
                      <a:gd name="T4" fmla="*/ 435 w 2736"/>
                      <a:gd name="T5" fmla="*/ 5 h 504"/>
                      <a:gd name="T6" fmla="*/ 669 w 2736"/>
                      <a:gd name="T7" fmla="*/ 5 h 504"/>
                      <a:gd name="T8" fmla="*/ 665 w 2736"/>
                      <a:gd name="T9" fmla="*/ 22 h 504"/>
                      <a:gd name="T10" fmla="*/ 432 w 2736"/>
                      <a:gd name="T11" fmla="*/ 22 h 504"/>
                      <a:gd name="T12" fmla="*/ 160 w 2736"/>
                      <a:gd name="T13" fmla="*/ 62 h 504"/>
                      <a:gd name="T14" fmla="*/ 0 w 2736"/>
                      <a:gd name="T15" fmla="*/ 10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3" name="Freeform 515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8 w 1769"/>
                      <a:gd name="T3" fmla="*/ 12 h 791"/>
                      <a:gd name="T4" fmla="*/ 161 w 1769"/>
                      <a:gd name="T5" fmla="*/ 43 h 791"/>
                      <a:gd name="T6" fmla="*/ 225 w 1769"/>
                      <a:gd name="T7" fmla="*/ 92 h 791"/>
                      <a:gd name="T8" fmla="*/ 245 w 1769"/>
                      <a:gd name="T9" fmla="*/ 130 h 791"/>
                      <a:gd name="T10" fmla="*/ 236 w 1769"/>
                      <a:gd name="T11" fmla="*/ 169 h 791"/>
                      <a:gd name="T12" fmla="*/ 222 w 1769"/>
                      <a:gd name="T13" fmla="*/ 135 h 791"/>
                      <a:gd name="T14" fmla="*/ 194 w 1769"/>
                      <a:gd name="T15" fmla="*/ 97 h 791"/>
                      <a:gd name="T16" fmla="*/ 155 w 1769"/>
                      <a:gd name="T17" fmla="*/ 63 h 791"/>
                      <a:gd name="T18" fmla="*/ 81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7" name="Group 516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270" name="Freeform 517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1" name="Freeform 518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8" name="Group 519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268" name="Freeform 520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05 h 504"/>
                      <a:gd name="T2" fmla="*/ 189 w 2736"/>
                      <a:gd name="T3" fmla="*/ 35 h 504"/>
                      <a:gd name="T4" fmla="*/ 390 w 2736"/>
                      <a:gd name="T5" fmla="*/ 5 h 504"/>
                      <a:gd name="T6" fmla="*/ 600 w 2736"/>
                      <a:gd name="T7" fmla="*/ 5 h 504"/>
                      <a:gd name="T8" fmla="*/ 596 w 2736"/>
                      <a:gd name="T9" fmla="*/ 21 h 504"/>
                      <a:gd name="T10" fmla="*/ 387 w 2736"/>
                      <a:gd name="T11" fmla="*/ 21 h 504"/>
                      <a:gd name="T12" fmla="*/ 144 w 2736"/>
                      <a:gd name="T13" fmla="*/ 61 h 504"/>
                      <a:gd name="T14" fmla="*/ 0 w 2736"/>
                      <a:gd name="T15" fmla="*/ 10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9" name="Freeform 521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1 w 1769"/>
                      <a:gd name="T3" fmla="*/ 12 h 791"/>
                      <a:gd name="T4" fmla="*/ 145 w 1769"/>
                      <a:gd name="T5" fmla="*/ 42 h 791"/>
                      <a:gd name="T6" fmla="*/ 202 w 1769"/>
                      <a:gd name="T7" fmla="*/ 90 h 791"/>
                      <a:gd name="T8" fmla="*/ 220 w 1769"/>
                      <a:gd name="T9" fmla="*/ 127 h 791"/>
                      <a:gd name="T10" fmla="*/ 212 w 1769"/>
                      <a:gd name="T11" fmla="*/ 164 h 791"/>
                      <a:gd name="T12" fmla="*/ 199 w 1769"/>
                      <a:gd name="T13" fmla="*/ 132 h 791"/>
                      <a:gd name="T14" fmla="*/ 174 w 1769"/>
                      <a:gd name="T15" fmla="*/ 94 h 791"/>
                      <a:gd name="T16" fmla="*/ 139 w 1769"/>
                      <a:gd name="T17" fmla="*/ 62 h 791"/>
                      <a:gd name="T18" fmla="*/ 73 w 1769"/>
                      <a:gd name="T19" fmla="*/ 31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9" name="Group 522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266" name="Freeform 523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73 w 2736"/>
                      <a:gd name="T3" fmla="*/ 20 h 504"/>
                      <a:gd name="T4" fmla="*/ 356 w 2736"/>
                      <a:gd name="T5" fmla="*/ 3 h 504"/>
                      <a:gd name="T6" fmla="*/ 548 w 2736"/>
                      <a:gd name="T7" fmla="*/ 3 h 504"/>
                      <a:gd name="T8" fmla="*/ 545 w 2736"/>
                      <a:gd name="T9" fmla="*/ 12 h 504"/>
                      <a:gd name="T10" fmla="*/ 353 w 2736"/>
                      <a:gd name="T11" fmla="*/ 12 h 504"/>
                      <a:gd name="T12" fmla="*/ 131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7" name="Freeform 524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6 w 1769"/>
                      <a:gd name="T3" fmla="*/ 6 h 791"/>
                      <a:gd name="T4" fmla="*/ 133 w 1769"/>
                      <a:gd name="T5" fmla="*/ 23 h 791"/>
                      <a:gd name="T6" fmla="*/ 185 w 1769"/>
                      <a:gd name="T7" fmla="*/ 50 h 791"/>
                      <a:gd name="T8" fmla="*/ 201 w 1769"/>
                      <a:gd name="T9" fmla="*/ 71 h 791"/>
                      <a:gd name="T10" fmla="*/ 193 w 1769"/>
                      <a:gd name="T11" fmla="*/ 91 h 791"/>
                      <a:gd name="T12" fmla="*/ 182 w 1769"/>
                      <a:gd name="T13" fmla="*/ 73 h 791"/>
                      <a:gd name="T14" fmla="*/ 159 w 1769"/>
                      <a:gd name="T15" fmla="*/ 53 h 791"/>
                      <a:gd name="T16" fmla="*/ 127 w 1769"/>
                      <a:gd name="T17" fmla="*/ 34 h 791"/>
                      <a:gd name="T18" fmla="*/ 67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0" name="Group 525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264" name="Freeform 526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34 w 2736"/>
                      <a:gd name="T3" fmla="*/ 20 h 504"/>
                      <a:gd name="T4" fmla="*/ 276 w 2736"/>
                      <a:gd name="T5" fmla="*/ 3 h 504"/>
                      <a:gd name="T6" fmla="*/ 425 w 2736"/>
                      <a:gd name="T7" fmla="*/ 3 h 504"/>
                      <a:gd name="T8" fmla="*/ 423 w 2736"/>
                      <a:gd name="T9" fmla="*/ 12 h 504"/>
                      <a:gd name="T10" fmla="*/ 274 w 2736"/>
                      <a:gd name="T11" fmla="*/ 12 h 504"/>
                      <a:gd name="T12" fmla="*/ 102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5" name="Freeform 527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43 w 1769"/>
                      <a:gd name="T3" fmla="*/ 6 h 791"/>
                      <a:gd name="T4" fmla="*/ 103 w 1769"/>
                      <a:gd name="T5" fmla="*/ 23 h 791"/>
                      <a:gd name="T6" fmla="*/ 143 w 1769"/>
                      <a:gd name="T7" fmla="*/ 50 h 791"/>
                      <a:gd name="T8" fmla="*/ 156 w 1769"/>
                      <a:gd name="T9" fmla="*/ 71 h 791"/>
                      <a:gd name="T10" fmla="*/ 150 w 1769"/>
                      <a:gd name="T11" fmla="*/ 91 h 791"/>
                      <a:gd name="T12" fmla="*/ 142 w 1769"/>
                      <a:gd name="T13" fmla="*/ 73 h 791"/>
                      <a:gd name="T14" fmla="*/ 124 w 1769"/>
                      <a:gd name="T15" fmla="*/ 53 h 791"/>
                      <a:gd name="T16" fmla="*/ 99 w 1769"/>
                      <a:gd name="T17" fmla="*/ 34 h 791"/>
                      <a:gd name="T18" fmla="*/ 52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1" name="Group 528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262" name="Freeform 529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26 h 504"/>
                      <a:gd name="T2" fmla="*/ 125 w 2736"/>
                      <a:gd name="T3" fmla="*/ 9 h 504"/>
                      <a:gd name="T4" fmla="*/ 257 w 2736"/>
                      <a:gd name="T5" fmla="*/ 1 h 504"/>
                      <a:gd name="T6" fmla="*/ 397 w 2736"/>
                      <a:gd name="T7" fmla="*/ 1 h 504"/>
                      <a:gd name="T8" fmla="*/ 394 w 2736"/>
                      <a:gd name="T9" fmla="*/ 5 h 504"/>
                      <a:gd name="T10" fmla="*/ 255 w 2736"/>
                      <a:gd name="T11" fmla="*/ 5 h 504"/>
                      <a:gd name="T12" fmla="*/ 95 w 2736"/>
                      <a:gd name="T13" fmla="*/ 15 h 504"/>
                      <a:gd name="T14" fmla="*/ 0 w 2736"/>
                      <a:gd name="T15" fmla="*/ 2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3" name="Freeform 530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0 w 1769"/>
                      <a:gd name="T3" fmla="*/ 3 h 791"/>
                      <a:gd name="T4" fmla="*/ 96 w 1769"/>
                      <a:gd name="T5" fmla="*/ 10 h 791"/>
                      <a:gd name="T6" fmla="*/ 133 w 1769"/>
                      <a:gd name="T7" fmla="*/ 22 h 791"/>
                      <a:gd name="T8" fmla="*/ 145 w 1769"/>
                      <a:gd name="T9" fmla="*/ 32 h 791"/>
                      <a:gd name="T10" fmla="*/ 140 w 1769"/>
                      <a:gd name="T11" fmla="*/ 41 h 791"/>
                      <a:gd name="T12" fmla="*/ 132 w 1769"/>
                      <a:gd name="T13" fmla="*/ 33 h 791"/>
                      <a:gd name="T14" fmla="*/ 115 w 1769"/>
                      <a:gd name="T15" fmla="*/ 23 h 791"/>
                      <a:gd name="T16" fmla="*/ 92 w 1769"/>
                      <a:gd name="T17" fmla="*/ 15 h 791"/>
                      <a:gd name="T18" fmla="*/ 48 w 1769"/>
                      <a:gd name="T19" fmla="*/ 8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06" name="Freeform 53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1 h 2368"/>
                  <a:gd name="T2" fmla="*/ 4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2 w 776"/>
                  <a:gd name="T39" fmla="*/ 27 h 2368"/>
                  <a:gd name="T40" fmla="*/ 11 w 776"/>
                  <a:gd name="T41" fmla="*/ 29 h 2368"/>
                  <a:gd name="T42" fmla="*/ 12 w 776"/>
                  <a:gd name="T43" fmla="*/ 32 h 2368"/>
                  <a:gd name="T44" fmla="*/ 11 w 776"/>
                  <a:gd name="T45" fmla="*/ 33 h 2368"/>
                  <a:gd name="T46" fmla="*/ 12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7" name="Arc 532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8" name="Arc 533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9" name="Arc 534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0" name="Arc 535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" name="Arc 536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2" name="Arc 537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3" name="Arc 538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4" name="Arc 539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5" name="Freeform 54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1 w 776"/>
                  <a:gd name="T41" fmla="*/ 29 h 2368"/>
                  <a:gd name="T42" fmla="*/ 11 w 776"/>
                  <a:gd name="T43" fmla="*/ 32 h 2368"/>
                  <a:gd name="T44" fmla="*/ 11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6" name="Freeform 54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2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7" name="Arc 542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8" name="Arc 543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9" name="Arc 544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0" name="Freeform 54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1 h 2368"/>
                  <a:gd name="T2" fmla="*/ 39 w 776"/>
                  <a:gd name="T3" fmla="*/ 0 h 2368"/>
                  <a:gd name="T4" fmla="*/ 16 w 776"/>
                  <a:gd name="T5" fmla="*/ 3 h 2368"/>
                  <a:gd name="T6" fmla="*/ 55 w 776"/>
                  <a:gd name="T7" fmla="*/ 3 h 2368"/>
                  <a:gd name="T8" fmla="*/ 32 w 776"/>
                  <a:gd name="T9" fmla="*/ 5 h 2368"/>
                  <a:gd name="T10" fmla="*/ 63 w 776"/>
                  <a:gd name="T11" fmla="*/ 6 h 2368"/>
                  <a:gd name="T12" fmla="*/ 48 w 776"/>
                  <a:gd name="T13" fmla="*/ 7 h 2368"/>
                  <a:gd name="T14" fmla="*/ 79 w 776"/>
                  <a:gd name="T15" fmla="*/ 8 h 2368"/>
                  <a:gd name="T16" fmla="*/ 63 w 776"/>
                  <a:gd name="T17" fmla="*/ 10 h 2368"/>
                  <a:gd name="T18" fmla="*/ 87 w 776"/>
                  <a:gd name="T19" fmla="*/ 10 h 2368"/>
                  <a:gd name="T20" fmla="*/ 79 w 776"/>
                  <a:gd name="T21" fmla="*/ 12 h 2368"/>
                  <a:gd name="T22" fmla="*/ 95 w 776"/>
                  <a:gd name="T23" fmla="*/ 13 h 2368"/>
                  <a:gd name="T24" fmla="*/ 95 w 776"/>
                  <a:gd name="T25" fmla="*/ 15 h 2368"/>
                  <a:gd name="T26" fmla="*/ 111 w 776"/>
                  <a:gd name="T27" fmla="*/ 17 h 2368"/>
                  <a:gd name="T28" fmla="*/ 102 w 776"/>
                  <a:gd name="T29" fmla="*/ 19 h 2368"/>
                  <a:gd name="T30" fmla="*/ 118 w 776"/>
                  <a:gd name="T31" fmla="*/ 21 h 2368"/>
                  <a:gd name="T32" fmla="*/ 111 w 776"/>
                  <a:gd name="T33" fmla="*/ 23 h 2368"/>
                  <a:gd name="T34" fmla="*/ 118 w 776"/>
                  <a:gd name="T35" fmla="*/ 26 h 2368"/>
                  <a:gd name="T36" fmla="*/ 111 w 776"/>
                  <a:gd name="T37" fmla="*/ 27 h 2368"/>
                  <a:gd name="T38" fmla="*/ 127 w 776"/>
                  <a:gd name="T39" fmla="*/ 29 h 2368"/>
                  <a:gd name="T40" fmla="*/ 118 w 776"/>
                  <a:gd name="T41" fmla="*/ 32 h 2368"/>
                  <a:gd name="T42" fmla="*/ 127 w 776"/>
                  <a:gd name="T43" fmla="*/ 35 h 2368"/>
                  <a:gd name="T44" fmla="*/ 118 w 776"/>
                  <a:gd name="T45" fmla="*/ 36 h 2368"/>
                  <a:gd name="T46" fmla="*/ 12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1" name="Freeform 54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1 h 2368"/>
                  <a:gd name="T2" fmla="*/ 11 w 776"/>
                  <a:gd name="T3" fmla="*/ 0 h 2368"/>
                  <a:gd name="T4" fmla="*/ 4 w 776"/>
                  <a:gd name="T5" fmla="*/ 3 h 2368"/>
                  <a:gd name="T6" fmla="*/ 15 w 776"/>
                  <a:gd name="T7" fmla="*/ 3 h 2368"/>
                  <a:gd name="T8" fmla="*/ 8 w 776"/>
                  <a:gd name="T9" fmla="*/ 5 h 2368"/>
                  <a:gd name="T10" fmla="*/ 17 w 776"/>
                  <a:gd name="T11" fmla="*/ 6 h 2368"/>
                  <a:gd name="T12" fmla="*/ 13 w 776"/>
                  <a:gd name="T13" fmla="*/ 7 h 2368"/>
                  <a:gd name="T14" fmla="*/ 21 w 776"/>
                  <a:gd name="T15" fmla="*/ 8 h 2368"/>
                  <a:gd name="T16" fmla="*/ 17 w 776"/>
                  <a:gd name="T17" fmla="*/ 10 h 2368"/>
                  <a:gd name="T18" fmla="*/ 23 w 776"/>
                  <a:gd name="T19" fmla="*/ 10 h 2368"/>
                  <a:gd name="T20" fmla="*/ 21 w 776"/>
                  <a:gd name="T21" fmla="*/ 12 h 2368"/>
                  <a:gd name="T22" fmla="*/ 25 w 776"/>
                  <a:gd name="T23" fmla="*/ 13 h 2368"/>
                  <a:gd name="T24" fmla="*/ 25 w 776"/>
                  <a:gd name="T25" fmla="*/ 15 h 2368"/>
                  <a:gd name="T26" fmla="*/ 29 w 776"/>
                  <a:gd name="T27" fmla="*/ 17 h 2368"/>
                  <a:gd name="T28" fmla="*/ 27 w 776"/>
                  <a:gd name="T29" fmla="*/ 20 h 2368"/>
                  <a:gd name="T30" fmla="*/ 31 w 776"/>
                  <a:gd name="T31" fmla="*/ 21 h 2368"/>
                  <a:gd name="T32" fmla="*/ 29 w 776"/>
                  <a:gd name="T33" fmla="*/ 23 h 2368"/>
                  <a:gd name="T34" fmla="*/ 31 w 776"/>
                  <a:gd name="T35" fmla="*/ 26 h 2368"/>
                  <a:gd name="T36" fmla="*/ 29 w 776"/>
                  <a:gd name="T37" fmla="*/ 27 h 2368"/>
                  <a:gd name="T38" fmla="*/ 33 w 776"/>
                  <a:gd name="T39" fmla="*/ 30 h 2368"/>
                  <a:gd name="T40" fmla="*/ 31 w 776"/>
                  <a:gd name="T41" fmla="*/ 32 h 2368"/>
                  <a:gd name="T42" fmla="*/ 33 w 776"/>
                  <a:gd name="T43" fmla="*/ 35 h 2368"/>
                  <a:gd name="T44" fmla="*/ 31 w 776"/>
                  <a:gd name="T45" fmla="*/ 36 h 2368"/>
                  <a:gd name="T46" fmla="*/ 33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2" name="Freeform 54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 h 2368"/>
                  <a:gd name="T2" fmla="*/ 2 w 776"/>
                  <a:gd name="T3" fmla="*/ 0 h 2368"/>
                  <a:gd name="T4" fmla="*/ 1 w 776"/>
                  <a:gd name="T5" fmla="*/ 3 h 2368"/>
                  <a:gd name="T6" fmla="*/ 3 w 776"/>
                  <a:gd name="T7" fmla="*/ 3 h 2368"/>
                  <a:gd name="T8" fmla="*/ 2 w 776"/>
                  <a:gd name="T9" fmla="*/ 5 h 2368"/>
                  <a:gd name="T10" fmla="*/ 4 w 776"/>
                  <a:gd name="T11" fmla="*/ 6 h 2368"/>
                  <a:gd name="T12" fmla="*/ 3 w 776"/>
                  <a:gd name="T13" fmla="*/ 7 h 2368"/>
                  <a:gd name="T14" fmla="*/ 4 w 776"/>
                  <a:gd name="T15" fmla="*/ 8 h 2368"/>
                  <a:gd name="T16" fmla="*/ 4 w 776"/>
                  <a:gd name="T17" fmla="*/ 10 h 2368"/>
                  <a:gd name="T18" fmla="*/ 5 w 776"/>
                  <a:gd name="T19" fmla="*/ 10 h 2368"/>
                  <a:gd name="T20" fmla="*/ 4 w 776"/>
                  <a:gd name="T21" fmla="*/ 12 h 2368"/>
                  <a:gd name="T22" fmla="*/ 5 w 776"/>
                  <a:gd name="T23" fmla="*/ 13 h 2368"/>
                  <a:gd name="T24" fmla="*/ 5 w 776"/>
                  <a:gd name="T25" fmla="*/ 15 h 2368"/>
                  <a:gd name="T26" fmla="*/ 6 w 776"/>
                  <a:gd name="T27" fmla="*/ 17 h 2368"/>
                  <a:gd name="T28" fmla="*/ 6 w 776"/>
                  <a:gd name="T29" fmla="*/ 19 h 2368"/>
                  <a:gd name="T30" fmla="*/ 7 w 776"/>
                  <a:gd name="T31" fmla="*/ 21 h 2368"/>
                  <a:gd name="T32" fmla="*/ 6 w 776"/>
                  <a:gd name="T33" fmla="*/ 23 h 2368"/>
                  <a:gd name="T34" fmla="*/ 7 w 776"/>
                  <a:gd name="T35" fmla="*/ 26 h 2368"/>
                  <a:gd name="T36" fmla="*/ 6 w 776"/>
                  <a:gd name="T37" fmla="*/ 27 h 2368"/>
                  <a:gd name="T38" fmla="*/ 7 w 776"/>
                  <a:gd name="T39" fmla="*/ 29 h 2368"/>
                  <a:gd name="T40" fmla="*/ 7 w 776"/>
                  <a:gd name="T41" fmla="*/ 32 h 2368"/>
                  <a:gd name="T42" fmla="*/ 7 w 776"/>
                  <a:gd name="T43" fmla="*/ 35 h 2368"/>
                  <a:gd name="T44" fmla="*/ 7 w 776"/>
                  <a:gd name="T45" fmla="*/ 36 h 2368"/>
                  <a:gd name="T46" fmla="*/ 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3" name="Freeform 54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0 h 2368"/>
                  <a:gd name="T4" fmla="*/ 13 w 776"/>
                  <a:gd name="T5" fmla="*/ 3 h 2368"/>
                  <a:gd name="T6" fmla="*/ 44 w 776"/>
                  <a:gd name="T7" fmla="*/ 3 h 2368"/>
                  <a:gd name="T8" fmla="*/ 25 w 776"/>
                  <a:gd name="T9" fmla="*/ 6 h 2368"/>
                  <a:gd name="T10" fmla="*/ 50 w 776"/>
                  <a:gd name="T11" fmla="*/ 7 h 2368"/>
                  <a:gd name="T12" fmla="*/ 38 w 776"/>
                  <a:gd name="T13" fmla="*/ 8 h 2368"/>
                  <a:gd name="T14" fmla="*/ 63 w 776"/>
                  <a:gd name="T15" fmla="*/ 9 h 2368"/>
                  <a:gd name="T16" fmla="*/ 50 w 776"/>
                  <a:gd name="T17" fmla="*/ 11 h 2368"/>
                  <a:gd name="T18" fmla="*/ 70 w 776"/>
                  <a:gd name="T19" fmla="*/ 12 h 2368"/>
                  <a:gd name="T20" fmla="*/ 63 w 776"/>
                  <a:gd name="T21" fmla="*/ 14 h 2368"/>
                  <a:gd name="T22" fmla="*/ 76 w 776"/>
                  <a:gd name="T23" fmla="*/ 16 h 2368"/>
                  <a:gd name="T24" fmla="*/ 76 w 776"/>
                  <a:gd name="T25" fmla="*/ 17 h 2368"/>
                  <a:gd name="T26" fmla="*/ 89 w 776"/>
                  <a:gd name="T27" fmla="*/ 20 h 2368"/>
                  <a:gd name="T28" fmla="*/ 82 w 776"/>
                  <a:gd name="T29" fmla="*/ 23 h 2368"/>
                  <a:gd name="T30" fmla="*/ 95 w 776"/>
                  <a:gd name="T31" fmla="*/ 24 h 2368"/>
                  <a:gd name="T32" fmla="*/ 89 w 776"/>
                  <a:gd name="T33" fmla="*/ 27 h 2368"/>
                  <a:gd name="T34" fmla="*/ 95 w 776"/>
                  <a:gd name="T35" fmla="*/ 30 h 2368"/>
                  <a:gd name="T36" fmla="*/ 89 w 776"/>
                  <a:gd name="T37" fmla="*/ 32 h 2368"/>
                  <a:gd name="T38" fmla="*/ 101 w 776"/>
                  <a:gd name="T39" fmla="*/ 34 h 2368"/>
                  <a:gd name="T40" fmla="*/ 95 w 776"/>
                  <a:gd name="T41" fmla="*/ 37 h 2368"/>
                  <a:gd name="T42" fmla="*/ 101 w 776"/>
                  <a:gd name="T43" fmla="*/ 41 h 2368"/>
                  <a:gd name="T44" fmla="*/ 95 w 776"/>
                  <a:gd name="T45" fmla="*/ 41 h 2368"/>
                  <a:gd name="T46" fmla="*/ 10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4" name="Freeform 54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08 w 776"/>
                  <a:gd name="T3" fmla="*/ 0 h 2368"/>
                  <a:gd name="T4" fmla="*/ 44 w 776"/>
                  <a:gd name="T5" fmla="*/ 1 h 2368"/>
                  <a:gd name="T6" fmla="*/ 152 w 776"/>
                  <a:gd name="T7" fmla="*/ 1 h 2368"/>
                  <a:gd name="T8" fmla="*/ 87 w 776"/>
                  <a:gd name="T9" fmla="*/ 2 h 2368"/>
                  <a:gd name="T10" fmla="*/ 173 w 776"/>
                  <a:gd name="T11" fmla="*/ 2 h 2368"/>
                  <a:gd name="T12" fmla="*/ 130 w 776"/>
                  <a:gd name="T13" fmla="*/ 2 h 2368"/>
                  <a:gd name="T14" fmla="*/ 216 w 776"/>
                  <a:gd name="T15" fmla="*/ 3 h 2368"/>
                  <a:gd name="T16" fmla="*/ 173 w 776"/>
                  <a:gd name="T17" fmla="*/ 3 h 2368"/>
                  <a:gd name="T18" fmla="*/ 238 w 776"/>
                  <a:gd name="T19" fmla="*/ 4 h 2368"/>
                  <a:gd name="T20" fmla="*/ 216 w 776"/>
                  <a:gd name="T21" fmla="*/ 4 h 2368"/>
                  <a:gd name="T22" fmla="*/ 260 w 776"/>
                  <a:gd name="T23" fmla="*/ 5 h 2368"/>
                  <a:gd name="T24" fmla="*/ 260 w 776"/>
                  <a:gd name="T25" fmla="*/ 5 h 2368"/>
                  <a:gd name="T26" fmla="*/ 303 w 776"/>
                  <a:gd name="T27" fmla="*/ 6 h 2368"/>
                  <a:gd name="T28" fmla="*/ 281 w 776"/>
                  <a:gd name="T29" fmla="*/ 7 h 2368"/>
                  <a:gd name="T30" fmla="*/ 324 w 776"/>
                  <a:gd name="T31" fmla="*/ 7 h 2368"/>
                  <a:gd name="T32" fmla="*/ 303 w 776"/>
                  <a:gd name="T33" fmla="*/ 8 h 2368"/>
                  <a:gd name="T34" fmla="*/ 324 w 776"/>
                  <a:gd name="T35" fmla="*/ 9 h 2368"/>
                  <a:gd name="T36" fmla="*/ 303 w 776"/>
                  <a:gd name="T37" fmla="*/ 9 h 2368"/>
                  <a:gd name="T38" fmla="*/ 347 w 776"/>
                  <a:gd name="T39" fmla="*/ 10 h 2368"/>
                  <a:gd name="T40" fmla="*/ 324 w 776"/>
                  <a:gd name="T41" fmla="*/ 11 h 2368"/>
                  <a:gd name="T42" fmla="*/ 347 w 776"/>
                  <a:gd name="T43" fmla="*/ 12 h 2368"/>
                  <a:gd name="T44" fmla="*/ 324 w 776"/>
                  <a:gd name="T45" fmla="*/ 12 h 2368"/>
                  <a:gd name="T46" fmla="*/ 347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5" name="Freeform 55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1 h 2368"/>
                  <a:gd name="T2" fmla="*/ 9 w 776"/>
                  <a:gd name="T3" fmla="*/ 0 h 2368"/>
                  <a:gd name="T4" fmla="*/ 4 w 776"/>
                  <a:gd name="T5" fmla="*/ 2 h 2368"/>
                  <a:gd name="T6" fmla="*/ 13 w 776"/>
                  <a:gd name="T7" fmla="*/ 2 h 2368"/>
                  <a:gd name="T8" fmla="*/ 7 w 776"/>
                  <a:gd name="T9" fmla="*/ 4 h 2368"/>
                  <a:gd name="T10" fmla="*/ 14 w 776"/>
                  <a:gd name="T11" fmla="*/ 5 h 2368"/>
                  <a:gd name="T12" fmla="*/ 11 w 776"/>
                  <a:gd name="T13" fmla="*/ 6 h 2368"/>
                  <a:gd name="T14" fmla="*/ 18 w 776"/>
                  <a:gd name="T15" fmla="*/ 7 h 2368"/>
                  <a:gd name="T16" fmla="*/ 14 w 776"/>
                  <a:gd name="T17" fmla="*/ 8 h 2368"/>
                  <a:gd name="T18" fmla="*/ 20 w 776"/>
                  <a:gd name="T19" fmla="*/ 9 h 2368"/>
                  <a:gd name="T20" fmla="*/ 18 w 776"/>
                  <a:gd name="T21" fmla="*/ 10 h 2368"/>
                  <a:gd name="T22" fmla="*/ 22 w 776"/>
                  <a:gd name="T23" fmla="*/ 11 h 2368"/>
                  <a:gd name="T24" fmla="*/ 22 w 776"/>
                  <a:gd name="T25" fmla="*/ 12 h 2368"/>
                  <a:gd name="T26" fmla="*/ 25 w 776"/>
                  <a:gd name="T27" fmla="*/ 14 h 2368"/>
                  <a:gd name="T28" fmla="*/ 23 w 776"/>
                  <a:gd name="T29" fmla="*/ 16 h 2368"/>
                  <a:gd name="T30" fmla="*/ 27 w 776"/>
                  <a:gd name="T31" fmla="*/ 18 h 2368"/>
                  <a:gd name="T32" fmla="*/ 25 w 776"/>
                  <a:gd name="T33" fmla="*/ 19 h 2368"/>
                  <a:gd name="T34" fmla="*/ 27 w 776"/>
                  <a:gd name="T35" fmla="*/ 21 h 2368"/>
                  <a:gd name="T36" fmla="*/ 25 w 776"/>
                  <a:gd name="T37" fmla="*/ 23 h 2368"/>
                  <a:gd name="T38" fmla="*/ 29 w 776"/>
                  <a:gd name="T39" fmla="*/ 25 h 2368"/>
                  <a:gd name="T40" fmla="*/ 27 w 776"/>
                  <a:gd name="T41" fmla="*/ 27 h 2368"/>
                  <a:gd name="T42" fmla="*/ 29 w 776"/>
                  <a:gd name="T43" fmla="*/ 29 h 2368"/>
                  <a:gd name="T44" fmla="*/ 27 w 776"/>
                  <a:gd name="T45" fmla="*/ 30 h 2368"/>
                  <a:gd name="T46" fmla="*/ 29 w 776"/>
                  <a:gd name="T47" fmla="*/ 3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6" name="Freeform 55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7 w 776"/>
                  <a:gd name="T23" fmla="*/ 2 h 2368"/>
                  <a:gd name="T24" fmla="*/ 7 w 776"/>
                  <a:gd name="T25" fmla="*/ 3 h 2368"/>
                  <a:gd name="T26" fmla="*/ 8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8 w 776"/>
                  <a:gd name="T33" fmla="*/ 4 h 2368"/>
                  <a:gd name="T34" fmla="*/ 8 w 776"/>
                  <a:gd name="T35" fmla="*/ 4 h 2368"/>
                  <a:gd name="T36" fmla="*/ 8 w 776"/>
                  <a:gd name="T37" fmla="*/ 5 h 2368"/>
                  <a:gd name="T38" fmla="*/ 9 w 776"/>
                  <a:gd name="T39" fmla="*/ 5 h 2368"/>
                  <a:gd name="T40" fmla="*/ 8 w 776"/>
                  <a:gd name="T41" fmla="*/ 5 h 2368"/>
                  <a:gd name="T42" fmla="*/ 9 w 776"/>
                  <a:gd name="T43" fmla="*/ 6 h 2368"/>
                  <a:gd name="T44" fmla="*/ 8 w 776"/>
                  <a:gd name="T45" fmla="*/ 6 h 2368"/>
                  <a:gd name="T46" fmla="*/ 9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7" name="Freeform 55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3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721" name="Group 553"/>
          <p:cNvGrpSpPr>
            <a:grpSpLocks/>
          </p:cNvGrpSpPr>
          <p:nvPr/>
        </p:nvGrpSpPr>
        <p:grpSpPr bwMode="auto">
          <a:xfrm>
            <a:off x="6585403" y="1376831"/>
            <a:ext cx="1600200" cy="1657350"/>
            <a:chOff x="3115" y="0"/>
            <a:chExt cx="2170" cy="2486"/>
          </a:xfrm>
        </p:grpSpPr>
        <p:grpSp>
          <p:nvGrpSpPr>
            <p:cNvPr id="2066" name="Group 554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198" name="Oval 55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199" name="Oval 55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067" name="Group 557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196" name="Oval 55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197" name="Oval 55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068" name="Group 560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194" name="Oval 56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  <p:sp>
            <p:nvSpPr>
              <p:cNvPr id="2195" name="Oval 56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800"/>
              </a:p>
            </p:txBody>
          </p:sp>
        </p:grpSp>
        <p:grpSp>
          <p:nvGrpSpPr>
            <p:cNvPr id="2069" name="Group 563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70" name="Group 564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192" name="Oval 565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  <p:sp>
              <p:nvSpPr>
                <p:cNvPr id="2193" name="Oval 566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800"/>
                </a:p>
              </p:txBody>
            </p:sp>
          </p:grpSp>
          <p:grpSp>
            <p:nvGrpSpPr>
              <p:cNvPr id="2071" name="Group 567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94" name="Group 568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90" name="Freeform 569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1" name="Freeform 570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5" name="Group 571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88" name="Freeform 572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9" name="Freeform 573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6" name="Group 574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86" name="Freeform 575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7" name="Freeform 576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7" name="Group 577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84" name="Freeform 578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5" name="Freeform 579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8" name="Group 580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82" name="Freeform 581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3" name="Freeform 582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9" name="Group 583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80" name="Freeform 584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1" name="Freeform 585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0" name="Group 586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78" name="Freeform 587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9" name="Freeform 588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1" name="Group 589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76" name="Freeform 590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7" name="Freeform 591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592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74" name="Freeform 593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65 h 504"/>
                      <a:gd name="T2" fmla="*/ 252 w 2736"/>
                      <a:gd name="T3" fmla="*/ 55 h 504"/>
                      <a:gd name="T4" fmla="*/ 518 w 2736"/>
                      <a:gd name="T5" fmla="*/ 8 h 504"/>
                      <a:gd name="T6" fmla="*/ 798 w 2736"/>
                      <a:gd name="T7" fmla="*/ 8 h 504"/>
                      <a:gd name="T8" fmla="*/ 792 w 2736"/>
                      <a:gd name="T9" fmla="*/ 34 h 504"/>
                      <a:gd name="T10" fmla="*/ 514 w 2736"/>
                      <a:gd name="T11" fmla="*/ 34 h 504"/>
                      <a:gd name="T12" fmla="*/ 191 w 2736"/>
                      <a:gd name="T13" fmla="*/ 95 h 504"/>
                      <a:gd name="T14" fmla="*/ 0 w 2736"/>
                      <a:gd name="T15" fmla="*/ 1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5" name="Freeform 594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81 w 1769"/>
                      <a:gd name="T3" fmla="*/ 19 h 791"/>
                      <a:gd name="T4" fmla="*/ 193 w 1769"/>
                      <a:gd name="T5" fmla="*/ 65 h 791"/>
                      <a:gd name="T6" fmla="*/ 269 w 1769"/>
                      <a:gd name="T7" fmla="*/ 141 h 791"/>
                      <a:gd name="T8" fmla="*/ 293 w 1769"/>
                      <a:gd name="T9" fmla="*/ 199 h 791"/>
                      <a:gd name="T10" fmla="*/ 282 w 1769"/>
                      <a:gd name="T11" fmla="*/ 257 h 791"/>
                      <a:gd name="T12" fmla="*/ 265 w 1769"/>
                      <a:gd name="T13" fmla="*/ 207 h 791"/>
                      <a:gd name="T14" fmla="*/ 232 w 1769"/>
                      <a:gd name="T15" fmla="*/ 149 h 791"/>
                      <a:gd name="T16" fmla="*/ 185 w 1769"/>
                      <a:gd name="T17" fmla="*/ 97 h 791"/>
                      <a:gd name="T18" fmla="*/ 97 w 1769"/>
                      <a:gd name="T19" fmla="*/ 50 h 791"/>
                      <a:gd name="T20" fmla="*/ 0 w 1769"/>
                      <a:gd name="T21" fmla="*/ 25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3" name="Group 595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72" name="Freeform 596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10 h 504"/>
                      <a:gd name="T2" fmla="*/ 221 w 2736"/>
                      <a:gd name="T3" fmla="*/ 37 h 504"/>
                      <a:gd name="T4" fmla="*/ 454 w 2736"/>
                      <a:gd name="T5" fmla="*/ 5 h 504"/>
                      <a:gd name="T6" fmla="*/ 699 w 2736"/>
                      <a:gd name="T7" fmla="*/ 5 h 504"/>
                      <a:gd name="T8" fmla="*/ 695 w 2736"/>
                      <a:gd name="T9" fmla="*/ 22 h 504"/>
                      <a:gd name="T10" fmla="*/ 450 w 2736"/>
                      <a:gd name="T11" fmla="*/ 22 h 504"/>
                      <a:gd name="T12" fmla="*/ 167 w 2736"/>
                      <a:gd name="T13" fmla="*/ 64 h 504"/>
                      <a:gd name="T14" fmla="*/ 0 w 2736"/>
                      <a:gd name="T15" fmla="*/ 1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3" name="Freeform 597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1 w 1769"/>
                      <a:gd name="T3" fmla="*/ 12 h 791"/>
                      <a:gd name="T4" fmla="*/ 169 w 1769"/>
                      <a:gd name="T5" fmla="*/ 43 h 791"/>
                      <a:gd name="T6" fmla="*/ 236 w 1769"/>
                      <a:gd name="T7" fmla="*/ 94 h 791"/>
                      <a:gd name="T8" fmla="*/ 257 w 1769"/>
                      <a:gd name="T9" fmla="*/ 132 h 791"/>
                      <a:gd name="T10" fmla="*/ 247 w 1769"/>
                      <a:gd name="T11" fmla="*/ 172 h 791"/>
                      <a:gd name="T12" fmla="*/ 232 w 1769"/>
                      <a:gd name="T13" fmla="*/ 138 h 791"/>
                      <a:gd name="T14" fmla="*/ 203 w 1769"/>
                      <a:gd name="T15" fmla="*/ 99 h 791"/>
                      <a:gd name="T16" fmla="*/ 162 w 1769"/>
                      <a:gd name="T17" fmla="*/ 64 h 791"/>
                      <a:gd name="T18" fmla="*/ 85 w 1769"/>
                      <a:gd name="T19" fmla="*/ 33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4" name="Group 598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70" name="Freeform 599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148 h 504"/>
                      <a:gd name="T2" fmla="*/ 199 w 2736"/>
                      <a:gd name="T3" fmla="*/ 49 h 504"/>
                      <a:gd name="T4" fmla="*/ 409 w 2736"/>
                      <a:gd name="T5" fmla="*/ 7 h 504"/>
                      <a:gd name="T6" fmla="*/ 630 w 2736"/>
                      <a:gd name="T7" fmla="*/ 7 h 504"/>
                      <a:gd name="T8" fmla="*/ 626 w 2736"/>
                      <a:gd name="T9" fmla="*/ 30 h 504"/>
                      <a:gd name="T10" fmla="*/ 406 w 2736"/>
                      <a:gd name="T11" fmla="*/ 30 h 504"/>
                      <a:gd name="T12" fmla="*/ 151 w 2736"/>
                      <a:gd name="T13" fmla="*/ 86 h 504"/>
                      <a:gd name="T14" fmla="*/ 0 w 2736"/>
                      <a:gd name="T15" fmla="*/ 14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1" name="Freeform 600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4 w 1769"/>
                      <a:gd name="T3" fmla="*/ 17 h 791"/>
                      <a:gd name="T4" fmla="*/ 153 w 1769"/>
                      <a:gd name="T5" fmla="*/ 59 h 791"/>
                      <a:gd name="T6" fmla="*/ 213 w 1769"/>
                      <a:gd name="T7" fmla="*/ 127 h 791"/>
                      <a:gd name="T8" fmla="*/ 232 w 1769"/>
                      <a:gd name="T9" fmla="*/ 179 h 791"/>
                      <a:gd name="T10" fmla="*/ 223 w 1769"/>
                      <a:gd name="T11" fmla="*/ 231 h 791"/>
                      <a:gd name="T12" fmla="*/ 210 w 1769"/>
                      <a:gd name="T13" fmla="*/ 186 h 791"/>
                      <a:gd name="T14" fmla="*/ 183 w 1769"/>
                      <a:gd name="T15" fmla="*/ 134 h 791"/>
                      <a:gd name="T16" fmla="*/ 147 w 1769"/>
                      <a:gd name="T17" fmla="*/ 87 h 791"/>
                      <a:gd name="T18" fmla="*/ 77 w 1769"/>
                      <a:gd name="T19" fmla="*/ 45 h 791"/>
                      <a:gd name="T20" fmla="*/ 0 w 1769"/>
                      <a:gd name="T21" fmla="*/ 23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5" name="Group 601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68" name="Freeform 602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56 w 2736"/>
                      <a:gd name="T3" fmla="*/ 40 h 504"/>
                      <a:gd name="T4" fmla="*/ 320 w 2736"/>
                      <a:gd name="T5" fmla="*/ 6 h 504"/>
                      <a:gd name="T6" fmla="*/ 492 w 2736"/>
                      <a:gd name="T7" fmla="*/ 6 h 504"/>
                      <a:gd name="T8" fmla="*/ 490 w 2736"/>
                      <a:gd name="T9" fmla="*/ 25 h 504"/>
                      <a:gd name="T10" fmla="*/ 317 w 2736"/>
                      <a:gd name="T11" fmla="*/ 25 h 504"/>
                      <a:gd name="T12" fmla="*/ 117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9" name="Freeform 603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0 w 1769"/>
                      <a:gd name="T3" fmla="*/ 14 h 791"/>
                      <a:gd name="T4" fmla="*/ 120 w 1769"/>
                      <a:gd name="T5" fmla="*/ 48 h 791"/>
                      <a:gd name="T6" fmla="*/ 167 w 1769"/>
                      <a:gd name="T7" fmla="*/ 102 h 791"/>
                      <a:gd name="T8" fmla="*/ 182 w 1769"/>
                      <a:gd name="T9" fmla="*/ 143 h 791"/>
                      <a:gd name="T10" fmla="*/ 175 w 1769"/>
                      <a:gd name="T11" fmla="*/ 186 h 791"/>
                      <a:gd name="T12" fmla="*/ 164 w 1769"/>
                      <a:gd name="T13" fmla="*/ 150 h 791"/>
                      <a:gd name="T14" fmla="*/ 144 w 1769"/>
                      <a:gd name="T15" fmla="*/ 108 h 791"/>
                      <a:gd name="T16" fmla="*/ 114 w 1769"/>
                      <a:gd name="T17" fmla="*/ 70 h 791"/>
                      <a:gd name="T18" fmla="*/ 60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6" name="Group 604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66" name="Freeform 605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41 h 504"/>
                      <a:gd name="T2" fmla="*/ 116 w 2736"/>
                      <a:gd name="T3" fmla="*/ 14 h 504"/>
                      <a:gd name="T4" fmla="*/ 240 w 2736"/>
                      <a:gd name="T5" fmla="*/ 2 h 504"/>
                      <a:gd name="T6" fmla="*/ 369 w 2736"/>
                      <a:gd name="T7" fmla="*/ 2 h 504"/>
                      <a:gd name="T8" fmla="*/ 367 w 2736"/>
                      <a:gd name="T9" fmla="*/ 9 h 504"/>
                      <a:gd name="T10" fmla="*/ 238 w 2736"/>
                      <a:gd name="T11" fmla="*/ 9 h 504"/>
                      <a:gd name="T12" fmla="*/ 88 w 2736"/>
                      <a:gd name="T13" fmla="*/ 24 h 504"/>
                      <a:gd name="T14" fmla="*/ 0 w 2736"/>
                      <a:gd name="T15" fmla="*/ 4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7" name="Freeform 606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8 w 1769"/>
                      <a:gd name="T3" fmla="*/ 4 h 791"/>
                      <a:gd name="T4" fmla="*/ 90 w 1769"/>
                      <a:gd name="T5" fmla="*/ 16 h 791"/>
                      <a:gd name="T6" fmla="*/ 125 w 1769"/>
                      <a:gd name="T7" fmla="*/ 35 h 791"/>
                      <a:gd name="T8" fmla="*/ 136 w 1769"/>
                      <a:gd name="T9" fmla="*/ 49 h 791"/>
                      <a:gd name="T10" fmla="*/ 131 w 1769"/>
                      <a:gd name="T11" fmla="*/ 64 h 791"/>
                      <a:gd name="T12" fmla="*/ 123 w 1769"/>
                      <a:gd name="T13" fmla="*/ 52 h 791"/>
                      <a:gd name="T14" fmla="*/ 107 w 1769"/>
                      <a:gd name="T15" fmla="*/ 37 h 791"/>
                      <a:gd name="T16" fmla="*/ 86 w 1769"/>
                      <a:gd name="T17" fmla="*/ 24 h 791"/>
                      <a:gd name="T18" fmla="*/ 45 w 1769"/>
                      <a:gd name="T19" fmla="*/ 13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7" name="Group 607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64" name="Freeform 608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5" name="Freeform 609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8" name="Group 610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62" name="Freeform 611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3" name="Freeform 612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9" name="Group 613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60" name="Freeform 614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5 w 2736"/>
                      <a:gd name="T7" fmla="*/ 0 h 504"/>
                      <a:gd name="T8" fmla="*/ 15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1" name="Freeform 615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5 w 1769"/>
                      <a:gd name="T11" fmla="*/ 4 h 791"/>
                      <a:gd name="T12" fmla="*/ 5 w 1769"/>
                      <a:gd name="T13" fmla="*/ 3 h 791"/>
                      <a:gd name="T14" fmla="*/ 4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0" name="Group 616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58" name="Freeform 617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2 h 504"/>
                      <a:gd name="T2" fmla="*/ 5 w 2736"/>
                      <a:gd name="T3" fmla="*/ 1 h 504"/>
                      <a:gd name="T4" fmla="*/ 10 w 2736"/>
                      <a:gd name="T5" fmla="*/ 0 h 504"/>
                      <a:gd name="T6" fmla="*/ 16 w 2736"/>
                      <a:gd name="T7" fmla="*/ 0 h 504"/>
                      <a:gd name="T8" fmla="*/ 16 w 2736"/>
                      <a:gd name="T9" fmla="*/ 1 h 504"/>
                      <a:gd name="T10" fmla="*/ 10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9" name="Freeform 618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2 h 791"/>
                      <a:gd name="T8" fmla="*/ 6 w 1769"/>
                      <a:gd name="T9" fmla="*/ 3 h 791"/>
                      <a:gd name="T10" fmla="*/ 6 w 1769"/>
                      <a:gd name="T11" fmla="*/ 4 h 791"/>
                      <a:gd name="T12" fmla="*/ 5 w 1769"/>
                      <a:gd name="T13" fmla="*/ 3 h 791"/>
                      <a:gd name="T14" fmla="*/ 5 w 1769"/>
                      <a:gd name="T15" fmla="*/ 2 h 791"/>
                      <a:gd name="T16" fmla="*/ 4 w 1769"/>
                      <a:gd name="T17" fmla="*/ 1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1" name="Group 619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56" name="Freeform 620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6 w 2736"/>
                      <a:gd name="T3" fmla="*/ 13 h 504"/>
                      <a:gd name="T4" fmla="*/ 115 w 2736"/>
                      <a:gd name="T5" fmla="*/ 2 h 504"/>
                      <a:gd name="T6" fmla="*/ 178 w 2736"/>
                      <a:gd name="T7" fmla="*/ 2 h 504"/>
                      <a:gd name="T8" fmla="*/ 177 w 2736"/>
                      <a:gd name="T9" fmla="*/ 8 h 504"/>
                      <a:gd name="T10" fmla="*/ 115 w 2736"/>
                      <a:gd name="T11" fmla="*/ 8 h 504"/>
                      <a:gd name="T12" fmla="*/ 43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" name="Freeform 621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8 w 1769"/>
                      <a:gd name="T3" fmla="*/ 4 h 791"/>
                      <a:gd name="T4" fmla="*/ 43 w 1769"/>
                      <a:gd name="T5" fmla="*/ 15 h 791"/>
                      <a:gd name="T6" fmla="*/ 60 w 1769"/>
                      <a:gd name="T7" fmla="*/ 34 h 791"/>
                      <a:gd name="T8" fmla="*/ 65 w 1769"/>
                      <a:gd name="T9" fmla="*/ 47 h 791"/>
                      <a:gd name="T10" fmla="*/ 63 w 1769"/>
                      <a:gd name="T11" fmla="*/ 62 h 791"/>
                      <a:gd name="T12" fmla="*/ 59 w 1769"/>
                      <a:gd name="T13" fmla="*/ 49 h 791"/>
                      <a:gd name="T14" fmla="*/ 52 w 1769"/>
                      <a:gd name="T15" fmla="*/ 35 h 791"/>
                      <a:gd name="T16" fmla="*/ 41 w 1769"/>
                      <a:gd name="T17" fmla="*/ 23 h 791"/>
                      <a:gd name="T18" fmla="*/ 22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2" name="Group 622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54" name="Freeform 623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50 w 2736"/>
                      <a:gd name="T3" fmla="*/ 13 h 504"/>
                      <a:gd name="T4" fmla="*/ 104 w 2736"/>
                      <a:gd name="T5" fmla="*/ 2 h 504"/>
                      <a:gd name="T6" fmla="*/ 159 w 2736"/>
                      <a:gd name="T7" fmla="*/ 2 h 504"/>
                      <a:gd name="T8" fmla="*/ 159 w 2736"/>
                      <a:gd name="T9" fmla="*/ 8 h 504"/>
                      <a:gd name="T10" fmla="*/ 103 w 2736"/>
                      <a:gd name="T11" fmla="*/ 8 h 504"/>
                      <a:gd name="T12" fmla="*/ 38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5" name="Freeform 624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4 h 791"/>
                      <a:gd name="T4" fmla="*/ 39 w 1769"/>
                      <a:gd name="T5" fmla="*/ 15 h 791"/>
                      <a:gd name="T6" fmla="*/ 54 w 1769"/>
                      <a:gd name="T7" fmla="*/ 34 h 791"/>
                      <a:gd name="T8" fmla="*/ 59 w 1769"/>
                      <a:gd name="T9" fmla="*/ 47 h 791"/>
                      <a:gd name="T10" fmla="*/ 56 w 1769"/>
                      <a:gd name="T11" fmla="*/ 62 h 791"/>
                      <a:gd name="T12" fmla="*/ 53 w 1769"/>
                      <a:gd name="T13" fmla="*/ 49 h 791"/>
                      <a:gd name="T14" fmla="*/ 46 w 1769"/>
                      <a:gd name="T15" fmla="*/ 35 h 791"/>
                      <a:gd name="T16" fmla="*/ 37 w 1769"/>
                      <a:gd name="T17" fmla="*/ 23 h 791"/>
                      <a:gd name="T18" fmla="*/ 1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3" name="Group 625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52" name="Freeform 626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3" name="Freeform 627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4" name="Group 628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50" name="Freeform 629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79 w 2736"/>
                      <a:gd name="T3" fmla="*/ 13 h 504"/>
                      <a:gd name="T4" fmla="*/ 163 w 2736"/>
                      <a:gd name="T5" fmla="*/ 2 h 504"/>
                      <a:gd name="T6" fmla="*/ 251 w 2736"/>
                      <a:gd name="T7" fmla="*/ 2 h 504"/>
                      <a:gd name="T8" fmla="*/ 249 w 2736"/>
                      <a:gd name="T9" fmla="*/ 8 h 504"/>
                      <a:gd name="T10" fmla="*/ 161 w 2736"/>
                      <a:gd name="T11" fmla="*/ 8 h 504"/>
                      <a:gd name="T12" fmla="*/ 60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" name="Freeform 630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5 w 1769"/>
                      <a:gd name="T3" fmla="*/ 4 h 791"/>
                      <a:gd name="T4" fmla="*/ 61 w 1769"/>
                      <a:gd name="T5" fmla="*/ 15 h 791"/>
                      <a:gd name="T6" fmla="*/ 85 w 1769"/>
                      <a:gd name="T7" fmla="*/ 34 h 791"/>
                      <a:gd name="T8" fmla="*/ 92 w 1769"/>
                      <a:gd name="T9" fmla="*/ 47 h 791"/>
                      <a:gd name="T10" fmla="*/ 89 w 1769"/>
                      <a:gd name="T11" fmla="*/ 62 h 791"/>
                      <a:gd name="T12" fmla="*/ 83 w 1769"/>
                      <a:gd name="T13" fmla="*/ 49 h 791"/>
                      <a:gd name="T14" fmla="*/ 73 w 1769"/>
                      <a:gd name="T15" fmla="*/ 35 h 791"/>
                      <a:gd name="T16" fmla="*/ 58 w 1769"/>
                      <a:gd name="T17" fmla="*/ 23 h 791"/>
                      <a:gd name="T18" fmla="*/ 30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15" name="Freeform 631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1 h 504"/>
                    <a:gd name="T2" fmla="*/ 3 w 2736"/>
                    <a:gd name="T3" fmla="*/ 0 h 504"/>
                    <a:gd name="T4" fmla="*/ 6 w 2736"/>
                    <a:gd name="T5" fmla="*/ 0 h 504"/>
                    <a:gd name="T6" fmla="*/ 9 w 2736"/>
                    <a:gd name="T7" fmla="*/ 0 h 504"/>
                    <a:gd name="T8" fmla="*/ 9 w 2736"/>
                    <a:gd name="T9" fmla="*/ 0 h 504"/>
                    <a:gd name="T10" fmla="*/ 6 w 2736"/>
                    <a:gd name="T11" fmla="*/ 0 h 504"/>
                    <a:gd name="T12" fmla="*/ 2 w 2736"/>
                    <a:gd name="T13" fmla="*/ 0 h 504"/>
                    <a:gd name="T14" fmla="*/ 0 w 2736"/>
                    <a:gd name="T15" fmla="*/ 1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6" name="Freeform 632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1 w 1769"/>
                    <a:gd name="T3" fmla="*/ 0 h 791"/>
                    <a:gd name="T4" fmla="*/ 2 w 1769"/>
                    <a:gd name="T5" fmla="*/ 0 h 791"/>
                    <a:gd name="T6" fmla="*/ 3 w 1769"/>
                    <a:gd name="T7" fmla="*/ 1 h 791"/>
                    <a:gd name="T8" fmla="*/ 3 w 1769"/>
                    <a:gd name="T9" fmla="*/ 1 h 791"/>
                    <a:gd name="T10" fmla="*/ 3 w 1769"/>
                    <a:gd name="T11" fmla="*/ 1 h 791"/>
                    <a:gd name="T12" fmla="*/ 3 w 1769"/>
                    <a:gd name="T13" fmla="*/ 1 h 791"/>
                    <a:gd name="T14" fmla="*/ 3 w 1769"/>
                    <a:gd name="T15" fmla="*/ 1 h 791"/>
                    <a:gd name="T16" fmla="*/ 2 w 1769"/>
                    <a:gd name="T17" fmla="*/ 0 h 791"/>
                    <a:gd name="T18" fmla="*/ 1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117" name="Group 633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48" name="Freeform 634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24 h 504"/>
                      <a:gd name="T2" fmla="*/ 50 w 2736"/>
                      <a:gd name="T3" fmla="*/ 8 h 504"/>
                      <a:gd name="T4" fmla="*/ 104 w 2736"/>
                      <a:gd name="T5" fmla="*/ 1 h 504"/>
                      <a:gd name="T6" fmla="*/ 160 w 2736"/>
                      <a:gd name="T7" fmla="*/ 1 h 504"/>
                      <a:gd name="T8" fmla="*/ 159 w 2736"/>
                      <a:gd name="T9" fmla="*/ 5 h 504"/>
                      <a:gd name="T10" fmla="*/ 103 w 2736"/>
                      <a:gd name="T11" fmla="*/ 5 h 504"/>
                      <a:gd name="T12" fmla="*/ 38 w 2736"/>
                      <a:gd name="T13" fmla="*/ 14 h 504"/>
                      <a:gd name="T14" fmla="*/ 0 w 2736"/>
                      <a:gd name="T15" fmla="*/ 2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9" name="Freeform 635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3 h 791"/>
                      <a:gd name="T4" fmla="*/ 39 w 1769"/>
                      <a:gd name="T5" fmla="*/ 10 h 791"/>
                      <a:gd name="T6" fmla="*/ 54 w 1769"/>
                      <a:gd name="T7" fmla="*/ 21 h 791"/>
                      <a:gd name="T8" fmla="*/ 59 w 1769"/>
                      <a:gd name="T9" fmla="*/ 30 h 791"/>
                      <a:gd name="T10" fmla="*/ 56 w 1769"/>
                      <a:gd name="T11" fmla="*/ 38 h 791"/>
                      <a:gd name="T12" fmla="*/ 53 w 1769"/>
                      <a:gd name="T13" fmla="*/ 31 h 791"/>
                      <a:gd name="T14" fmla="*/ 46 w 1769"/>
                      <a:gd name="T15" fmla="*/ 22 h 791"/>
                      <a:gd name="T16" fmla="*/ 37 w 1769"/>
                      <a:gd name="T17" fmla="*/ 14 h 791"/>
                      <a:gd name="T18" fmla="*/ 19 w 1769"/>
                      <a:gd name="T19" fmla="*/ 7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8" name="Group 636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46" name="Freeform 637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65 w 2736"/>
                      <a:gd name="T3" fmla="*/ 26 h 504"/>
                      <a:gd name="T4" fmla="*/ 134 w 2736"/>
                      <a:gd name="T5" fmla="*/ 4 h 504"/>
                      <a:gd name="T6" fmla="*/ 206 w 2736"/>
                      <a:gd name="T7" fmla="*/ 4 h 504"/>
                      <a:gd name="T8" fmla="*/ 205 w 2736"/>
                      <a:gd name="T9" fmla="*/ 16 h 504"/>
                      <a:gd name="T10" fmla="*/ 133 w 2736"/>
                      <a:gd name="T11" fmla="*/ 16 h 504"/>
                      <a:gd name="T12" fmla="*/ 49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7" name="Freeform 638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1 w 1769"/>
                      <a:gd name="T3" fmla="*/ 9 h 791"/>
                      <a:gd name="T4" fmla="*/ 50 w 1769"/>
                      <a:gd name="T5" fmla="*/ 30 h 791"/>
                      <a:gd name="T6" fmla="*/ 69 w 1769"/>
                      <a:gd name="T7" fmla="*/ 66 h 791"/>
                      <a:gd name="T8" fmla="*/ 76 w 1769"/>
                      <a:gd name="T9" fmla="*/ 93 h 791"/>
                      <a:gd name="T10" fmla="*/ 73 w 1769"/>
                      <a:gd name="T11" fmla="*/ 120 h 791"/>
                      <a:gd name="T12" fmla="*/ 68 w 1769"/>
                      <a:gd name="T13" fmla="*/ 97 h 791"/>
                      <a:gd name="T14" fmla="*/ 60 w 1769"/>
                      <a:gd name="T15" fmla="*/ 70 h 791"/>
                      <a:gd name="T16" fmla="*/ 48 w 1769"/>
                      <a:gd name="T17" fmla="*/ 45 h 791"/>
                      <a:gd name="T18" fmla="*/ 25 w 1769"/>
                      <a:gd name="T19" fmla="*/ 23 h 791"/>
                      <a:gd name="T20" fmla="*/ 0 w 1769"/>
                      <a:gd name="T21" fmla="*/ 1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9" name="Group 639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44" name="Freeform 640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7 w 2736"/>
                      <a:gd name="T3" fmla="*/ 1 h 504"/>
                      <a:gd name="T4" fmla="*/ 75 w 2736"/>
                      <a:gd name="T5" fmla="*/ 0 h 504"/>
                      <a:gd name="T6" fmla="*/ 116 w 2736"/>
                      <a:gd name="T7" fmla="*/ 0 h 504"/>
                      <a:gd name="T8" fmla="*/ 115 w 2736"/>
                      <a:gd name="T9" fmla="*/ 1 h 504"/>
                      <a:gd name="T10" fmla="*/ 75 w 2736"/>
                      <a:gd name="T11" fmla="*/ 1 h 504"/>
                      <a:gd name="T12" fmla="*/ 28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5" name="Freeform 641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2 w 1769"/>
                      <a:gd name="T3" fmla="*/ 0 h 791"/>
                      <a:gd name="T4" fmla="*/ 28 w 1769"/>
                      <a:gd name="T5" fmla="*/ 1 h 791"/>
                      <a:gd name="T6" fmla="*/ 39 w 1769"/>
                      <a:gd name="T7" fmla="*/ 2 h 791"/>
                      <a:gd name="T8" fmla="*/ 43 w 1769"/>
                      <a:gd name="T9" fmla="*/ 3 h 791"/>
                      <a:gd name="T10" fmla="*/ 41 w 1769"/>
                      <a:gd name="T11" fmla="*/ 4 h 791"/>
                      <a:gd name="T12" fmla="*/ 38 w 1769"/>
                      <a:gd name="T13" fmla="*/ 3 h 791"/>
                      <a:gd name="T14" fmla="*/ 34 w 1769"/>
                      <a:gd name="T15" fmla="*/ 2 h 791"/>
                      <a:gd name="T16" fmla="*/ 27 w 1769"/>
                      <a:gd name="T17" fmla="*/ 2 h 791"/>
                      <a:gd name="T18" fmla="*/ 1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0" name="Group 642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42" name="Freeform 643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3" name="Freeform 644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1" name="Group 645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40" name="Freeform 64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171 w 2736"/>
                      <a:gd name="T3" fmla="*/ 40 h 504"/>
                      <a:gd name="T4" fmla="*/ 352 w 2736"/>
                      <a:gd name="T5" fmla="*/ 6 h 504"/>
                      <a:gd name="T6" fmla="*/ 542 w 2736"/>
                      <a:gd name="T7" fmla="*/ 6 h 504"/>
                      <a:gd name="T8" fmla="*/ 539 w 2736"/>
                      <a:gd name="T9" fmla="*/ 25 h 504"/>
                      <a:gd name="T10" fmla="*/ 349 w 2736"/>
                      <a:gd name="T11" fmla="*/ 25 h 504"/>
                      <a:gd name="T12" fmla="*/ 129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1" name="Freeform 6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2 h 791"/>
                      <a:gd name="T2" fmla="*/ 55 w 1769"/>
                      <a:gd name="T3" fmla="*/ 14 h 791"/>
                      <a:gd name="T4" fmla="*/ 131 w 1769"/>
                      <a:gd name="T5" fmla="*/ 48 h 791"/>
                      <a:gd name="T6" fmla="*/ 182 w 1769"/>
                      <a:gd name="T7" fmla="*/ 103 h 791"/>
                      <a:gd name="T8" fmla="*/ 199 w 1769"/>
                      <a:gd name="T9" fmla="*/ 145 h 791"/>
                      <a:gd name="T10" fmla="*/ 191 w 1769"/>
                      <a:gd name="T11" fmla="*/ 187 h 791"/>
                      <a:gd name="T12" fmla="*/ 180 w 1769"/>
                      <a:gd name="T13" fmla="*/ 151 h 791"/>
                      <a:gd name="T14" fmla="*/ 157 w 1769"/>
                      <a:gd name="T15" fmla="*/ 108 h 791"/>
                      <a:gd name="T16" fmla="*/ 126 w 1769"/>
                      <a:gd name="T17" fmla="*/ 70 h 791"/>
                      <a:gd name="T18" fmla="*/ 66 w 1769"/>
                      <a:gd name="T19" fmla="*/ 36 h 791"/>
                      <a:gd name="T20" fmla="*/ 0 w 1769"/>
                      <a:gd name="T21" fmla="*/ 18 h 791"/>
                      <a:gd name="T22" fmla="*/ 0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2" name="Group 648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38" name="Freeform 649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08 h 504"/>
                      <a:gd name="T2" fmla="*/ 211 w 2736"/>
                      <a:gd name="T3" fmla="*/ 36 h 504"/>
                      <a:gd name="T4" fmla="*/ 435 w 2736"/>
                      <a:gd name="T5" fmla="*/ 5 h 504"/>
                      <a:gd name="T6" fmla="*/ 669 w 2736"/>
                      <a:gd name="T7" fmla="*/ 5 h 504"/>
                      <a:gd name="T8" fmla="*/ 665 w 2736"/>
                      <a:gd name="T9" fmla="*/ 22 h 504"/>
                      <a:gd name="T10" fmla="*/ 432 w 2736"/>
                      <a:gd name="T11" fmla="*/ 22 h 504"/>
                      <a:gd name="T12" fmla="*/ 160 w 2736"/>
                      <a:gd name="T13" fmla="*/ 62 h 504"/>
                      <a:gd name="T14" fmla="*/ 0 w 2736"/>
                      <a:gd name="T15" fmla="*/ 10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9" name="Freeform 6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8 w 1769"/>
                      <a:gd name="T3" fmla="*/ 12 h 791"/>
                      <a:gd name="T4" fmla="*/ 161 w 1769"/>
                      <a:gd name="T5" fmla="*/ 43 h 791"/>
                      <a:gd name="T6" fmla="*/ 225 w 1769"/>
                      <a:gd name="T7" fmla="*/ 92 h 791"/>
                      <a:gd name="T8" fmla="*/ 245 w 1769"/>
                      <a:gd name="T9" fmla="*/ 130 h 791"/>
                      <a:gd name="T10" fmla="*/ 236 w 1769"/>
                      <a:gd name="T11" fmla="*/ 169 h 791"/>
                      <a:gd name="T12" fmla="*/ 222 w 1769"/>
                      <a:gd name="T13" fmla="*/ 135 h 791"/>
                      <a:gd name="T14" fmla="*/ 194 w 1769"/>
                      <a:gd name="T15" fmla="*/ 97 h 791"/>
                      <a:gd name="T16" fmla="*/ 155 w 1769"/>
                      <a:gd name="T17" fmla="*/ 63 h 791"/>
                      <a:gd name="T18" fmla="*/ 81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3" name="Group 651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36" name="Freeform 652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19 h 504"/>
                      <a:gd name="T2" fmla="*/ 216 w 2736"/>
                      <a:gd name="T3" fmla="*/ 40 h 504"/>
                      <a:gd name="T4" fmla="*/ 444 w 2736"/>
                      <a:gd name="T5" fmla="*/ 6 h 504"/>
                      <a:gd name="T6" fmla="*/ 684 w 2736"/>
                      <a:gd name="T7" fmla="*/ 6 h 504"/>
                      <a:gd name="T8" fmla="*/ 681 w 2736"/>
                      <a:gd name="T9" fmla="*/ 25 h 504"/>
                      <a:gd name="T10" fmla="*/ 442 w 2736"/>
                      <a:gd name="T11" fmla="*/ 25 h 504"/>
                      <a:gd name="T12" fmla="*/ 164 w 2736"/>
                      <a:gd name="T13" fmla="*/ 69 h 504"/>
                      <a:gd name="T14" fmla="*/ 0 w 2736"/>
                      <a:gd name="T15" fmla="*/ 11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7" name="Freeform 653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70 w 1769"/>
                      <a:gd name="T3" fmla="*/ 14 h 791"/>
                      <a:gd name="T4" fmla="*/ 165 w 1769"/>
                      <a:gd name="T5" fmla="*/ 48 h 791"/>
                      <a:gd name="T6" fmla="*/ 230 w 1769"/>
                      <a:gd name="T7" fmla="*/ 103 h 791"/>
                      <a:gd name="T8" fmla="*/ 251 w 1769"/>
                      <a:gd name="T9" fmla="*/ 145 h 791"/>
                      <a:gd name="T10" fmla="*/ 242 w 1769"/>
                      <a:gd name="T11" fmla="*/ 187 h 791"/>
                      <a:gd name="T12" fmla="*/ 227 w 1769"/>
                      <a:gd name="T13" fmla="*/ 151 h 791"/>
                      <a:gd name="T14" fmla="*/ 199 w 1769"/>
                      <a:gd name="T15" fmla="*/ 108 h 791"/>
                      <a:gd name="T16" fmla="*/ 158 w 1769"/>
                      <a:gd name="T17" fmla="*/ 70 h 791"/>
                      <a:gd name="T18" fmla="*/ 83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4" name="Group 654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34" name="Freeform 655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05 h 504"/>
                      <a:gd name="T2" fmla="*/ 189 w 2736"/>
                      <a:gd name="T3" fmla="*/ 35 h 504"/>
                      <a:gd name="T4" fmla="*/ 390 w 2736"/>
                      <a:gd name="T5" fmla="*/ 5 h 504"/>
                      <a:gd name="T6" fmla="*/ 600 w 2736"/>
                      <a:gd name="T7" fmla="*/ 5 h 504"/>
                      <a:gd name="T8" fmla="*/ 596 w 2736"/>
                      <a:gd name="T9" fmla="*/ 21 h 504"/>
                      <a:gd name="T10" fmla="*/ 387 w 2736"/>
                      <a:gd name="T11" fmla="*/ 21 h 504"/>
                      <a:gd name="T12" fmla="*/ 144 w 2736"/>
                      <a:gd name="T13" fmla="*/ 61 h 504"/>
                      <a:gd name="T14" fmla="*/ 0 w 2736"/>
                      <a:gd name="T15" fmla="*/ 10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5" name="Freeform 656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1 w 1769"/>
                      <a:gd name="T3" fmla="*/ 12 h 791"/>
                      <a:gd name="T4" fmla="*/ 145 w 1769"/>
                      <a:gd name="T5" fmla="*/ 42 h 791"/>
                      <a:gd name="T6" fmla="*/ 202 w 1769"/>
                      <a:gd name="T7" fmla="*/ 90 h 791"/>
                      <a:gd name="T8" fmla="*/ 220 w 1769"/>
                      <a:gd name="T9" fmla="*/ 127 h 791"/>
                      <a:gd name="T10" fmla="*/ 212 w 1769"/>
                      <a:gd name="T11" fmla="*/ 164 h 791"/>
                      <a:gd name="T12" fmla="*/ 199 w 1769"/>
                      <a:gd name="T13" fmla="*/ 132 h 791"/>
                      <a:gd name="T14" fmla="*/ 174 w 1769"/>
                      <a:gd name="T15" fmla="*/ 94 h 791"/>
                      <a:gd name="T16" fmla="*/ 139 w 1769"/>
                      <a:gd name="T17" fmla="*/ 62 h 791"/>
                      <a:gd name="T18" fmla="*/ 73 w 1769"/>
                      <a:gd name="T19" fmla="*/ 31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5" name="Group 657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32" name="Freeform 658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73 w 2736"/>
                      <a:gd name="T3" fmla="*/ 20 h 504"/>
                      <a:gd name="T4" fmla="*/ 356 w 2736"/>
                      <a:gd name="T5" fmla="*/ 3 h 504"/>
                      <a:gd name="T6" fmla="*/ 548 w 2736"/>
                      <a:gd name="T7" fmla="*/ 3 h 504"/>
                      <a:gd name="T8" fmla="*/ 545 w 2736"/>
                      <a:gd name="T9" fmla="*/ 12 h 504"/>
                      <a:gd name="T10" fmla="*/ 353 w 2736"/>
                      <a:gd name="T11" fmla="*/ 12 h 504"/>
                      <a:gd name="T12" fmla="*/ 131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3" name="Freeform 659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56 w 1769"/>
                      <a:gd name="T3" fmla="*/ 6 h 791"/>
                      <a:gd name="T4" fmla="*/ 133 w 1769"/>
                      <a:gd name="T5" fmla="*/ 23 h 791"/>
                      <a:gd name="T6" fmla="*/ 185 w 1769"/>
                      <a:gd name="T7" fmla="*/ 50 h 791"/>
                      <a:gd name="T8" fmla="*/ 201 w 1769"/>
                      <a:gd name="T9" fmla="*/ 71 h 791"/>
                      <a:gd name="T10" fmla="*/ 193 w 1769"/>
                      <a:gd name="T11" fmla="*/ 91 h 791"/>
                      <a:gd name="T12" fmla="*/ 182 w 1769"/>
                      <a:gd name="T13" fmla="*/ 73 h 791"/>
                      <a:gd name="T14" fmla="*/ 159 w 1769"/>
                      <a:gd name="T15" fmla="*/ 53 h 791"/>
                      <a:gd name="T16" fmla="*/ 127 w 1769"/>
                      <a:gd name="T17" fmla="*/ 34 h 791"/>
                      <a:gd name="T18" fmla="*/ 67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6" name="Group 660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30" name="Freeform 661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9 h 504"/>
                      <a:gd name="T2" fmla="*/ 134 w 2736"/>
                      <a:gd name="T3" fmla="*/ 20 h 504"/>
                      <a:gd name="T4" fmla="*/ 276 w 2736"/>
                      <a:gd name="T5" fmla="*/ 3 h 504"/>
                      <a:gd name="T6" fmla="*/ 425 w 2736"/>
                      <a:gd name="T7" fmla="*/ 3 h 504"/>
                      <a:gd name="T8" fmla="*/ 423 w 2736"/>
                      <a:gd name="T9" fmla="*/ 12 h 504"/>
                      <a:gd name="T10" fmla="*/ 274 w 2736"/>
                      <a:gd name="T11" fmla="*/ 12 h 504"/>
                      <a:gd name="T12" fmla="*/ 102 w 2736"/>
                      <a:gd name="T13" fmla="*/ 34 h 504"/>
                      <a:gd name="T14" fmla="*/ 0 w 2736"/>
                      <a:gd name="T15" fmla="*/ 5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1" name="Freeform 662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43 w 1769"/>
                      <a:gd name="T3" fmla="*/ 6 h 791"/>
                      <a:gd name="T4" fmla="*/ 103 w 1769"/>
                      <a:gd name="T5" fmla="*/ 23 h 791"/>
                      <a:gd name="T6" fmla="*/ 143 w 1769"/>
                      <a:gd name="T7" fmla="*/ 50 h 791"/>
                      <a:gd name="T8" fmla="*/ 156 w 1769"/>
                      <a:gd name="T9" fmla="*/ 71 h 791"/>
                      <a:gd name="T10" fmla="*/ 150 w 1769"/>
                      <a:gd name="T11" fmla="*/ 91 h 791"/>
                      <a:gd name="T12" fmla="*/ 142 w 1769"/>
                      <a:gd name="T13" fmla="*/ 73 h 791"/>
                      <a:gd name="T14" fmla="*/ 124 w 1769"/>
                      <a:gd name="T15" fmla="*/ 53 h 791"/>
                      <a:gd name="T16" fmla="*/ 99 w 1769"/>
                      <a:gd name="T17" fmla="*/ 34 h 791"/>
                      <a:gd name="T18" fmla="*/ 52 w 1769"/>
                      <a:gd name="T19" fmla="*/ 18 h 791"/>
                      <a:gd name="T20" fmla="*/ 0 w 1769"/>
                      <a:gd name="T21" fmla="*/ 9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27" name="Group 663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28" name="Freeform 664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26 h 504"/>
                      <a:gd name="T2" fmla="*/ 125 w 2736"/>
                      <a:gd name="T3" fmla="*/ 9 h 504"/>
                      <a:gd name="T4" fmla="*/ 257 w 2736"/>
                      <a:gd name="T5" fmla="*/ 1 h 504"/>
                      <a:gd name="T6" fmla="*/ 397 w 2736"/>
                      <a:gd name="T7" fmla="*/ 1 h 504"/>
                      <a:gd name="T8" fmla="*/ 394 w 2736"/>
                      <a:gd name="T9" fmla="*/ 5 h 504"/>
                      <a:gd name="T10" fmla="*/ 255 w 2736"/>
                      <a:gd name="T11" fmla="*/ 5 h 504"/>
                      <a:gd name="T12" fmla="*/ 95 w 2736"/>
                      <a:gd name="T13" fmla="*/ 15 h 504"/>
                      <a:gd name="T14" fmla="*/ 0 w 2736"/>
                      <a:gd name="T15" fmla="*/ 2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9" name="Freeform 665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0 w 1769"/>
                      <a:gd name="T3" fmla="*/ 3 h 791"/>
                      <a:gd name="T4" fmla="*/ 96 w 1769"/>
                      <a:gd name="T5" fmla="*/ 10 h 791"/>
                      <a:gd name="T6" fmla="*/ 133 w 1769"/>
                      <a:gd name="T7" fmla="*/ 22 h 791"/>
                      <a:gd name="T8" fmla="*/ 145 w 1769"/>
                      <a:gd name="T9" fmla="*/ 32 h 791"/>
                      <a:gd name="T10" fmla="*/ 140 w 1769"/>
                      <a:gd name="T11" fmla="*/ 41 h 791"/>
                      <a:gd name="T12" fmla="*/ 132 w 1769"/>
                      <a:gd name="T13" fmla="*/ 33 h 791"/>
                      <a:gd name="T14" fmla="*/ 115 w 1769"/>
                      <a:gd name="T15" fmla="*/ 23 h 791"/>
                      <a:gd name="T16" fmla="*/ 92 w 1769"/>
                      <a:gd name="T17" fmla="*/ 15 h 791"/>
                      <a:gd name="T18" fmla="*/ 48 w 1769"/>
                      <a:gd name="T19" fmla="*/ 8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72" name="Freeform 666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1 h 2368"/>
                  <a:gd name="T2" fmla="*/ 4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2 w 776"/>
                  <a:gd name="T39" fmla="*/ 27 h 2368"/>
                  <a:gd name="T40" fmla="*/ 11 w 776"/>
                  <a:gd name="T41" fmla="*/ 29 h 2368"/>
                  <a:gd name="T42" fmla="*/ 12 w 776"/>
                  <a:gd name="T43" fmla="*/ 32 h 2368"/>
                  <a:gd name="T44" fmla="*/ 11 w 776"/>
                  <a:gd name="T45" fmla="*/ 33 h 2368"/>
                  <a:gd name="T46" fmla="*/ 12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3" name="Arc 667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4" name="Arc 668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5" name="Arc 669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6" name="Arc 670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7" name="Arc 671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" name="Arc 672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9" name="Arc 673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0" name="Arc 674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1" name="Freeform 675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1 h 2368"/>
                  <a:gd name="T2" fmla="*/ 3 w 776"/>
                  <a:gd name="T3" fmla="*/ 0 h 2368"/>
                  <a:gd name="T4" fmla="*/ 1 w 776"/>
                  <a:gd name="T5" fmla="*/ 2 h 2368"/>
                  <a:gd name="T6" fmla="*/ 5 w 776"/>
                  <a:gd name="T7" fmla="*/ 2 h 2368"/>
                  <a:gd name="T8" fmla="*/ 3 w 776"/>
                  <a:gd name="T9" fmla="*/ 4 h 2368"/>
                  <a:gd name="T10" fmla="*/ 6 w 776"/>
                  <a:gd name="T11" fmla="*/ 5 h 2368"/>
                  <a:gd name="T12" fmla="*/ 4 w 776"/>
                  <a:gd name="T13" fmla="*/ 7 h 2368"/>
                  <a:gd name="T14" fmla="*/ 7 w 776"/>
                  <a:gd name="T15" fmla="*/ 7 h 2368"/>
                  <a:gd name="T16" fmla="*/ 6 w 776"/>
                  <a:gd name="T17" fmla="*/ 9 h 2368"/>
                  <a:gd name="T18" fmla="*/ 8 w 776"/>
                  <a:gd name="T19" fmla="*/ 9 h 2368"/>
                  <a:gd name="T20" fmla="*/ 7 w 776"/>
                  <a:gd name="T21" fmla="*/ 11 h 2368"/>
                  <a:gd name="T22" fmla="*/ 9 w 776"/>
                  <a:gd name="T23" fmla="*/ 12 h 2368"/>
                  <a:gd name="T24" fmla="*/ 9 w 776"/>
                  <a:gd name="T25" fmla="*/ 14 h 2368"/>
                  <a:gd name="T26" fmla="*/ 10 w 776"/>
                  <a:gd name="T27" fmla="*/ 16 h 2368"/>
                  <a:gd name="T28" fmla="*/ 9 w 776"/>
                  <a:gd name="T29" fmla="*/ 18 h 2368"/>
                  <a:gd name="T30" fmla="*/ 11 w 776"/>
                  <a:gd name="T31" fmla="*/ 19 h 2368"/>
                  <a:gd name="T32" fmla="*/ 10 w 776"/>
                  <a:gd name="T33" fmla="*/ 21 h 2368"/>
                  <a:gd name="T34" fmla="*/ 11 w 776"/>
                  <a:gd name="T35" fmla="*/ 24 h 2368"/>
                  <a:gd name="T36" fmla="*/ 10 w 776"/>
                  <a:gd name="T37" fmla="*/ 25 h 2368"/>
                  <a:gd name="T38" fmla="*/ 11 w 776"/>
                  <a:gd name="T39" fmla="*/ 27 h 2368"/>
                  <a:gd name="T40" fmla="*/ 11 w 776"/>
                  <a:gd name="T41" fmla="*/ 29 h 2368"/>
                  <a:gd name="T42" fmla="*/ 11 w 776"/>
                  <a:gd name="T43" fmla="*/ 32 h 2368"/>
                  <a:gd name="T44" fmla="*/ 11 w 776"/>
                  <a:gd name="T45" fmla="*/ 33 h 2368"/>
                  <a:gd name="T46" fmla="*/ 11 w 776"/>
                  <a:gd name="T47" fmla="*/ 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2" name="Freeform 676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2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3" name="Arc 677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4" name="Arc 678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5" name="Arc 679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6" name="Freeform 680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1 h 2368"/>
                  <a:gd name="T2" fmla="*/ 39 w 776"/>
                  <a:gd name="T3" fmla="*/ 0 h 2368"/>
                  <a:gd name="T4" fmla="*/ 16 w 776"/>
                  <a:gd name="T5" fmla="*/ 3 h 2368"/>
                  <a:gd name="T6" fmla="*/ 55 w 776"/>
                  <a:gd name="T7" fmla="*/ 3 h 2368"/>
                  <a:gd name="T8" fmla="*/ 32 w 776"/>
                  <a:gd name="T9" fmla="*/ 5 h 2368"/>
                  <a:gd name="T10" fmla="*/ 63 w 776"/>
                  <a:gd name="T11" fmla="*/ 6 h 2368"/>
                  <a:gd name="T12" fmla="*/ 48 w 776"/>
                  <a:gd name="T13" fmla="*/ 7 h 2368"/>
                  <a:gd name="T14" fmla="*/ 79 w 776"/>
                  <a:gd name="T15" fmla="*/ 8 h 2368"/>
                  <a:gd name="T16" fmla="*/ 63 w 776"/>
                  <a:gd name="T17" fmla="*/ 10 h 2368"/>
                  <a:gd name="T18" fmla="*/ 87 w 776"/>
                  <a:gd name="T19" fmla="*/ 10 h 2368"/>
                  <a:gd name="T20" fmla="*/ 79 w 776"/>
                  <a:gd name="T21" fmla="*/ 12 h 2368"/>
                  <a:gd name="T22" fmla="*/ 95 w 776"/>
                  <a:gd name="T23" fmla="*/ 13 h 2368"/>
                  <a:gd name="T24" fmla="*/ 95 w 776"/>
                  <a:gd name="T25" fmla="*/ 15 h 2368"/>
                  <a:gd name="T26" fmla="*/ 111 w 776"/>
                  <a:gd name="T27" fmla="*/ 17 h 2368"/>
                  <a:gd name="T28" fmla="*/ 102 w 776"/>
                  <a:gd name="T29" fmla="*/ 19 h 2368"/>
                  <a:gd name="T30" fmla="*/ 118 w 776"/>
                  <a:gd name="T31" fmla="*/ 21 h 2368"/>
                  <a:gd name="T32" fmla="*/ 111 w 776"/>
                  <a:gd name="T33" fmla="*/ 23 h 2368"/>
                  <a:gd name="T34" fmla="*/ 118 w 776"/>
                  <a:gd name="T35" fmla="*/ 26 h 2368"/>
                  <a:gd name="T36" fmla="*/ 111 w 776"/>
                  <a:gd name="T37" fmla="*/ 27 h 2368"/>
                  <a:gd name="T38" fmla="*/ 127 w 776"/>
                  <a:gd name="T39" fmla="*/ 29 h 2368"/>
                  <a:gd name="T40" fmla="*/ 118 w 776"/>
                  <a:gd name="T41" fmla="*/ 32 h 2368"/>
                  <a:gd name="T42" fmla="*/ 127 w 776"/>
                  <a:gd name="T43" fmla="*/ 35 h 2368"/>
                  <a:gd name="T44" fmla="*/ 118 w 776"/>
                  <a:gd name="T45" fmla="*/ 36 h 2368"/>
                  <a:gd name="T46" fmla="*/ 12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7" name="Freeform 681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1 h 2368"/>
                  <a:gd name="T2" fmla="*/ 11 w 776"/>
                  <a:gd name="T3" fmla="*/ 0 h 2368"/>
                  <a:gd name="T4" fmla="*/ 4 w 776"/>
                  <a:gd name="T5" fmla="*/ 3 h 2368"/>
                  <a:gd name="T6" fmla="*/ 15 w 776"/>
                  <a:gd name="T7" fmla="*/ 3 h 2368"/>
                  <a:gd name="T8" fmla="*/ 8 w 776"/>
                  <a:gd name="T9" fmla="*/ 5 h 2368"/>
                  <a:gd name="T10" fmla="*/ 17 w 776"/>
                  <a:gd name="T11" fmla="*/ 6 h 2368"/>
                  <a:gd name="T12" fmla="*/ 13 w 776"/>
                  <a:gd name="T13" fmla="*/ 7 h 2368"/>
                  <a:gd name="T14" fmla="*/ 21 w 776"/>
                  <a:gd name="T15" fmla="*/ 8 h 2368"/>
                  <a:gd name="T16" fmla="*/ 17 w 776"/>
                  <a:gd name="T17" fmla="*/ 10 h 2368"/>
                  <a:gd name="T18" fmla="*/ 23 w 776"/>
                  <a:gd name="T19" fmla="*/ 10 h 2368"/>
                  <a:gd name="T20" fmla="*/ 21 w 776"/>
                  <a:gd name="T21" fmla="*/ 12 h 2368"/>
                  <a:gd name="T22" fmla="*/ 25 w 776"/>
                  <a:gd name="T23" fmla="*/ 13 h 2368"/>
                  <a:gd name="T24" fmla="*/ 25 w 776"/>
                  <a:gd name="T25" fmla="*/ 15 h 2368"/>
                  <a:gd name="T26" fmla="*/ 29 w 776"/>
                  <a:gd name="T27" fmla="*/ 17 h 2368"/>
                  <a:gd name="T28" fmla="*/ 27 w 776"/>
                  <a:gd name="T29" fmla="*/ 20 h 2368"/>
                  <a:gd name="T30" fmla="*/ 31 w 776"/>
                  <a:gd name="T31" fmla="*/ 21 h 2368"/>
                  <a:gd name="T32" fmla="*/ 29 w 776"/>
                  <a:gd name="T33" fmla="*/ 23 h 2368"/>
                  <a:gd name="T34" fmla="*/ 31 w 776"/>
                  <a:gd name="T35" fmla="*/ 26 h 2368"/>
                  <a:gd name="T36" fmla="*/ 29 w 776"/>
                  <a:gd name="T37" fmla="*/ 27 h 2368"/>
                  <a:gd name="T38" fmla="*/ 33 w 776"/>
                  <a:gd name="T39" fmla="*/ 30 h 2368"/>
                  <a:gd name="T40" fmla="*/ 31 w 776"/>
                  <a:gd name="T41" fmla="*/ 32 h 2368"/>
                  <a:gd name="T42" fmla="*/ 33 w 776"/>
                  <a:gd name="T43" fmla="*/ 35 h 2368"/>
                  <a:gd name="T44" fmla="*/ 31 w 776"/>
                  <a:gd name="T45" fmla="*/ 36 h 2368"/>
                  <a:gd name="T46" fmla="*/ 33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8" name="Freeform 682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1 h 2368"/>
                  <a:gd name="T2" fmla="*/ 2 w 776"/>
                  <a:gd name="T3" fmla="*/ 0 h 2368"/>
                  <a:gd name="T4" fmla="*/ 1 w 776"/>
                  <a:gd name="T5" fmla="*/ 3 h 2368"/>
                  <a:gd name="T6" fmla="*/ 3 w 776"/>
                  <a:gd name="T7" fmla="*/ 3 h 2368"/>
                  <a:gd name="T8" fmla="*/ 2 w 776"/>
                  <a:gd name="T9" fmla="*/ 5 h 2368"/>
                  <a:gd name="T10" fmla="*/ 4 w 776"/>
                  <a:gd name="T11" fmla="*/ 6 h 2368"/>
                  <a:gd name="T12" fmla="*/ 3 w 776"/>
                  <a:gd name="T13" fmla="*/ 7 h 2368"/>
                  <a:gd name="T14" fmla="*/ 4 w 776"/>
                  <a:gd name="T15" fmla="*/ 8 h 2368"/>
                  <a:gd name="T16" fmla="*/ 4 w 776"/>
                  <a:gd name="T17" fmla="*/ 10 h 2368"/>
                  <a:gd name="T18" fmla="*/ 5 w 776"/>
                  <a:gd name="T19" fmla="*/ 10 h 2368"/>
                  <a:gd name="T20" fmla="*/ 4 w 776"/>
                  <a:gd name="T21" fmla="*/ 12 h 2368"/>
                  <a:gd name="T22" fmla="*/ 5 w 776"/>
                  <a:gd name="T23" fmla="*/ 13 h 2368"/>
                  <a:gd name="T24" fmla="*/ 5 w 776"/>
                  <a:gd name="T25" fmla="*/ 15 h 2368"/>
                  <a:gd name="T26" fmla="*/ 6 w 776"/>
                  <a:gd name="T27" fmla="*/ 17 h 2368"/>
                  <a:gd name="T28" fmla="*/ 6 w 776"/>
                  <a:gd name="T29" fmla="*/ 19 h 2368"/>
                  <a:gd name="T30" fmla="*/ 7 w 776"/>
                  <a:gd name="T31" fmla="*/ 21 h 2368"/>
                  <a:gd name="T32" fmla="*/ 6 w 776"/>
                  <a:gd name="T33" fmla="*/ 23 h 2368"/>
                  <a:gd name="T34" fmla="*/ 7 w 776"/>
                  <a:gd name="T35" fmla="*/ 26 h 2368"/>
                  <a:gd name="T36" fmla="*/ 6 w 776"/>
                  <a:gd name="T37" fmla="*/ 27 h 2368"/>
                  <a:gd name="T38" fmla="*/ 7 w 776"/>
                  <a:gd name="T39" fmla="*/ 29 h 2368"/>
                  <a:gd name="T40" fmla="*/ 7 w 776"/>
                  <a:gd name="T41" fmla="*/ 32 h 2368"/>
                  <a:gd name="T42" fmla="*/ 7 w 776"/>
                  <a:gd name="T43" fmla="*/ 35 h 2368"/>
                  <a:gd name="T44" fmla="*/ 7 w 776"/>
                  <a:gd name="T45" fmla="*/ 36 h 2368"/>
                  <a:gd name="T46" fmla="*/ 7 w 776"/>
                  <a:gd name="T47" fmla="*/ 3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9" name="Freeform 683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1 h 2368"/>
                  <a:gd name="T2" fmla="*/ 32 w 776"/>
                  <a:gd name="T3" fmla="*/ 0 h 2368"/>
                  <a:gd name="T4" fmla="*/ 13 w 776"/>
                  <a:gd name="T5" fmla="*/ 3 h 2368"/>
                  <a:gd name="T6" fmla="*/ 44 w 776"/>
                  <a:gd name="T7" fmla="*/ 3 h 2368"/>
                  <a:gd name="T8" fmla="*/ 25 w 776"/>
                  <a:gd name="T9" fmla="*/ 6 h 2368"/>
                  <a:gd name="T10" fmla="*/ 50 w 776"/>
                  <a:gd name="T11" fmla="*/ 7 h 2368"/>
                  <a:gd name="T12" fmla="*/ 38 w 776"/>
                  <a:gd name="T13" fmla="*/ 8 h 2368"/>
                  <a:gd name="T14" fmla="*/ 63 w 776"/>
                  <a:gd name="T15" fmla="*/ 9 h 2368"/>
                  <a:gd name="T16" fmla="*/ 50 w 776"/>
                  <a:gd name="T17" fmla="*/ 11 h 2368"/>
                  <a:gd name="T18" fmla="*/ 70 w 776"/>
                  <a:gd name="T19" fmla="*/ 12 h 2368"/>
                  <a:gd name="T20" fmla="*/ 63 w 776"/>
                  <a:gd name="T21" fmla="*/ 14 h 2368"/>
                  <a:gd name="T22" fmla="*/ 76 w 776"/>
                  <a:gd name="T23" fmla="*/ 16 h 2368"/>
                  <a:gd name="T24" fmla="*/ 76 w 776"/>
                  <a:gd name="T25" fmla="*/ 17 h 2368"/>
                  <a:gd name="T26" fmla="*/ 89 w 776"/>
                  <a:gd name="T27" fmla="*/ 20 h 2368"/>
                  <a:gd name="T28" fmla="*/ 82 w 776"/>
                  <a:gd name="T29" fmla="*/ 23 h 2368"/>
                  <a:gd name="T30" fmla="*/ 95 w 776"/>
                  <a:gd name="T31" fmla="*/ 24 h 2368"/>
                  <a:gd name="T32" fmla="*/ 89 w 776"/>
                  <a:gd name="T33" fmla="*/ 27 h 2368"/>
                  <a:gd name="T34" fmla="*/ 95 w 776"/>
                  <a:gd name="T35" fmla="*/ 30 h 2368"/>
                  <a:gd name="T36" fmla="*/ 89 w 776"/>
                  <a:gd name="T37" fmla="*/ 32 h 2368"/>
                  <a:gd name="T38" fmla="*/ 101 w 776"/>
                  <a:gd name="T39" fmla="*/ 34 h 2368"/>
                  <a:gd name="T40" fmla="*/ 95 w 776"/>
                  <a:gd name="T41" fmla="*/ 37 h 2368"/>
                  <a:gd name="T42" fmla="*/ 101 w 776"/>
                  <a:gd name="T43" fmla="*/ 41 h 2368"/>
                  <a:gd name="T44" fmla="*/ 95 w 776"/>
                  <a:gd name="T45" fmla="*/ 41 h 2368"/>
                  <a:gd name="T46" fmla="*/ 10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0" name="Freeform 684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08 w 776"/>
                  <a:gd name="T3" fmla="*/ 0 h 2368"/>
                  <a:gd name="T4" fmla="*/ 44 w 776"/>
                  <a:gd name="T5" fmla="*/ 1 h 2368"/>
                  <a:gd name="T6" fmla="*/ 152 w 776"/>
                  <a:gd name="T7" fmla="*/ 1 h 2368"/>
                  <a:gd name="T8" fmla="*/ 87 w 776"/>
                  <a:gd name="T9" fmla="*/ 2 h 2368"/>
                  <a:gd name="T10" fmla="*/ 173 w 776"/>
                  <a:gd name="T11" fmla="*/ 2 h 2368"/>
                  <a:gd name="T12" fmla="*/ 130 w 776"/>
                  <a:gd name="T13" fmla="*/ 2 h 2368"/>
                  <a:gd name="T14" fmla="*/ 216 w 776"/>
                  <a:gd name="T15" fmla="*/ 3 h 2368"/>
                  <a:gd name="T16" fmla="*/ 173 w 776"/>
                  <a:gd name="T17" fmla="*/ 3 h 2368"/>
                  <a:gd name="T18" fmla="*/ 238 w 776"/>
                  <a:gd name="T19" fmla="*/ 4 h 2368"/>
                  <a:gd name="T20" fmla="*/ 216 w 776"/>
                  <a:gd name="T21" fmla="*/ 4 h 2368"/>
                  <a:gd name="T22" fmla="*/ 260 w 776"/>
                  <a:gd name="T23" fmla="*/ 5 h 2368"/>
                  <a:gd name="T24" fmla="*/ 260 w 776"/>
                  <a:gd name="T25" fmla="*/ 5 h 2368"/>
                  <a:gd name="T26" fmla="*/ 303 w 776"/>
                  <a:gd name="T27" fmla="*/ 6 h 2368"/>
                  <a:gd name="T28" fmla="*/ 281 w 776"/>
                  <a:gd name="T29" fmla="*/ 7 h 2368"/>
                  <a:gd name="T30" fmla="*/ 324 w 776"/>
                  <a:gd name="T31" fmla="*/ 7 h 2368"/>
                  <a:gd name="T32" fmla="*/ 303 w 776"/>
                  <a:gd name="T33" fmla="*/ 8 h 2368"/>
                  <a:gd name="T34" fmla="*/ 324 w 776"/>
                  <a:gd name="T35" fmla="*/ 9 h 2368"/>
                  <a:gd name="T36" fmla="*/ 303 w 776"/>
                  <a:gd name="T37" fmla="*/ 9 h 2368"/>
                  <a:gd name="T38" fmla="*/ 347 w 776"/>
                  <a:gd name="T39" fmla="*/ 10 h 2368"/>
                  <a:gd name="T40" fmla="*/ 324 w 776"/>
                  <a:gd name="T41" fmla="*/ 11 h 2368"/>
                  <a:gd name="T42" fmla="*/ 347 w 776"/>
                  <a:gd name="T43" fmla="*/ 12 h 2368"/>
                  <a:gd name="T44" fmla="*/ 324 w 776"/>
                  <a:gd name="T45" fmla="*/ 12 h 2368"/>
                  <a:gd name="T46" fmla="*/ 347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1" name="Freeform 685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1 h 2368"/>
                  <a:gd name="T2" fmla="*/ 9 w 776"/>
                  <a:gd name="T3" fmla="*/ 0 h 2368"/>
                  <a:gd name="T4" fmla="*/ 4 w 776"/>
                  <a:gd name="T5" fmla="*/ 2 h 2368"/>
                  <a:gd name="T6" fmla="*/ 13 w 776"/>
                  <a:gd name="T7" fmla="*/ 2 h 2368"/>
                  <a:gd name="T8" fmla="*/ 7 w 776"/>
                  <a:gd name="T9" fmla="*/ 4 h 2368"/>
                  <a:gd name="T10" fmla="*/ 14 w 776"/>
                  <a:gd name="T11" fmla="*/ 5 h 2368"/>
                  <a:gd name="T12" fmla="*/ 11 w 776"/>
                  <a:gd name="T13" fmla="*/ 6 h 2368"/>
                  <a:gd name="T14" fmla="*/ 18 w 776"/>
                  <a:gd name="T15" fmla="*/ 7 h 2368"/>
                  <a:gd name="T16" fmla="*/ 14 w 776"/>
                  <a:gd name="T17" fmla="*/ 8 h 2368"/>
                  <a:gd name="T18" fmla="*/ 20 w 776"/>
                  <a:gd name="T19" fmla="*/ 9 h 2368"/>
                  <a:gd name="T20" fmla="*/ 18 w 776"/>
                  <a:gd name="T21" fmla="*/ 10 h 2368"/>
                  <a:gd name="T22" fmla="*/ 22 w 776"/>
                  <a:gd name="T23" fmla="*/ 11 h 2368"/>
                  <a:gd name="T24" fmla="*/ 22 w 776"/>
                  <a:gd name="T25" fmla="*/ 12 h 2368"/>
                  <a:gd name="T26" fmla="*/ 25 w 776"/>
                  <a:gd name="T27" fmla="*/ 14 h 2368"/>
                  <a:gd name="T28" fmla="*/ 23 w 776"/>
                  <a:gd name="T29" fmla="*/ 16 h 2368"/>
                  <a:gd name="T30" fmla="*/ 27 w 776"/>
                  <a:gd name="T31" fmla="*/ 18 h 2368"/>
                  <a:gd name="T32" fmla="*/ 25 w 776"/>
                  <a:gd name="T33" fmla="*/ 19 h 2368"/>
                  <a:gd name="T34" fmla="*/ 27 w 776"/>
                  <a:gd name="T35" fmla="*/ 21 h 2368"/>
                  <a:gd name="T36" fmla="*/ 25 w 776"/>
                  <a:gd name="T37" fmla="*/ 23 h 2368"/>
                  <a:gd name="T38" fmla="*/ 29 w 776"/>
                  <a:gd name="T39" fmla="*/ 25 h 2368"/>
                  <a:gd name="T40" fmla="*/ 27 w 776"/>
                  <a:gd name="T41" fmla="*/ 27 h 2368"/>
                  <a:gd name="T42" fmla="*/ 29 w 776"/>
                  <a:gd name="T43" fmla="*/ 29 h 2368"/>
                  <a:gd name="T44" fmla="*/ 27 w 776"/>
                  <a:gd name="T45" fmla="*/ 30 h 2368"/>
                  <a:gd name="T46" fmla="*/ 29 w 776"/>
                  <a:gd name="T47" fmla="*/ 3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2" name="Freeform 686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7 w 776"/>
                  <a:gd name="T23" fmla="*/ 2 h 2368"/>
                  <a:gd name="T24" fmla="*/ 7 w 776"/>
                  <a:gd name="T25" fmla="*/ 3 h 2368"/>
                  <a:gd name="T26" fmla="*/ 8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8 w 776"/>
                  <a:gd name="T33" fmla="*/ 4 h 2368"/>
                  <a:gd name="T34" fmla="*/ 8 w 776"/>
                  <a:gd name="T35" fmla="*/ 4 h 2368"/>
                  <a:gd name="T36" fmla="*/ 8 w 776"/>
                  <a:gd name="T37" fmla="*/ 5 h 2368"/>
                  <a:gd name="T38" fmla="*/ 9 w 776"/>
                  <a:gd name="T39" fmla="*/ 5 h 2368"/>
                  <a:gd name="T40" fmla="*/ 8 w 776"/>
                  <a:gd name="T41" fmla="*/ 5 h 2368"/>
                  <a:gd name="T42" fmla="*/ 9 w 776"/>
                  <a:gd name="T43" fmla="*/ 6 h 2368"/>
                  <a:gd name="T44" fmla="*/ 8 w 776"/>
                  <a:gd name="T45" fmla="*/ 6 h 2368"/>
                  <a:gd name="T46" fmla="*/ 9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3" name="Freeform 687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4 w 776"/>
                  <a:gd name="T11" fmla="*/ 1 h 2368"/>
                  <a:gd name="T12" fmla="*/ 3 w 776"/>
                  <a:gd name="T13" fmla="*/ 1 h 2368"/>
                  <a:gd name="T14" fmla="*/ 5 w 776"/>
                  <a:gd name="T15" fmla="*/ 1 h 2368"/>
                  <a:gd name="T16" fmla="*/ 4 w 776"/>
                  <a:gd name="T17" fmla="*/ 2 h 2368"/>
                  <a:gd name="T18" fmla="*/ 6 w 776"/>
                  <a:gd name="T19" fmla="*/ 2 h 2368"/>
                  <a:gd name="T20" fmla="*/ 5 w 776"/>
                  <a:gd name="T21" fmla="*/ 2 h 2368"/>
                  <a:gd name="T22" fmla="*/ 6 w 776"/>
                  <a:gd name="T23" fmla="*/ 2 h 2368"/>
                  <a:gd name="T24" fmla="*/ 6 w 776"/>
                  <a:gd name="T25" fmla="*/ 3 h 2368"/>
                  <a:gd name="T26" fmla="*/ 7 w 776"/>
                  <a:gd name="T27" fmla="*/ 3 h 2368"/>
                  <a:gd name="T28" fmla="*/ 7 w 776"/>
                  <a:gd name="T29" fmla="*/ 3 h 2368"/>
                  <a:gd name="T30" fmla="*/ 8 w 776"/>
                  <a:gd name="T31" fmla="*/ 3 h 2368"/>
                  <a:gd name="T32" fmla="*/ 7 w 776"/>
                  <a:gd name="T33" fmla="*/ 4 h 2368"/>
                  <a:gd name="T34" fmla="*/ 8 w 776"/>
                  <a:gd name="T35" fmla="*/ 4 h 2368"/>
                  <a:gd name="T36" fmla="*/ 7 w 776"/>
                  <a:gd name="T37" fmla="*/ 5 h 2368"/>
                  <a:gd name="T38" fmla="*/ 8 w 776"/>
                  <a:gd name="T39" fmla="*/ 5 h 2368"/>
                  <a:gd name="T40" fmla="*/ 8 w 776"/>
                  <a:gd name="T41" fmla="*/ 5 h 2368"/>
                  <a:gd name="T42" fmla="*/ 8 w 776"/>
                  <a:gd name="T43" fmla="*/ 6 h 2368"/>
                  <a:gd name="T44" fmla="*/ 8 w 776"/>
                  <a:gd name="T45" fmla="*/ 6 h 2368"/>
                  <a:gd name="T46" fmla="*/ 8 w 776"/>
                  <a:gd name="T47" fmla="*/ 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88" name="Rectangle 4">
            <a:extLst>
              <a:ext uri="{FF2B5EF4-FFF2-40B4-BE49-F238E27FC236}">
                <a16:creationId xmlns:a16="http://schemas.microsoft.com/office/drawing/2014/main" id="{633A46E1-8BCF-44EC-AA79-485D3370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88" y="1979781"/>
            <a:ext cx="727500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</a:t>
            </a:r>
            <a:r>
              <a:rPr lang="en-US" alt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 </a:t>
            </a:r>
            <a:endParaRPr lang="en-US" altLang="vi-VN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alt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 </a:t>
            </a:r>
            <a:r>
              <a:rPr lang="en-US" altLang="vi-VN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CỦA GIỐNG VÀ </a:t>
            </a:r>
            <a:endParaRPr lang="en-US" altLang="vi-VN" sz="4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en-US" altLang="vi-VN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 </a:t>
            </a:r>
            <a:r>
              <a:rPr lang="en-US" altLang="vi-VN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PHÁP </a:t>
            </a:r>
            <a:r>
              <a:rPr lang="en-US" altLang="vi-VN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CHỌN </a:t>
            </a:r>
            <a:r>
              <a:rPr lang="en-US" altLang="vi-VN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4197801705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52" y="1137282"/>
            <a:ext cx="6295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200" b="1" u="sng" dirty="0" err="1">
                <a:solidFill>
                  <a:srgbClr val="0000FF"/>
                </a:solidFill>
              </a:rPr>
              <a:t>Vai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52" y="2087097"/>
            <a:ext cx="842595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200" b="1" dirty="0" smtClean="0"/>
              <a:t>      </a:t>
            </a:r>
            <a:r>
              <a:rPr lang="en-US" sz="3200" b="1" dirty="0" err="1" smtClean="0"/>
              <a:t>Giống</a:t>
            </a:r>
            <a:r>
              <a:rPr lang="en-US" sz="3200" b="1" dirty="0" smtClean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 </a:t>
            </a:r>
            <a:r>
              <a:rPr lang="en-US" sz="3200" b="1" dirty="0" err="1"/>
              <a:t>tốt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</a:t>
            </a:r>
            <a:r>
              <a:rPr lang="en-US" sz="3200" b="1" dirty="0" err="1"/>
              <a:t>suất</a:t>
            </a:r>
            <a:r>
              <a:rPr lang="en-US" sz="3200" b="1" dirty="0"/>
              <a:t>,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nông</a:t>
            </a:r>
            <a:r>
              <a:rPr lang="en-US" sz="3200" b="1" dirty="0"/>
              <a:t> </a:t>
            </a:r>
            <a:r>
              <a:rPr lang="en-US" sz="3200" b="1" dirty="0" err="1"/>
              <a:t>sản</a:t>
            </a:r>
            <a:r>
              <a:rPr lang="en-US" sz="3200" b="1" dirty="0"/>
              <a:t>, </a:t>
            </a:r>
            <a:r>
              <a:rPr lang="en-US" sz="3200" b="1" dirty="0" err="1"/>
              <a:t>tăng</a:t>
            </a:r>
            <a:r>
              <a:rPr lang="en-US" sz="3200" b="1" dirty="0"/>
              <a:t> </a:t>
            </a:r>
            <a:r>
              <a:rPr lang="en-US" sz="3200" b="1" dirty="0" err="1"/>
              <a:t>vụ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năm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thay</a:t>
            </a:r>
            <a:r>
              <a:rPr lang="en-US" sz="3200" b="1" dirty="0"/>
              <a:t> </a:t>
            </a:r>
            <a:r>
              <a:rPr lang="en-US" sz="3200" b="1" dirty="0" err="1"/>
              <a:t>đổi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 smtClean="0"/>
              <a:t>trồng</a:t>
            </a:r>
            <a:r>
              <a:rPr lang="en-US" sz="3200" b="1" dirty="0" smtClean="0"/>
              <a:t>.</a:t>
            </a:r>
          </a:p>
          <a:p>
            <a:pPr eaLnBrk="1" hangingPunct="1"/>
            <a:endParaRPr lang="en-US" altLang="vi-VN" sz="3200" b="1" dirty="0"/>
          </a:p>
        </p:txBody>
      </p:sp>
      <p:pic>
        <p:nvPicPr>
          <p:cNvPr id="4" name="Picture 5" descr="PENCIL1_1_">
            <a:extLst>
              <a:ext uri="{FF2B5EF4-FFF2-40B4-BE49-F238E27FC236}">
                <a16:creationId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7660726" y="1141590"/>
            <a:ext cx="443059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52" y="392946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u="sng" dirty="0" smtClean="0">
                <a:solidFill>
                  <a:srgbClr val="0000FF"/>
                </a:solidFill>
              </a:rPr>
              <a:t>II. </a:t>
            </a:r>
            <a:r>
              <a:rPr lang="en-US" sz="3200" b="1" u="sng" dirty="0" err="1">
                <a:solidFill>
                  <a:srgbClr val="0000FF"/>
                </a:solidFill>
              </a:rPr>
              <a:t>Tiêu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chí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của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giống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cây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trồng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tốt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9" y="112148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58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9:5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81084" y="45720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0890" y="3948752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1084" y="3356267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3400" y="17526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586552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/>
              <a:t>trưởng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,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đai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canh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 smtClean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/>
              <a:t>năng</a:t>
            </a:r>
            <a:r>
              <a:rPr lang="en-US" sz="2800" dirty="0"/>
              <a:t>  </a:t>
            </a:r>
            <a:r>
              <a:rPr lang="en-US" sz="2800" dirty="0" err="1"/>
              <a:t>suất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ổn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 smtClean="0"/>
              <a:t>Chống</a:t>
            </a:r>
            <a:r>
              <a:rPr lang="en-US" sz="2800" dirty="0" smtClean="0"/>
              <a:t> </a:t>
            </a:r>
            <a:r>
              <a:rPr lang="en-US" sz="2800" dirty="0" err="1"/>
              <a:t>chịu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sâu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r>
              <a:rPr lang="en-US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574" y="4572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đôi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</a:rPr>
              <a:t>. (2 </a:t>
            </a:r>
            <a:r>
              <a:rPr lang="en-US" sz="2800" b="1" dirty="0" err="1" smtClean="0">
                <a:solidFill>
                  <a:srgbClr val="FF0000"/>
                </a:solidFill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636" y="5029200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chí</a:t>
            </a:r>
            <a:r>
              <a:rPr lang="en-US" sz="2800" b="1" dirty="0" smtClean="0">
                <a:solidFill>
                  <a:srgbClr val="FF0000"/>
                </a:solidFill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</a:rPr>
              <a:t>tại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suất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</a:rPr>
              <a:t>?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931" y="600145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Vì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suất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 smtClean="0"/>
              <a:t>nhưng</a:t>
            </a:r>
            <a:r>
              <a:rPr lang="en-US" b="1" dirty="0" smtClean="0"/>
              <a:t> </a:t>
            </a:r>
            <a:r>
              <a:rPr lang="en-US" b="1" dirty="0" err="1" smtClean="0"/>
              <a:t>phải</a:t>
            </a:r>
            <a:r>
              <a:rPr lang="en-US" b="1" dirty="0" smtClean="0"/>
              <a:t> </a:t>
            </a:r>
            <a:r>
              <a:rPr lang="en-US" b="1" dirty="0" err="1" smtClean="0"/>
              <a:t>ổn</a:t>
            </a:r>
            <a:r>
              <a:rPr lang="en-US" b="1" dirty="0" smtClean="0"/>
              <a:t> </a:t>
            </a:r>
            <a:r>
              <a:rPr lang="en-US" b="1" dirty="0" err="1" smtClean="0"/>
              <a:t>định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r>
              <a:rPr lang="en-US" b="1" dirty="0" smtClean="0"/>
              <a:t> </a:t>
            </a:r>
            <a:r>
              <a:rPr lang="en-US" b="1" dirty="0" err="1" smtClean="0"/>
              <a:t>đượcchọn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2189504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6" grpId="0" animBg="1"/>
      <p:bldP spid="5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52" y="1137282"/>
            <a:ext cx="6295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200" b="1" u="sng" dirty="0" err="1">
                <a:solidFill>
                  <a:srgbClr val="0000FF"/>
                </a:solidFill>
              </a:rPr>
              <a:t>Vai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u="sng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4" name="Picture 5" descr="PENCIL1_1_">
            <a:extLst>
              <a:ext uri="{FF2B5EF4-FFF2-40B4-BE49-F238E27FC236}">
                <a16:creationId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7660726" y="1141590"/>
            <a:ext cx="443059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05" y="192211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u="sng" dirty="0" smtClean="0">
                <a:solidFill>
                  <a:srgbClr val="0000FF"/>
                </a:solidFill>
              </a:rPr>
              <a:t>II. </a:t>
            </a:r>
            <a:r>
              <a:rPr lang="en-US" sz="3200" b="1" u="sng" dirty="0" err="1">
                <a:solidFill>
                  <a:srgbClr val="0000FF"/>
                </a:solidFill>
              </a:rPr>
              <a:t>Tiêu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chí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của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giống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cây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trồng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tốt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9" y="112148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588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9:5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205" y="2779848"/>
            <a:ext cx="8458200" cy="320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err="1" smtClean="0"/>
              <a:t>Sinh</a:t>
            </a:r>
            <a:r>
              <a:rPr lang="en-US" sz="3200" b="1" dirty="0" smtClean="0"/>
              <a:t> </a:t>
            </a:r>
            <a:r>
              <a:rPr lang="en-US" sz="3200" b="1" dirty="0" err="1"/>
              <a:t>trưởng</a:t>
            </a:r>
            <a:r>
              <a:rPr lang="en-US" sz="3200" b="1" dirty="0"/>
              <a:t> </a:t>
            </a:r>
            <a:r>
              <a:rPr lang="en-US" sz="3200" b="1" dirty="0" err="1"/>
              <a:t>tốt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kiện</a:t>
            </a:r>
            <a:r>
              <a:rPr lang="en-US" sz="3200" b="1" dirty="0"/>
              <a:t> </a:t>
            </a:r>
            <a:r>
              <a:rPr lang="en-US" sz="3200" b="1" dirty="0" err="1"/>
              <a:t>khí</a:t>
            </a:r>
            <a:r>
              <a:rPr lang="en-US" sz="3200" b="1" dirty="0"/>
              <a:t> </a:t>
            </a:r>
            <a:r>
              <a:rPr lang="en-US" sz="3200" b="1" dirty="0" err="1"/>
              <a:t>hậu</a:t>
            </a:r>
            <a:r>
              <a:rPr lang="en-US" sz="3200" b="1" dirty="0"/>
              <a:t>,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đai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canh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/>
              <a:t>chất</a:t>
            </a:r>
            <a:r>
              <a:rPr lang="en-US" sz="3200" b="1" dirty="0"/>
              <a:t> </a:t>
            </a:r>
            <a:r>
              <a:rPr lang="en-US" sz="3200" b="1" dirty="0" err="1"/>
              <a:t>lượng</a:t>
            </a:r>
            <a:r>
              <a:rPr lang="en-US" sz="3200" b="1" dirty="0"/>
              <a:t> </a:t>
            </a:r>
            <a:r>
              <a:rPr lang="en-US" sz="3200" b="1" dirty="0" err="1"/>
              <a:t>tốt</a:t>
            </a:r>
            <a:r>
              <a:rPr lang="en-US" sz="3200" b="1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/>
              <a:t>năng</a:t>
            </a:r>
            <a:r>
              <a:rPr lang="en-US" sz="3200" b="1" dirty="0"/>
              <a:t>  </a:t>
            </a:r>
            <a:r>
              <a:rPr lang="en-US" sz="3200" b="1" dirty="0" err="1"/>
              <a:t>suất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ổn</a:t>
            </a:r>
            <a:r>
              <a:rPr lang="en-US" sz="3200" b="1" dirty="0"/>
              <a:t> </a:t>
            </a:r>
            <a:r>
              <a:rPr lang="en-US" sz="3200" b="1" dirty="0" err="1"/>
              <a:t>định</a:t>
            </a:r>
            <a:r>
              <a:rPr lang="en-US" sz="3200" b="1" dirty="0"/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 err="1" smtClean="0"/>
              <a:t>Chống</a:t>
            </a:r>
            <a:r>
              <a:rPr lang="en-US" sz="3200" b="1" dirty="0" smtClean="0"/>
              <a:t> </a:t>
            </a:r>
            <a:r>
              <a:rPr lang="en-US" sz="3200" b="1" dirty="0" err="1"/>
              <a:t>chịu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sâu</a:t>
            </a:r>
            <a:r>
              <a:rPr lang="en-US" sz="3200" b="1" dirty="0"/>
              <a:t> </a:t>
            </a:r>
            <a:r>
              <a:rPr lang="en-US" sz="3200" b="1" dirty="0" err="1"/>
              <a:t>bệnh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675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455780"/>
            <a:ext cx="647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200" b="1" u="sng" dirty="0" err="1">
                <a:solidFill>
                  <a:srgbClr val="0000FF"/>
                </a:solidFill>
              </a:rPr>
              <a:t>Vai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71" y="2358646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II. </a:t>
            </a:r>
            <a:r>
              <a:rPr lang="en-US" sz="3200" b="1" u="sng" dirty="0" err="1">
                <a:solidFill>
                  <a:srgbClr val="0000FF"/>
                </a:solidFill>
              </a:rPr>
              <a:t>Tiêu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chí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của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giống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cây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trồng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tốt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-32657" y="75864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71" y="3163658"/>
            <a:ext cx="70576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</a:rPr>
              <a:t>III.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tạo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9571" y="857909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9:10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92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895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5773"/>
            <a:ext cx="2743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20806"/>
            <a:ext cx="289560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00FF"/>
                </a:solidFill>
              </a:rPr>
              <a:t>H12.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Phương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pháp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chọn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lọc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573" y="4772213"/>
            <a:ext cx="274142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00FF"/>
                </a:solidFill>
              </a:rPr>
              <a:t>H 13. </a:t>
            </a:r>
            <a:r>
              <a:rPr lang="en-US" altLang="vi-VN" sz="3200" b="1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lai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72" y="475774"/>
            <a:ext cx="2741428" cy="424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172" y="4772213"/>
            <a:ext cx="274142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00FF"/>
                </a:solidFill>
              </a:rPr>
              <a:t>H . </a:t>
            </a:r>
            <a:r>
              <a:rPr lang="en-US" altLang="vi-VN" sz="3200" b="1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gây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biến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5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etsub] Cuộc cách mạng trong Chọn tạo Giống cây trồng">
            <a:hlinkClick r:id="" action="ppaction://media"/>
            <a:extLst>
              <a:ext uri="{FF2B5EF4-FFF2-40B4-BE49-F238E27FC236}">
                <a16:creationId xmlns:a16="http://schemas.microsoft.com/office/drawing/2014/main" id="{CDBB5AB8-06F7-4CD1-93D8-0D20344D7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33" y="542126"/>
            <a:ext cx="8820368" cy="6238419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E4F493BD-4AFB-470D-9D4B-15372EE5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60" y="80461"/>
            <a:ext cx="8822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kumimoji="0" lang="en-US" altLang="vi-VN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Mời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em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xem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đoạn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phim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sau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rồi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trả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lời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câu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hỏi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được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altLang="vi-VN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giao</a:t>
            </a:r>
            <a:r>
              <a:rPr kumimoji="0" lang="en-US" altLang="vi-VN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altLang="vi-V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2956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>
            <a:extLst>
              <a:ext uri="{FF2B5EF4-FFF2-40B4-BE49-F238E27FC236}">
                <a16:creationId xmlns:a16="http://schemas.microsoft.com/office/drawing/2014/main" id="{359DDDBB-EC87-4A9F-810B-DA797807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36" y="909850"/>
            <a:ext cx="4343400" cy="52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4" name="Rectangle 8">
            <a:extLst>
              <a:ext uri="{FF2B5EF4-FFF2-40B4-BE49-F238E27FC236}">
                <a16:creationId xmlns:a16="http://schemas.microsoft.com/office/drawing/2014/main" id="{515F16CC-D547-4821-9099-4EEC76B7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021849"/>
            <a:ext cx="38862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vi-VN" sz="3200" dirty="0"/>
              <a:t>-</a:t>
            </a:r>
            <a:r>
              <a:rPr lang="en-US" altLang="vi-VN" sz="3200" dirty="0" err="1" smtClean="0"/>
              <a:t>Từ</a:t>
            </a:r>
            <a:r>
              <a:rPr lang="en-US" altLang="vi-VN" sz="3200" dirty="0" smtClean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khởi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đầu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chọn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hạt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tốt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đem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gieo</a:t>
            </a:r>
            <a:r>
              <a:rPr lang="en-US" altLang="vi-VN" sz="3200" dirty="0"/>
              <a:t>. </a:t>
            </a:r>
            <a:endParaRPr lang="en-US" altLang="vi-VN" sz="3200" dirty="0" smtClean="0"/>
          </a:p>
          <a:p>
            <a:pPr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vi-VN" sz="3200" dirty="0"/>
              <a:t>-</a:t>
            </a:r>
            <a:r>
              <a:rPr lang="en-US" altLang="vi-VN" sz="3200" dirty="0" smtClean="0"/>
              <a:t>Qua </a:t>
            </a:r>
            <a:r>
              <a:rPr lang="en-US" altLang="vi-VN" sz="3200" dirty="0" err="1"/>
              <a:t>vụ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sau</a:t>
            </a:r>
            <a:r>
              <a:rPr lang="en-US" altLang="vi-VN" sz="3200" dirty="0"/>
              <a:t> so </a:t>
            </a:r>
            <a:r>
              <a:rPr lang="en-US" altLang="vi-VN" sz="3200" dirty="0" err="1"/>
              <a:t>sánh</a:t>
            </a:r>
            <a:r>
              <a:rPr lang="en-US" altLang="vi-VN" sz="3200" dirty="0"/>
              <a:t> </a:t>
            </a:r>
            <a:r>
              <a:rPr lang="en-US" altLang="vi-VN" sz="3200" dirty="0" err="1" smtClean="0"/>
              <a:t>với</a:t>
            </a:r>
            <a:r>
              <a:rPr lang="en-US" altLang="vi-VN" sz="3200" dirty="0" smtClean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khởi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đầu</a:t>
            </a:r>
            <a:r>
              <a:rPr lang="en-US" altLang="vi-VN" sz="3200" dirty="0"/>
              <a:t> (1) </a:t>
            </a:r>
            <a:r>
              <a:rPr lang="en-US" altLang="vi-VN" sz="3200" dirty="0" err="1"/>
              <a:t>và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địa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phương</a:t>
            </a:r>
            <a:r>
              <a:rPr lang="en-US" altLang="vi-VN" sz="3200" dirty="0"/>
              <a:t> (3). </a:t>
            </a:r>
            <a:endParaRPr lang="en-US" altLang="vi-VN" sz="3200" dirty="0" smtClean="0"/>
          </a:p>
          <a:p>
            <a:pPr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vi-VN" sz="3200" dirty="0"/>
              <a:t>-</a:t>
            </a:r>
            <a:r>
              <a:rPr lang="en-US" altLang="vi-VN" sz="3200" dirty="0" err="1" smtClean="0"/>
              <a:t>Đạt</a:t>
            </a:r>
            <a:r>
              <a:rPr lang="en-US" altLang="vi-VN" sz="3200" dirty="0" smtClean="0"/>
              <a:t> </a:t>
            </a:r>
            <a:r>
              <a:rPr lang="en-US" altLang="vi-VN" sz="3200" dirty="0" err="1"/>
              <a:t>tiêu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chí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thì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nhân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cho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sản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xuất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đại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trà</a:t>
            </a:r>
            <a:r>
              <a:rPr lang="en-US" altLang="vi-VN" sz="3200" dirty="0"/>
              <a:t>. </a:t>
            </a:r>
          </a:p>
        </p:txBody>
      </p:sp>
      <p:sp>
        <p:nvSpPr>
          <p:cNvPr id="183305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445953"/>
            <a:ext cx="8343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u="sng" dirty="0">
                <a:solidFill>
                  <a:srgbClr val="0000FF"/>
                </a:solidFill>
              </a:rPr>
              <a:t>III.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tạo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3306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0515"/>
            <a:ext cx="502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u="sng" dirty="0">
                <a:solidFill>
                  <a:srgbClr val="0000FF"/>
                </a:solidFill>
              </a:rPr>
              <a:t>1.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lọc</a:t>
            </a:r>
            <a:r>
              <a:rPr lang="en-US" altLang="vi-VN" sz="3200" b="1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636" y="6248400"/>
            <a:ext cx="388620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u="sng" dirty="0" smtClean="0">
                <a:solidFill>
                  <a:srgbClr val="0000FF"/>
                </a:solidFill>
              </a:rPr>
              <a:t>H12.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lọc</a:t>
            </a:r>
            <a:r>
              <a:rPr lang="en-US" altLang="vi-VN" sz="3200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" y="6479232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9:15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569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7645"/>
            <a:ext cx="350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00FF"/>
                </a:solidFill>
              </a:rPr>
              <a:t>2. </a:t>
            </a:r>
            <a:r>
              <a:rPr lang="en-US" altLang="vi-VN" sz="3200" b="1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lai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CBC9F0-A28E-4558-9FEE-228272BEC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" y="2057400"/>
            <a:ext cx="38862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dirty="0" smtClean="0"/>
              <a:t>-Cho </a:t>
            </a:r>
            <a:r>
              <a:rPr lang="en-US" altLang="vi-VN" sz="3200" dirty="0" err="1"/>
              <a:t>phấn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bố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thụ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phấn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với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nhụy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 smtClean="0"/>
              <a:t>mẹ</a:t>
            </a:r>
            <a:r>
              <a:rPr lang="en-US" altLang="vi-VN" sz="3200" dirty="0"/>
              <a:t> </a:t>
            </a:r>
            <a:r>
              <a:rPr lang="en-US" altLang="vi-VN" sz="3200" dirty="0" err="1" smtClean="0"/>
              <a:t>thu</a:t>
            </a:r>
            <a:r>
              <a:rPr lang="en-US" altLang="vi-VN" sz="3200" dirty="0" smtClean="0"/>
              <a:t> </a:t>
            </a:r>
            <a:r>
              <a:rPr lang="en-US" altLang="vi-VN" sz="3200" dirty="0" err="1" smtClean="0"/>
              <a:t>hạt</a:t>
            </a:r>
            <a:endParaRPr lang="en-US" altLang="vi-VN" sz="3200" dirty="0" smtClean="0"/>
          </a:p>
          <a:p>
            <a:pPr eaLnBrk="1" hangingPunct="1"/>
            <a:r>
              <a:rPr lang="en-US" altLang="vi-VN" sz="3200" dirty="0" smtClean="0"/>
              <a:t>-</a:t>
            </a:r>
            <a:r>
              <a:rPr lang="en-US" altLang="vi-VN" sz="3200" dirty="0" err="1" smtClean="0"/>
              <a:t>L</a:t>
            </a:r>
            <a:r>
              <a:rPr lang="en-US" altLang="vi-VN" sz="3200" dirty="0" err="1" smtClean="0"/>
              <a:t>ấy</a:t>
            </a:r>
            <a:r>
              <a:rPr lang="en-US" altLang="vi-VN" sz="3200" dirty="0" smtClean="0"/>
              <a:t> </a:t>
            </a:r>
            <a:r>
              <a:rPr lang="en-US" altLang="vi-VN" sz="3200" dirty="0" err="1"/>
              <a:t>hạt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của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mẹ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đem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gieo</a:t>
            </a:r>
            <a:r>
              <a:rPr lang="en-US" altLang="vi-VN" sz="3200" dirty="0"/>
              <a:t> ta </a:t>
            </a:r>
            <a:r>
              <a:rPr lang="en-US" altLang="vi-VN" sz="3200" dirty="0" err="1"/>
              <a:t>được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lai</a:t>
            </a:r>
            <a:r>
              <a:rPr lang="en-US" altLang="vi-VN" sz="3200" dirty="0"/>
              <a:t>. </a:t>
            </a:r>
            <a:endParaRPr lang="en-US" altLang="vi-VN" sz="3200" dirty="0" smtClean="0"/>
          </a:p>
          <a:p>
            <a:pPr eaLnBrk="1" hangingPunct="1"/>
            <a:r>
              <a:rPr lang="en-US" altLang="vi-VN" sz="3200" dirty="0" smtClean="0"/>
              <a:t>-</a:t>
            </a:r>
            <a:r>
              <a:rPr lang="en-US" altLang="vi-VN" sz="3200" dirty="0" err="1" smtClean="0"/>
              <a:t>Chọn</a:t>
            </a:r>
            <a:r>
              <a:rPr lang="en-US" altLang="vi-VN" sz="3200" dirty="0" smtClean="0"/>
              <a:t> </a:t>
            </a:r>
            <a:r>
              <a:rPr lang="en-US" altLang="vi-VN" sz="3200" dirty="0" err="1"/>
              <a:t>các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cây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lai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có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đặc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tốt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để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làm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9454"/>
            <a:ext cx="4035425" cy="53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324600"/>
            <a:ext cx="403542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 smtClean="0">
                <a:solidFill>
                  <a:srgbClr val="0000FF"/>
                </a:solidFill>
              </a:rPr>
              <a:t>H 13. </a:t>
            </a:r>
            <a:r>
              <a:rPr lang="en-US" altLang="vi-VN" sz="3200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pháp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lai</a:t>
            </a:r>
            <a:endParaRPr lang="en-US" altLang="vi-VN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" y="6479232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9:20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2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5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422027"/>
            <a:ext cx="8343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u="sng" dirty="0">
                <a:solidFill>
                  <a:srgbClr val="0000FF"/>
                </a:solidFill>
              </a:rPr>
              <a:t>III.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tạo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u="sng" dirty="0">
                <a:solidFill>
                  <a:srgbClr val="0000FF"/>
                </a:solidFill>
              </a:rPr>
              <a:t> </a:t>
            </a:r>
            <a:r>
              <a:rPr lang="en-US" altLang="vi-VN" sz="3200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u="sng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8" y="1137787"/>
            <a:ext cx="55335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smtClean="0">
                <a:solidFill>
                  <a:srgbClr val="0000FF"/>
                </a:solidFill>
              </a:rPr>
              <a:t>3. </a:t>
            </a:r>
            <a:r>
              <a:rPr lang="en-US" altLang="vi-VN" sz="3200" b="1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gây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sz="32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biến</a:t>
            </a:r>
            <a:endParaRPr lang="en-US" altLang="vi-VN" sz="3200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342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E4F493BD-4AFB-470D-9D4B-15372EE5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8" y="1983946"/>
            <a:ext cx="481006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(</a:t>
            </a:r>
            <a:r>
              <a:rPr lang="en-US" sz="3200" dirty="0" err="1"/>
              <a:t>tia</a:t>
            </a:r>
            <a:r>
              <a:rPr lang="en-US" sz="3200" dirty="0"/>
              <a:t> α, ϒ)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(</a:t>
            </a:r>
            <a:r>
              <a:rPr lang="en-US" sz="3200" dirty="0" err="1"/>
              <a:t>hạt</a:t>
            </a:r>
            <a:r>
              <a:rPr lang="en-US" sz="3200" dirty="0"/>
              <a:t>, </a:t>
            </a:r>
            <a:r>
              <a:rPr lang="en-US" sz="3200" dirty="0" err="1"/>
              <a:t>mầm,nụ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phấn</a:t>
            </a:r>
            <a:r>
              <a:rPr lang="en-US" sz="3200" dirty="0"/>
              <a:t>…) </a:t>
            </a:r>
            <a:r>
              <a:rPr lang="en-US" sz="3200" dirty="0" err="1"/>
              <a:t>gây</a:t>
            </a:r>
            <a:r>
              <a:rPr lang="en-US" sz="3200" dirty="0"/>
              <a:t> ra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. </a:t>
            </a:r>
            <a:endParaRPr lang="vi-VN" sz="32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Gieo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.</a:t>
            </a:r>
            <a:endParaRPr lang="vi-VN" sz="32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đột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7" y="6479232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9:25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67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61BBC4D4-0BF1-435D-91D7-9F32C272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99" y="1341601"/>
            <a:ext cx="647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200" b="1" u="sng" dirty="0" err="1">
                <a:solidFill>
                  <a:srgbClr val="0000FF"/>
                </a:solidFill>
              </a:rPr>
              <a:t>Vai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trò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của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u="sng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4" name="Picture 5" descr="PENCIL1_1_">
            <a:extLst>
              <a:ext uri="{FF2B5EF4-FFF2-40B4-BE49-F238E27FC236}">
                <a16:creationId xmlns:a16="http://schemas.microsoft.com/office/drawing/2014/main" id="{D7E76489-EE6B-4B62-A1D5-6F733DFFF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8099268" y="2853365"/>
            <a:ext cx="443059" cy="6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8B6B06E-5501-4D28-881B-1AD1DF9D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30" y="195388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II. </a:t>
            </a:r>
            <a:r>
              <a:rPr lang="en-US" sz="3200" b="1" u="sng" dirty="0" err="1">
                <a:solidFill>
                  <a:srgbClr val="0000FF"/>
                </a:solidFill>
              </a:rPr>
              <a:t>Tiêu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chí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của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giống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cây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trồng</a:t>
            </a:r>
            <a:r>
              <a:rPr lang="en-US" sz="3200" b="1" u="sng" dirty="0">
                <a:solidFill>
                  <a:srgbClr val="0000FF"/>
                </a:solidFill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</a:rPr>
              <a:t>tốt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-3629" y="107229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99" y="2635308"/>
            <a:ext cx="70576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rgbClr val="0000FF"/>
                </a:solidFill>
              </a:rPr>
              <a:t>III.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Phương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pháp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chọn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tạo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trồng</a:t>
            </a:r>
            <a:r>
              <a:rPr lang="en-US" altLang="vi-VN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87" y="651944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9:10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933" y="3991367"/>
            <a:ext cx="8671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/>
              <a:t>Có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các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phương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/>
              <a:t>pháp</a:t>
            </a:r>
            <a:r>
              <a:rPr lang="en-US" altLang="vi-VN" sz="3200" b="1" dirty="0"/>
              <a:t> </a:t>
            </a:r>
            <a:r>
              <a:rPr lang="en-US" altLang="vi-VN" sz="3200" b="1" dirty="0" err="1" smtClean="0"/>
              <a:t>chọn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tạo</a:t>
            </a:r>
            <a:r>
              <a:rPr lang="en-US" altLang="vi-VN" sz="3200" b="1" dirty="0" smtClean="0"/>
              <a:t>  </a:t>
            </a:r>
            <a:r>
              <a:rPr lang="en-US" altLang="vi-VN" sz="3200" b="1" dirty="0" err="1" smtClean="0"/>
              <a:t>giống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cây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trồng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là</a:t>
            </a:r>
            <a:r>
              <a:rPr lang="en-US" altLang="vi-VN" sz="3200" b="1" dirty="0" smtClean="0"/>
              <a:t>: </a:t>
            </a:r>
            <a:r>
              <a:rPr lang="en-US" altLang="vi-VN" sz="3200" b="1" dirty="0" err="1" smtClean="0"/>
              <a:t>chọn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lọc</a:t>
            </a:r>
            <a:r>
              <a:rPr lang="en-US" altLang="vi-VN" sz="3200" b="1" dirty="0" smtClean="0"/>
              <a:t>, </a:t>
            </a:r>
            <a:r>
              <a:rPr lang="en-US" altLang="vi-VN" sz="3200" b="1" dirty="0" err="1" smtClean="0"/>
              <a:t>lai</a:t>
            </a:r>
            <a:r>
              <a:rPr lang="en-US" altLang="vi-VN" sz="3200" b="1" dirty="0" smtClean="0"/>
              <a:t>, </a:t>
            </a:r>
            <a:r>
              <a:rPr lang="en-US" altLang="vi-VN" sz="3200" b="1" dirty="0" err="1" smtClean="0"/>
              <a:t>gây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đột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biến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5125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extLst>
              <a:ext uri="{FF2B5EF4-FFF2-40B4-BE49-F238E27FC236}">
                <a16:creationId xmlns:a16="http://schemas.microsoft.com/office/drawing/2014/main" id="{4740B33B-D360-4B1E-97F0-67F7AC984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457200"/>
            <a:ext cx="8125386" cy="1371600"/>
          </a:xfrm>
        </p:spPr>
        <p:txBody>
          <a:bodyPr/>
          <a:lstStyle/>
          <a:p>
            <a:pPr eaLnBrk="1" hangingPunct="1"/>
            <a:r>
              <a:rPr lang="pt-BR" dirty="0" smtClean="0">
                <a:solidFill>
                  <a:srgbClr val="FF0000"/>
                </a:solidFill>
              </a:rPr>
              <a:t>Nêu </a:t>
            </a:r>
            <a:r>
              <a:rPr lang="pt-BR" dirty="0">
                <a:solidFill>
                  <a:srgbClr val="FF0000"/>
                </a:solidFill>
              </a:rPr>
              <a:t>câu ca dao tục ngữ nói lên vai trò của giống cây trồng </a:t>
            </a:r>
            <a:endParaRPr lang="en-US" alt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E69BE03C-BA03-4153-BFB5-FB3C9546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13" y="2590800"/>
            <a:ext cx="87831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4000" b="1" dirty="0" err="1">
                <a:solidFill>
                  <a:srgbClr val="000000"/>
                </a:solidFill>
              </a:rPr>
              <a:t>Nhất</a:t>
            </a:r>
            <a:r>
              <a:rPr lang="en-US" altLang="vi-VN" sz="4000" b="1" dirty="0">
                <a:solidFill>
                  <a:srgbClr val="000000"/>
                </a:solidFill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</a:rPr>
              <a:t>nước</a:t>
            </a:r>
            <a:r>
              <a:rPr lang="en-US" altLang="vi-VN" sz="4000" b="1" dirty="0">
                <a:solidFill>
                  <a:srgbClr val="000000"/>
                </a:solidFill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</a:rPr>
              <a:t>nhì</a:t>
            </a:r>
            <a:r>
              <a:rPr lang="en-US" altLang="vi-VN" sz="4000" b="1" dirty="0">
                <a:solidFill>
                  <a:srgbClr val="000000"/>
                </a:solidFill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</a:rPr>
              <a:t>phân</a:t>
            </a:r>
            <a:r>
              <a:rPr lang="en-US" altLang="vi-VN" sz="4000" b="1" dirty="0">
                <a:solidFill>
                  <a:srgbClr val="000000"/>
                </a:solidFill>
              </a:rPr>
              <a:t>, tam </a:t>
            </a:r>
            <a:r>
              <a:rPr lang="en-US" altLang="vi-VN" sz="4000" b="1" dirty="0" err="1">
                <a:solidFill>
                  <a:srgbClr val="000000"/>
                </a:solidFill>
              </a:rPr>
              <a:t>cần</a:t>
            </a:r>
            <a:r>
              <a:rPr lang="en-US" altLang="vi-VN" sz="4000" b="1" dirty="0">
                <a:solidFill>
                  <a:srgbClr val="000000"/>
                </a:solidFill>
              </a:rPr>
              <a:t>, </a:t>
            </a:r>
            <a:r>
              <a:rPr lang="en-US" altLang="vi-VN" sz="4000" b="1" dirty="0" err="1">
                <a:solidFill>
                  <a:srgbClr val="000000"/>
                </a:solidFill>
              </a:rPr>
              <a:t>tứ</a:t>
            </a:r>
            <a:r>
              <a:rPr lang="en-US" altLang="vi-VN" sz="4000" b="1" dirty="0">
                <a:solidFill>
                  <a:srgbClr val="000000"/>
                </a:solidFill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</a:rPr>
              <a:t>giống</a:t>
            </a:r>
            <a:endParaRPr lang="en-US" altLang="vi-VN" sz="4000" b="1" dirty="0">
              <a:solidFill>
                <a:srgbClr val="000000"/>
              </a:solidFill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69BE03C-BA03-4153-BFB5-FB3C9546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81400"/>
            <a:ext cx="75408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sz="4000" b="1" dirty="0">
                <a:solidFill>
                  <a:srgbClr val="FF0000"/>
                </a:solidFill>
              </a:rPr>
              <a:t>Thế nào là bón lót, bón thúc? </a:t>
            </a:r>
            <a:endParaRPr lang="pt-BR" sz="4000" b="1" dirty="0" smtClean="0">
              <a:solidFill>
                <a:srgbClr val="FF0000"/>
              </a:solidFill>
            </a:endParaRPr>
          </a:p>
          <a:p>
            <a:r>
              <a:rPr lang="pt-BR" sz="4000" b="1" dirty="0" smtClean="0">
                <a:solidFill>
                  <a:srgbClr val="FF0000"/>
                </a:solidFill>
              </a:rPr>
              <a:t>Loại </a:t>
            </a:r>
            <a:r>
              <a:rPr lang="pt-BR" sz="4000" b="1" dirty="0">
                <a:solidFill>
                  <a:srgbClr val="FF0000"/>
                </a:solidFill>
              </a:rPr>
              <a:t>phân nào dùng để bón thúc</a:t>
            </a:r>
            <a:r>
              <a:rPr lang="pt-BR" sz="40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pt-BR" sz="4000" b="1" dirty="0" smtClean="0">
                <a:solidFill>
                  <a:srgbClr val="FF0000"/>
                </a:solidFill>
              </a:rPr>
              <a:t>Loại </a:t>
            </a:r>
            <a:r>
              <a:rPr lang="pt-BR" sz="4000" b="1" dirty="0">
                <a:solidFill>
                  <a:srgbClr val="FF0000"/>
                </a:solidFill>
              </a:rPr>
              <a:t>nào dùng bón lót? 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199"/>
            <a:ext cx="3773488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0" y="838200"/>
            <a:ext cx="3429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429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30907"/>
            <a:ext cx="377348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929745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92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2077" y="5699903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3200" b="1" u="sng" dirty="0" err="1">
                <a:solidFill>
                  <a:srgbClr val="0000FF"/>
                </a:solidFill>
              </a:rPr>
              <a:t>Hoa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đột</a:t>
            </a:r>
            <a:r>
              <a:rPr lang="en-US" altLang="vi-VN" sz="3200" b="1" u="sng" dirty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>
                <a:solidFill>
                  <a:srgbClr val="0000FF"/>
                </a:solidFill>
              </a:rPr>
              <a:t>biến</a:t>
            </a:r>
            <a:r>
              <a:rPr lang="en-US" altLang="vi-VN" sz="3200" b="1" u="sng" dirty="0">
                <a:solidFill>
                  <a:srgbClr val="0000FF"/>
                </a:solidFill>
              </a:rPr>
              <a:t> gen</a:t>
            </a:r>
            <a:endParaRPr lang="en-US" altLang="vi-VN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25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6" t="52367" r="33127" b="-4164"/>
          <a:stretch/>
        </p:blipFill>
        <p:spPr bwMode="auto">
          <a:xfrm>
            <a:off x="457200" y="1072486"/>
            <a:ext cx="3582537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6" y="3733800"/>
            <a:ext cx="3559791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2486"/>
            <a:ext cx="4191000" cy="2376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40386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CCCDEE7D-7C15-45DD-A034-BD807EAA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37" y="6293889"/>
            <a:ext cx="834366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200" b="1" u="sng" dirty="0" err="1" smtClean="0">
                <a:solidFill>
                  <a:srgbClr val="0000FF"/>
                </a:solidFill>
              </a:rPr>
              <a:t>Hoa</a:t>
            </a:r>
            <a:r>
              <a:rPr lang="en-US" altLang="vi-VN" sz="3200" b="1" u="sng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 smtClean="0">
                <a:solidFill>
                  <a:srgbClr val="0000FF"/>
                </a:solidFill>
              </a:rPr>
              <a:t>quả</a:t>
            </a:r>
            <a:r>
              <a:rPr lang="en-US" altLang="vi-VN" sz="3200" b="1" u="sng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sz="3200" b="1" u="sng" dirty="0" smtClean="0">
                <a:solidFill>
                  <a:srgbClr val="0000FF"/>
                </a:solidFill>
              </a:rPr>
              <a:t> </a:t>
            </a:r>
            <a:r>
              <a:rPr lang="en-US" altLang="vi-VN" sz="3200" b="1" u="sng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3200" b="1" u="sng" dirty="0" smtClean="0">
                <a:solidFill>
                  <a:srgbClr val="0000FF"/>
                </a:solidFill>
              </a:rPr>
              <a:t> gen</a:t>
            </a:r>
            <a:endParaRPr lang="en-US" altLang="vi-VN" sz="3200" b="1" u="sng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569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" y="647923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9:26</a:t>
            </a:r>
            <a:endParaRPr lang="en-US" sz="1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15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828" y="1435892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Cho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trồng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569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42" y="2758339"/>
            <a:ext cx="823048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</a:rPr>
              <a:t>Tạo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giống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trồng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mới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suất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cao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phẩm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chất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tốt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đáp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</a:rPr>
              <a:t>người</a:t>
            </a:r>
            <a:endParaRPr lang="en-US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vi-VN" sz="3200" dirty="0" err="1" smtClean="0">
                <a:solidFill>
                  <a:srgbClr val="0000FF"/>
                </a:solidFill>
              </a:rPr>
              <a:t>Ví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dụ</a:t>
            </a:r>
            <a:r>
              <a:rPr lang="en-US" altLang="vi-VN" sz="3200" dirty="0" smtClean="0">
                <a:solidFill>
                  <a:srgbClr val="0000FF"/>
                </a:solidFill>
              </a:rPr>
              <a:t>: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Gạo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thơm</a:t>
            </a:r>
            <a:r>
              <a:rPr lang="en-US" altLang="vi-VN" sz="3200" dirty="0" smtClean="0">
                <a:solidFill>
                  <a:srgbClr val="0000FF"/>
                </a:solidFill>
              </a:rPr>
              <a:t>,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dẻo</a:t>
            </a:r>
            <a:endParaRPr lang="en-US" altLang="vi-VN" sz="3200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vi-VN" sz="3200" dirty="0" err="1" smtClean="0">
                <a:solidFill>
                  <a:srgbClr val="0000FF"/>
                </a:solidFill>
              </a:rPr>
              <a:t>Sầu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riêng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hạt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lép</a:t>
            </a:r>
            <a:r>
              <a:rPr lang="en-US" altLang="vi-VN" sz="3200" dirty="0" smtClean="0">
                <a:solidFill>
                  <a:srgbClr val="0000FF"/>
                </a:solidFill>
              </a:rPr>
              <a:t>,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cà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chua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không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</a:rPr>
              <a:t>hạt</a:t>
            </a:r>
            <a:r>
              <a:rPr lang="en-US" altLang="vi-VN" sz="3200" dirty="0" smtClean="0">
                <a:solidFill>
                  <a:srgbClr val="0000FF"/>
                </a:solidFill>
              </a:rPr>
              <a:t> </a:t>
            </a:r>
            <a:endParaRPr lang="en-US" altLang="vi-VN" sz="3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" y="6493869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9:32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24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8">
            <a:extLst>
              <a:ext uri="{FF2B5EF4-FFF2-40B4-BE49-F238E27FC236}">
                <a16:creationId xmlns:a16="http://schemas.microsoft.com/office/drawing/2014/main" id="{A00912AC-5CB7-4F89-991F-80631E03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3200" dirty="0">
                <a:solidFill>
                  <a:srgbClr val="FF3300"/>
                </a:solidFill>
              </a:rPr>
              <a:t>4. </a:t>
            </a:r>
            <a:r>
              <a:rPr lang="en-US" altLang="vi-VN" sz="3200" dirty="0" err="1">
                <a:solidFill>
                  <a:srgbClr val="FF3300"/>
                </a:solidFill>
              </a:rPr>
              <a:t>Phương</a:t>
            </a:r>
            <a:r>
              <a:rPr lang="en-US" altLang="vi-VN" sz="3200" dirty="0">
                <a:solidFill>
                  <a:srgbClr val="FF3300"/>
                </a:solidFill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</a:rPr>
              <a:t>pháp</a:t>
            </a:r>
            <a:r>
              <a:rPr lang="en-US" altLang="vi-VN" sz="3200" dirty="0">
                <a:solidFill>
                  <a:srgbClr val="FF3300"/>
                </a:solidFill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</a:rPr>
              <a:t>nuôi</a:t>
            </a:r>
            <a:r>
              <a:rPr lang="en-US" altLang="vi-VN" sz="3200" dirty="0">
                <a:solidFill>
                  <a:srgbClr val="FF3300"/>
                </a:solidFill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</a:rPr>
              <a:t>cấy</a:t>
            </a:r>
            <a:r>
              <a:rPr lang="en-US" altLang="vi-VN" sz="3200" dirty="0">
                <a:solidFill>
                  <a:srgbClr val="FF3300"/>
                </a:solidFill>
              </a:rPr>
              <a:t> </a:t>
            </a:r>
            <a:r>
              <a:rPr lang="en-US" altLang="vi-VN" sz="3200" dirty="0" err="1">
                <a:solidFill>
                  <a:srgbClr val="FF3300"/>
                </a:solidFill>
              </a:rPr>
              <a:t>mô</a:t>
            </a:r>
            <a:r>
              <a:rPr lang="en-US" altLang="vi-VN" sz="3200" dirty="0" smtClean="0">
                <a:solidFill>
                  <a:srgbClr val="FF3300"/>
                </a:solidFill>
              </a:rPr>
              <a:t>: (</a:t>
            </a:r>
            <a:r>
              <a:rPr lang="en-US" altLang="vi-VN" sz="3200" i="1" dirty="0" err="1" smtClean="0">
                <a:solidFill>
                  <a:srgbClr val="FF3300"/>
                </a:solidFill>
              </a:rPr>
              <a:t>giảm</a:t>
            </a:r>
            <a:r>
              <a:rPr lang="en-US" altLang="vi-VN" sz="3200" i="1" dirty="0" smtClean="0">
                <a:solidFill>
                  <a:srgbClr val="FF3300"/>
                </a:solidFill>
              </a:rPr>
              <a:t> </a:t>
            </a:r>
            <a:r>
              <a:rPr lang="en-US" altLang="vi-VN" sz="3200" i="1" dirty="0" err="1" smtClean="0">
                <a:solidFill>
                  <a:srgbClr val="FF3300"/>
                </a:solidFill>
              </a:rPr>
              <a:t>tải</a:t>
            </a:r>
            <a:r>
              <a:rPr lang="en-US" altLang="vi-VN" sz="3200" dirty="0" smtClean="0">
                <a:solidFill>
                  <a:srgbClr val="FF3300"/>
                </a:solidFill>
              </a:rPr>
              <a:t>)</a:t>
            </a:r>
            <a:endParaRPr lang="en-US" altLang="vi-VN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46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3028" y="5410200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4800" y="3221665"/>
            <a:ext cx="533400" cy="3048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228600"/>
            <a:ext cx="838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 smtClean="0"/>
              <a:t>đúng</a:t>
            </a:r>
            <a:r>
              <a:rPr lang="en-US" dirty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Trong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trồng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trọt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a</a:t>
            </a:r>
            <a:r>
              <a:rPr lang="en-US" dirty="0" smtClean="0"/>
              <a:t>, b, c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Tiêu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chuẩn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đánh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tốt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</a:t>
            </a:r>
            <a:r>
              <a:rPr lang="en-US" dirty="0"/>
              <a:t>.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trưởng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,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10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787" y="1524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II. </a:t>
            </a:r>
            <a:r>
              <a:rPr lang="en-US" dirty="0" err="1">
                <a:solidFill>
                  <a:srgbClr val="FF0000"/>
                </a:solidFill>
              </a:rPr>
              <a:t>Điền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chỗ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trống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1.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ở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:……………………</a:t>
            </a:r>
          </a:p>
          <a:p>
            <a:pPr>
              <a:lnSpc>
                <a:spcPct val="150000"/>
              </a:lnSpc>
            </a:pPr>
            <a:r>
              <a:rPr lang="en-US" dirty="0"/>
              <a:t>2.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lúa</a:t>
            </a:r>
            <a:r>
              <a:rPr lang="en-US" dirty="0"/>
              <a:t> </a:t>
            </a:r>
            <a:r>
              <a:rPr lang="en-US" dirty="0" err="1"/>
              <a:t>nẩy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phóng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 </a:t>
            </a:r>
            <a:r>
              <a:rPr lang="en-US" dirty="0" smtClean="0"/>
              <a:t>………………………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3.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nàybố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phấn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nhụy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: </a:t>
            </a:r>
            <a:r>
              <a:rPr lang="en-US" dirty="0" smtClean="0"/>
              <a:t>…………</a:t>
            </a:r>
            <a:endParaRPr lang="en-US" dirty="0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27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>
                <a:solidFill>
                  <a:srgbClr val="0000FF"/>
                </a:solidFill>
              </a:rPr>
              <a:t>chọn</a:t>
            </a:r>
            <a:r>
              <a:rPr lang="en-US" altLang="vi-VN" u="sng" dirty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lọc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787" y="2414557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gây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đột</a:t>
            </a:r>
            <a:r>
              <a:rPr lang="en-US" altLang="vi-VN" u="sng" dirty="0" smtClean="0">
                <a:solidFill>
                  <a:srgbClr val="0000FF"/>
                </a:solidFill>
              </a:rPr>
              <a:t> </a:t>
            </a:r>
            <a:r>
              <a:rPr lang="en-US" altLang="vi-VN" u="sng" dirty="0" err="1" smtClean="0">
                <a:solidFill>
                  <a:srgbClr val="0000FF"/>
                </a:solidFill>
              </a:rPr>
              <a:t>biến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309917AA-EAC2-4548-AFE7-E24AEE498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763" y="3505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u="sng" dirty="0" err="1" smtClean="0">
                <a:solidFill>
                  <a:srgbClr val="0000FF"/>
                </a:solidFill>
              </a:rPr>
              <a:t>lai</a:t>
            </a:r>
            <a:endParaRPr lang="en-US" altLang="vi-VN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79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08E84971-82CA-4C7E-8EA2-9A9ABEF8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162800" cy="1752600"/>
          </a:xfrm>
        </p:spPr>
        <p:txBody>
          <a:bodyPr/>
          <a:lstStyle/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ghi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nhớ</a:t>
            </a:r>
            <a:endParaRPr lang="en-US" altLang="vi-VN" sz="24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Trả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lời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câu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</a:rPr>
              <a:t> 1,2,3,4 SGK</a:t>
            </a:r>
          </a:p>
          <a:p>
            <a:pPr eaLnBrk="1" hangingPunct="1"/>
            <a:r>
              <a:rPr lang="en-US" altLang="vi-VN" sz="2400" dirty="0" err="1">
                <a:latin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bài</a:t>
            </a:r>
            <a:r>
              <a:rPr lang="en-US" altLang="vi-VN" sz="2600" dirty="0"/>
              <a:t> </a:t>
            </a:r>
            <a:r>
              <a:rPr lang="en-US" altLang="vi-VN" sz="2400" dirty="0">
                <a:latin typeface="Times New Roman" panose="02020603050405020304" pitchFamily="18" charset="0"/>
              </a:rPr>
              <a:t>11: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xuất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quản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giống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trồng</a:t>
            </a:r>
            <a:endParaRPr lang="en-US" altLang="vi-VN" sz="2400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60736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           VỀ NHÀ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7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48302">
            <a:extLst>
              <a:ext uri="{FF2B5EF4-FFF2-40B4-BE49-F238E27FC236}">
                <a16:creationId xmlns:a16="http://schemas.microsoft.com/office/drawing/2014/main" id="{F911787B-1C1E-4594-8D11-3B6E6F16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rgbClr val="FF00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AutoShape 6">
            <a:extLst>
              <a:ext uri="{FF2B5EF4-FFF2-40B4-BE49-F238E27FC236}">
                <a16:creationId xmlns:a16="http://schemas.microsoft.com/office/drawing/2014/main" id="{A236AF61-60B5-46C0-B05B-041264D08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" cy="1219200"/>
          </a:xfrm>
          <a:prstGeom prst="irregularSeal1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5135" name="WordArt 15">
            <a:extLst>
              <a:ext uri="{FF2B5EF4-FFF2-40B4-BE49-F238E27FC236}">
                <a16:creationId xmlns:a16="http://schemas.microsoft.com/office/drawing/2014/main" id="{24529D12-C7C1-4C25-B922-886F23D07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990600"/>
            <a:ext cx="8172450" cy="8001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28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KÍNH CHÚC </a:t>
            </a:r>
            <a:r>
              <a:rPr lang="vi-VN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QUÍ </a:t>
            </a:r>
            <a:r>
              <a:rPr lang="vi-VN" sz="28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THẦY </a:t>
            </a:r>
            <a:r>
              <a:rPr lang="vi-VN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28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SỨC KHỎE </a:t>
            </a:r>
          </a:p>
          <a:p>
            <a:pPr algn="ctr"/>
            <a:r>
              <a:rPr lang="vi-VN" sz="28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CÁC EM HỌC SINH CHĂM NGOAN, HỌC TỐT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5">
            <a:extLst>
              <a:ext uri="{FF2B5EF4-FFF2-40B4-BE49-F238E27FC236}">
                <a16:creationId xmlns:a16="http://schemas.microsoft.com/office/drawing/2014/main" id="{A60A62EF-8B7E-4E4F-BA14-279A1B9E4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334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2800" dirty="0" smtClean="0"/>
              <a:t>  </a:t>
            </a:r>
            <a:r>
              <a:rPr lang="en-US" altLang="vi-VN" sz="2400" dirty="0" smtClean="0">
                <a:solidFill>
                  <a:srgbClr val="FF0000"/>
                </a:solidFill>
              </a:rPr>
              <a:t>3</a:t>
            </a:r>
            <a:r>
              <a:rPr lang="en-US" altLang="vi-VN" sz="2800" dirty="0" smtClean="0"/>
              <a:t>.</a:t>
            </a:r>
            <a:r>
              <a:rPr lang="en-US" altLang="vi-VN" sz="2600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Hãy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dung ở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dung ở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6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600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vi-VN" sz="26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46804" name="Group 20">
            <a:extLst>
              <a:ext uri="{FF2B5EF4-FFF2-40B4-BE49-F238E27FC236}">
                <a16:creationId xmlns:a16="http://schemas.microsoft.com/office/drawing/2014/main" id="{DA58C3D2-2476-4725-A6A0-9DCC869794BF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524000"/>
          <a:ext cx="8458200" cy="4145268"/>
        </p:xfrm>
        <a:graphic>
          <a:graphicData uri="http://schemas.openxmlformats.org/drawingml/2006/table">
            <a:tbl>
              <a:tblPr/>
              <a:tblGrid>
                <a:gridCol w="347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4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A→ B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1.Muốn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4.Cho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phấn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thụ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phấn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nhụy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altLang="vi-VN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vi-VN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kumimoji="0" lang="en-US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indent="-11271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indent="-242888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indent="-3476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indent="-4873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cần tạo thêm được giống mới.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cần sử dụng giống mới ngắn ngày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để thực hiện phương pháp lai.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để thực hiện phương pháp gây đột biến tạo giống mới.</a:t>
                      </a:r>
                      <a:endParaRPr kumimoji="0" lang="en-US" altLang="vi-VN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04800" y="1828800"/>
            <a:ext cx="7848600" cy="3048000"/>
          </a:xfrm>
          <a:prstGeom prst="cloudCallout">
            <a:avLst>
              <a:gd name="adj1" fmla="val -37654"/>
              <a:gd name="adj2" fmla="val 76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242" name="Rectangle 4">
            <a:extLst>
              <a:ext uri="{FF2B5EF4-FFF2-40B4-BE49-F238E27FC236}">
                <a16:creationId xmlns:a16="http://schemas.microsoft.com/office/drawing/2014/main" id="{633A46E1-8BCF-44EC-AA79-485D33706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6" y="19878"/>
            <a:ext cx="89849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3200" b="1" dirty="0" smtClean="0"/>
              <a:t>BÀI </a:t>
            </a:r>
            <a:r>
              <a:rPr lang="en-US" altLang="vi-VN" sz="3200" b="1" dirty="0" smtClean="0"/>
              <a:t>10: 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endParaRPr lang="en-US" altLang="vi-VN" sz="3200" b="1" dirty="0" smtClean="0">
              <a:solidFill>
                <a:srgbClr val="FF3300"/>
              </a:solidFill>
            </a:endParaRPr>
          </a:p>
          <a:p>
            <a:pPr algn="ctr" eaLnBrk="1" hangingPunct="1"/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CHỌN </a:t>
            </a:r>
            <a:r>
              <a:rPr lang="en-US" altLang="vi-VN" sz="3200" b="1" dirty="0">
                <a:solidFill>
                  <a:srgbClr val="FF3300"/>
                </a:solidFill>
              </a:rPr>
              <a:t>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173062" name="Text Box 6">
            <a:extLst>
              <a:ext uri="{FF2B5EF4-FFF2-40B4-BE49-F238E27FC236}">
                <a16:creationId xmlns:a16="http://schemas.microsoft.com/office/drawing/2014/main" id="{06860944-0EE5-4FD2-B8F1-74FEAF03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6" y="1066800"/>
            <a:ext cx="76133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vi-VN" sz="3200" b="1" dirty="0" err="1">
                <a:solidFill>
                  <a:srgbClr val="0000FF"/>
                </a:solidFill>
              </a:rPr>
              <a:t>Vai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trò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giống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</a:rPr>
              <a:t>cây</a:t>
            </a:r>
            <a:r>
              <a:rPr lang="en-US" altLang="vi-VN" sz="3200" b="1" dirty="0">
                <a:solidFill>
                  <a:srgbClr val="0000FF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</a:rPr>
              <a:t>trồng</a:t>
            </a:r>
            <a:endParaRPr lang="en-US" altLang="vi-VN" sz="3200" b="1" dirty="0">
              <a:solidFill>
                <a:srgbClr val="0000FF"/>
              </a:solidFill>
            </a:endParaRPr>
          </a:p>
          <a:p>
            <a:pPr eaLnBrk="1" hangingPunct="1"/>
            <a:endParaRPr lang="en-US" altLang="vi-VN" sz="3200" u="sng" dirty="0">
              <a:solidFill>
                <a:srgbClr val="0000FF"/>
              </a:solidFill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56A05484-EE85-4F4B-A995-469AF4CB3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90971"/>
            <a:ext cx="4953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 smtClean="0">
                <a:solidFill>
                  <a:srgbClr val="FF0000"/>
                </a:solidFill>
              </a:rPr>
              <a:t>Quan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sát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hình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sau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hãy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so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sánh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giữa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cũ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và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mới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rồi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trả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câu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hỏi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sgk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trang</a:t>
            </a:r>
            <a:r>
              <a:rPr lang="en-US" altLang="vi-VN" sz="3200" b="1" dirty="0" smtClean="0">
                <a:solidFill>
                  <a:srgbClr val="FF0000"/>
                </a:solidFill>
              </a:rPr>
              <a:t> 23.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 </a:t>
            </a:r>
          </a:p>
          <a:p>
            <a:pPr eaLnBrk="1" hangingPunct="1">
              <a:spcBef>
                <a:spcPct val="50000"/>
              </a:spcBef>
            </a:pPr>
            <a:endParaRPr lang="en-US" altLang="vi-VN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306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49055ABE-6057-4D0A-8941-4D499130E0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81000"/>
            <a:ext cx="7620000" cy="60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Hãy nối nội dung ở cột A với nội dung ở cột B để được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câu đúng nghĩa: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vi-VN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7481" name="Group 25">
            <a:extLst>
              <a:ext uri="{FF2B5EF4-FFF2-40B4-BE49-F238E27FC236}">
                <a16:creationId xmlns:a16="http://schemas.microsoft.com/office/drawing/2014/main" id="{0772C1B3-1672-4956-A9A8-7893B5C4D88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66800" y="1752600"/>
          <a:ext cx="7162800" cy="3840464"/>
        </p:xfrm>
        <a:graphic>
          <a:graphicData uri="http://schemas.openxmlformats.org/drawingml/2006/table">
            <a:tbl>
              <a:tblPr/>
              <a:tblGrid>
                <a:gridCol w="286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6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A→ B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0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1.Muốn tăng thêm vụ trong năm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Sử dụng tác nhân vật lí, hóa học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Muốn có giống chất lượng tốt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4.Cho phấn của cây bố thụ phấn với nhụy của cây mẹ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indent="-24288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indent="-34766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indent="-4873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indent="-4873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669925" indent="-3254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022350" indent="-3508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39850" indent="-3159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681163" indent="-3397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1383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5955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0527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509963" indent="-33972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cần tạo thêm được giống mới.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cần sử dụng giống mới ngắn ngày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để thực hiện phương pháp lai.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để thực hiện phương pháp gây đột biến tạo giống mới.</a:t>
                      </a:r>
                      <a:endParaRPr kumimoji="0" lang="en-US" alt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7477" name="Line 21">
            <a:extLst>
              <a:ext uri="{FF2B5EF4-FFF2-40B4-BE49-F238E27FC236}">
                <a16:creationId xmlns:a16="http://schemas.microsoft.com/office/drawing/2014/main" id="{A0A81A69-D28C-4B4A-A387-D665F871F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2438400"/>
            <a:ext cx="1828800" cy="15240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3" name="Line 27">
            <a:extLst>
              <a:ext uri="{FF2B5EF4-FFF2-40B4-BE49-F238E27FC236}">
                <a16:creationId xmlns:a16="http://schemas.microsoft.com/office/drawing/2014/main" id="{ED82BE5C-0CBD-48F3-99A9-69A1EDB3A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514600"/>
            <a:ext cx="1219200" cy="609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4" name="Line 28">
            <a:extLst>
              <a:ext uri="{FF2B5EF4-FFF2-40B4-BE49-F238E27FC236}">
                <a16:creationId xmlns:a16="http://schemas.microsoft.com/office/drawing/2014/main" id="{DB36B545-448D-4CF0-A86A-706DE8BB54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276600"/>
            <a:ext cx="1524000" cy="1371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485" name="Line 29">
            <a:extLst>
              <a:ext uri="{FF2B5EF4-FFF2-40B4-BE49-F238E27FC236}">
                <a16:creationId xmlns:a16="http://schemas.microsoft.com/office/drawing/2014/main" id="{044BF07A-E28A-490F-9EF1-735B1FEFD5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962400"/>
            <a:ext cx="1295400" cy="6858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8CDBB97C-846C-4FCF-87DA-E36925E2304C}"/>
              </a:ext>
            </a:extLst>
          </p:cNvPr>
          <p:cNvGrpSpPr>
            <a:grpSpLocks/>
          </p:cNvGrpSpPr>
          <p:nvPr/>
        </p:nvGrpSpPr>
        <p:grpSpPr bwMode="auto">
          <a:xfrm>
            <a:off x="649816" y="307830"/>
            <a:ext cx="7924800" cy="5102370"/>
            <a:chOff x="1008" y="528"/>
            <a:chExt cx="4032" cy="2448"/>
          </a:xfrm>
        </p:grpSpPr>
        <p:pic>
          <p:nvPicPr>
            <p:cNvPr id="13319" name="Picture 3" descr="bap">
              <a:extLst>
                <a:ext uri="{FF2B5EF4-FFF2-40B4-BE49-F238E27FC236}">
                  <a16:creationId xmlns:a16="http://schemas.microsoft.com/office/drawing/2014/main" id="{7DFA8A83-06D7-4124-BF67-AA8427F3A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" y="528"/>
              <a:ext cx="3442" cy="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4">
              <a:extLst>
                <a:ext uri="{FF2B5EF4-FFF2-40B4-BE49-F238E27FC236}">
                  <a16:creationId xmlns:a16="http://schemas.microsoft.com/office/drawing/2014/main" id="{B16C147D-00B3-489B-81C9-6159C72D1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459"/>
              <a:ext cx="1539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/>
                <a:t>Dùng</a:t>
              </a:r>
            </a:p>
            <a:p>
              <a:pPr algn="ctr" eaLnBrk="1" hangingPunct="1"/>
              <a:r>
                <a:rPr lang="en-US" altLang="vi-VN"/>
                <a:t> giống cũ </a:t>
              </a:r>
            </a:p>
          </p:txBody>
        </p:sp>
        <p:sp>
          <p:nvSpPr>
            <p:cNvPr id="13321" name="Text Box 5">
              <a:extLst>
                <a:ext uri="{FF2B5EF4-FFF2-40B4-BE49-F238E27FC236}">
                  <a16:creationId xmlns:a16="http://schemas.microsoft.com/office/drawing/2014/main" id="{571E5C95-3900-40AB-835E-2733DD342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1" y="2457"/>
              <a:ext cx="245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vi-VN"/>
                <a:t>Dùng giống mới</a:t>
              </a:r>
            </a:p>
            <a:p>
              <a:pPr algn="ctr" eaLnBrk="1" hangingPunct="1"/>
              <a:r>
                <a:rPr lang="en-US" altLang="vi-VN"/>
                <a:t> năng suất cao</a:t>
              </a:r>
            </a:p>
          </p:txBody>
        </p:sp>
      </p:grpSp>
      <p:sp>
        <p:nvSpPr>
          <p:cNvPr id="13317" name="Text Box 9">
            <a:extLst>
              <a:ext uri="{FF2B5EF4-FFF2-40B4-BE49-F238E27FC236}">
                <a16:creationId xmlns:a16="http://schemas.microsoft.com/office/drawing/2014/main" id="{968C744C-0930-48EF-B327-4948F0BA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2" name="Rectangle 1"/>
          <p:cNvSpPr/>
          <p:nvPr/>
        </p:nvSpPr>
        <p:spPr>
          <a:xfrm>
            <a:off x="76200" y="5392057"/>
            <a:ext cx="86868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00FF"/>
                </a:solidFill>
              </a:rPr>
              <a:t> a) </a:t>
            </a:r>
            <a:r>
              <a:rPr lang="en-US" sz="3200" b="1" dirty="0" err="1" smtClean="0">
                <a:solidFill>
                  <a:srgbClr val="0000FF"/>
                </a:solidFill>
              </a:rPr>
              <a:t>Thay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cũ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bằng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năng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suất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cao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gì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6200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">
            <a:extLst>
              <a:ext uri="{FF2B5EF4-FFF2-40B4-BE49-F238E27FC236}">
                <a16:creationId xmlns:a16="http://schemas.microsoft.com/office/drawing/2014/main" id="{72C7A670-E36B-44F3-97A6-788289A43B15}"/>
              </a:ext>
            </a:extLst>
          </p:cNvPr>
          <p:cNvGrpSpPr>
            <a:grpSpLocks/>
          </p:cNvGrpSpPr>
          <p:nvPr/>
        </p:nvGrpSpPr>
        <p:grpSpPr bwMode="auto">
          <a:xfrm>
            <a:off x="311401" y="1077218"/>
            <a:ext cx="8553261" cy="4732536"/>
            <a:chOff x="528" y="757"/>
            <a:chExt cx="4704" cy="2790"/>
          </a:xfrm>
        </p:grpSpPr>
        <p:grpSp>
          <p:nvGrpSpPr>
            <p:cNvPr id="14341" name="Group 5">
              <a:extLst>
                <a:ext uri="{FF2B5EF4-FFF2-40B4-BE49-F238E27FC236}">
                  <a16:creationId xmlns:a16="http://schemas.microsoft.com/office/drawing/2014/main" id="{AF431024-EE0B-4B4A-B5DF-0DC7B0A5B9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757"/>
              <a:ext cx="4704" cy="2790"/>
              <a:chOff x="480" y="517"/>
              <a:chExt cx="4704" cy="2790"/>
            </a:xfrm>
          </p:grpSpPr>
          <p:pic>
            <p:nvPicPr>
              <p:cNvPr id="14343" name="Picture 6" descr="vu he xuan">
                <a:extLst>
                  <a:ext uri="{FF2B5EF4-FFF2-40B4-BE49-F238E27FC236}">
                    <a16:creationId xmlns:a16="http://schemas.microsoft.com/office/drawing/2014/main" id="{6E0931AE-A978-4BE0-82CB-1AC859A8A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517"/>
                <a:ext cx="4704" cy="1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44" name="Text Box 7">
                <a:extLst>
                  <a:ext uri="{FF2B5EF4-FFF2-40B4-BE49-F238E27FC236}">
                    <a16:creationId xmlns:a16="http://schemas.microsoft.com/office/drawing/2014/main" id="{CCD59715-FC05-4238-A369-8D9B88F80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5" y="2628"/>
                <a:ext cx="1500" cy="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3200" dirty="0" err="1"/>
                  <a:t>Dùng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giống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cũ</a:t>
                </a:r>
                <a:r>
                  <a:rPr lang="en-US" altLang="vi-VN" sz="3200" dirty="0"/>
                  <a:t> </a:t>
                </a:r>
              </a:p>
              <a:p>
                <a:pPr algn="ctr" eaLnBrk="1" hangingPunct="1"/>
                <a:r>
                  <a:rPr lang="en-US" altLang="vi-VN" sz="3200" dirty="0" err="1"/>
                  <a:t>dài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ngày</a:t>
                </a:r>
                <a:endParaRPr lang="en-US" altLang="vi-VN" sz="3200" dirty="0"/>
              </a:p>
            </p:txBody>
          </p:sp>
          <p:sp>
            <p:nvSpPr>
              <p:cNvPr id="14345" name="Text Box 8">
                <a:extLst>
                  <a:ext uri="{FF2B5EF4-FFF2-40B4-BE49-F238E27FC236}">
                    <a16:creationId xmlns:a16="http://schemas.microsoft.com/office/drawing/2014/main" id="{91D13754-7987-4FAB-8512-3840605EA0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8" y="2628"/>
                <a:ext cx="1643" cy="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vi-VN" sz="3200" dirty="0" err="1"/>
                  <a:t>Dùng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giống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mới</a:t>
                </a:r>
                <a:r>
                  <a:rPr lang="en-US" altLang="vi-VN" sz="3200" dirty="0"/>
                  <a:t> </a:t>
                </a:r>
              </a:p>
              <a:p>
                <a:pPr algn="ctr" eaLnBrk="1" hangingPunct="1"/>
                <a:r>
                  <a:rPr lang="en-US" altLang="vi-VN" sz="3200" dirty="0" err="1"/>
                  <a:t>ngắn</a:t>
                </a:r>
                <a:r>
                  <a:rPr lang="en-US" altLang="vi-VN" sz="3200" dirty="0"/>
                  <a:t> </a:t>
                </a:r>
                <a:r>
                  <a:rPr lang="en-US" altLang="vi-VN" sz="3200" dirty="0" err="1"/>
                  <a:t>ngày</a:t>
                </a:r>
                <a:endParaRPr lang="en-US" altLang="vi-VN" sz="3200" dirty="0"/>
              </a:p>
            </p:txBody>
          </p:sp>
        </p:grpSp>
        <p:sp>
          <p:nvSpPr>
            <p:cNvPr id="14342" name="Rectangle 10">
              <a:extLst>
                <a:ext uri="{FF2B5EF4-FFF2-40B4-BE49-F238E27FC236}">
                  <a16:creationId xmlns:a16="http://schemas.microsoft.com/office/drawing/2014/main" id="{BFDF445E-79F7-4E09-9A03-212EE4BB5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344"/>
              <a:ext cx="48" cy="48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 sz="32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11401" y="0"/>
            <a:ext cx="855326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824" y="5589002"/>
            <a:ext cx="8636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b) </a:t>
            </a:r>
            <a:r>
              <a:rPr lang="en-US" sz="3200" b="1" dirty="0" err="1" smtClean="0">
                <a:solidFill>
                  <a:srgbClr val="0000FF"/>
                </a:solidFill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ngắn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ngày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gì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vụ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gieo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trong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năm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7655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ua">
            <a:extLst>
              <a:ext uri="{FF2B5EF4-FFF2-40B4-BE49-F238E27FC236}">
                <a16:creationId xmlns:a16="http://schemas.microsoft.com/office/drawing/2014/main" id="{18C1E304-BDB2-4FD0-86BA-D8855CE6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69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>
            <a:extLst>
              <a:ext uri="{FF2B5EF4-FFF2-40B4-BE49-F238E27FC236}">
                <a16:creationId xmlns:a16="http://schemas.microsoft.com/office/drawing/2014/main" id="{8E3F0C03-F3C3-4AD6-8951-B6BE634C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66264"/>
            <a:ext cx="4129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cũ</a:t>
            </a:r>
            <a:r>
              <a:rPr lang="en-US" altLang="vi-VN" sz="3200" dirty="0"/>
              <a:t> </a:t>
            </a:r>
            <a:r>
              <a:rPr lang="en-US" altLang="vi-VN" sz="3200" dirty="0" err="1"/>
              <a:t>dài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ngày</a:t>
            </a:r>
            <a:endParaRPr lang="en-US" altLang="vi-VN" sz="3200" dirty="0"/>
          </a:p>
        </p:txBody>
      </p:sp>
      <p:sp>
        <p:nvSpPr>
          <p:cNvPr id="15364" name="Text Box 9">
            <a:extLst>
              <a:ext uri="{FF2B5EF4-FFF2-40B4-BE49-F238E27FC236}">
                <a16:creationId xmlns:a16="http://schemas.microsoft.com/office/drawing/2014/main" id="{3CF0EC17-2C1F-4A42-ABF2-7BF9CF30D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784" y="4216398"/>
            <a:ext cx="46875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 dirty="0" err="1"/>
              <a:t>Dùng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giống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mới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ngắn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ngày</a:t>
            </a:r>
            <a:endParaRPr lang="en-US" altLang="vi-VN" sz="3200" dirty="0"/>
          </a:p>
        </p:txBody>
      </p:sp>
      <p:sp>
        <p:nvSpPr>
          <p:cNvPr id="15366" name="Text Box 12">
            <a:extLst>
              <a:ext uri="{FF2B5EF4-FFF2-40B4-BE49-F238E27FC236}">
                <a16:creationId xmlns:a16="http://schemas.microsoft.com/office/drawing/2014/main" id="{E3B63B57-12AA-4AFC-8A76-543C39D08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981200"/>
            <a:ext cx="1051891" cy="5847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3200"/>
              <a:t>Hoặc</a:t>
            </a:r>
          </a:p>
        </p:txBody>
      </p:sp>
      <p:sp>
        <p:nvSpPr>
          <p:cNvPr id="15367" name="Rectangle 13">
            <a:extLst>
              <a:ext uri="{FF2B5EF4-FFF2-40B4-BE49-F238E27FC236}">
                <a16:creationId xmlns:a16="http://schemas.microsoft.com/office/drawing/2014/main" id="{5D151847-1059-47E0-B64A-6BD38335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752600"/>
            <a:ext cx="793750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200"/>
          </a:p>
        </p:txBody>
      </p:sp>
      <p:sp>
        <p:nvSpPr>
          <p:cNvPr id="2" name="Rectangle 1"/>
          <p:cNvSpPr/>
          <p:nvPr/>
        </p:nvSpPr>
        <p:spPr>
          <a:xfrm>
            <a:off x="533400" y="51054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c) </a:t>
            </a:r>
            <a:r>
              <a:rPr lang="en-US" sz="3200" b="1" dirty="0" err="1" smtClean="0">
                <a:solidFill>
                  <a:srgbClr val="0000FF"/>
                </a:solidFill>
              </a:rPr>
              <a:t>Sử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giống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ngắn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ngày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ảnh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hưởng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như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thế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nào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đến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cơ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cấu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trồng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581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81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334000"/>
            <a:ext cx="342900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giống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cũ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5323490"/>
            <a:ext cx="342900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giống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mới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11401" y="0"/>
            <a:ext cx="855326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3200" b="1" dirty="0"/>
              <a:t>BÀI 10: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32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32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32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3200" b="1" dirty="0"/>
              <a:t> </a:t>
            </a:r>
            <a:r>
              <a:rPr lang="en-US" altLang="vi-VN" sz="32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699740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4" y="381000"/>
            <a:ext cx="379686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038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8" y="3332328"/>
            <a:ext cx="381262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52800"/>
            <a:ext cx="4419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064" y="6122158"/>
            <a:ext cx="3788901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Lúa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giống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cũ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066" y="2795601"/>
            <a:ext cx="378890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Mướp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giống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cũ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2741010"/>
            <a:ext cx="403860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Mướp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hương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giống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mới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32361" y="6147263"/>
            <a:ext cx="403860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Lúa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giống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mới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1874783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0" t="18781" r="260" b="6204"/>
          <a:stretch/>
        </p:blipFill>
        <p:spPr bwMode="auto">
          <a:xfrm>
            <a:off x="533400" y="593120"/>
            <a:ext cx="3788900" cy="40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53061"/>
            <a:ext cx="4191000" cy="39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617313"/>
            <a:ext cx="37889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sắn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cũ</a:t>
            </a:r>
            <a:r>
              <a:rPr lang="en-US" b="1" dirty="0" smtClean="0"/>
              <a:t>                                             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35986" y="4617313"/>
            <a:ext cx="4155613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sắn</a:t>
            </a:r>
            <a:r>
              <a:rPr lang="en-US" b="1" dirty="0" smtClean="0"/>
              <a:t> </a:t>
            </a:r>
            <a:r>
              <a:rPr lang="en-US" b="1" dirty="0" err="1" smtClean="0"/>
              <a:t>giống</a:t>
            </a:r>
            <a:r>
              <a:rPr lang="en-US" b="1" dirty="0" smtClean="0"/>
              <a:t> </a:t>
            </a:r>
            <a:r>
              <a:rPr lang="en-US" b="1" dirty="0" err="1" smtClean="0"/>
              <a:t>mới</a:t>
            </a:r>
            <a:r>
              <a:rPr lang="en-US" b="1" dirty="0" smtClean="0"/>
              <a:t>                                              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11401" y="0"/>
            <a:ext cx="8553261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vi-VN" sz="1600" b="1" dirty="0"/>
              <a:t>BÀI 10: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VAI </a:t>
            </a:r>
            <a:r>
              <a:rPr lang="en-US" altLang="vi-VN" sz="1600" b="1" dirty="0">
                <a:solidFill>
                  <a:srgbClr val="FF3300"/>
                </a:solidFill>
              </a:rPr>
              <a:t>TRÒ CỦA GIỐNG VÀ </a:t>
            </a:r>
            <a:r>
              <a:rPr lang="en-US" altLang="vi-VN" sz="1600" b="1" dirty="0" smtClean="0">
                <a:solidFill>
                  <a:srgbClr val="FF3300"/>
                </a:solidFill>
              </a:rPr>
              <a:t>PHƯƠNG </a:t>
            </a:r>
            <a:r>
              <a:rPr lang="en-US" altLang="vi-VN" sz="1600" b="1" dirty="0">
                <a:solidFill>
                  <a:srgbClr val="FF3300"/>
                </a:solidFill>
              </a:rPr>
              <a:t>PHÁP CHỌN TẠO</a:t>
            </a:r>
            <a:r>
              <a:rPr lang="en-US" altLang="vi-VN" sz="1600" b="1" dirty="0"/>
              <a:t> </a:t>
            </a:r>
            <a:r>
              <a:rPr lang="en-US" altLang="vi-VN" sz="1600" b="1" dirty="0">
                <a:solidFill>
                  <a:srgbClr val="FF3300"/>
                </a:solidFill>
              </a:rPr>
              <a:t>GIỐNG CÂY TRỒNG</a:t>
            </a:r>
          </a:p>
        </p:txBody>
      </p:sp>
    </p:spTree>
    <p:extLst>
      <p:ext uri="{BB962C8B-B14F-4D97-AF65-F5344CB8AC3E}">
        <p14:creationId xmlns:p14="http://schemas.microsoft.com/office/powerpoint/2010/main" val="3608352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2308</TotalTime>
  <Words>1572</Words>
  <Application>Microsoft Office PowerPoint</Application>
  <PresentationFormat>On-screen Show (4:3)</PresentationFormat>
  <Paragraphs>164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38" baseType="lpstr">
      <vt:lpstr>Arial</vt:lpstr>
      <vt:lpstr>Garamond</vt:lpstr>
      <vt:lpstr>Times New Roman</vt:lpstr>
      <vt:lpstr>Wingdings</vt:lpstr>
      <vt:lpstr>Default Design</vt:lpstr>
      <vt:lpstr>Capsules</vt:lpstr>
      <vt:lpstr>Edge</vt:lpstr>
      <vt:lpstr>PowerPoint Presentation</vt:lpstr>
      <vt:lpstr>Nêu câu ca dao tục ngữ nói lên vai trò của giống cây trồng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xuan thuy</cp:lastModifiedBy>
  <cp:revision>175</cp:revision>
  <dcterms:created xsi:type="dcterms:W3CDTF">2003-12-31T17:12:34Z</dcterms:created>
  <dcterms:modified xsi:type="dcterms:W3CDTF">2021-08-20T13:45:07Z</dcterms:modified>
</cp:coreProperties>
</file>