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9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23A16-A1B4-4479-8E47-03F2AA1B954E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02C6-D177-4522-B77D-2E0EFD229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1685924"/>
            <a:ext cx="10629900" cy="2176463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CÔNG TRÌNH TIÊU BIỂU CỦA MĨ THUẬT THỜI LÊ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286374"/>
            <a:ext cx="5086350" cy="44767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7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0" y="285751"/>
            <a:ext cx="4857750" cy="59055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TRÚC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1" y="2339162"/>
            <a:ext cx="652700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00" y="581026"/>
            <a:ext cx="4425919" cy="27662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972300" y="1816488"/>
            <a:ext cx="5086350" cy="44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174" y="1530350"/>
            <a:ext cx="8715375" cy="43513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 XVII.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34250" y="285751"/>
            <a:ext cx="4857750" cy="59055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TRÚC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7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58" y="976154"/>
            <a:ext cx="3966591" cy="5650574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05400" y="285751"/>
            <a:ext cx="7086600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ĐIÊU KHẮC VÀ CHẠM KHẮC TRANG TRÍ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24724" y="876301"/>
            <a:ext cx="4867275" cy="590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15225" y="3790949"/>
            <a:ext cx="4486274" cy="752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674" y="2590799"/>
            <a:ext cx="7858125" cy="35861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1656.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952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3,7m).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00" y="285751"/>
            <a:ext cx="7086600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ĐIÊU KHẮC VÀ CHẠM KHẮC TRANG TRÍ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24724" y="876301"/>
            <a:ext cx="4867275" cy="590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31" y="3821309"/>
            <a:ext cx="3653028" cy="281002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05400" y="285751"/>
            <a:ext cx="7086600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ĐIÊU KHẮC VÀ CHẠM KHẮC TRANG TRÍ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24724" y="876301"/>
            <a:ext cx="4867275" cy="590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21" y="3821309"/>
            <a:ext cx="4798428" cy="2792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40" y="1678725"/>
            <a:ext cx="4496410" cy="2142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" y="707175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1" y="2692400"/>
            <a:ext cx="8658225" cy="156527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00" y="285751"/>
            <a:ext cx="7086600" cy="5905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ĐIÊU KHẮC VÀ CHẠM KHẮC TRANG TRÍ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24724" y="876301"/>
            <a:ext cx="4867275" cy="590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7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260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5: Thường thức mĩ thuật MỘT SỐ CÔNG TRÌNH TIÊU BIỂU CỦA MĨ THUẬT THỜI LÊ</vt:lpstr>
      <vt:lpstr>I. KIẾN TRÚC</vt:lpstr>
      <vt:lpstr>I. KIẾN TRÚC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Thường thức mĩ thuật MỘT SỐ CÔNG TRÌNH TIÊU BIỂU CỦA MĨ THUẬT THỜI LÊ</dc:title>
  <dc:creator>TPCPT@outlook.com</dc:creator>
  <cp:lastModifiedBy>TPCPT@outlook.com</cp:lastModifiedBy>
  <cp:revision>3</cp:revision>
  <dcterms:created xsi:type="dcterms:W3CDTF">2021-08-30T12:16:18Z</dcterms:created>
  <dcterms:modified xsi:type="dcterms:W3CDTF">2021-08-30T12:51:50Z</dcterms:modified>
</cp:coreProperties>
</file>