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6" r:id="rId4"/>
    <p:sldId id="310" r:id="rId5"/>
    <p:sldId id="288" r:id="rId6"/>
    <p:sldId id="289" r:id="rId7"/>
    <p:sldId id="290" r:id="rId8"/>
    <p:sldId id="291" r:id="rId9"/>
    <p:sldId id="292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9" r:id="rId20"/>
    <p:sldId id="260" r:id="rId21"/>
    <p:sldId id="313" r:id="rId22"/>
    <p:sldId id="316" r:id="rId23"/>
    <p:sldId id="314" r:id="rId24"/>
    <p:sldId id="315" r:id="rId25"/>
    <p:sldId id="311" r:id="rId26"/>
    <p:sldId id="264" r:id="rId27"/>
    <p:sldId id="261" r:id="rId28"/>
    <p:sldId id="267" r:id="rId29"/>
    <p:sldId id="266" r:id="rId30"/>
    <p:sldId id="268" r:id="rId31"/>
    <p:sldId id="269" r:id="rId32"/>
    <p:sldId id="312" r:id="rId33"/>
    <p:sldId id="275" r:id="rId34"/>
    <p:sldId id="278" r:id="rId35"/>
    <p:sldId id="279" r:id="rId36"/>
    <p:sldId id="276" r:id="rId37"/>
    <p:sldId id="271" r:id="rId38"/>
    <p:sldId id="277" r:id="rId39"/>
    <p:sldId id="273" r:id="rId40"/>
    <p:sldId id="280" r:id="rId41"/>
    <p:sldId id="284" r:id="rId42"/>
    <p:sldId id="281" r:id="rId43"/>
    <p:sldId id="282" r:id="rId44"/>
    <p:sldId id="259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0EED5A-D62E-4672-9911-DB043F38E95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vi-VN"/>
        </a:p>
      </dgm:t>
    </dgm:pt>
    <dgm:pt modelId="{9EDCCEF5-D710-42E9-AB38-FD2DC7F72D50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800" dirty="0">
              <a:latin typeface="Times New Roman" pitchFamily="18" charset="0"/>
              <a:cs typeface="Times New Roman" pitchFamily="18" charset="0"/>
            </a:rPr>
            <a:t>QT </a:t>
          </a:r>
          <a:r>
            <a:rPr lang="en-US" sz="4800" dirty="0" err="1">
              <a:latin typeface="Times New Roman" pitchFamily="18" charset="0"/>
              <a:cs typeface="Times New Roman" pitchFamily="18" charset="0"/>
            </a:rPr>
            <a:t>sản</a:t>
          </a:r>
          <a:r>
            <a:rPr lang="en-US" sz="48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800" dirty="0" err="1">
              <a:latin typeface="Times New Roman" pitchFamily="18" charset="0"/>
              <a:cs typeface="Times New Roman" pitchFamily="18" charset="0"/>
            </a:rPr>
            <a:t>xuất</a:t>
          </a:r>
          <a:endParaRPr lang="vi-VN" sz="4800" dirty="0">
            <a:latin typeface="Times New Roman" pitchFamily="18" charset="0"/>
            <a:cs typeface="Times New Roman" pitchFamily="18" charset="0"/>
          </a:endParaRPr>
        </a:p>
      </dgm:t>
    </dgm:pt>
    <dgm:pt modelId="{66CE4568-FEB7-4A90-AF01-515BD8790EAC}" type="parTrans" cxnId="{ACB7D637-7043-48EE-93FE-172A0FCB58E5}">
      <dgm:prSet/>
      <dgm:spPr/>
      <dgm:t>
        <a:bodyPr/>
        <a:lstStyle/>
        <a:p>
          <a:endParaRPr lang="vi-VN"/>
        </a:p>
      </dgm:t>
    </dgm:pt>
    <dgm:pt modelId="{48C81341-5A4B-4410-BDBF-C6A6A3FF887A}" type="sibTrans" cxnId="{ACB7D637-7043-48EE-93FE-172A0FCB58E5}">
      <dgm:prSet/>
      <dgm:spPr/>
      <dgm:t>
        <a:bodyPr/>
        <a:lstStyle/>
        <a:p>
          <a:endParaRPr lang="vi-VN"/>
        </a:p>
      </dgm:t>
    </dgm:pt>
    <dgm:pt modelId="{99E51708-BC9C-4409-A754-03219646F32C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latin typeface="Times New Roman" pitchFamily="18" charset="0"/>
              <a:cs typeface="Times New Roman" pitchFamily="18" charset="0"/>
            </a:rPr>
            <a:t>Sức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lao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động</a:t>
          </a:r>
          <a:endParaRPr lang="vi-VN" dirty="0">
            <a:latin typeface="Times New Roman" pitchFamily="18" charset="0"/>
            <a:cs typeface="Times New Roman" pitchFamily="18" charset="0"/>
          </a:endParaRPr>
        </a:p>
      </dgm:t>
    </dgm:pt>
    <dgm:pt modelId="{3B0D0EB5-6AF8-4A16-A02F-AE61A3AB1B6E}" type="parTrans" cxnId="{56B49458-FD2F-41D4-BD2B-5C6196BC27A7}">
      <dgm:prSet/>
      <dgm:spPr/>
      <dgm:t>
        <a:bodyPr/>
        <a:lstStyle/>
        <a:p>
          <a:endParaRPr lang="vi-VN">
            <a:latin typeface="+mj-lt"/>
          </a:endParaRPr>
        </a:p>
      </dgm:t>
    </dgm:pt>
    <dgm:pt modelId="{C82CBCC0-3BF8-4B8A-B40E-8CD64E3C3E62}" type="sibTrans" cxnId="{56B49458-FD2F-41D4-BD2B-5C6196BC27A7}">
      <dgm:prSet/>
      <dgm:spPr/>
      <dgm:t>
        <a:bodyPr/>
        <a:lstStyle/>
        <a:p>
          <a:endParaRPr lang="vi-VN"/>
        </a:p>
      </dgm:t>
    </dgm:pt>
    <dgm:pt modelId="{1FB149E7-CAD5-4D85-A38A-FC9735488371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latin typeface="Times New Roman" pitchFamily="18" charset="0"/>
              <a:cs typeface="Times New Roman" pitchFamily="18" charset="0"/>
            </a:rPr>
            <a:t>Đối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tượng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lao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động</a:t>
          </a:r>
          <a:endParaRPr lang="vi-VN" dirty="0">
            <a:latin typeface="Times New Roman" pitchFamily="18" charset="0"/>
            <a:cs typeface="Times New Roman" pitchFamily="18" charset="0"/>
          </a:endParaRPr>
        </a:p>
      </dgm:t>
    </dgm:pt>
    <dgm:pt modelId="{A51DC67C-88DD-43E6-82A8-71442D8FC401}" type="parTrans" cxnId="{8182F4AF-D23E-4083-863B-E2A54042A370}">
      <dgm:prSet/>
      <dgm:spPr/>
      <dgm:t>
        <a:bodyPr/>
        <a:lstStyle/>
        <a:p>
          <a:endParaRPr lang="vi-VN">
            <a:latin typeface="+mj-lt"/>
          </a:endParaRPr>
        </a:p>
      </dgm:t>
    </dgm:pt>
    <dgm:pt modelId="{50266538-A9B2-4F48-B942-A104C9154FF6}" type="sibTrans" cxnId="{8182F4AF-D23E-4083-863B-E2A54042A370}">
      <dgm:prSet/>
      <dgm:spPr/>
      <dgm:t>
        <a:bodyPr/>
        <a:lstStyle/>
        <a:p>
          <a:endParaRPr lang="vi-VN"/>
        </a:p>
      </dgm:t>
    </dgm:pt>
    <dgm:pt modelId="{BF9045F5-D8FE-4BB7-8315-D6312CABA3B7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latin typeface="Times New Roman" pitchFamily="18" charset="0"/>
              <a:cs typeface="Times New Roman" pitchFamily="18" charset="0"/>
            </a:rPr>
            <a:t>Tư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liệu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lao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động</a:t>
          </a:r>
          <a:endParaRPr lang="vi-VN" dirty="0">
            <a:latin typeface="Times New Roman" pitchFamily="18" charset="0"/>
            <a:cs typeface="Times New Roman" pitchFamily="18" charset="0"/>
          </a:endParaRPr>
        </a:p>
      </dgm:t>
    </dgm:pt>
    <dgm:pt modelId="{BCB9EB16-85BF-4C79-93DB-A0652F01BC56}" type="parTrans" cxnId="{25099EEE-2953-4C96-975B-E8136DEA2C66}">
      <dgm:prSet/>
      <dgm:spPr/>
      <dgm:t>
        <a:bodyPr/>
        <a:lstStyle/>
        <a:p>
          <a:endParaRPr lang="vi-VN">
            <a:latin typeface="+mj-lt"/>
          </a:endParaRPr>
        </a:p>
      </dgm:t>
    </dgm:pt>
    <dgm:pt modelId="{593D8D6C-C9A0-4797-AA03-780E30DF0B89}" type="sibTrans" cxnId="{25099EEE-2953-4C96-975B-E8136DEA2C66}">
      <dgm:prSet/>
      <dgm:spPr/>
      <dgm:t>
        <a:bodyPr/>
        <a:lstStyle/>
        <a:p>
          <a:endParaRPr lang="vi-VN"/>
        </a:p>
      </dgm:t>
    </dgm:pt>
    <dgm:pt modelId="{68CC5761-D9D8-4D70-BD23-031BFD87306B}" type="pres">
      <dgm:prSet presAssocID="{7C0EED5A-D62E-4672-9911-DB043F38E95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6E8D635-F6D1-4F83-A576-A1393D87E27A}" type="pres">
      <dgm:prSet presAssocID="{9EDCCEF5-D710-42E9-AB38-FD2DC7F72D50}" presName="root1" presStyleCnt="0"/>
      <dgm:spPr/>
    </dgm:pt>
    <dgm:pt modelId="{78D74AF5-9780-4110-85B8-71D3B2D53141}" type="pres">
      <dgm:prSet presAssocID="{9EDCCEF5-D710-42E9-AB38-FD2DC7F72D50}" presName="LevelOneTextNode" presStyleLbl="node0" presStyleIdx="0" presStyleCnt="1" custScaleX="90433" custScaleY="85991">
        <dgm:presLayoutVars>
          <dgm:chPref val="3"/>
        </dgm:presLayoutVars>
      </dgm:prSet>
      <dgm:spPr/>
    </dgm:pt>
    <dgm:pt modelId="{A5F57CAF-7BB9-4069-83FF-072565219AD1}" type="pres">
      <dgm:prSet presAssocID="{9EDCCEF5-D710-42E9-AB38-FD2DC7F72D50}" presName="level2hierChild" presStyleCnt="0"/>
      <dgm:spPr/>
    </dgm:pt>
    <dgm:pt modelId="{438E2326-D75E-4980-A7B2-002E202C5F88}" type="pres">
      <dgm:prSet presAssocID="{3B0D0EB5-6AF8-4A16-A02F-AE61A3AB1B6E}" presName="conn2-1" presStyleLbl="parChTrans1D2" presStyleIdx="0" presStyleCnt="3"/>
      <dgm:spPr/>
    </dgm:pt>
    <dgm:pt modelId="{261F905C-FCF9-4770-BA3E-B89702BA26E0}" type="pres">
      <dgm:prSet presAssocID="{3B0D0EB5-6AF8-4A16-A02F-AE61A3AB1B6E}" presName="connTx" presStyleLbl="parChTrans1D2" presStyleIdx="0" presStyleCnt="3"/>
      <dgm:spPr/>
    </dgm:pt>
    <dgm:pt modelId="{49514018-1A66-4E38-8648-D93CF30228F7}" type="pres">
      <dgm:prSet presAssocID="{99E51708-BC9C-4409-A754-03219646F32C}" presName="root2" presStyleCnt="0"/>
      <dgm:spPr/>
    </dgm:pt>
    <dgm:pt modelId="{7A426FD0-D8BF-4A57-8119-027E507D65F4}" type="pres">
      <dgm:prSet presAssocID="{99E51708-BC9C-4409-A754-03219646F32C}" presName="LevelTwoTextNode" presStyleLbl="node2" presStyleIdx="0" presStyleCnt="3" custScaleX="137051">
        <dgm:presLayoutVars>
          <dgm:chPref val="3"/>
        </dgm:presLayoutVars>
      </dgm:prSet>
      <dgm:spPr/>
    </dgm:pt>
    <dgm:pt modelId="{AC5BF020-C66F-4FE6-93E2-4598D11864E7}" type="pres">
      <dgm:prSet presAssocID="{99E51708-BC9C-4409-A754-03219646F32C}" presName="level3hierChild" presStyleCnt="0"/>
      <dgm:spPr/>
    </dgm:pt>
    <dgm:pt modelId="{9020AB65-8D66-443A-8905-154084C0C5AF}" type="pres">
      <dgm:prSet presAssocID="{A51DC67C-88DD-43E6-82A8-71442D8FC401}" presName="conn2-1" presStyleLbl="parChTrans1D2" presStyleIdx="1" presStyleCnt="3"/>
      <dgm:spPr/>
    </dgm:pt>
    <dgm:pt modelId="{B577B1B4-B90A-4577-8B15-A4D72A17464E}" type="pres">
      <dgm:prSet presAssocID="{A51DC67C-88DD-43E6-82A8-71442D8FC401}" presName="connTx" presStyleLbl="parChTrans1D2" presStyleIdx="1" presStyleCnt="3"/>
      <dgm:spPr/>
    </dgm:pt>
    <dgm:pt modelId="{797B3580-871B-49D3-8AE6-3630F24C9DE8}" type="pres">
      <dgm:prSet presAssocID="{1FB149E7-CAD5-4D85-A38A-FC9735488371}" presName="root2" presStyleCnt="0"/>
      <dgm:spPr/>
    </dgm:pt>
    <dgm:pt modelId="{34C44E30-B3D9-43C2-B750-902070F6916B}" type="pres">
      <dgm:prSet presAssocID="{1FB149E7-CAD5-4D85-A38A-FC9735488371}" presName="LevelTwoTextNode" presStyleLbl="node2" presStyleIdx="1" presStyleCnt="3" custScaleX="137051">
        <dgm:presLayoutVars>
          <dgm:chPref val="3"/>
        </dgm:presLayoutVars>
      </dgm:prSet>
      <dgm:spPr/>
    </dgm:pt>
    <dgm:pt modelId="{29C61F30-316C-41A0-9267-85653EDD0C5F}" type="pres">
      <dgm:prSet presAssocID="{1FB149E7-CAD5-4D85-A38A-FC9735488371}" presName="level3hierChild" presStyleCnt="0"/>
      <dgm:spPr/>
    </dgm:pt>
    <dgm:pt modelId="{373FB21C-3B37-4FBC-BED2-5BDE2A19D295}" type="pres">
      <dgm:prSet presAssocID="{BCB9EB16-85BF-4C79-93DB-A0652F01BC56}" presName="conn2-1" presStyleLbl="parChTrans1D2" presStyleIdx="2" presStyleCnt="3"/>
      <dgm:spPr/>
    </dgm:pt>
    <dgm:pt modelId="{D833B73D-537B-40D5-81AB-BBB461D64385}" type="pres">
      <dgm:prSet presAssocID="{BCB9EB16-85BF-4C79-93DB-A0652F01BC56}" presName="connTx" presStyleLbl="parChTrans1D2" presStyleIdx="2" presStyleCnt="3"/>
      <dgm:spPr/>
    </dgm:pt>
    <dgm:pt modelId="{EFD1538D-B2F0-4C48-9BC1-615DBBFE6945}" type="pres">
      <dgm:prSet presAssocID="{BF9045F5-D8FE-4BB7-8315-D6312CABA3B7}" presName="root2" presStyleCnt="0"/>
      <dgm:spPr/>
    </dgm:pt>
    <dgm:pt modelId="{44490D64-0B45-4A01-9E90-ABD8FDA317AA}" type="pres">
      <dgm:prSet presAssocID="{BF9045F5-D8FE-4BB7-8315-D6312CABA3B7}" presName="LevelTwoTextNode" presStyleLbl="node2" presStyleIdx="2" presStyleCnt="3" custScaleX="137051">
        <dgm:presLayoutVars>
          <dgm:chPref val="3"/>
        </dgm:presLayoutVars>
      </dgm:prSet>
      <dgm:spPr/>
    </dgm:pt>
    <dgm:pt modelId="{CC87A982-4630-4A12-B975-43DF1BE57503}" type="pres">
      <dgm:prSet presAssocID="{BF9045F5-D8FE-4BB7-8315-D6312CABA3B7}" presName="level3hierChild" presStyleCnt="0"/>
      <dgm:spPr/>
    </dgm:pt>
  </dgm:ptLst>
  <dgm:cxnLst>
    <dgm:cxn modelId="{E296C70C-A760-4545-B94A-55DB2B27268A}" type="presOf" srcId="{BCB9EB16-85BF-4C79-93DB-A0652F01BC56}" destId="{373FB21C-3B37-4FBC-BED2-5BDE2A19D295}" srcOrd="0" destOrd="0" presId="urn:microsoft.com/office/officeart/2008/layout/HorizontalMultiLevelHierarchy"/>
    <dgm:cxn modelId="{73E9560D-2B22-45FC-AFB1-63231742631C}" type="presOf" srcId="{3B0D0EB5-6AF8-4A16-A02F-AE61A3AB1B6E}" destId="{261F905C-FCF9-4770-BA3E-B89702BA26E0}" srcOrd="1" destOrd="0" presId="urn:microsoft.com/office/officeart/2008/layout/HorizontalMultiLevelHierarchy"/>
    <dgm:cxn modelId="{A7CFA037-1CB5-4564-B83B-F75FF5B03F1D}" type="presOf" srcId="{1FB149E7-CAD5-4D85-A38A-FC9735488371}" destId="{34C44E30-B3D9-43C2-B750-902070F6916B}" srcOrd="0" destOrd="0" presId="urn:microsoft.com/office/officeart/2008/layout/HorizontalMultiLevelHierarchy"/>
    <dgm:cxn modelId="{ACB7D637-7043-48EE-93FE-172A0FCB58E5}" srcId="{7C0EED5A-D62E-4672-9911-DB043F38E95F}" destId="{9EDCCEF5-D710-42E9-AB38-FD2DC7F72D50}" srcOrd="0" destOrd="0" parTransId="{66CE4568-FEB7-4A90-AF01-515BD8790EAC}" sibTransId="{48C81341-5A4B-4410-BDBF-C6A6A3FF887A}"/>
    <dgm:cxn modelId="{DE25906A-A4BF-487D-B1F7-E9BA92846CE4}" type="presOf" srcId="{99E51708-BC9C-4409-A754-03219646F32C}" destId="{7A426FD0-D8BF-4A57-8119-027E507D65F4}" srcOrd="0" destOrd="0" presId="urn:microsoft.com/office/officeart/2008/layout/HorizontalMultiLevelHierarchy"/>
    <dgm:cxn modelId="{48DE1F4C-E909-4F2E-9D40-825BD476E89B}" type="presOf" srcId="{3B0D0EB5-6AF8-4A16-A02F-AE61A3AB1B6E}" destId="{438E2326-D75E-4980-A7B2-002E202C5F88}" srcOrd="0" destOrd="0" presId="urn:microsoft.com/office/officeart/2008/layout/HorizontalMultiLevelHierarchy"/>
    <dgm:cxn modelId="{C2FE1F4F-AB23-4D6C-8867-149715047E89}" type="presOf" srcId="{7C0EED5A-D62E-4672-9911-DB043F38E95F}" destId="{68CC5761-D9D8-4D70-BD23-031BFD87306B}" srcOrd="0" destOrd="0" presId="urn:microsoft.com/office/officeart/2008/layout/HorizontalMultiLevelHierarchy"/>
    <dgm:cxn modelId="{01343E4F-EC49-4628-9D60-97E9025205EE}" type="presOf" srcId="{A51DC67C-88DD-43E6-82A8-71442D8FC401}" destId="{B577B1B4-B90A-4577-8B15-A4D72A17464E}" srcOrd="1" destOrd="0" presId="urn:microsoft.com/office/officeart/2008/layout/HorizontalMultiLevelHierarchy"/>
    <dgm:cxn modelId="{56B49458-FD2F-41D4-BD2B-5C6196BC27A7}" srcId="{9EDCCEF5-D710-42E9-AB38-FD2DC7F72D50}" destId="{99E51708-BC9C-4409-A754-03219646F32C}" srcOrd="0" destOrd="0" parTransId="{3B0D0EB5-6AF8-4A16-A02F-AE61A3AB1B6E}" sibTransId="{C82CBCC0-3BF8-4B8A-B40E-8CD64E3C3E62}"/>
    <dgm:cxn modelId="{20C3F78B-E731-43CD-84AB-DE440F8A7450}" type="presOf" srcId="{9EDCCEF5-D710-42E9-AB38-FD2DC7F72D50}" destId="{78D74AF5-9780-4110-85B8-71D3B2D53141}" srcOrd="0" destOrd="0" presId="urn:microsoft.com/office/officeart/2008/layout/HorizontalMultiLevelHierarchy"/>
    <dgm:cxn modelId="{A3F46991-1B73-45EA-AC97-4D0B3359F6FB}" type="presOf" srcId="{BF9045F5-D8FE-4BB7-8315-D6312CABA3B7}" destId="{44490D64-0B45-4A01-9E90-ABD8FDA317AA}" srcOrd="0" destOrd="0" presId="urn:microsoft.com/office/officeart/2008/layout/HorizontalMultiLevelHierarchy"/>
    <dgm:cxn modelId="{D0B8FD9F-F090-4395-94EF-E052310C5D1F}" type="presOf" srcId="{BCB9EB16-85BF-4C79-93DB-A0652F01BC56}" destId="{D833B73D-537B-40D5-81AB-BBB461D64385}" srcOrd="1" destOrd="0" presId="urn:microsoft.com/office/officeart/2008/layout/HorizontalMultiLevelHierarchy"/>
    <dgm:cxn modelId="{8182F4AF-D23E-4083-863B-E2A54042A370}" srcId="{9EDCCEF5-D710-42E9-AB38-FD2DC7F72D50}" destId="{1FB149E7-CAD5-4D85-A38A-FC9735488371}" srcOrd="1" destOrd="0" parTransId="{A51DC67C-88DD-43E6-82A8-71442D8FC401}" sibTransId="{50266538-A9B2-4F48-B942-A104C9154FF6}"/>
    <dgm:cxn modelId="{24A779CE-4AAF-4001-BF90-57A943B200E6}" type="presOf" srcId="{A51DC67C-88DD-43E6-82A8-71442D8FC401}" destId="{9020AB65-8D66-443A-8905-154084C0C5AF}" srcOrd="0" destOrd="0" presId="urn:microsoft.com/office/officeart/2008/layout/HorizontalMultiLevelHierarchy"/>
    <dgm:cxn modelId="{25099EEE-2953-4C96-975B-E8136DEA2C66}" srcId="{9EDCCEF5-D710-42E9-AB38-FD2DC7F72D50}" destId="{BF9045F5-D8FE-4BB7-8315-D6312CABA3B7}" srcOrd="2" destOrd="0" parTransId="{BCB9EB16-85BF-4C79-93DB-A0652F01BC56}" sibTransId="{593D8D6C-C9A0-4797-AA03-780E30DF0B89}"/>
    <dgm:cxn modelId="{27473080-B449-4E1C-AE15-5C57454246EF}" type="presParOf" srcId="{68CC5761-D9D8-4D70-BD23-031BFD87306B}" destId="{D6E8D635-F6D1-4F83-A576-A1393D87E27A}" srcOrd="0" destOrd="0" presId="urn:microsoft.com/office/officeart/2008/layout/HorizontalMultiLevelHierarchy"/>
    <dgm:cxn modelId="{015ECDD2-ED39-4293-86C3-2A43D7F8461E}" type="presParOf" srcId="{D6E8D635-F6D1-4F83-A576-A1393D87E27A}" destId="{78D74AF5-9780-4110-85B8-71D3B2D53141}" srcOrd="0" destOrd="0" presId="urn:microsoft.com/office/officeart/2008/layout/HorizontalMultiLevelHierarchy"/>
    <dgm:cxn modelId="{D4D9016D-79E0-45A4-9960-954BF597B3C3}" type="presParOf" srcId="{D6E8D635-F6D1-4F83-A576-A1393D87E27A}" destId="{A5F57CAF-7BB9-4069-83FF-072565219AD1}" srcOrd="1" destOrd="0" presId="urn:microsoft.com/office/officeart/2008/layout/HorizontalMultiLevelHierarchy"/>
    <dgm:cxn modelId="{4A437A8C-328D-4FA8-9A81-0DDF4845988A}" type="presParOf" srcId="{A5F57CAF-7BB9-4069-83FF-072565219AD1}" destId="{438E2326-D75E-4980-A7B2-002E202C5F88}" srcOrd="0" destOrd="0" presId="urn:microsoft.com/office/officeart/2008/layout/HorizontalMultiLevelHierarchy"/>
    <dgm:cxn modelId="{8ED9A33A-9A05-4D90-88B7-56941732603F}" type="presParOf" srcId="{438E2326-D75E-4980-A7B2-002E202C5F88}" destId="{261F905C-FCF9-4770-BA3E-B89702BA26E0}" srcOrd="0" destOrd="0" presId="urn:microsoft.com/office/officeart/2008/layout/HorizontalMultiLevelHierarchy"/>
    <dgm:cxn modelId="{6ADD4A09-72C8-479D-847A-FEB5DBD4EA93}" type="presParOf" srcId="{A5F57CAF-7BB9-4069-83FF-072565219AD1}" destId="{49514018-1A66-4E38-8648-D93CF30228F7}" srcOrd="1" destOrd="0" presId="urn:microsoft.com/office/officeart/2008/layout/HorizontalMultiLevelHierarchy"/>
    <dgm:cxn modelId="{ABD84D79-E04A-4E7A-8518-020EE97EB264}" type="presParOf" srcId="{49514018-1A66-4E38-8648-D93CF30228F7}" destId="{7A426FD0-D8BF-4A57-8119-027E507D65F4}" srcOrd="0" destOrd="0" presId="urn:microsoft.com/office/officeart/2008/layout/HorizontalMultiLevelHierarchy"/>
    <dgm:cxn modelId="{FE2C5910-0CD3-4B7B-ACE6-746E40143674}" type="presParOf" srcId="{49514018-1A66-4E38-8648-D93CF30228F7}" destId="{AC5BF020-C66F-4FE6-93E2-4598D11864E7}" srcOrd="1" destOrd="0" presId="urn:microsoft.com/office/officeart/2008/layout/HorizontalMultiLevelHierarchy"/>
    <dgm:cxn modelId="{4613F67D-4A02-48AC-8F34-CCA26BFAEBCD}" type="presParOf" srcId="{A5F57CAF-7BB9-4069-83FF-072565219AD1}" destId="{9020AB65-8D66-443A-8905-154084C0C5AF}" srcOrd="2" destOrd="0" presId="urn:microsoft.com/office/officeart/2008/layout/HorizontalMultiLevelHierarchy"/>
    <dgm:cxn modelId="{0BB598CF-51B0-4BA0-B633-83E47C96A227}" type="presParOf" srcId="{9020AB65-8D66-443A-8905-154084C0C5AF}" destId="{B577B1B4-B90A-4577-8B15-A4D72A17464E}" srcOrd="0" destOrd="0" presId="urn:microsoft.com/office/officeart/2008/layout/HorizontalMultiLevelHierarchy"/>
    <dgm:cxn modelId="{230CF797-8C56-417E-AEE0-9EE74472DA0B}" type="presParOf" srcId="{A5F57CAF-7BB9-4069-83FF-072565219AD1}" destId="{797B3580-871B-49D3-8AE6-3630F24C9DE8}" srcOrd="3" destOrd="0" presId="urn:microsoft.com/office/officeart/2008/layout/HorizontalMultiLevelHierarchy"/>
    <dgm:cxn modelId="{87C2BD98-0ACE-47F0-B239-07BC777007AE}" type="presParOf" srcId="{797B3580-871B-49D3-8AE6-3630F24C9DE8}" destId="{34C44E30-B3D9-43C2-B750-902070F6916B}" srcOrd="0" destOrd="0" presId="urn:microsoft.com/office/officeart/2008/layout/HorizontalMultiLevelHierarchy"/>
    <dgm:cxn modelId="{9C8BC659-779B-4605-996E-D6A004471A58}" type="presParOf" srcId="{797B3580-871B-49D3-8AE6-3630F24C9DE8}" destId="{29C61F30-316C-41A0-9267-85653EDD0C5F}" srcOrd="1" destOrd="0" presId="urn:microsoft.com/office/officeart/2008/layout/HorizontalMultiLevelHierarchy"/>
    <dgm:cxn modelId="{96AD9C95-599A-453A-AF35-5C53E4D6BEC0}" type="presParOf" srcId="{A5F57CAF-7BB9-4069-83FF-072565219AD1}" destId="{373FB21C-3B37-4FBC-BED2-5BDE2A19D295}" srcOrd="4" destOrd="0" presId="urn:microsoft.com/office/officeart/2008/layout/HorizontalMultiLevelHierarchy"/>
    <dgm:cxn modelId="{1284BA73-86AB-4D1F-9961-CA3283CB8761}" type="presParOf" srcId="{373FB21C-3B37-4FBC-BED2-5BDE2A19D295}" destId="{D833B73D-537B-40D5-81AB-BBB461D64385}" srcOrd="0" destOrd="0" presId="urn:microsoft.com/office/officeart/2008/layout/HorizontalMultiLevelHierarchy"/>
    <dgm:cxn modelId="{E0C58BC0-1BA9-49AB-B619-AF87F1B76BE8}" type="presParOf" srcId="{A5F57CAF-7BB9-4069-83FF-072565219AD1}" destId="{EFD1538D-B2F0-4C48-9BC1-615DBBFE6945}" srcOrd="5" destOrd="0" presId="urn:microsoft.com/office/officeart/2008/layout/HorizontalMultiLevelHierarchy"/>
    <dgm:cxn modelId="{179CD401-B74A-4218-804F-24DC58296BC9}" type="presParOf" srcId="{EFD1538D-B2F0-4C48-9BC1-615DBBFE6945}" destId="{44490D64-0B45-4A01-9E90-ABD8FDA317AA}" srcOrd="0" destOrd="0" presId="urn:microsoft.com/office/officeart/2008/layout/HorizontalMultiLevelHierarchy"/>
    <dgm:cxn modelId="{5887BBE0-A3D2-4D1D-AF2E-20724998D99B}" type="presParOf" srcId="{EFD1538D-B2F0-4C48-9BC1-615DBBFE6945}" destId="{CC87A982-4630-4A12-B975-43DF1BE5750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5EBE8C-245A-48A8-92C7-34D49FA294A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6FC651B8-CAC1-4564-8C1A-E3D04EDB577C}">
      <dgm:prSet phldrT="[Text]"/>
      <dgm:spPr/>
      <dgm:t>
        <a:bodyPr/>
        <a:lstStyle/>
        <a:p>
          <a:r>
            <a:rPr lang="en-US" b="1" dirty="0" err="1">
              <a:latin typeface="Times New Roman" pitchFamily="18" charset="0"/>
              <a:cs typeface="Times New Roman" pitchFamily="18" charset="0"/>
            </a:rPr>
            <a:t>Đối</a:t>
          </a:r>
          <a:r>
            <a:rPr lang="en-US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latin typeface="Times New Roman" pitchFamily="18" charset="0"/>
              <a:cs typeface="Times New Roman" pitchFamily="18" charset="0"/>
            </a:rPr>
            <a:t>tượng</a:t>
          </a:r>
          <a:r>
            <a:rPr lang="en-US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latin typeface="Times New Roman" pitchFamily="18" charset="0"/>
              <a:cs typeface="Times New Roman" pitchFamily="18" charset="0"/>
            </a:rPr>
            <a:t>lao</a:t>
          </a:r>
          <a:r>
            <a:rPr lang="en-US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latin typeface="Times New Roman" pitchFamily="18" charset="0"/>
              <a:cs typeface="Times New Roman" pitchFamily="18" charset="0"/>
            </a:rPr>
            <a:t>động</a:t>
          </a:r>
          <a:endParaRPr lang="vi-VN" b="1" dirty="0">
            <a:latin typeface="Times New Roman" pitchFamily="18" charset="0"/>
            <a:cs typeface="Times New Roman" pitchFamily="18" charset="0"/>
          </a:endParaRPr>
        </a:p>
      </dgm:t>
    </dgm:pt>
    <dgm:pt modelId="{C565D303-D256-46A0-B3D5-6AF4136EC399}" type="parTrans" cxnId="{0833A278-C4F9-454E-913B-55044EFBD760}">
      <dgm:prSet/>
      <dgm:spPr/>
      <dgm:t>
        <a:bodyPr/>
        <a:lstStyle/>
        <a:p>
          <a:endParaRPr lang="vi-VN"/>
        </a:p>
      </dgm:t>
    </dgm:pt>
    <dgm:pt modelId="{08EA45FC-BCB7-47E8-99A7-035F40E87DED}" type="sibTrans" cxnId="{0833A278-C4F9-454E-913B-55044EFBD760}">
      <dgm:prSet/>
      <dgm:spPr/>
      <dgm:t>
        <a:bodyPr/>
        <a:lstStyle/>
        <a:p>
          <a:endParaRPr lang="vi-VN"/>
        </a:p>
      </dgm:t>
    </dgm:pt>
    <dgm:pt modelId="{6DAE1BC8-D104-4A44-90A9-FE2B756BBB5B}">
      <dgm:prSet phldrT="[Text]"/>
      <dgm:spPr/>
      <dgm:t>
        <a:bodyPr/>
        <a:lstStyle/>
        <a:p>
          <a:r>
            <a:rPr lang="en-US" b="1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Loại</a:t>
          </a:r>
          <a:r>
            <a: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sẵn</a:t>
          </a:r>
          <a:r>
            <a: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tự</a:t>
          </a:r>
          <a:r>
            <a: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nhiên</a:t>
          </a:r>
          <a:endParaRPr lang="vi-VN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F881D4BE-35D2-4FDD-902D-0D95A2A5898D}" type="parTrans" cxnId="{F179B209-1833-4E09-BC2D-80D3E7AED26A}">
      <dgm:prSet/>
      <dgm:spPr/>
      <dgm:t>
        <a:bodyPr/>
        <a:lstStyle/>
        <a:p>
          <a:endParaRPr lang="vi-VN"/>
        </a:p>
      </dgm:t>
    </dgm:pt>
    <dgm:pt modelId="{1C5A484B-A530-4A91-B663-1B3C507AA166}" type="sibTrans" cxnId="{F179B209-1833-4E09-BC2D-80D3E7AED26A}">
      <dgm:prSet/>
      <dgm:spPr/>
      <dgm:t>
        <a:bodyPr/>
        <a:lstStyle/>
        <a:p>
          <a:endParaRPr lang="vi-VN"/>
        </a:p>
      </dgm:t>
    </dgm:pt>
    <dgm:pt modelId="{C747D715-E6B1-481D-AEA1-052EE65B0C57}">
      <dgm:prSet phldrT="[Text]"/>
      <dgm:spPr/>
      <dgm:t>
        <a:bodyPr/>
        <a:lstStyle/>
        <a:p>
          <a:r>
            <a:rPr lang="en-US" b="1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Loại</a:t>
          </a:r>
          <a:r>
            <a: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đã</a:t>
          </a:r>
          <a:r>
            <a: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trải</a:t>
          </a:r>
          <a:r>
            <a: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qua </a:t>
          </a:r>
          <a:r>
            <a:rPr lang="en-US" b="1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tác</a:t>
          </a:r>
          <a:r>
            <a: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lao</a:t>
          </a:r>
          <a:r>
            <a: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động</a:t>
          </a:r>
          <a:endParaRPr lang="vi-VN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8C9B6F-5F7F-46EB-B1EF-A707146C1775}" type="parTrans" cxnId="{D2C1EB7F-43ED-4427-A376-705EA7E25B3D}">
      <dgm:prSet/>
      <dgm:spPr/>
      <dgm:t>
        <a:bodyPr/>
        <a:lstStyle/>
        <a:p>
          <a:endParaRPr lang="vi-VN"/>
        </a:p>
      </dgm:t>
    </dgm:pt>
    <dgm:pt modelId="{08951E1C-F9D3-428C-9E99-D1CBED96992A}" type="sibTrans" cxnId="{D2C1EB7F-43ED-4427-A376-705EA7E25B3D}">
      <dgm:prSet/>
      <dgm:spPr/>
      <dgm:t>
        <a:bodyPr/>
        <a:lstStyle/>
        <a:p>
          <a:endParaRPr lang="vi-VN"/>
        </a:p>
      </dgm:t>
    </dgm:pt>
    <dgm:pt modelId="{2A5618BF-812E-45E4-BC96-2226573321DC}" type="pres">
      <dgm:prSet presAssocID="{C25EBE8C-245A-48A8-92C7-34D49FA294A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7861266-C027-47AB-BF33-E11DB8FCCE50}" type="pres">
      <dgm:prSet presAssocID="{6FC651B8-CAC1-4564-8C1A-E3D04EDB577C}" presName="hierRoot1" presStyleCnt="0"/>
      <dgm:spPr/>
    </dgm:pt>
    <dgm:pt modelId="{32B04DA0-1F3A-474E-83E4-00BFDAB88A3B}" type="pres">
      <dgm:prSet presAssocID="{6FC651B8-CAC1-4564-8C1A-E3D04EDB577C}" presName="composite" presStyleCnt="0"/>
      <dgm:spPr/>
    </dgm:pt>
    <dgm:pt modelId="{F7EDA0EE-AFF4-43A9-AE73-775000AA8751}" type="pres">
      <dgm:prSet presAssocID="{6FC651B8-CAC1-4564-8C1A-E3D04EDB577C}" presName="background" presStyleLbl="node0" presStyleIdx="0" presStyleCnt="1"/>
      <dgm:spPr/>
    </dgm:pt>
    <dgm:pt modelId="{0B27FA62-DA95-421C-A7A7-7467CD47DA05}" type="pres">
      <dgm:prSet presAssocID="{6FC651B8-CAC1-4564-8C1A-E3D04EDB577C}" presName="text" presStyleLbl="fgAcc0" presStyleIdx="0" presStyleCnt="1">
        <dgm:presLayoutVars>
          <dgm:chPref val="3"/>
        </dgm:presLayoutVars>
      </dgm:prSet>
      <dgm:spPr/>
    </dgm:pt>
    <dgm:pt modelId="{1D9F89CD-C493-4512-9651-DF5138D1461F}" type="pres">
      <dgm:prSet presAssocID="{6FC651B8-CAC1-4564-8C1A-E3D04EDB577C}" presName="hierChild2" presStyleCnt="0"/>
      <dgm:spPr/>
    </dgm:pt>
    <dgm:pt modelId="{CF2A2D85-D2D2-4157-B326-148D1AD2A730}" type="pres">
      <dgm:prSet presAssocID="{F881D4BE-35D2-4FDD-902D-0D95A2A5898D}" presName="Name10" presStyleLbl="parChTrans1D2" presStyleIdx="0" presStyleCnt="2"/>
      <dgm:spPr/>
    </dgm:pt>
    <dgm:pt modelId="{00E06F47-A666-491B-A4C0-5FBF5D2DE381}" type="pres">
      <dgm:prSet presAssocID="{6DAE1BC8-D104-4A44-90A9-FE2B756BBB5B}" presName="hierRoot2" presStyleCnt="0"/>
      <dgm:spPr/>
    </dgm:pt>
    <dgm:pt modelId="{20E082A2-4AFA-4430-B104-678A8F79B73D}" type="pres">
      <dgm:prSet presAssocID="{6DAE1BC8-D104-4A44-90A9-FE2B756BBB5B}" presName="composite2" presStyleCnt="0"/>
      <dgm:spPr/>
    </dgm:pt>
    <dgm:pt modelId="{A13C8E36-7FC3-458E-82CA-FE9B66018354}" type="pres">
      <dgm:prSet presAssocID="{6DAE1BC8-D104-4A44-90A9-FE2B756BBB5B}" presName="background2" presStyleLbl="node2" presStyleIdx="0" presStyleCnt="2"/>
      <dgm:spPr/>
    </dgm:pt>
    <dgm:pt modelId="{D7082C28-A3A3-4075-8E5A-18B9E25A555C}" type="pres">
      <dgm:prSet presAssocID="{6DAE1BC8-D104-4A44-90A9-FE2B756BBB5B}" presName="text2" presStyleLbl="fgAcc2" presStyleIdx="0" presStyleCnt="2">
        <dgm:presLayoutVars>
          <dgm:chPref val="3"/>
        </dgm:presLayoutVars>
      </dgm:prSet>
      <dgm:spPr/>
    </dgm:pt>
    <dgm:pt modelId="{5AB5C607-C6CC-461A-93FA-FE6BBB8B975E}" type="pres">
      <dgm:prSet presAssocID="{6DAE1BC8-D104-4A44-90A9-FE2B756BBB5B}" presName="hierChild3" presStyleCnt="0"/>
      <dgm:spPr/>
    </dgm:pt>
    <dgm:pt modelId="{433AF077-354B-42D8-9FE6-2D3B4E16E0FC}" type="pres">
      <dgm:prSet presAssocID="{D68C9B6F-5F7F-46EB-B1EF-A707146C1775}" presName="Name10" presStyleLbl="parChTrans1D2" presStyleIdx="1" presStyleCnt="2"/>
      <dgm:spPr/>
    </dgm:pt>
    <dgm:pt modelId="{8A85C35E-E99B-402E-9BFB-AD290342C909}" type="pres">
      <dgm:prSet presAssocID="{C747D715-E6B1-481D-AEA1-052EE65B0C57}" presName="hierRoot2" presStyleCnt="0"/>
      <dgm:spPr/>
    </dgm:pt>
    <dgm:pt modelId="{2C1ADC06-DC03-4A03-B899-58083C74B4B7}" type="pres">
      <dgm:prSet presAssocID="{C747D715-E6B1-481D-AEA1-052EE65B0C57}" presName="composite2" presStyleCnt="0"/>
      <dgm:spPr/>
    </dgm:pt>
    <dgm:pt modelId="{C5574F18-898F-483D-9F1E-0528B1AE3C84}" type="pres">
      <dgm:prSet presAssocID="{C747D715-E6B1-481D-AEA1-052EE65B0C57}" presName="background2" presStyleLbl="node2" presStyleIdx="1" presStyleCnt="2"/>
      <dgm:spPr/>
    </dgm:pt>
    <dgm:pt modelId="{28E4F2FE-95D7-474E-98C7-9F56F35FAA0F}" type="pres">
      <dgm:prSet presAssocID="{C747D715-E6B1-481D-AEA1-052EE65B0C57}" presName="text2" presStyleLbl="fgAcc2" presStyleIdx="1" presStyleCnt="2">
        <dgm:presLayoutVars>
          <dgm:chPref val="3"/>
        </dgm:presLayoutVars>
      </dgm:prSet>
      <dgm:spPr/>
    </dgm:pt>
    <dgm:pt modelId="{B43481DA-8E08-49B5-A431-C7904552DBB2}" type="pres">
      <dgm:prSet presAssocID="{C747D715-E6B1-481D-AEA1-052EE65B0C57}" presName="hierChild3" presStyleCnt="0"/>
      <dgm:spPr/>
    </dgm:pt>
  </dgm:ptLst>
  <dgm:cxnLst>
    <dgm:cxn modelId="{8EF74207-4DFE-417A-BAAC-E962878AF811}" type="presOf" srcId="{6DAE1BC8-D104-4A44-90A9-FE2B756BBB5B}" destId="{D7082C28-A3A3-4075-8E5A-18B9E25A555C}" srcOrd="0" destOrd="0" presId="urn:microsoft.com/office/officeart/2005/8/layout/hierarchy1"/>
    <dgm:cxn modelId="{F179B209-1833-4E09-BC2D-80D3E7AED26A}" srcId="{6FC651B8-CAC1-4564-8C1A-E3D04EDB577C}" destId="{6DAE1BC8-D104-4A44-90A9-FE2B756BBB5B}" srcOrd="0" destOrd="0" parTransId="{F881D4BE-35D2-4FDD-902D-0D95A2A5898D}" sibTransId="{1C5A484B-A530-4A91-B663-1B3C507AA166}"/>
    <dgm:cxn modelId="{55CE6619-F324-487F-9E26-919FF30A72E0}" type="presOf" srcId="{F881D4BE-35D2-4FDD-902D-0D95A2A5898D}" destId="{CF2A2D85-D2D2-4157-B326-148D1AD2A730}" srcOrd="0" destOrd="0" presId="urn:microsoft.com/office/officeart/2005/8/layout/hierarchy1"/>
    <dgm:cxn modelId="{7CCA162E-8932-49FA-81A6-2D3B217EDD9A}" type="presOf" srcId="{C747D715-E6B1-481D-AEA1-052EE65B0C57}" destId="{28E4F2FE-95D7-474E-98C7-9F56F35FAA0F}" srcOrd="0" destOrd="0" presId="urn:microsoft.com/office/officeart/2005/8/layout/hierarchy1"/>
    <dgm:cxn modelId="{14BB2D32-8947-4849-952D-F48D83FAB127}" type="presOf" srcId="{D68C9B6F-5F7F-46EB-B1EF-A707146C1775}" destId="{433AF077-354B-42D8-9FE6-2D3B4E16E0FC}" srcOrd="0" destOrd="0" presId="urn:microsoft.com/office/officeart/2005/8/layout/hierarchy1"/>
    <dgm:cxn modelId="{4227096B-73D5-4AEF-A215-77EC31DCCE7A}" type="presOf" srcId="{C25EBE8C-245A-48A8-92C7-34D49FA294AA}" destId="{2A5618BF-812E-45E4-BC96-2226573321DC}" srcOrd="0" destOrd="0" presId="urn:microsoft.com/office/officeart/2005/8/layout/hierarchy1"/>
    <dgm:cxn modelId="{0833A278-C4F9-454E-913B-55044EFBD760}" srcId="{C25EBE8C-245A-48A8-92C7-34D49FA294AA}" destId="{6FC651B8-CAC1-4564-8C1A-E3D04EDB577C}" srcOrd="0" destOrd="0" parTransId="{C565D303-D256-46A0-B3D5-6AF4136EC399}" sibTransId="{08EA45FC-BCB7-47E8-99A7-035F40E87DED}"/>
    <dgm:cxn modelId="{D2C1EB7F-43ED-4427-A376-705EA7E25B3D}" srcId="{6FC651B8-CAC1-4564-8C1A-E3D04EDB577C}" destId="{C747D715-E6B1-481D-AEA1-052EE65B0C57}" srcOrd="1" destOrd="0" parTransId="{D68C9B6F-5F7F-46EB-B1EF-A707146C1775}" sibTransId="{08951E1C-F9D3-428C-9E99-D1CBED96992A}"/>
    <dgm:cxn modelId="{1C514FBA-DED2-4D7D-8DC9-5375985FBE8B}" type="presOf" srcId="{6FC651B8-CAC1-4564-8C1A-E3D04EDB577C}" destId="{0B27FA62-DA95-421C-A7A7-7467CD47DA05}" srcOrd="0" destOrd="0" presId="urn:microsoft.com/office/officeart/2005/8/layout/hierarchy1"/>
    <dgm:cxn modelId="{B841A670-C446-4CE1-B0B0-B59FBDDA4BB7}" type="presParOf" srcId="{2A5618BF-812E-45E4-BC96-2226573321DC}" destId="{47861266-C027-47AB-BF33-E11DB8FCCE50}" srcOrd="0" destOrd="0" presId="urn:microsoft.com/office/officeart/2005/8/layout/hierarchy1"/>
    <dgm:cxn modelId="{91EAE181-93E9-498B-AD59-E4E75D5B4E45}" type="presParOf" srcId="{47861266-C027-47AB-BF33-E11DB8FCCE50}" destId="{32B04DA0-1F3A-474E-83E4-00BFDAB88A3B}" srcOrd="0" destOrd="0" presId="urn:microsoft.com/office/officeart/2005/8/layout/hierarchy1"/>
    <dgm:cxn modelId="{E0343B1E-BCB1-4229-9CD3-99DDB838E16B}" type="presParOf" srcId="{32B04DA0-1F3A-474E-83E4-00BFDAB88A3B}" destId="{F7EDA0EE-AFF4-43A9-AE73-775000AA8751}" srcOrd="0" destOrd="0" presId="urn:microsoft.com/office/officeart/2005/8/layout/hierarchy1"/>
    <dgm:cxn modelId="{52EDF95A-2AEB-4352-8F9C-AB55862E6C4D}" type="presParOf" srcId="{32B04DA0-1F3A-474E-83E4-00BFDAB88A3B}" destId="{0B27FA62-DA95-421C-A7A7-7467CD47DA05}" srcOrd="1" destOrd="0" presId="urn:microsoft.com/office/officeart/2005/8/layout/hierarchy1"/>
    <dgm:cxn modelId="{838A1247-A410-43E7-A924-0E3AC76839BB}" type="presParOf" srcId="{47861266-C027-47AB-BF33-E11DB8FCCE50}" destId="{1D9F89CD-C493-4512-9651-DF5138D1461F}" srcOrd="1" destOrd="0" presId="urn:microsoft.com/office/officeart/2005/8/layout/hierarchy1"/>
    <dgm:cxn modelId="{61C7CA16-1800-4561-B893-9AC13BD32869}" type="presParOf" srcId="{1D9F89CD-C493-4512-9651-DF5138D1461F}" destId="{CF2A2D85-D2D2-4157-B326-148D1AD2A730}" srcOrd="0" destOrd="0" presId="urn:microsoft.com/office/officeart/2005/8/layout/hierarchy1"/>
    <dgm:cxn modelId="{E3DA5FE3-4270-453B-987D-B97B63E312D8}" type="presParOf" srcId="{1D9F89CD-C493-4512-9651-DF5138D1461F}" destId="{00E06F47-A666-491B-A4C0-5FBF5D2DE381}" srcOrd="1" destOrd="0" presId="urn:microsoft.com/office/officeart/2005/8/layout/hierarchy1"/>
    <dgm:cxn modelId="{A8595042-2AD4-4FD1-B2D3-37659E12E667}" type="presParOf" srcId="{00E06F47-A666-491B-A4C0-5FBF5D2DE381}" destId="{20E082A2-4AFA-4430-B104-678A8F79B73D}" srcOrd="0" destOrd="0" presId="urn:microsoft.com/office/officeart/2005/8/layout/hierarchy1"/>
    <dgm:cxn modelId="{B640F26A-D658-4E6F-8CE6-BD49DB2B23C2}" type="presParOf" srcId="{20E082A2-4AFA-4430-B104-678A8F79B73D}" destId="{A13C8E36-7FC3-458E-82CA-FE9B66018354}" srcOrd="0" destOrd="0" presId="urn:microsoft.com/office/officeart/2005/8/layout/hierarchy1"/>
    <dgm:cxn modelId="{7C6784C2-7B54-405A-AB54-BF3C67D9745F}" type="presParOf" srcId="{20E082A2-4AFA-4430-B104-678A8F79B73D}" destId="{D7082C28-A3A3-4075-8E5A-18B9E25A555C}" srcOrd="1" destOrd="0" presId="urn:microsoft.com/office/officeart/2005/8/layout/hierarchy1"/>
    <dgm:cxn modelId="{C8B9BE01-598D-4BA1-9E7C-7F0AFF84CC94}" type="presParOf" srcId="{00E06F47-A666-491B-A4C0-5FBF5D2DE381}" destId="{5AB5C607-C6CC-461A-93FA-FE6BBB8B975E}" srcOrd="1" destOrd="0" presId="urn:microsoft.com/office/officeart/2005/8/layout/hierarchy1"/>
    <dgm:cxn modelId="{71282E3F-706C-49E9-A0C3-672F77009370}" type="presParOf" srcId="{1D9F89CD-C493-4512-9651-DF5138D1461F}" destId="{433AF077-354B-42D8-9FE6-2D3B4E16E0FC}" srcOrd="2" destOrd="0" presId="urn:microsoft.com/office/officeart/2005/8/layout/hierarchy1"/>
    <dgm:cxn modelId="{DE6744B1-5C0C-4CF7-B6F1-4321F45D73EB}" type="presParOf" srcId="{1D9F89CD-C493-4512-9651-DF5138D1461F}" destId="{8A85C35E-E99B-402E-9BFB-AD290342C909}" srcOrd="3" destOrd="0" presId="urn:microsoft.com/office/officeart/2005/8/layout/hierarchy1"/>
    <dgm:cxn modelId="{B893BB50-DBD2-460B-8B7C-79DA9E2CBB39}" type="presParOf" srcId="{8A85C35E-E99B-402E-9BFB-AD290342C909}" destId="{2C1ADC06-DC03-4A03-B899-58083C74B4B7}" srcOrd="0" destOrd="0" presId="urn:microsoft.com/office/officeart/2005/8/layout/hierarchy1"/>
    <dgm:cxn modelId="{BB4E65D7-BE46-4239-8575-76D82DE4ED3A}" type="presParOf" srcId="{2C1ADC06-DC03-4A03-B899-58083C74B4B7}" destId="{C5574F18-898F-483D-9F1E-0528B1AE3C84}" srcOrd="0" destOrd="0" presId="urn:microsoft.com/office/officeart/2005/8/layout/hierarchy1"/>
    <dgm:cxn modelId="{A19A3785-05D6-4458-8EF2-A8A698A59861}" type="presParOf" srcId="{2C1ADC06-DC03-4A03-B899-58083C74B4B7}" destId="{28E4F2FE-95D7-474E-98C7-9F56F35FAA0F}" srcOrd="1" destOrd="0" presId="urn:microsoft.com/office/officeart/2005/8/layout/hierarchy1"/>
    <dgm:cxn modelId="{BE519345-A8EE-426C-B4C9-59538A529FC2}" type="presParOf" srcId="{8A85C35E-E99B-402E-9BFB-AD290342C909}" destId="{B43481DA-8E08-49B5-A431-C7904552DBB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EB23AD-6F27-4655-BEFF-C5D02E845F0F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vi-VN"/>
        </a:p>
      </dgm:t>
    </dgm:pt>
    <dgm:pt modelId="{F702CDE7-948D-48E3-944C-E8E80BDD6261}">
      <dgm:prSet phldrT="[Text]" custT="1"/>
      <dgm:spPr/>
      <dgm:t>
        <a:bodyPr/>
        <a:lstStyle/>
        <a:p>
          <a:r>
            <a:rPr lang="en-US" sz="3200" b="1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Hệ</a:t>
          </a:r>
          <a:r>
            <a: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thống</a:t>
          </a:r>
          <a:r>
            <a: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bình</a:t>
          </a:r>
          <a:r>
            <a: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chứa</a:t>
          </a:r>
          <a:r>
            <a: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SX</a:t>
          </a:r>
          <a:endParaRPr lang="vi-VN" sz="3200" b="1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8D835B-7AEF-4D27-8B43-E8F0F7712F7F}" type="parTrans" cxnId="{184A9551-96DD-4477-8177-6B5C42B7DF98}">
      <dgm:prSet/>
      <dgm:spPr/>
      <dgm:t>
        <a:bodyPr/>
        <a:lstStyle/>
        <a:p>
          <a:endParaRPr lang="vi-VN"/>
        </a:p>
      </dgm:t>
    </dgm:pt>
    <dgm:pt modelId="{6AF52290-26E0-4D57-A741-C0F0F8A3EA11}" type="sibTrans" cxnId="{184A9551-96DD-4477-8177-6B5C42B7DF98}">
      <dgm:prSet/>
      <dgm:spPr/>
      <dgm:t>
        <a:bodyPr/>
        <a:lstStyle/>
        <a:p>
          <a:endParaRPr lang="vi-VN"/>
        </a:p>
      </dgm:t>
    </dgm:pt>
    <dgm:pt modelId="{624DE90D-D08D-4B55-A22A-A4E134B7C72D}">
      <dgm:prSet phldrT="[Text]" custT="1"/>
      <dgm:spPr/>
      <dgm:t>
        <a:bodyPr/>
        <a:lstStyle/>
        <a:p>
          <a:r>
            <a:rPr lang="en-US" sz="3200" b="1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Kết</a:t>
          </a:r>
          <a:r>
            <a: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cấu</a:t>
          </a:r>
          <a:r>
            <a: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hạ</a:t>
          </a:r>
          <a:r>
            <a: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tầng</a:t>
          </a:r>
          <a:r>
            <a: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SX</a:t>
          </a:r>
          <a:endParaRPr lang="vi-VN" sz="3200" b="1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4DAA4C-686E-433D-BF4E-B06C0CBF8788}" type="parTrans" cxnId="{A811C2FF-FBAD-48E8-83D9-B8B272B15498}">
      <dgm:prSet/>
      <dgm:spPr/>
      <dgm:t>
        <a:bodyPr/>
        <a:lstStyle/>
        <a:p>
          <a:endParaRPr lang="vi-VN"/>
        </a:p>
      </dgm:t>
    </dgm:pt>
    <dgm:pt modelId="{1969C9D4-8530-4DD4-8046-AD8A2525A5B5}" type="sibTrans" cxnId="{A811C2FF-FBAD-48E8-83D9-B8B272B15498}">
      <dgm:prSet/>
      <dgm:spPr/>
      <dgm:t>
        <a:bodyPr/>
        <a:lstStyle/>
        <a:p>
          <a:endParaRPr lang="vi-VN"/>
        </a:p>
      </dgm:t>
    </dgm:pt>
    <dgm:pt modelId="{B0F8A973-DEC6-46B3-9912-7DF51DDD9B37}">
      <dgm:prSet phldrT="[Text]" custT="1"/>
      <dgm:spPr/>
      <dgm:t>
        <a:bodyPr/>
        <a:lstStyle/>
        <a:p>
          <a:r>
            <a:rPr lang="en-US" sz="3200" b="1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Công</a:t>
          </a:r>
          <a:r>
            <a: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cụ</a:t>
          </a:r>
          <a:r>
            <a: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LĐ hay </a:t>
          </a:r>
          <a:r>
            <a:rPr lang="en-US" sz="3200" b="1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công</a:t>
          </a:r>
          <a:r>
            <a: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cụ</a:t>
          </a:r>
          <a:r>
            <a: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SX</a:t>
          </a:r>
          <a:endParaRPr lang="vi-VN" sz="3200" b="1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6BD9F85-0379-4E5F-8271-D4E0860D5782}" type="sibTrans" cxnId="{8F3DA7AF-FDE2-4062-AA10-5C05AAF031AD}">
      <dgm:prSet/>
      <dgm:spPr/>
      <dgm:t>
        <a:bodyPr/>
        <a:lstStyle/>
        <a:p>
          <a:endParaRPr lang="vi-VN"/>
        </a:p>
      </dgm:t>
    </dgm:pt>
    <dgm:pt modelId="{84711AE0-DD77-4979-9BFB-9AFB33BD6C96}" type="parTrans" cxnId="{8F3DA7AF-FDE2-4062-AA10-5C05AAF031AD}">
      <dgm:prSet/>
      <dgm:spPr/>
      <dgm:t>
        <a:bodyPr/>
        <a:lstStyle/>
        <a:p>
          <a:endParaRPr lang="vi-VN"/>
        </a:p>
      </dgm:t>
    </dgm:pt>
    <dgm:pt modelId="{0571BC0B-33A9-4409-BA65-906654797D5C}" type="pres">
      <dgm:prSet presAssocID="{6EEB23AD-6F27-4655-BEFF-C5D02E845F0F}" presName="linear" presStyleCnt="0">
        <dgm:presLayoutVars>
          <dgm:dir/>
          <dgm:animLvl val="lvl"/>
          <dgm:resizeHandles val="exact"/>
        </dgm:presLayoutVars>
      </dgm:prSet>
      <dgm:spPr/>
    </dgm:pt>
    <dgm:pt modelId="{D193202F-610D-40B3-BE90-E7607F4EBDB0}" type="pres">
      <dgm:prSet presAssocID="{B0F8A973-DEC6-46B3-9912-7DF51DDD9B37}" presName="parentLin" presStyleCnt="0"/>
      <dgm:spPr/>
    </dgm:pt>
    <dgm:pt modelId="{02A1BC3D-6AC1-4CCE-A6F9-60EC935B3552}" type="pres">
      <dgm:prSet presAssocID="{B0F8A973-DEC6-46B3-9912-7DF51DDD9B37}" presName="parentLeftMargin" presStyleLbl="node1" presStyleIdx="0" presStyleCnt="3"/>
      <dgm:spPr/>
    </dgm:pt>
    <dgm:pt modelId="{452381FB-BF40-4C1C-975B-421744877C29}" type="pres">
      <dgm:prSet presAssocID="{B0F8A973-DEC6-46B3-9912-7DF51DDD9B3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2E14B1A-BFC1-4E7C-B10E-D17320EB9805}" type="pres">
      <dgm:prSet presAssocID="{B0F8A973-DEC6-46B3-9912-7DF51DDD9B37}" presName="negativeSpace" presStyleCnt="0"/>
      <dgm:spPr/>
    </dgm:pt>
    <dgm:pt modelId="{7D29BC24-F84D-4E1A-A52D-2436393D4817}" type="pres">
      <dgm:prSet presAssocID="{B0F8A973-DEC6-46B3-9912-7DF51DDD9B37}" presName="childText" presStyleLbl="conFgAcc1" presStyleIdx="0" presStyleCnt="3">
        <dgm:presLayoutVars>
          <dgm:bulletEnabled val="1"/>
        </dgm:presLayoutVars>
      </dgm:prSet>
      <dgm:spPr/>
    </dgm:pt>
    <dgm:pt modelId="{A5183994-B610-4532-83C5-4E62018E5CC7}" type="pres">
      <dgm:prSet presAssocID="{96BD9F85-0379-4E5F-8271-D4E0860D5782}" presName="spaceBetweenRectangles" presStyleCnt="0"/>
      <dgm:spPr/>
    </dgm:pt>
    <dgm:pt modelId="{3B527E46-93F9-460D-8813-22888E2FF7FD}" type="pres">
      <dgm:prSet presAssocID="{F702CDE7-948D-48E3-944C-E8E80BDD6261}" presName="parentLin" presStyleCnt="0"/>
      <dgm:spPr/>
    </dgm:pt>
    <dgm:pt modelId="{03FA10E5-0192-4A64-B67F-C193D728C0D6}" type="pres">
      <dgm:prSet presAssocID="{F702CDE7-948D-48E3-944C-E8E80BDD6261}" presName="parentLeftMargin" presStyleLbl="node1" presStyleIdx="0" presStyleCnt="3"/>
      <dgm:spPr/>
    </dgm:pt>
    <dgm:pt modelId="{B97BB774-65D0-48BE-A5F8-581DEF5F2915}" type="pres">
      <dgm:prSet presAssocID="{F702CDE7-948D-48E3-944C-E8E80BDD626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A9983C3-F598-4D6F-9D4D-56D5BC00F6F2}" type="pres">
      <dgm:prSet presAssocID="{F702CDE7-948D-48E3-944C-E8E80BDD6261}" presName="negativeSpace" presStyleCnt="0"/>
      <dgm:spPr/>
    </dgm:pt>
    <dgm:pt modelId="{99C2DD19-F970-49C6-A4DB-10685EF8E811}" type="pres">
      <dgm:prSet presAssocID="{F702CDE7-948D-48E3-944C-E8E80BDD6261}" presName="childText" presStyleLbl="conFgAcc1" presStyleIdx="1" presStyleCnt="3">
        <dgm:presLayoutVars>
          <dgm:bulletEnabled val="1"/>
        </dgm:presLayoutVars>
      </dgm:prSet>
      <dgm:spPr/>
    </dgm:pt>
    <dgm:pt modelId="{483630A9-6284-4B6E-930C-AB58EE7CBB10}" type="pres">
      <dgm:prSet presAssocID="{6AF52290-26E0-4D57-A741-C0F0F8A3EA11}" presName="spaceBetweenRectangles" presStyleCnt="0"/>
      <dgm:spPr/>
    </dgm:pt>
    <dgm:pt modelId="{707192ED-AE77-499C-942D-430AFE552DE5}" type="pres">
      <dgm:prSet presAssocID="{624DE90D-D08D-4B55-A22A-A4E134B7C72D}" presName="parentLin" presStyleCnt="0"/>
      <dgm:spPr/>
    </dgm:pt>
    <dgm:pt modelId="{848C93B4-3578-47A3-B108-177D1D8996CE}" type="pres">
      <dgm:prSet presAssocID="{624DE90D-D08D-4B55-A22A-A4E134B7C72D}" presName="parentLeftMargin" presStyleLbl="node1" presStyleIdx="1" presStyleCnt="3"/>
      <dgm:spPr/>
    </dgm:pt>
    <dgm:pt modelId="{4B0B2718-09D8-4E38-9141-BD13BAB10929}" type="pres">
      <dgm:prSet presAssocID="{624DE90D-D08D-4B55-A22A-A4E134B7C72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0A702CF-103F-4C8D-A1E4-04B761025762}" type="pres">
      <dgm:prSet presAssocID="{624DE90D-D08D-4B55-A22A-A4E134B7C72D}" presName="negativeSpace" presStyleCnt="0"/>
      <dgm:spPr/>
    </dgm:pt>
    <dgm:pt modelId="{B32E269E-4E98-4988-8AA1-E66472E7C9BA}" type="pres">
      <dgm:prSet presAssocID="{624DE90D-D08D-4B55-A22A-A4E134B7C72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2F70A1D-71DE-4306-A319-43D47C4A211F}" type="presOf" srcId="{F702CDE7-948D-48E3-944C-E8E80BDD6261}" destId="{B97BB774-65D0-48BE-A5F8-581DEF5F2915}" srcOrd="1" destOrd="0" presId="urn:microsoft.com/office/officeart/2005/8/layout/list1"/>
    <dgm:cxn modelId="{64601C25-AD07-41A7-AC7B-F159B47F33A0}" type="presOf" srcId="{F702CDE7-948D-48E3-944C-E8E80BDD6261}" destId="{03FA10E5-0192-4A64-B67F-C193D728C0D6}" srcOrd="0" destOrd="0" presId="urn:microsoft.com/office/officeart/2005/8/layout/list1"/>
    <dgm:cxn modelId="{18CD8925-2681-42D4-9213-134770C4981F}" type="presOf" srcId="{B0F8A973-DEC6-46B3-9912-7DF51DDD9B37}" destId="{452381FB-BF40-4C1C-975B-421744877C29}" srcOrd="1" destOrd="0" presId="urn:microsoft.com/office/officeart/2005/8/layout/list1"/>
    <dgm:cxn modelId="{4D3CC44D-5D97-4CF5-B15B-944ACEFB5EF4}" type="presOf" srcId="{624DE90D-D08D-4B55-A22A-A4E134B7C72D}" destId="{848C93B4-3578-47A3-B108-177D1D8996CE}" srcOrd="0" destOrd="0" presId="urn:microsoft.com/office/officeart/2005/8/layout/list1"/>
    <dgm:cxn modelId="{184A9551-96DD-4477-8177-6B5C42B7DF98}" srcId="{6EEB23AD-6F27-4655-BEFF-C5D02E845F0F}" destId="{F702CDE7-948D-48E3-944C-E8E80BDD6261}" srcOrd="1" destOrd="0" parTransId="{3F8D835B-7AEF-4D27-8B43-E8F0F7712F7F}" sibTransId="{6AF52290-26E0-4D57-A741-C0F0F8A3EA11}"/>
    <dgm:cxn modelId="{6CD6D974-657B-4F85-9DF1-8FC167585E5F}" type="presOf" srcId="{624DE90D-D08D-4B55-A22A-A4E134B7C72D}" destId="{4B0B2718-09D8-4E38-9141-BD13BAB10929}" srcOrd="1" destOrd="0" presId="urn:microsoft.com/office/officeart/2005/8/layout/list1"/>
    <dgm:cxn modelId="{EB857C76-782F-46C1-9577-D9CA46C92D4B}" type="presOf" srcId="{6EEB23AD-6F27-4655-BEFF-C5D02E845F0F}" destId="{0571BC0B-33A9-4409-BA65-906654797D5C}" srcOrd="0" destOrd="0" presId="urn:microsoft.com/office/officeart/2005/8/layout/list1"/>
    <dgm:cxn modelId="{8F3DA7AF-FDE2-4062-AA10-5C05AAF031AD}" srcId="{6EEB23AD-6F27-4655-BEFF-C5D02E845F0F}" destId="{B0F8A973-DEC6-46B3-9912-7DF51DDD9B37}" srcOrd="0" destOrd="0" parTransId="{84711AE0-DD77-4979-9BFB-9AFB33BD6C96}" sibTransId="{96BD9F85-0379-4E5F-8271-D4E0860D5782}"/>
    <dgm:cxn modelId="{BBC5D6BD-CA5C-4D2B-8181-6A0E0CFFF4A6}" type="presOf" srcId="{B0F8A973-DEC6-46B3-9912-7DF51DDD9B37}" destId="{02A1BC3D-6AC1-4CCE-A6F9-60EC935B3552}" srcOrd="0" destOrd="0" presId="urn:microsoft.com/office/officeart/2005/8/layout/list1"/>
    <dgm:cxn modelId="{A811C2FF-FBAD-48E8-83D9-B8B272B15498}" srcId="{6EEB23AD-6F27-4655-BEFF-C5D02E845F0F}" destId="{624DE90D-D08D-4B55-A22A-A4E134B7C72D}" srcOrd="2" destOrd="0" parTransId="{C34DAA4C-686E-433D-BF4E-B06C0CBF8788}" sibTransId="{1969C9D4-8530-4DD4-8046-AD8A2525A5B5}"/>
    <dgm:cxn modelId="{2663C202-EC0C-4BB4-ADE6-BB84EC153E82}" type="presParOf" srcId="{0571BC0B-33A9-4409-BA65-906654797D5C}" destId="{D193202F-610D-40B3-BE90-E7607F4EBDB0}" srcOrd="0" destOrd="0" presId="urn:microsoft.com/office/officeart/2005/8/layout/list1"/>
    <dgm:cxn modelId="{0FD42733-F61E-448B-90CC-A681BC091845}" type="presParOf" srcId="{D193202F-610D-40B3-BE90-E7607F4EBDB0}" destId="{02A1BC3D-6AC1-4CCE-A6F9-60EC935B3552}" srcOrd="0" destOrd="0" presId="urn:microsoft.com/office/officeart/2005/8/layout/list1"/>
    <dgm:cxn modelId="{9090462C-84EF-4110-B4A3-B3C3593C3858}" type="presParOf" srcId="{D193202F-610D-40B3-BE90-E7607F4EBDB0}" destId="{452381FB-BF40-4C1C-975B-421744877C29}" srcOrd="1" destOrd="0" presId="urn:microsoft.com/office/officeart/2005/8/layout/list1"/>
    <dgm:cxn modelId="{182490A7-B793-43DE-8C3E-ECA2C021D51B}" type="presParOf" srcId="{0571BC0B-33A9-4409-BA65-906654797D5C}" destId="{B2E14B1A-BFC1-4E7C-B10E-D17320EB9805}" srcOrd="1" destOrd="0" presId="urn:microsoft.com/office/officeart/2005/8/layout/list1"/>
    <dgm:cxn modelId="{0FB90E51-B04F-4A3C-AE3E-77896658CAED}" type="presParOf" srcId="{0571BC0B-33A9-4409-BA65-906654797D5C}" destId="{7D29BC24-F84D-4E1A-A52D-2436393D4817}" srcOrd="2" destOrd="0" presId="urn:microsoft.com/office/officeart/2005/8/layout/list1"/>
    <dgm:cxn modelId="{38CCB205-38AD-4EAD-BCB3-50E96EBC089C}" type="presParOf" srcId="{0571BC0B-33A9-4409-BA65-906654797D5C}" destId="{A5183994-B610-4532-83C5-4E62018E5CC7}" srcOrd="3" destOrd="0" presId="urn:microsoft.com/office/officeart/2005/8/layout/list1"/>
    <dgm:cxn modelId="{1A58D925-E0DF-43F2-9892-D89C6A21F552}" type="presParOf" srcId="{0571BC0B-33A9-4409-BA65-906654797D5C}" destId="{3B527E46-93F9-460D-8813-22888E2FF7FD}" srcOrd="4" destOrd="0" presId="urn:microsoft.com/office/officeart/2005/8/layout/list1"/>
    <dgm:cxn modelId="{063B89FC-9ADB-4FA2-899F-485E50710A66}" type="presParOf" srcId="{3B527E46-93F9-460D-8813-22888E2FF7FD}" destId="{03FA10E5-0192-4A64-B67F-C193D728C0D6}" srcOrd="0" destOrd="0" presId="urn:microsoft.com/office/officeart/2005/8/layout/list1"/>
    <dgm:cxn modelId="{21CF9FA0-E0FA-442C-8F64-E37B0149B3A0}" type="presParOf" srcId="{3B527E46-93F9-460D-8813-22888E2FF7FD}" destId="{B97BB774-65D0-48BE-A5F8-581DEF5F2915}" srcOrd="1" destOrd="0" presId="urn:microsoft.com/office/officeart/2005/8/layout/list1"/>
    <dgm:cxn modelId="{9FD45460-56AC-4909-994F-B33BE227B74E}" type="presParOf" srcId="{0571BC0B-33A9-4409-BA65-906654797D5C}" destId="{0A9983C3-F598-4D6F-9D4D-56D5BC00F6F2}" srcOrd="5" destOrd="0" presId="urn:microsoft.com/office/officeart/2005/8/layout/list1"/>
    <dgm:cxn modelId="{E533946B-A041-40C0-9FA8-067AB2FD64CE}" type="presParOf" srcId="{0571BC0B-33A9-4409-BA65-906654797D5C}" destId="{99C2DD19-F970-49C6-A4DB-10685EF8E811}" srcOrd="6" destOrd="0" presId="urn:microsoft.com/office/officeart/2005/8/layout/list1"/>
    <dgm:cxn modelId="{710440F0-D418-4FFC-8447-301B8619A52F}" type="presParOf" srcId="{0571BC0B-33A9-4409-BA65-906654797D5C}" destId="{483630A9-6284-4B6E-930C-AB58EE7CBB10}" srcOrd="7" destOrd="0" presId="urn:microsoft.com/office/officeart/2005/8/layout/list1"/>
    <dgm:cxn modelId="{61366BF8-6798-471A-B08C-326F99B3300C}" type="presParOf" srcId="{0571BC0B-33A9-4409-BA65-906654797D5C}" destId="{707192ED-AE77-499C-942D-430AFE552DE5}" srcOrd="8" destOrd="0" presId="urn:microsoft.com/office/officeart/2005/8/layout/list1"/>
    <dgm:cxn modelId="{F585F0F9-7D79-4A5D-A523-8F4DE8A9E7F1}" type="presParOf" srcId="{707192ED-AE77-499C-942D-430AFE552DE5}" destId="{848C93B4-3578-47A3-B108-177D1D8996CE}" srcOrd="0" destOrd="0" presId="urn:microsoft.com/office/officeart/2005/8/layout/list1"/>
    <dgm:cxn modelId="{2616BCD4-82E2-420B-B12D-C5D2A8DBF4F3}" type="presParOf" srcId="{707192ED-AE77-499C-942D-430AFE552DE5}" destId="{4B0B2718-09D8-4E38-9141-BD13BAB10929}" srcOrd="1" destOrd="0" presId="urn:microsoft.com/office/officeart/2005/8/layout/list1"/>
    <dgm:cxn modelId="{69D71C7C-D230-4E00-AAD6-A3EA30CFFCD3}" type="presParOf" srcId="{0571BC0B-33A9-4409-BA65-906654797D5C}" destId="{60A702CF-103F-4C8D-A1E4-04B761025762}" srcOrd="9" destOrd="0" presId="urn:microsoft.com/office/officeart/2005/8/layout/list1"/>
    <dgm:cxn modelId="{F8CA25DC-2658-4994-84E0-42F341790A4E}" type="presParOf" srcId="{0571BC0B-33A9-4409-BA65-906654797D5C}" destId="{B32E269E-4E98-4988-8AA1-E66472E7C9B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A8118E-2015-4777-B4AE-68E6B5E69DB7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24A3DA-597C-46A1-819B-19D60D2A66A2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b="1" dirty="0">
              <a:latin typeface="Times New Roman" pitchFamily="18" charset="0"/>
              <a:cs typeface="Times New Roman" pitchFamily="18" charset="0"/>
            </a:rPr>
            <a:t>ĐỐI VỚI XÃ HỘI</a:t>
          </a:r>
        </a:p>
      </dgm:t>
    </dgm:pt>
    <dgm:pt modelId="{DB9ACD5F-11DF-4085-8C76-B9382F189A19}" type="parTrans" cxnId="{784D6FE5-6DE6-40E1-A6EB-36755F79653D}">
      <dgm:prSet/>
      <dgm:spPr/>
      <dgm:t>
        <a:bodyPr/>
        <a:lstStyle/>
        <a:p>
          <a:endParaRPr lang="en-US"/>
        </a:p>
      </dgm:t>
    </dgm:pt>
    <dgm:pt modelId="{56D94094-9C53-4EA3-904B-2FE4D23F16C6}" type="sibTrans" cxnId="{784D6FE5-6DE6-40E1-A6EB-36755F79653D}">
      <dgm:prSet/>
      <dgm:spPr/>
      <dgm:t>
        <a:bodyPr/>
        <a:lstStyle/>
        <a:p>
          <a:endParaRPr lang="en-US"/>
        </a:p>
      </dgm:t>
    </dgm:pt>
    <dgm:pt modelId="{B3505E85-D4C7-4134-A062-4F4A4C3B6771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Tăng</a:t>
          </a:r>
          <a:r>
            <a: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thu</a:t>
          </a:r>
          <a:r>
            <a: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nhập</a:t>
          </a:r>
          <a:r>
            <a: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quốc</a:t>
          </a:r>
          <a:r>
            <a: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dân</a:t>
          </a:r>
          <a:r>
            <a: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…</a:t>
          </a:r>
        </a:p>
      </dgm:t>
    </dgm:pt>
    <dgm:pt modelId="{0060CD0C-4216-4820-827F-1BCBB7005D0D}" type="parTrans" cxnId="{E0120A0F-8123-43B0-8700-50DC17A6B44A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FDC373C4-27F8-4F79-9C2D-A791034FC73A}" type="sibTrans" cxnId="{E0120A0F-8123-43B0-8700-50DC17A6B44A}">
      <dgm:prSet/>
      <dgm:spPr/>
      <dgm:t>
        <a:bodyPr/>
        <a:lstStyle/>
        <a:p>
          <a:endParaRPr lang="en-US"/>
        </a:p>
      </dgm:t>
    </dgm:pt>
    <dgm:pt modelId="{5FF3D5EE-4B2E-4A80-8DBC-7C2F90E40080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Khắc</a:t>
          </a:r>
          <a:r>
            <a: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phục</a:t>
          </a:r>
          <a:r>
            <a: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tụt</a:t>
          </a:r>
          <a:r>
            <a: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hậu</a:t>
          </a:r>
          <a:r>
            <a: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KT</a:t>
          </a:r>
        </a:p>
      </dgm:t>
    </dgm:pt>
    <dgm:pt modelId="{7EB9A504-B6E4-4E61-B2E3-B87946279F6F}" type="parTrans" cxnId="{5489F8BC-45C5-445B-8A1A-59F4C75FAE5E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8D918D8F-50F1-48C2-B822-84AED4DDFBBF}" type="sibTrans" cxnId="{5489F8BC-45C5-445B-8A1A-59F4C75FAE5E}">
      <dgm:prSet/>
      <dgm:spPr/>
      <dgm:t>
        <a:bodyPr/>
        <a:lstStyle/>
        <a:p>
          <a:endParaRPr lang="en-US"/>
        </a:p>
      </dgm:t>
    </dgm:pt>
    <dgm:pt modelId="{183C3C1C-E105-4414-AA24-D5B3A4D1EA3F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Củng</a:t>
          </a:r>
          <a:r>
            <a: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cố</a:t>
          </a:r>
          <a:r>
            <a: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an </a:t>
          </a:r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ninh</a:t>
          </a:r>
          <a:r>
            <a: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quốc</a:t>
          </a:r>
          <a:r>
            <a: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phòng</a:t>
          </a:r>
          <a:endParaRPr lang="en-US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596567-8F74-43A7-8D08-E6FE4591BAC4}" type="parTrans" cxnId="{95DF73AA-6C7D-457B-A316-69A043865338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7BF1589C-2892-4F03-BFAA-CF386B8CAA05}" type="sibTrans" cxnId="{95DF73AA-6C7D-457B-A316-69A043865338}">
      <dgm:prSet/>
      <dgm:spPr/>
      <dgm:t>
        <a:bodyPr/>
        <a:lstStyle/>
        <a:p>
          <a:endParaRPr lang="en-US"/>
        </a:p>
      </dgm:t>
    </dgm:pt>
    <dgm:pt modelId="{9AD4C4A8-24F2-47D8-B16A-9799928B0E00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Phát</a:t>
          </a:r>
          <a:r>
            <a: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triển</a:t>
          </a:r>
          <a:r>
            <a: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văn</a:t>
          </a:r>
          <a:r>
            <a: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hóa</a:t>
          </a:r>
          <a:r>
            <a: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giáo</a:t>
          </a:r>
          <a:r>
            <a: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dục</a:t>
          </a:r>
          <a:r>
            <a: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y </a:t>
          </a:r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tế</a:t>
          </a:r>
          <a:r>
            <a: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0BB0E65F-222E-44FD-981E-A7A1E0FB8382}" type="parTrans" cxnId="{673533BC-6058-48B1-B7E1-55B7E2038F92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E70F36EB-D285-4ACE-97CB-4847D3ED95E6}" type="sibTrans" cxnId="{673533BC-6058-48B1-B7E1-55B7E2038F92}">
      <dgm:prSet/>
      <dgm:spPr/>
      <dgm:t>
        <a:bodyPr/>
        <a:lstStyle/>
        <a:p>
          <a:endParaRPr lang="en-US"/>
        </a:p>
      </dgm:t>
    </dgm:pt>
    <dgm:pt modelId="{0BD093BB-FBEF-45AD-A476-5A9C9C85E4A9}">
      <dgm:prSet phldrT="[Text]" phldr="1"/>
      <dgm:spPr/>
      <dgm:t>
        <a:bodyPr/>
        <a:lstStyle/>
        <a:p>
          <a:endParaRPr lang="en-US" dirty="0"/>
        </a:p>
      </dgm:t>
    </dgm:pt>
    <dgm:pt modelId="{ED80143C-34AD-40D2-9483-EE5DB037B5ED}" type="parTrans" cxnId="{EB739620-F578-488E-9F90-182153D8C61E}">
      <dgm:prSet/>
      <dgm:spPr/>
      <dgm:t>
        <a:bodyPr/>
        <a:lstStyle/>
        <a:p>
          <a:endParaRPr lang="en-US"/>
        </a:p>
      </dgm:t>
    </dgm:pt>
    <dgm:pt modelId="{F304F12C-26C7-4CC3-93A5-D2BF4C6CD13E}" type="sibTrans" cxnId="{EB739620-F578-488E-9F90-182153D8C61E}">
      <dgm:prSet/>
      <dgm:spPr/>
      <dgm:t>
        <a:bodyPr/>
        <a:lstStyle/>
        <a:p>
          <a:endParaRPr lang="en-US"/>
        </a:p>
      </dgm:t>
    </dgm:pt>
    <dgm:pt modelId="{745FC0CA-CCC8-41CD-A23C-E4A2BFB5185D}">
      <dgm:prSet phldrT="[Text]"/>
      <dgm:spPr/>
      <dgm:t>
        <a:bodyPr/>
        <a:lstStyle/>
        <a:p>
          <a:endParaRPr lang="en-US" dirty="0"/>
        </a:p>
      </dgm:t>
    </dgm:pt>
    <dgm:pt modelId="{63BE5170-60EC-4801-9FA2-F6FBE24E97EB}" type="parTrans" cxnId="{CE12BEBC-E4DE-4CD9-8CFF-EF10404BF747}">
      <dgm:prSet/>
      <dgm:spPr/>
      <dgm:t>
        <a:bodyPr/>
        <a:lstStyle/>
        <a:p>
          <a:endParaRPr lang="en-US"/>
        </a:p>
      </dgm:t>
    </dgm:pt>
    <dgm:pt modelId="{2996578D-A5E8-4FB1-9AF0-1FE684AD9E5F}" type="sibTrans" cxnId="{CE12BEBC-E4DE-4CD9-8CFF-EF10404BF747}">
      <dgm:prSet/>
      <dgm:spPr/>
      <dgm:t>
        <a:bodyPr/>
        <a:lstStyle/>
        <a:p>
          <a:endParaRPr lang="en-US"/>
        </a:p>
      </dgm:t>
    </dgm:pt>
    <dgm:pt modelId="{38534E36-588E-4077-9914-6A28ED3D77A6}">
      <dgm:prSet phldrT="[Text]" phldr="1"/>
      <dgm:spPr/>
      <dgm:t>
        <a:bodyPr/>
        <a:lstStyle/>
        <a:p>
          <a:endParaRPr lang="en-US" dirty="0"/>
        </a:p>
      </dgm:t>
    </dgm:pt>
    <dgm:pt modelId="{5F5DB053-ACF4-4688-B7B3-F8C8A1AF7283}" type="parTrans" cxnId="{C214B64D-D734-4DBC-932C-76126A631A53}">
      <dgm:prSet/>
      <dgm:spPr/>
      <dgm:t>
        <a:bodyPr/>
        <a:lstStyle/>
        <a:p>
          <a:endParaRPr lang="en-US"/>
        </a:p>
      </dgm:t>
    </dgm:pt>
    <dgm:pt modelId="{CBE7782D-48F5-4D73-97A8-8D32DEEFCF49}" type="sibTrans" cxnId="{C214B64D-D734-4DBC-932C-76126A631A53}">
      <dgm:prSet/>
      <dgm:spPr/>
      <dgm:t>
        <a:bodyPr/>
        <a:lstStyle/>
        <a:p>
          <a:endParaRPr lang="en-US"/>
        </a:p>
      </dgm:t>
    </dgm:pt>
    <dgm:pt modelId="{56A28DD5-388E-4BC9-BC50-92FAB9222952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Giải</a:t>
          </a:r>
          <a:r>
            <a: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quyết</a:t>
          </a:r>
          <a:r>
            <a: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việc</a:t>
          </a:r>
          <a:r>
            <a: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làm</a:t>
          </a:r>
          <a:endParaRPr lang="en-US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CD189A9-2582-46D9-9BC8-11FFF80A8898}" type="parTrans" cxnId="{37362555-A435-4D8A-ACFD-5F4E2B33C2D4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5D9CB2EF-20D3-4DF5-9F2A-AF74CF258042}" type="sibTrans" cxnId="{37362555-A435-4D8A-ACFD-5F4E2B33C2D4}">
      <dgm:prSet/>
      <dgm:spPr/>
      <dgm:t>
        <a:bodyPr/>
        <a:lstStyle/>
        <a:p>
          <a:endParaRPr lang="en-US"/>
        </a:p>
      </dgm:t>
    </dgm:pt>
    <dgm:pt modelId="{73D7B39C-970C-4E40-9503-282E3FD87B9D}" type="pres">
      <dgm:prSet presAssocID="{20A8118E-2015-4777-B4AE-68E6B5E69DB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B226BCA-B6D2-454C-B8B7-6687507CDAAE}" type="pres">
      <dgm:prSet presAssocID="{1124A3DA-597C-46A1-819B-19D60D2A66A2}" presName="centerShape" presStyleLbl="node0" presStyleIdx="0" presStyleCnt="1" custScaleX="126875" custScaleY="110559" custLinFactNeighborX="30" custLinFactNeighborY="-1669"/>
      <dgm:spPr/>
    </dgm:pt>
    <dgm:pt modelId="{5DFBE754-1E8A-48E6-89BA-C5C015D7B334}" type="pres">
      <dgm:prSet presAssocID="{0060CD0C-4216-4820-827F-1BCBB7005D0D}" presName="parTrans" presStyleLbl="sibTrans2D1" presStyleIdx="0" presStyleCnt="5"/>
      <dgm:spPr/>
    </dgm:pt>
    <dgm:pt modelId="{D35E1A67-D25F-45B1-BD85-82FBB51C85AF}" type="pres">
      <dgm:prSet presAssocID="{0060CD0C-4216-4820-827F-1BCBB7005D0D}" presName="connectorText" presStyleLbl="sibTrans2D1" presStyleIdx="0" presStyleCnt="5"/>
      <dgm:spPr/>
    </dgm:pt>
    <dgm:pt modelId="{14FB8AEB-6AE6-4242-AFB4-3DFEE346B7FA}" type="pres">
      <dgm:prSet presAssocID="{B3505E85-D4C7-4134-A062-4F4A4C3B6771}" presName="node" presStyleLbl="node1" presStyleIdx="0" presStyleCnt="5" custScaleX="132175" custScaleY="103044" custRadScaleRad="101349" custRadScaleInc="-7605">
        <dgm:presLayoutVars>
          <dgm:bulletEnabled val="1"/>
        </dgm:presLayoutVars>
      </dgm:prSet>
      <dgm:spPr/>
    </dgm:pt>
    <dgm:pt modelId="{7182D7E1-89DE-4BA3-ADBE-1786863DBDB0}" type="pres">
      <dgm:prSet presAssocID="{7EB9A504-B6E4-4E61-B2E3-B87946279F6F}" presName="parTrans" presStyleLbl="sibTrans2D1" presStyleIdx="1" presStyleCnt="5"/>
      <dgm:spPr/>
    </dgm:pt>
    <dgm:pt modelId="{078B2BD0-13C3-4763-976C-AA073A718708}" type="pres">
      <dgm:prSet presAssocID="{7EB9A504-B6E4-4E61-B2E3-B87946279F6F}" presName="connectorText" presStyleLbl="sibTrans2D1" presStyleIdx="1" presStyleCnt="5"/>
      <dgm:spPr/>
    </dgm:pt>
    <dgm:pt modelId="{6751911E-8F71-4E2C-BD32-F04982F603E6}" type="pres">
      <dgm:prSet presAssocID="{5FF3D5EE-4B2E-4A80-8DBC-7C2F90E40080}" presName="node" presStyleLbl="node1" presStyleIdx="1" presStyleCnt="5" custScaleX="143579" custScaleY="129702" custRadScaleRad="115224" custRadScaleInc="5015">
        <dgm:presLayoutVars>
          <dgm:bulletEnabled val="1"/>
        </dgm:presLayoutVars>
      </dgm:prSet>
      <dgm:spPr/>
    </dgm:pt>
    <dgm:pt modelId="{67986601-CB9C-4B0B-8055-A5AFE411E395}" type="pres">
      <dgm:prSet presAssocID="{07596567-8F74-43A7-8D08-E6FE4591BAC4}" presName="parTrans" presStyleLbl="sibTrans2D1" presStyleIdx="2" presStyleCnt="5"/>
      <dgm:spPr/>
    </dgm:pt>
    <dgm:pt modelId="{C02201D5-608E-4980-8D5B-A6C6DD5B9111}" type="pres">
      <dgm:prSet presAssocID="{07596567-8F74-43A7-8D08-E6FE4591BAC4}" presName="connectorText" presStyleLbl="sibTrans2D1" presStyleIdx="2" presStyleCnt="5"/>
      <dgm:spPr/>
    </dgm:pt>
    <dgm:pt modelId="{83A83F6D-5978-49D9-AF5D-BBF73DC14FE4}" type="pres">
      <dgm:prSet presAssocID="{183C3C1C-E105-4414-AA24-D5B3A4D1EA3F}" presName="node" presStyleLbl="node1" presStyleIdx="2" presStyleCnt="5" custScaleX="136509" custScaleY="115829" custRadScaleRad="105560" custRadScaleInc="-19493">
        <dgm:presLayoutVars>
          <dgm:bulletEnabled val="1"/>
        </dgm:presLayoutVars>
      </dgm:prSet>
      <dgm:spPr/>
    </dgm:pt>
    <dgm:pt modelId="{875B1D0B-06C8-4397-8B04-AFCB48EF1DE5}" type="pres">
      <dgm:prSet presAssocID="{0BB0E65F-222E-44FD-981E-A7A1E0FB8382}" presName="parTrans" presStyleLbl="sibTrans2D1" presStyleIdx="3" presStyleCnt="5"/>
      <dgm:spPr/>
    </dgm:pt>
    <dgm:pt modelId="{92229C23-1DDB-4D6C-825B-575316BFB8D4}" type="pres">
      <dgm:prSet presAssocID="{0BB0E65F-222E-44FD-981E-A7A1E0FB8382}" presName="connectorText" presStyleLbl="sibTrans2D1" presStyleIdx="3" presStyleCnt="5"/>
      <dgm:spPr/>
    </dgm:pt>
    <dgm:pt modelId="{8EFEDB4D-AC26-40A1-A3A4-7BA4CDE5A249}" type="pres">
      <dgm:prSet presAssocID="{9AD4C4A8-24F2-47D8-B16A-9799928B0E00}" presName="node" presStyleLbl="node1" presStyleIdx="3" presStyleCnt="5" custScaleX="132559" custScaleY="121438" custRadScaleRad="107655" custRadScaleInc="30649">
        <dgm:presLayoutVars>
          <dgm:bulletEnabled val="1"/>
        </dgm:presLayoutVars>
      </dgm:prSet>
      <dgm:spPr/>
    </dgm:pt>
    <dgm:pt modelId="{D352433F-755E-42A4-97AE-3405B190B840}" type="pres">
      <dgm:prSet presAssocID="{9CD189A9-2582-46D9-9BC8-11FFF80A8898}" presName="parTrans" presStyleLbl="sibTrans2D1" presStyleIdx="4" presStyleCnt="5"/>
      <dgm:spPr/>
    </dgm:pt>
    <dgm:pt modelId="{0896E93D-5A0D-4DDD-A213-AB1893765F7B}" type="pres">
      <dgm:prSet presAssocID="{9CD189A9-2582-46D9-9BC8-11FFF80A8898}" presName="connectorText" presStyleLbl="sibTrans2D1" presStyleIdx="4" presStyleCnt="5"/>
      <dgm:spPr/>
    </dgm:pt>
    <dgm:pt modelId="{06D08631-B4A2-4D96-8C15-BD5D0202900A}" type="pres">
      <dgm:prSet presAssocID="{56A28DD5-388E-4BC9-BC50-92FAB9222952}" presName="node" presStyleLbl="node1" presStyleIdx="4" presStyleCnt="5" custScaleX="134166" custScaleY="128045" custRadScaleRad="117528" custRadScaleInc="-5921">
        <dgm:presLayoutVars>
          <dgm:bulletEnabled val="1"/>
        </dgm:presLayoutVars>
      </dgm:prSet>
      <dgm:spPr/>
    </dgm:pt>
  </dgm:ptLst>
  <dgm:cxnLst>
    <dgm:cxn modelId="{E0120A0F-8123-43B0-8700-50DC17A6B44A}" srcId="{1124A3DA-597C-46A1-819B-19D60D2A66A2}" destId="{B3505E85-D4C7-4134-A062-4F4A4C3B6771}" srcOrd="0" destOrd="0" parTransId="{0060CD0C-4216-4820-827F-1BCBB7005D0D}" sibTransId="{FDC373C4-27F8-4F79-9C2D-A791034FC73A}"/>
    <dgm:cxn modelId="{EB739620-F578-488E-9F90-182153D8C61E}" srcId="{20A8118E-2015-4777-B4AE-68E6B5E69DB7}" destId="{0BD093BB-FBEF-45AD-A476-5A9C9C85E4A9}" srcOrd="1" destOrd="0" parTransId="{ED80143C-34AD-40D2-9483-EE5DB037B5ED}" sibTransId="{F304F12C-26C7-4CC3-93A5-D2BF4C6CD13E}"/>
    <dgm:cxn modelId="{82AD193A-2B8A-4D30-810F-4B7C1A2786D2}" type="presOf" srcId="{0BB0E65F-222E-44FD-981E-A7A1E0FB8382}" destId="{875B1D0B-06C8-4397-8B04-AFCB48EF1DE5}" srcOrd="0" destOrd="0" presId="urn:microsoft.com/office/officeart/2005/8/layout/radial5"/>
    <dgm:cxn modelId="{51DE0964-F3BD-4178-AB8C-C69186AD007A}" type="presOf" srcId="{7EB9A504-B6E4-4E61-B2E3-B87946279F6F}" destId="{078B2BD0-13C3-4763-976C-AA073A718708}" srcOrd="1" destOrd="0" presId="urn:microsoft.com/office/officeart/2005/8/layout/radial5"/>
    <dgm:cxn modelId="{F1072B68-23BB-47EE-9ACB-DD3E130C5D2B}" type="presOf" srcId="{9CD189A9-2582-46D9-9BC8-11FFF80A8898}" destId="{0896E93D-5A0D-4DDD-A213-AB1893765F7B}" srcOrd="1" destOrd="0" presId="urn:microsoft.com/office/officeart/2005/8/layout/radial5"/>
    <dgm:cxn modelId="{4DA98569-A668-45C2-B7A8-96C106746EAC}" type="presOf" srcId="{7EB9A504-B6E4-4E61-B2E3-B87946279F6F}" destId="{7182D7E1-89DE-4BA3-ADBE-1786863DBDB0}" srcOrd="0" destOrd="0" presId="urn:microsoft.com/office/officeart/2005/8/layout/radial5"/>
    <dgm:cxn modelId="{7B8FFC6A-F2BC-45FC-A0A3-7A0D81C6C69B}" type="presOf" srcId="{07596567-8F74-43A7-8D08-E6FE4591BAC4}" destId="{C02201D5-608E-4980-8D5B-A6C6DD5B9111}" srcOrd="1" destOrd="0" presId="urn:microsoft.com/office/officeart/2005/8/layout/radial5"/>
    <dgm:cxn modelId="{70F4F06B-3EE2-4AC1-B154-043AD71314EF}" type="presOf" srcId="{0BB0E65F-222E-44FD-981E-A7A1E0FB8382}" destId="{92229C23-1DDB-4D6C-825B-575316BFB8D4}" srcOrd="1" destOrd="0" presId="urn:microsoft.com/office/officeart/2005/8/layout/radial5"/>
    <dgm:cxn modelId="{C214B64D-D734-4DBC-932C-76126A631A53}" srcId="{20A8118E-2015-4777-B4AE-68E6B5E69DB7}" destId="{38534E36-588E-4077-9914-6A28ED3D77A6}" srcOrd="3" destOrd="0" parTransId="{5F5DB053-ACF4-4688-B7B3-F8C8A1AF7283}" sibTransId="{CBE7782D-48F5-4D73-97A8-8D32DEEFCF49}"/>
    <dgm:cxn modelId="{2E67B84E-AB9D-4F3C-B187-2E2BD0A9AB87}" type="presOf" srcId="{0060CD0C-4216-4820-827F-1BCBB7005D0D}" destId="{5DFBE754-1E8A-48E6-89BA-C5C015D7B334}" srcOrd="0" destOrd="0" presId="urn:microsoft.com/office/officeart/2005/8/layout/radial5"/>
    <dgm:cxn modelId="{99F3126F-452D-43FD-A68C-6D41432AAB30}" type="presOf" srcId="{B3505E85-D4C7-4134-A062-4F4A4C3B6771}" destId="{14FB8AEB-6AE6-4242-AFB4-3DFEE346B7FA}" srcOrd="0" destOrd="0" presId="urn:microsoft.com/office/officeart/2005/8/layout/radial5"/>
    <dgm:cxn modelId="{37362555-A435-4D8A-ACFD-5F4E2B33C2D4}" srcId="{1124A3DA-597C-46A1-819B-19D60D2A66A2}" destId="{56A28DD5-388E-4BC9-BC50-92FAB9222952}" srcOrd="4" destOrd="0" parTransId="{9CD189A9-2582-46D9-9BC8-11FFF80A8898}" sibTransId="{5D9CB2EF-20D3-4DF5-9F2A-AF74CF258042}"/>
    <dgm:cxn modelId="{1139A27A-8540-48E0-BDBC-596893991DA6}" type="presOf" srcId="{07596567-8F74-43A7-8D08-E6FE4591BAC4}" destId="{67986601-CB9C-4B0B-8055-A5AFE411E395}" srcOrd="0" destOrd="0" presId="urn:microsoft.com/office/officeart/2005/8/layout/radial5"/>
    <dgm:cxn modelId="{CDA1DA7D-B588-4D39-9279-F6DE68A22EE9}" type="presOf" srcId="{0060CD0C-4216-4820-827F-1BCBB7005D0D}" destId="{D35E1A67-D25F-45B1-BD85-82FBB51C85AF}" srcOrd="1" destOrd="0" presId="urn:microsoft.com/office/officeart/2005/8/layout/radial5"/>
    <dgm:cxn modelId="{5F660A83-6317-45B0-B5A7-95442B42E893}" type="presOf" srcId="{5FF3D5EE-4B2E-4A80-8DBC-7C2F90E40080}" destId="{6751911E-8F71-4E2C-BD32-F04982F603E6}" srcOrd="0" destOrd="0" presId="urn:microsoft.com/office/officeart/2005/8/layout/radial5"/>
    <dgm:cxn modelId="{1EE75F97-8FD6-4E13-82FA-3E07BC9F22BC}" type="presOf" srcId="{9CD189A9-2582-46D9-9BC8-11FFF80A8898}" destId="{D352433F-755E-42A4-97AE-3405B190B840}" srcOrd="0" destOrd="0" presId="urn:microsoft.com/office/officeart/2005/8/layout/radial5"/>
    <dgm:cxn modelId="{95DF73AA-6C7D-457B-A316-69A043865338}" srcId="{1124A3DA-597C-46A1-819B-19D60D2A66A2}" destId="{183C3C1C-E105-4414-AA24-D5B3A4D1EA3F}" srcOrd="2" destOrd="0" parTransId="{07596567-8F74-43A7-8D08-E6FE4591BAC4}" sibTransId="{7BF1589C-2892-4F03-BFAA-CF386B8CAA05}"/>
    <dgm:cxn modelId="{49578EB3-6873-4CD8-86FC-CFC860D8791E}" type="presOf" srcId="{9AD4C4A8-24F2-47D8-B16A-9799928B0E00}" destId="{8EFEDB4D-AC26-40A1-A3A4-7BA4CDE5A249}" srcOrd="0" destOrd="0" presId="urn:microsoft.com/office/officeart/2005/8/layout/radial5"/>
    <dgm:cxn modelId="{CE74E8B3-E8E0-427A-8C72-875DDD98D482}" type="presOf" srcId="{183C3C1C-E105-4414-AA24-D5B3A4D1EA3F}" destId="{83A83F6D-5978-49D9-AF5D-BBF73DC14FE4}" srcOrd="0" destOrd="0" presId="urn:microsoft.com/office/officeart/2005/8/layout/radial5"/>
    <dgm:cxn modelId="{673533BC-6058-48B1-B7E1-55B7E2038F92}" srcId="{1124A3DA-597C-46A1-819B-19D60D2A66A2}" destId="{9AD4C4A8-24F2-47D8-B16A-9799928B0E00}" srcOrd="3" destOrd="0" parTransId="{0BB0E65F-222E-44FD-981E-A7A1E0FB8382}" sibTransId="{E70F36EB-D285-4ACE-97CB-4847D3ED95E6}"/>
    <dgm:cxn modelId="{CE12BEBC-E4DE-4CD9-8CFF-EF10404BF747}" srcId="{20A8118E-2015-4777-B4AE-68E6B5E69DB7}" destId="{745FC0CA-CCC8-41CD-A23C-E4A2BFB5185D}" srcOrd="2" destOrd="0" parTransId="{63BE5170-60EC-4801-9FA2-F6FBE24E97EB}" sibTransId="{2996578D-A5E8-4FB1-9AF0-1FE684AD9E5F}"/>
    <dgm:cxn modelId="{5489F8BC-45C5-445B-8A1A-59F4C75FAE5E}" srcId="{1124A3DA-597C-46A1-819B-19D60D2A66A2}" destId="{5FF3D5EE-4B2E-4A80-8DBC-7C2F90E40080}" srcOrd="1" destOrd="0" parTransId="{7EB9A504-B6E4-4E61-B2E3-B87946279F6F}" sibTransId="{8D918D8F-50F1-48C2-B822-84AED4DDFBBF}"/>
    <dgm:cxn modelId="{73262AC4-3606-4CE7-A72F-AD548DA8E60C}" type="presOf" srcId="{20A8118E-2015-4777-B4AE-68E6B5E69DB7}" destId="{73D7B39C-970C-4E40-9503-282E3FD87B9D}" srcOrd="0" destOrd="0" presId="urn:microsoft.com/office/officeart/2005/8/layout/radial5"/>
    <dgm:cxn modelId="{784D6FE5-6DE6-40E1-A6EB-36755F79653D}" srcId="{20A8118E-2015-4777-B4AE-68E6B5E69DB7}" destId="{1124A3DA-597C-46A1-819B-19D60D2A66A2}" srcOrd="0" destOrd="0" parTransId="{DB9ACD5F-11DF-4085-8C76-B9382F189A19}" sibTransId="{56D94094-9C53-4EA3-904B-2FE4D23F16C6}"/>
    <dgm:cxn modelId="{34E9BEED-18C5-4787-AFD4-9BD23752F788}" type="presOf" srcId="{56A28DD5-388E-4BC9-BC50-92FAB9222952}" destId="{06D08631-B4A2-4D96-8C15-BD5D0202900A}" srcOrd="0" destOrd="0" presId="urn:microsoft.com/office/officeart/2005/8/layout/radial5"/>
    <dgm:cxn modelId="{E690B3F1-C7BF-4CF1-B4C5-AA8DCBDB49B1}" type="presOf" srcId="{1124A3DA-597C-46A1-819B-19D60D2A66A2}" destId="{7B226BCA-B6D2-454C-B8B7-6687507CDAAE}" srcOrd="0" destOrd="0" presId="urn:microsoft.com/office/officeart/2005/8/layout/radial5"/>
    <dgm:cxn modelId="{6A65836B-2818-4E2C-B816-CC4141C60FE7}" type="presParOf" srcId="{73D7B39C-970C-4E40-9503-282E3FD87B9D}" destId="{7B226BCA-B6D2-454C-B8B7-6687507CDAAE}" srcOrd="0" destOrd="0" presId="urn:microsoft.com/office/officeart/2005/8/layout/radial5"/>
    <dgm:cxn modelId="{D865FF76-90B4-4794-A3B0-8A5FA189CF6C}" type="presParOf" srcId="{73D7B39C-970C-4E40-9503-282E3FD87B9D}" destId="{5DFBE754-1E8A-48E6-89BA-C5C015D7B334}" srcOrd="1" destOrd="0" presId="urn:microsoft.com/office/officeart/2005/8/layout/radial5"/>
    <dgm:cxn modelId="{24100E6E-49B5-4408-81C5-811DD99E679C}" type="presParOf" srcId="{5DFBE754-1E8A-48E6-89BA-C5C015D7B334}" destId="{D35E1A67-D25F-45B1-BD85-82FBB51C85AF}" srcOrd="0" destOrd="0" presId="urn:microsoft.com/office/officeart/2005/8/layout/radial5"/>
    <dgm:cxn modelId="{E3ED0A68-0652-46C0-9F89-B78D97817392}" type="presParOf" srcId="{73D7B39C-970C-4E40-9503-282E3FD87B9D}" destId="{14FB8AEB-6AE6-4242-AFB4-3DFEE346B7FA}" srcOrd="2" destOrd="0" presId="urn:microsoft.com/office/officeart/2005/8/layout/radial5"/>
    <dgm:cxn modelId="{EFA39032-19E1-4AC6-8785-2CC1655603C2}" type="presParOf" srcId="{73D7B39C-970C-4E40-9503-282E3FD87B9D}" destId="{7182D7E1-89DE-4BA3-ADBE-1786863DBDB0}" srcOrd="3" destOrd="0" presId="urn:microsoft.com/office/officeart/2005/8/layout/radial5"/>
    <dgm:cxn modelId="{8AE8CC64-1D01-4BAF-BBA5-1D9E797EBDA1}" type="presParOf" srcId="{7182D7E1-89DE-4BA3-ADBE-1786863DBDB0}" destId="{078B2BD0-13C3-4763-976C-AA073A718708}" srcOrd="0" destOrd="0" presId="urn:microsoft.com/office/officeart/2005/8/layout/radial5"/>
    <dgm:cxn modelId="{1A456921-CB1A-427C-B091-28538013E5D0}" type="presParOf" srcId="{73D7B39C-970C-4E40-9503-282E3FD87B9D}" destId="{6751911E-8F71-4E2C-BD32-F04982F603E6}" srcOrd="4" destOrd="0" presId="urn:microsoft.com/office/officeart/2005/8/layout/radial5"/>
    <dgm:cxn modelId="{F0D7834E-1A56-4548-90AB-B50442FE6496}" type="presParOf" srcId="{73D7B39C-970C-4E40-9503-282E3FD87B9D}" destId="{67986601-CB9C-4B0B-8055-A5AFE411E395}" srcOrd="5" destOrd="0" presId="urn:microsoft.com/office/officeart/2005/8/layout/radial5"/>
    <dgm:cxn modelId="{A68BFA57-BAC5-46B9-8B01-7D638C0DF070}" type="presParOf" srcId="{67986601-CB9C-4B0B-8055-A5AFE411E395}" destId="{C02201D5-608E-4980-8D5B-A6C6DD5B9111}" srcOrd="0" destOrd="0" presId="urn:microsoft.com/office/officeart/2005/8/layout/radial5"/>
    <dgm:cxn modelId="{6DAD0094-3553-48CC-8DC1-E81DF59FFF24}" type="presParOf" srcId="{73D7B39C-970C-4E40-9503-282E3FD87B9D}" destId="{83A83F6D-5978-49D9-AF5D-BBF73DC14FE4}" srcOrd="6" destOrd="0" presId="urn:microsoft.com/office/officeart/2005/8/layout/radial5"/>
    <dgm:cxn modelId="{04C8CB51-5FFF-4FE9-A779-1844C559413A}" type="presParOf" srcId="{73D7B39C-970C-4E40-9503-282E3FD87B9D}" destId="{875B1D0B-06C8-4397-8B04-AFCB48EF1DE5}" srcOrd="7" destOrd="0" presId="urn:microsoft.com/office/officeart/2005/8/layout/radial5"/>
    <dgm:cxn modelId="{5ECDB354-F1FE-48A4-A6D6-87F97063F212}" type="presParOf" srcId="{875B1D0B-06C8-4397-8B04-AFCB48EF1DE5}" destId="{92229C23-1DDB-4D6C-825B-575316BFB8D4}" srcOrd="0" destOrd="0" presId="urn:microsoft.com/office/officeart/2005/8/layout/radial5"/>
    <dgm:cxn modelId="{84C90EDD-E438-4858-B31E-641668F015F3}" type="presParOf" srcId="{73D7B39C-970C-4E40-9503-282E3FD87B9D}" destId="{8EFEDB4D-AC26-40A1-A3A4-7BA4CDE5A249}" srcOrd="8" destOrd="0" presId="urn:microsoft.com/office/officeart/2005/8/layout/radial5"/>
    <dgm:cxn modelId="{3981B6D7-EEA9-4584-A9F0-7B843EB0F755}" type="presParOf" srcId="{73D7B39C-970C-4E40-9503-282E3FD87B9D}" destId="{D352433F-755E-42A4-97AE-3405B190B840}" srcOrd="9" destOrd="0" presId="urn:microsoft.com/office/officeart/2005/8/layout/radial5"/>
    <dgm:cxn modelId="{9057FF70-145C-400B-B128-DE93DF2F3C15}" type="presParOf" srcId="{D352433F-755E-42A4-97AE-3405B190B840}" destId="{0896E93D-5A0D-4DDD-A213-AB1893765F7B}" srcOrd="0" destOrd="0" presId="urn:microsoft.com/office/officeart/2005/8/layout/radial5"/>
    <dgm:cxn modelId="{90A18B14-80D6-4787-934E-D2127256439B}" type="presParOf" srcId="{73D7B39C-970C-4E40-9503-282E3FD87B9D}" destId="{06D08631-B4A2-4D96-8C15-BD5D0202900A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3FB21C-3B37-4FBC-BED2-5BDE2A19D295}">
      <dsp:nvSpPr>
        <dsp:cNvPr id="0" name=""/>
        <dsp:cNvSpPr/>
      </dsp:nvSpPr>
      <dsp:spPr>
        <a:xfrm>
          <a:off x="2026087" y="2460625"/>
          <a:ext cx="613384" cy="1168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6692" y="0"/>
              </a:lnTo>
              <a:lnTo>
                <a:pt x="306692" y="1168796"/>
              </a:lnTo>
              <a:lnTo>
                <a:pt x="613384" y="116879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500" kern="1200">
            <a:latin typeface="+mj-lt"/>
          </a:endParaRPr>
        </a:p>
      </dsp:txBody>
      <dsp:txXfrm>
        <a:off x="2299780" y="3012024"/>
        <a:ext cx="65998" cy="65998"/>
      </dsp:txXfrm>
    </dsp:sp>
    <dsp:sp modelId="{9020AB65-8D66-443A-8905-154084C0C5AF}">
      <dsp:nvSpPr>
        <dsp:cNvPr id="0" name=""/>
        <dsp:cNvSpPr/>
      </dsp:nvSpPr>
      <dsp:spPr>
        <a:xfrm>
          <a:off x="2026087" y="2414905"/>
          <a:ext cx="6133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3384" y="45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500" kern="1200">
            <a:latin typeface="+mj-lt"/>
          </a:endParaRPr>
        </a:p>
      </dsp:txBody>
      <dsp:txXfrm>
        <a:off x="2317444" y="2445290"/>
        <a:ext cx="30669" cy="30669"/>
      </dsp:txXfrm>
    </dsp:sp>
    <dsp:sp modelId="{438E2326-D75E-4980-A7B2-002E202C5F88}">
      <dsp:nvSpPr>
        <dsp:cNvPr id="0" name=""/>
        <dsp:cNvSpPr/>
      </dsp:nvSpPr>
      <dsp:spPr>
        <a:xfrm>
          <a:off x="2026087" y="1291828"/>
          <a:ext cx="613384" cy="1168796"/>
        </a:xfrm>
        <a:custGeom>
          <a:avLst/>
          <a:gdLst/>
          <a:ahLst/>
          <a:cxnLst/>
          <a:rect l="0" t="0" r="0" b="0"/>
          <a:pathLst>
            <a:path>
              <a:moveTo>
                <a:pt x="0" y="1168796"/>
              </a:moveTo>
              <a:lnTo>
                <a:pt x="306692" y="1168796"/>
              </a:lnTo>
              <a:lnTo>
                <a:pt x="306692" y="0"/>
              </a:lnTo>
              <a:lnTo>
                <a:pt x="613384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500" kern="1200">
            <a:latin typeface="+mj-lt"/>
          </a:endParaRPr>
        </a:p>
      </dsp:txBody>
      <dsp:txXfrm>
        <a:off x="2299780" y="1843227"/>
        <a:ext cx="65998" cy="65998"/>
      </dsp:txXfrm>
    </dsp:sp>
    <dsp:sp modelId="{78D74AF5-9780-4110-85B8-71D3B2D53141}">
      <dsp:nvSpPr>
        <dsp:cNvPr id="0" name=""/>
        <dsp:cNvSpPr/>
      </dsp:nvSpPr>
      <dsp:spPr>
        <a:xfrm rot="16200000">
          <a:off x="-512620" y="2037833"/>
          <a:ext cx="4231832" cy="845582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latin typeface="Times New Roman" pitchFamily="18" charset="0"/>
              <a:cs typeface="Times New Roman" pitchFamily="18" charset="0"/>
            </a:rPr>
            <a:t>QT </a:t>
          </a:r>
          <a:r>
            <a:rPr lang="en-US" sz="4800" kern="1200" dirty="0" err="1">
              <a:latin typeface="Times New Roman" pitchFamily="18" charset="0"/>
              <a:cs typeface="Times New Roman" pitchFamily="18" charset="0"/>
            </a:rPr>
            <a:t>sản</a:t>
          </a:r>
          <a:r>
            <a:rPr lang="en-US" sz="4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800" kern="1200" dirty="0" err="1">
              <a:latin typeface="Times New Roman" pitchFamily="18" charset="0"/>
              <a:cs typeface="Times New Roman" pitchFamily="18" charset="0"/>
            </a:rPr>
            <a:t>xuất</a:t>
          </a:r>
          <a:endParaRPr lang="vi-VN" sz="4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512620" y="2037833"/>
        <a:ext cx="4231832" cy="845582"/>
      </dsp:txXfrm>
    </dsp:sp>
    <dsp:sp modelId="{7A426FD0-D8BF-4A57-8119-027E507D65F4}">
      <dsp:nvSpPr>
        <dsp:cNvPr id="0" name=""/>
        <dsp:cNvSpPr/>
      </dsp:nvSpPr>
      <dsp:spPr>
        <a:xfrm>
          <a:off x="2639471" y="824309"/>
          <a:ext cx="4203248" cy="935037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>
              <a:latin typeface="Times New Roman" pitchFamily="18" charset="0"/>
              <a:cs typeface="Times New Roman" pitchFamily="18" charset="0"/>
            </a:rPr>
            <a:t>Sức</a:t>
          </a:r>
          <a:r>
            <a:rPr lang="en-US" sz="3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800" kern="1200" dirty="0" err="1">
              <a:latin typeface="Times New Roman" pitchFamily="18" charset="0"/>
              <a:cs typeface="Times New Roman" pitchFamily="18" charset="0"/>
            </a:rPr>
            <a:t>lao</a:t>
          </a:r>
          <a:r>
            <a:rPr lang="en-US" sz="3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800" kern="1200" dirty="0" err="1">
              <a:latin typeface="Times New Roman" pitchFamily="18" charset="0"/>
              <a:cs typeface="Times New Roman" pitchFamily="18" charset="0"/>
            </a:rPr>
            <a:t>động</a:t>
          </a:r>
          <a:endParaRPr lang="vi-VN" sz="3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39471" y="824309"/>
        <a:ext cx="4203248" cy="935037"/>
      </dsp:txXfrm>
    </dsp:sp>
    <dsp:sp modelId="{34C44E30-B3D9-43C2-B750-902070F6916B}">
      <dsp:nvSpPr>
        <dsp:cNvPr id="0" name=""/>
        <dsp:cNvSpPr/>
      </dsp:nvSpPr>
      <dsp:spPr>
        <a:xfrm>
          <a:off x="2639471" y="1993106"/>
          <a:ext cx="4203248" cy="935037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>
              <a:latin typeface="Times New Roman" pitchFamily="18" charset="0"/>
              <a:cs typeface="Times New Roman" pitchFamily="18" charset="0"/>
            </a:rPr>
            <a:t>Đối</a:t>
          </a:r>
          <a:r>
            <a:rPr lang="en-US" sz="37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700" kern="1200" dirty="0" err="1">
              <a:latin typeface="Times New Roman" pitchFamily="18" charset="0"/>
              <a:cs typeface="Times New Roman" pitchFamily="18" charset="0"/>
            </a:rPr>
            <a:t>tượng</a:t>
          </a:r>
          <a:r>
            <a:rPr lang="en-US" sz="37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700" kern="1200" dirty="0" err="1">
              <a:latin typeface="Times New Roman" pitchFamily="18" charset="0"/>
              <a:cs typeface="Times New Roman" pitchFamily="18" charset="0"/>
            </a:rPr>
            <a:t>lao</a:t>
          </a:r>
          <a:r>
            <a:rPr lang="en-US" sz="37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700" kern="1200" dirty="0" err="1">
              <a:latin typeface="Times New Roman" pitchFamily="18" charset="0"/>
              <a:cs typeface="Times New Roman" pitchFamily="18" charset="0"/>
            </a:rPr>
            <a:t>động</a:t>
          </a:r>
          <a:endParaRPr lang="vi-VN" sz="3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39471" y="1993106"/>
        <a:ext cx="4203248" cy="935037"/>
      </dsp:txXfrm>
    </dsp:sp>
    <dsp:sp modelId="{44490D64-0B45-4A01-9E90-ABD8FDA317AA}">
      <dsp:nvSpPr>
        <dsp:cNvPr id="0" name=""/>
        <dsp:cNvSpPr/>
      </dsp:nvSpPr>
      <dsp:spPr>
        <a:xfrm>
          <a:off x="2639471" y="3161903"/>
          <a:ext cx="4203248" cy="935037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>
              <a:latin typeface="Times New Roman" pitchFamily="18" charset="0"/>
              <a:cs typeface="Times New Roman" pitchFamily="18" charset="0"/>
            </a:rPr>
            <a:t>Tư</a:t>
          </a:r>
          <a:r>
            <a:rPr lang="en-US" sz="37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700" kern="1200" dirty="0" err="1">
              <a:latin typeface="Times New Roman" pitchFamily="18" charset="0"/>
              <a:cs typeface="Times New Roman" pitchFamily="18" charset="0"/>
            </a:rPr>
            <a:t>liệu</a:t>
          </a:r>
          <a:r>
            <a:rPr lang="en-US" sz="37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700" kern="1200" dirty="0" err="1">
              <a:latin typeface="Times New Roman" pitchFamily="18" charset="0"/>
              <a:cs typeface="Times New Roman" pitchFamily="18" charset="0"/>
            </a:rPr>
            <a:t>lao</a:t>
          </a:r>
          <a:r>
            <a:rPr lang="en-US" sz="37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700" kern="1200" dirty="0" err="1">
              <a:latin typeface="Times New Roman" pitchFamily="18" charset="0"/>
              <a:cs typeface="Times New Roman" pitchFamily="18" charset="0"/>
            </a:rPr>
            <a:t>động</a:t>
          </a:r>
          <a:endParaRPr lang="vi-VN" sz="3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39471" y="3161903"/>
        <a:ext cx="4203248" cy="9350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AF077-354B-42D8-9FE6-2D3B4E16E0FC}">
      <dsp:nvSpPr>
        <dsp:cNvPr id="0" name=""/>
        <dsp:cNvSpPr/>
      </dsp:nvSpPr>
      <dsp:spPr>
        <a:xfrm>
          <a:off x="3736342" y="1750515"/>
          <a:ext cx="1683765" cy="801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6075"/>
              </a:lnTo>
              <a:lnTo>
                <a:pt x="1683765" y="546075"/>
              </a:lnTo>
              <a:lnTo>
                <a:pt x="1683765" y="8013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A2D85-D2D2-4157-B326-148D1AD2A730}">
      <dsp:nvSpPr>
        <dsp:cNvPr id="0" name=""/>
        <dsp:cNvSpPr/>
      </dsp:nvSpPr>
      <dsp:spPr>
        <a:xfrm>
          <a:off x="2052576" y="1750515"/>
          <a:ext cx="1683765" cy="801319"/>
        </a:xfrm>
        <a:custGeom>
          <a:avLst/>
          <a:gdLst/>
          <a:ahLst/>
          <a:cxnLst/>
          <a:rect l="0" t="0" r="0" b="0"/>
          <a:pathLst>
            <a:path>
              <a:moveTo>
                <a:pt x="1683765" y="0"/>
              </a:moveTo>
              <a:lnTo>
                <a:pt x="1683765" y="546075"/>
              </a:lnTo>
              <a:lnTo>
                <a:pt x="0" y="546075"/>
              </a:lnTo>
              <a:lnTo>
                <a:pt x="0" y="8013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EDA0EE-AFF4-43A9-AE73-775000AA8751}">
      <dsp:nvSpPr>
        <dsp:cNvPr id="0" name=""/>
        <dsp:cNvSpPr/>
      </dsp:nvSpPr>
      <dsp:spPr>
        <a:xfrm>
          <a:off x="2358715" y="929"/>
          <a:ext cx="2755253" cy="1749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27FA62-DA95-421C-A7A7-7467CD47DA05}">
      <dsp:nvSpPr>
        <dsp:cNvPr id="0" name=""/>
        <dsp:cNvSpPr/>
      </dsp:nvSpPr>
      <dsp:spPr>
        <a:xfrm>
          <a:off x="2664854" y="291761"/>
          <a:ext cx="2755253" cy="1749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 err="1">
              <a:latin typeface="Times New Roman" pitchFamily="18" charset="0"/>
              <a:cs typeface="Times New Roman" pitchFamily="18" charset="0"/>
            </a:rPr>
            <a:t>Đối</a:t>
          </a:r>
          <a:r>
            <a:rPr lang="en-US" sz="3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b="1" kern="1200" dirty="0" err="1">
              <a:latin typeface="Times New Roman" pitchFamily="18" charset="0"/>
              <a:cs typeface="Times New Roman" pitchFamily="18" charset="0"/>
            </a:rPr>
            <a:t>tượng</a:t>
          </a:r>
          <a:r>
            <a:rPr lang="en-US" sz="3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b="1" kern="1200" dirty="0" err="1">
              <a:latin typeface="Times New Roman" pitchFamily="18" charset="0"/>
              <a:cs typeface="Times New Roman" pitchFamily="18" charset="0"/>
            </a:rPr>
            <a:t>lao</a:t>
          </a:r>
          <a:r>
            <a:rPr lang="en-US" sz="3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b="1" kern="1200" dirty="0" err="1">
              <a:latin typeface="Times New Roman" pitchFamily="18" charset="0"/>
              <a:cs typeface="Times New Roman" pitchFamily="18" charset="0"/>
            </a:rPr>
            <a:t>động</a:t>
          </a:r>
          <a:endParaRPr lang="vi-VN" sz="3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16098" y="343005"/>
        <a:ext cx="2652765" cy="1647097"/>
      </dsp:txXfrm>
    </dsp:sp>
    <dsp:sp modelId="{A13C8E36-7FC3-458E-82CA-FE9B66018354}">
      <dsp:nvSpPr>
        <dsp:cNvPr id="0" name=""/>
        <dsp:cNvSpPr/>
      </dsp:nvSpPr>
      <dsp:spPr>
        <a:xfrm>
          <a:off x="674949" y="2551835"/>
          <a:ext cx="2755253" cy="1749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082C28-A3A3-4075-8E5A-18B9E25A555C}">
      <dsp:nvSpPr>
        <dsp:cNvPr id="0" name=""/>
        <dsp:cNvSpPr/>
      </dsp:nvSpPr>
      <dsp:spPr>
        <a:xfrm>
          <a:off x="981088" y="2842667"/>
          <a:ext cx="2755253" cy="1749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Loại</a:t>
          </a:r>
          <a:r>
            <a:rPr lang="en-US" sz="34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b="1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sz="34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b="1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sẵn</a:t>
          </a:r>
          <a:r>
            <a:rPr lang="en-US" sz="34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b="1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US" sz="34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b="1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tự</a:t>
          </a:r>
          <a:r>
            <a:rPr lang="en-US" sz="34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b="1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nhiên</a:t>
          </a:r>
          <a:endParaRPr lang="vi-VN" sz="3400" b="1" kern="12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32332" y="2893911"/>
        <a:ext cx="2652765" cy="1647097"/>
      </dsp:txXfrm>
    </dsp:sp>
    <dsp:sp modelId="{C5574F18-898F-483D-9F1E-0528B1AE3C84}">
      <dsp:nvSpPr>
        <dsp:cNvPr id="0" name=""/>
        <dsp:cNvSpPr/>
      </dsp:nvSpPr>
      <dsp:spPr>
        <a:xfrm>
          <a:off x="4042481" y="2551835"/>
          <a:ext cx="2755253" cy="1749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E4F2FE-95D7-474E-98C7-9F56F35FAA0F}">
      <dsp:nvSpPr>
        <dsp:cNvPr id="0" name=""/>
        <dsp:cNvSpPr/>
      </dsp:nvSpPr>
      <dsp:spPr>
        <a:xfrm>
          <a:off x="4348620" y="2842667"/>
          <a:ext cx="2755253" cy="1749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Loại</a:t>
          </a:r>
          <a:r>
            <a:rPr lang="en-US" sz="34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b="1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đã</a:t>
          </a:r>
          <a:r>
            <a:rPr lang="en-US" sz="34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b="1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trải</a:t>
          </a:r>
          <a:r>
            <a:rPr lang="en-US" sz="34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qua </a:t>
          </a:r>
          <a:r>
            <a:rPr lang="en-US" sz="3400" b="1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tác</a:t>
          </a:r>
          <a:r>
            <a:rPr lang="en-US" sz="34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b="1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34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b="1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34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b="1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lao</a:t>
          </a:r>
          <a:r>
            <a:rPr lang="en-US" sz="34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b="1" kern="1200" dirty="0" err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động</a:t>
          </a:r>
          <a:endParaRPr lang="vi-VN" sz="3400" b="1" kern="12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99864" y="2893911"/>
        <a:ext cx="2652765" cy="16470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9BC24-F84D-4E1A-A52D-2436393D4817}">
      <dsp:nvSpPr>
        <dsp:cNvPr id="0" name=""/>
        <dsp:cNvSpPr/>
      </dsp:nvSpPr>
      <dsp:spPr>
        <a:xfrm>
          <a:off x="0" y="562235"/>
          <a:ext cx="7848872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2381FB-BF40-4C1C-975B-421744877C29}">
      <dsp:nvSpPr>
        <dsp:cNvPr id="0" name=""/>
        <dsp:cNvSpPr/>
      </dsp:nvSpPr>
      <dsp:spPr>
        <a:xfrm>
          <a:off x="392443" y="1355"/>
          <a:ext cx="5494210" cy="1121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Công</a:t>
          </a:r>
          <a:r>
            <a:rPr lang="en-US" sz="3200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cụ</a:t>
          </a:r>
          <a:r>
            <a:rPr lang="en-US" sz="3200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LĐ hay </a:t>
          </a:r>
          <a:r>
            <a:rPr lang="en-US" sz="3200" b="1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công</a:t>
          </a:r>
          <a:r>
            <a:rPr lang="en-US" sz="3200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cụ</a:t>
          </a:r>
          <a:r>
            <a:rPr lang="en-US" sz="3200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SX</a:t>
          </a:r>
          <a:endParaRPr lang="vi-VN" sz="3200" b="1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7203" y="56115"/>
        <a:ext cx="5384690" cy="1012240"/>
      </dsp:txXfrm>
    </dsp:sp>
    <dsp:sp modelId="{99C2DD19-F970-49C6-A4DB-10685EF8E811}">
      <dsp:nvSpPr>
        <dsp:cNvPr id="0" name=""/>
        <dsp:cNvSpPr/>
      </dsp:nvSpPr>
      <dsp:spPr>
        <a:xfrm>
          <a:off x="0" y="2285915"/>
          <a:ext cx="7848872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7BB774-65D0-48BE-A5F8-581DEF5F2915}">
      <dsp:nvSpPr>
        <dsp:cNvPr id="0" name=""/>
        <dsp:cNvSpPr/>
      </dsp:nvSpPr>
      <dsp:spPr>
        <a:xfrm>
          <a:off x="392443" y="1725035"/>
          <a:ext cx="5494210" cy="112176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Hệ</a:t>
          </a:r>
          <a:r>
            <a:rPr lang="en-US" sz="3200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thống</a:t>
          </a:r>
          <a:r>
            <a:rPr lang="en-US" sz="3200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bình</a:t>
          </a:r>
          <a:r>
            <a:rPr lang="en-US" sz="3200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chứa</a:t>
          </a:r>
          <a:r>
            <a:rPr lang="en-US" sz="3200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3200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SX</a:t>
          </a:r>
          <a:endParaRPr lang="vi-VN" sz="3200" b="1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7203" y="1779795"/>
        <a:ext cx="5384690" cy="1012240"/>
      </dsp:txXfrm>
    </dsp:sp>
    <dsp:sp modelId="{B32E269E-4E98-4988-8AA1-E66472E7C9BA}">
      <dsp:nvSpPr>
        <dsp:cNvPr id="0" name=""/>
        <dsp:cNvSpPr/>
      </dsp:nvSpPr>
      <dsp:spPr>
        <a:xfrm>
          <a:off x="0" y="4009596"/>
          <a:ext cx="7848872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0B2718-09D8-4E38-9141-BD13BAB10929}">
      <dsp:nvSpPr>
        <dsp:cNvPr id="0" name=""/>
        <dsp:cNvSpPr/>
      </dsp:nvSpPr>
      <dsp:spPr>
        <a:xfrm>
          <a:off x="392443" y="3448716"/>
          <a:ext cx="5494210" cy="112176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Kết</a:t>
          </a:r>
          <a:r>
            <a:rPr lang="en-US" sz="3200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cấu</a:t>
          </a:r>
          <a:r>
            <a:rPr lang="en-US" sz="3200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hạ</a:t>
          </a:r>
          <a:r>
            <a:rPr lang="en-US" sz="3200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tầng</a:t>
          </a:r>
          <a:r>
            <a:rPr lang="en-US" sz="3200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3200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SX</a:t>
          </a:r>
          <a:endParaRPr lang="vi-VN" sz="3200" b="1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7203" y="3503476"/>
        <a:ext cx="5384690" cy="10122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26BCA-B6D2-454C-B8B7-6687507CDAAE}">
      <dsp:nvSpPr>
        <dsp:cNvPr id="0" name=""/>
        <dsp:cNvSpPr/>
      </dsp:nvSpPr>
      <dsp:spPr>
        <a:xfrm>
          <a:off x="3624875" y="2470464"/>
          <a:ext cx="2114038" cy="1842175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itchFamily="18" charset="0"/>
              <a:cs typeface="Times New Roman" pitchFamily="18" charset="0"/>
            </a:rPr>
            <a:t>ĐỐI VỚI XÃ HỘI</a:t>
          </a:r>
        </a:p>
      </dsp:txBody>
      <dsp:txXfrm>
        <a:off x="3934469" y="2740244"/>
        <a:ext cx="1494850" cy="1302615"/>
      </dsp:txXfrm>
    </dsp:sp>
    <dsp:sp modelId="{5DFBE754-1E8A-48E6-89BA-C5C015D7B334}">
      <dsp:nvSpPr>
        <dsp:cNvPr id="0" name=""/>
        <dsp:cNvSpPr/>
      </dsp:nvSpPr>
      <dsp:spPr>
        <a:xfrm rot="16025848">
          <a:off x="4446199" y="1836698"/>
          <a:ext cx="346012" cy="636871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 rot="10800000">
        <a:off x="4500729" y="2015907"/>
        <a:ext cx="242208" cy="382123"/>
      </dsp:txXfrm>
    </dsp:sp>
    <dsp:sp modelId="{14FB8AEB-6AE6-4242-AFB4-3DFEE346B7FA}">
      <dsp:nvSpPr>
        <dsp:cNvPr id="0" name=""/>
        <dsp:cNvSpPr/>
      </dsp:nvSpPr>
      <dsp:spPr>
        <a:xfrm>
          <a:off x="3315367" y="-110070"/>
          <a:ext cx="2475837" cy="1930169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Tăng</a:t>
          </a:r>
          <a:r>
            <a:rPr lang="en-US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thu</a:t>
          </a:r>
          <a:r>
            <a:rPr lang="en-US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nhập</a:t>
          </a:r>
          <a:r>
            <a:rPr lang="en-US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quốc</a:t>
          </a:r>
          <a:r>
            <a:rPr lang="en-US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dân</a:t>
          </a:r>
          <a:r>
            <a:rPr lang="en-US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…</a:t>
          </a:r>
        </a:p>
      </dsp:txBody>
      <dsp:txXfrm>
        <a:off x="3677945" y="172597"/>
        <a:ext cx="1750681" cy="1364835"/>
      </dsp:txXfrm>
    </dsp:sp>
    <dsp:sp modelId="{7182D7E1-89DE-4BA3-ADBE-1786863DBDB0}">
      <dsp:nvSpPr>
        <dsp:cNvPr id="0" name=""/>
        <dsp:cNvSpPr/>
      </dsp:nvSpPr>
      <dsp:spPr>
        <a:xfrm rot="20724262">
          <a:off x="5820767" y="2733970"/>
          <a:ext cx="327068" cy="636871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5822350" y="2873707"/>
        <a:ext cx="228948" cy="382123"/>
      </dsp:txXfrm>
    </dsp:sp>
    <dsp:sp modelId="{6751911E-8F71-4E2C-BD32-F04982F603E6}">
      <dsp:nvSpPr>
        <dsp:cNvPr id="0" name=""/>
        <dsp:cNvSpPr/>
      </dsp:nvSpPr>
      <dsp:spPr>
        <a:xfrm>
          <a:off x="6239245" y="1421096"/>
          <a:ext cx="2689451" cy="2429514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Khắc</a:t>
          </a:r>
          <a:r>
            <a:rPr lang="en-US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phục</a:t>
          </a:r>
          <a:r>
            <a:rPr lang="en-US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tụt</a:t>
          </a:r>
          <a:r>
            <a:rPr lang="en-US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hậu</a:t>
          </a:r>
          <a:r>
            <a:rPr lang="en-US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KT</a:t>
          </a:r>
        </a:p>
      </dsp:txBody>
      <dsp:txXfrm>
        <a:off x="6633106" y="1776890"/>
        <a:ext cx="1901729" cy="1717926"/>
      </dsp:txXfrm>
    </dsp:sp>
    <dsp:sp modelId="{67986601-CB9C-4B0B-8055-A5AFE411E395}">
      <dsp:nvSpPr>
        <dsp:cNvPr id="0" name=""/>
        <dsp:cNvSpPr/>
      </dsp:nvSpPr>
      <dsp:spPr>
        <a:xfrm rot="2892851">
          <a:off x="5372048" y="4052890"/>
          <a:ext cx="370858" cy="636871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5390609" y="4138785"/>
        <a:ext cx="259601" cy="382123"/>
      </dsp:txXfrm>
    </dsp:sp>
    <dsp:sp modelId="{83A83F6D-5978-49D9-AF5D-BBF73DC14FE4}">
      <dsp:nvSpPr>
        <dsp:cNvPr id="0" name=""/>
        <dsp:cNvSpPr/>
      </dsp:nvSpPr>
      <dsp:spPr>
        <a:xfrm>
          <a:off x="5291585" y="4419616"/>
          <a:ext cx="2557019" cy="2169651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Củng</a:t>
          </a:r>
          <a:r>
            <a:rPr lang="en-US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cố</a:t>
          </a:r>
          <a:r>
            <a:rPr lang="en-US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an </a:t>
          </a: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ninh</a:t>
          </a:r>
          <a:r>
            <a:rPr lang="en-US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quốc</a:t>
          </a:r>
          <a:r>
            <a:rPr lang="en-US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phòng</a:t>
          </a:r>
          <a:endParaRPr lang="en-US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66052" y="4737354"/>
        <a:ext cx="1808085" cy="1534175"/>
      </dsp:txXfrm>
    </dsp:sp>
    <dsp:sp modelId="{875B1D0B-06C8-4397-8B04-AFCB48EF1DE5}">
      <dsp:nvSpPr>
        <dsp:cNvPr id="0" name=""/>
        <dsp:cNvSpPr/>
      </dsp:nvSpPr>
      <dsp:spPr>
        <a:xfrm rot="8146954">
          <a:off x="3538597" y="4001180"/>
          <a:ext cx="379058" cy="636871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 rot="10800000">
        <a:off x="3636206" y="4088902"/>
        <a:ext cx="265341" cy="382123"/>
      </dsp:txXfrm>
    </dsp:sp>
    <dsp:sp modelId="{8EFEDB4D-AC26-40A1-A3A4-7BA4CDE5A249}">
      <dsp:nvSpPr>
        <dsp:cNvPr id="0" name=""/>
        <dsp:cNvSpPr/>
      </dsp:nvSpPr>
      <dsp:spPr>
        <a:xfrm>
          <a:off x="1371594" y="4267224"/>
          <a:ext cx="2483029" cy="2274716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Phát</a:t>
          </a:r>
          <a:r>
            <a:rPr lang="en-US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triển</a:t>
          </a:r>
          <a:r>
            <a:rPr lang="en-US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văn</a:t>
          </a:r>
          <a:r>
            <a:rPr lang="en-US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hóa</a:t>
          </a:r>
          <a:r>
            <a:rPr lang="en-US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giáo</a:t>
          </a:r>
          <a:r>
            <a:rPr lang="en-US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dục</a:t>
          </a:r>
          <a:r>
            <a:rPr lang="en-US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y </a:t>
          </a: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tế</a:t>
          </a:r>
          <a:r>
            <a:rPr lang="en-US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1735225" y="4600348"/>
        <a:ext cx="1755767" cy="1608468"/>
      </dsp:txXfrm>
    </dsp:sp>
    <dsp:sp modelId="{D352433F-755E-42A4-97AE-3405B190B840}">
      <dsp:nvSpPr>
        <dsp:cNvPr id="0" name=""/>
        <dsp:cNvSpPr/>
      </dsp:nvSpPr>
      <dsp:spPr>
        <a:xfrm rot="11657042">
          <a:off x="3106472" y="2723493"/>
          <a:ext cx="404398" cy="636871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 rot="10800000">
        <a:off x="3225916" y="2865833"/>
        <a:ext cx="283079" cy="382123"/>
      </dsp:txXfrm>
    </dsp:sp>
    <dsp:sp modelId="{06D08631-B4A2-4D96-8C15-BD5D0202900A}">
      <dsp:nvSpPr>
        <dsp:cNvPr id="0" name=""/>
        <dsp:cNvSpPr/>
      </dsp:nvSpPr>
      <dsp:spPr>
        <a:xfrm>
          <a:off x="457194" y="1436626"/>
          <a:ext cx="2513131" cy="2398475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Giải</a:t>
          </a:r>
          <a:r>
            <a:rPr lang="en-US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quyết</a:t>
          </a:r>
          <a:r>
            <a:rPr lang="en-US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việc</a:t>
          </a:r>
          <a:r>
            <a:rPr lang="en-US" sz="3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làm</a:t>
          </a:r>
          <a:endParaRPr lang="en-US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25234" y="1787875"/>
        <a:ext cx="1777051" cy="16959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7E874-A6A4-4D96-A440-30422B720CAA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C4A4-1C6E-43FA-9A93-B7F65F338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7E874-A6A4-4D96-A440-30422B720CAA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C4A4-1C6E-43FA-9A93-B7F65F338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7E874-A6A4-4D96-A440-30422B720CAA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C4A4-1C6E-43FA-9A93-B7F65F338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563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52525"/>
            <a:ext cx="8229600" cy="5248275"/>
          </a:xfrm>
        </p:spPr>
        <p:txBody>
          <a:bodyPr/>
          <a:lstStyle/>
          <a:p>
            <a:r>
              <a:rPr lang="en-US"/>
              <a:t>Click icon to add table</a:t>
            </a: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867400" y="646112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505200" y="64611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F84A525D-7520-40CD-83EB-5907A78D77D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14288" y="838200"/>
            <a:ext cx="84582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98828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7E874-A6A4-4D96-A440-30422B720CAA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C4A4-1C6E-43FA-9A93-B7F65F338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7E874-A6A4-4D96-A440-30422B720CAA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C4A4-1C6E-43FA-9A93-B7F65F338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7E874-A6A4-4D96-A440-30422B720CAA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C4A4-1C6E-43FA-9A93-B7F65F338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7E874-A6A4-4D96-A440-30422B720CAA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C4A4-1C6E-43FA-9A93-B7F65F338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7E874-A6A4-4D96-A440-30422B720CAA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C4A4-1C6E-43FA-9A93-B7F65F338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7E874-A6A4-4D96-A440-30422B720CAA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C4A4-1C6E-43FA-9A93-B7F65F338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7E874-A6A4-4D96-A440-30422B720CAA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C4A4-1C6E-43FA-9A93-B7F65F338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7E874-A6A4-4D96-A440-30422B720CAA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C4A4-1C6E-43FA-9A93-B7F65F338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7E874-A6A4-4D96-A440-30422B720CAA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BC4A4-1C6E-43FA-9A93-B7F65F338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Ba\Desktop\bai1_NguyenVanBa_GDCT4A\kinhteva%20batbinhdang.FL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hyperlink" Target="gameshowthaynam.pptx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152400"/>
            <a:ext cx="92202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GIÁO DỤC CÔNG DÂN LỚP 11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19" y="1624197"/>
            <a:ext cx="8991600" cy="3048000"/>
          </a:xfr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BÀI 1: </a:t>
            </a:r>
          </a:p>
          <a:p>
            <a:r>
              <a:rPr lang="en-US" sz="3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 DÂN VỚI </a:t>
            </a:r>
          </a:p>
          <a:p>
            <a:r>
              <a:rPr lang="en-US" sz="3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 PHÁT TRIỂN KINH TẾ</a:t>
            </a:r>
            <a:endParaRPr lang="en-US" sz="35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3600" dirty="0">
              <a:solidFill>
                <a:srgbClr val="8989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055" y="762000"/>
            <a:ext cx="8229600" cy="5364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724128" y="5108004"/>
            <a:ext cx="2581672" cy="1150717"/>
            <a:chOff x="5724128" y="5108004"/>
            <a:chExt cx="2581672" cy="1150717"/>
          </a:xfrm>
        </p:grpSpPr>
        <p:sp>
          <p:nvSpPr>
            <p:cNvPr id="9" name="TextBox 8"/>
            <p:cNvSpPr txBox="1"/>
            <p:nvPr/>
          </p:nvSpPr>
          <p:spPr>
            <a:xfrm>
              <a:off x="5724128" y="5673946"/>
              <a:ext cx="2581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chemeClr val="tx2"/>
                  </a:solidFill>
                  <a:latin typeface="+mj-lt"/>
                </a:rPr>
                <a:t>Lao động</a:t>
              </a:r>
              <a:endParaRPr lang="vi-VN" sz="3200" dirty="0">
                <a:solidFill>
                  <a:schemeClr val="tx2"/>
                </a:solidFill>
                <a:latin typeface="+mj-lt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6804248" y="5108004"/>
              <a:ext cx="360040" cy="52778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2339752" y="2095986"/>
            <a:ext cx="5184576" cy="3539802"/>
            <a:chOff x="2339752" y="2095986"/>
            <a:chExt cx="5184576" cy="3539802"/>
          </a:xfrm>
        </p:grpSpPr>
        <p:sp>
          <p:nvSpPr>
            <p:cNvPr id="7" name="Oval 6"/>
            <p:cNvSpPr/>
            <p:nvPr/>
          </p:nvSpPr>
          <p:spPr>
            <a:xfrm>
              <a:off x="2339752" y="2095986"/>
              <a:ext cx="5184576" cy="3539802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16162" y="3173389"/>
              <a:ext cx="18481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tx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Tư</a:t>
              </a:r>
              <a:r>
                <a:rPr lang="en-US" sz="3200" b="1" dirty="0">
                  <a:solidFill>
                    <a:schemeClr val="tx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liệu</a:t>
              </a:r>
              <a:r>
                <a:rPr lang="en-US" sz="3200" b="1" dirty="0">
                  <a:solidFill>
                    <a:schemeClr val="tx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3200" b="1" dirty="0">
                  <a:solidFill>
                    <a:schemeClr val="tx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xuất</a:t>
              </a:r>
              <a:r>
                <a:rPr lang="en-US" sz="3200" b="1" dirty="0">
                  <a:solidFill>
                    <a:schemeClr val="tx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vi-VN" sz="32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2555776" y="2924944"/>
            <a:ext cx="2520280" cy="18950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Sức lao động</a:t>
            </a:r>
          </a:p>
        </p:txBody>
      </p:sp>
    </p:spTree>
    <p:extLst>
      <p:ext uri="{BB962C8B-B14F-4D97-AF65-F5344CB8AC3E}">
        <p14:creationId xmlns:p14="http://schemas.microsoft.com/office/powerpoint/2010/main" val="1439041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99" y="381000"/>
            <a:ext cx="8023225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vi-VN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21830"/>
            <a:ext cx="3581400" cy="2682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886200"/>
            <a:ext cx="3810000" cy="265747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60701"/>
            <a:ext cx="3657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2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8970"/>
            <a:ext cx="8229600" cy="2260594"/>
          </a:xfrm>
        </p:spPr>
        <p:txBody>
          <a:bodyPr/>
          <a:lstStyle/>
          <a:p>
            <a:pPr marL="0" indent="0" algn="just"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124200"/>
            <a:ext cx="3672408" cy="2754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76869"/>
            <a:ext cx="3648364" cy="2736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742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6394797"/>
              </p:ext>
            </p:extLst>
          </p:nvPr>
        </p:nvGraphicFramePr>
        <p:xfrm>
          <a:off x="762000" y="1066800"/>
          <a:ext cx="7778824" cy="4593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57608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231" y="304800"/>
            <a:ext cx="8023225" cy="3200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en-US" b="1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3519"/>
            <a:ext cx="3352800" cy="2514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71346"/>
            <a:ext cx="3056281" cy="2293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690" y="4042275"/>
            <a:ext cx="3048000" cy="2402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4634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602688"/>
              </p:ext>
            </p:extLst>
          </p:nvPr>
        </p:nvGraphicFramePr>
        <p:xfrm>
          <a:off x="683568" y="1628800"/>
          <a:ext cx="784887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" y="457508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954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207" y="304800"/>
            <a:ext cx="8023225" cy="5525170"/>
          </a:xfrm>
        </p:spPr>
        <p:txBody>
          <a:bodyPr/>
          <a:lstStyle/>
          <a:p>
            <a:pPr marL="0" indent="0">
              <a:buNone/>
            </a:pPr>
            <a:r>
              <a:rPr lang="vi-VN" dirty="0">
                <a:latin typeface="+mj-lt"/>
              </a:rPr>
              <a:t>Công cụ LĐ hay công cụ SX:</a:t>
            </a:r>
          </a:p>
          <a:p>
            <a:pPr marL="0" indent="0">
              <a:buNone/>
            </a:pPr>
            <a:endParaRPr lang="vi-VN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87" y="990600"/>
            <a:ext cx="7620000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" y="3699387"/>
            <a:ext cx="38100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423" y="4151011"/>
            <a:ext cx="2606777" cy="218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4151011"/>
            <a:ext cx="3589965" cy="2337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958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04800"/>
            <a:ext cx="8138864" cy="1072480"/>
          </a:xfrm>
        </p:spPr>
        <p:txBody>
          <a:bodyPr/>
          <a:lstStyle/>
          <a:p>
            <a:pPr marL="0" indent="0">
              <a:buNone/>
            </a:pPr>
            <a:r>
              <a:rPr lang="vi-VN" dirty="0">
                <a:latin typeface="+mj-lt"/>
              </a:rPr>
              <a:t>Hệ thống bình chứa của SX</a:t>
            </a:r>
            <a:r>
              <a:rPr lang="en-US" dirty="0">
                <a:latin typeface="+mj-lt"/>
              </a:rPr>
              <a:t>:</a:t>
            </a:r>
            <a:endParaRPr lang="vi-VN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882" y="1428247"/>
            <a:ext cx="3333750" cy="2514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832" y="4147789"/>
            <a:ext cx="413385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632" y="1025236"/>
            <a:ext cx="2743200" cy="2708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40" y="952117"/>
            <a:ext cx="2924482" cy="30080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220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571" y="742256"/>
            <a:ext cx="8023225" cy="4128442"/>
          </a:xfrm>
        </p:spPr>
        <p:txBody>
          <a:bodyPr/>
          <a:lstStyle/>
          <a:p>
            <a:pPr marL="0" indent="0">
              <a:buNone/>
            </a:pPr>
            <a:r>
              <a:rPr lang="vi-VN" dirty="0">
                <a:latin typeface="+mj-lt"/>
              </a:rPr>
              <a:t>Kết cấu hạ tầng của SX:</a:t>
            </a:r>
          </a:p>
          <a:p>
            <a:pPr marL="0" indent="0">
              <a:buNone/>
            </a:pPr>
            <a:endParaRPr lang="vi-VN" dirty="0">
              <a:latin typeface="+mj-lt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629" y="4019038"/>
            <a:ext cx="3519537" cy="2248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26" y="2286000"/>
            <a:ext cx="3810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00"/>
            <a:ext cx="3827997" cy="2798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93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45"/>
          <p:cNvSpPr/>
          <p:nvPr/>
        </p:nvSpPr>
        <p:spPr>
          <a:xfrm>
            <a:off x="543630" y="2061849"/>
            <a:ext cx="1563220" cy="2540049"/>
          </a:xfrm>
          <a:custGeom>
            <a:avLst/>
            <a:gdLst>
              <a:gd name="connsiteX0" fmla="*/ 0 w 1563220"/>
              <a:gd name="connsiteY0" fmla="*/ 78161 h 781610"/>
              <a:gd name="connsiteX1" fmla="*/ 78161 w 1563220"/>
              <a:gd name="connsiteY1" fmla="*/ 0 h 781610"/>
              <a:gd name="connsiteX2" fmla="*/ 1485059 w 1563220"/>
              <a:gd name="connsiteY2" fmla="*/ 0 h 781610"/>
              <a:gd name="connsiteX3" fmla="*/ 1563220 w 1563220"/>
              <a:gd name="connsiteY3" fmla="*/ 78161 h 781610"/>
              <a:gd name="connsiteX4" fmla="*/ 1563220 w 1563220"/>
              <a:gd name="connsiteY4" fmla="*/ 703449 h 781610"/>
              <a:gd name="connsiteX5" fmla="*/ 1485059 w 1563220"/>
              <a:gd name="connsiteY5" fmla="*/ 781610 h 781610"/>
              <a:gd name="connsiteX6" fmla="*/ 78161 w 1563220"/>
              <a:gd name="connsiteY6" fmla="*/ 781610 h 781610"/>
              <a:gd name="connsiteX7" fmla="*/ 0 w 1563220"/>
              <a:gd name="connsiteY7" fmla="*/ 703449 h 781610"/>
              <a:gd name="connsiteX8" fmla="*/ 0 w 1563220"/>
              <a:gd name="connsiteY8" fmla="*/ 78161 h 7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3220" h="781610">
                <a:moveTo>
                  <a:pt x="0" y="78161"/>
                </a:moveTo>
                <a:cubicBezTo>
                  <a:pt x="0" y="34994"/>
                  <a:pt x="34994" y="0"/>
                  <a:pt x="78161" y="0"/>
                </a:cubicBezTo>
                <a:lnTo>
                  <a:pt x="1485059" y="0"/>
                </a:lnTo>
                <a:cubicBezTo>
                  <a:pt x="1528226" y="0"/>
                  <a:pt x="1563220" y="34994"/>
                  <a:pt x="1563220" y="78161"/>
                </a:cubicBezTo>
                <a:lnTo>
                  <a:pt x="1563220" y="703449"/>
                </a:lnTo>
                <a:cubicBezTo>
                  <a:pt x="1563220" y="746616"/>
                  <a:pt x="1528226" y="781610"/>
                  <a:pt x="1485059" y="781610"/>
                </a:cubicBezTo>
                <a:lnTo>
                  <a:pt x="78161" y="781610"/>
                </a:lnTo>
                <a:cubicBezTo>
                  <a:pt x="34994" y="781610"/>
                  <a:pt x="0" y="746616"/>
                  <a:pt x="0" y="703449"/>
                </a:cubicBezTo>
                <a:lnTo>
                  <a:pt x="0" y="78161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35593" tIns="35593" rIns="35593" bIns="3559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SX</a:t>
            </a:r>
            <a:endParaRPr lang="vi-VN" sz="36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Freeform 46"/>
          <p:cNvSpPr/>
          <p:nvPr/>
        </p:nvSpPr>
        <p:spPr>
          <a:xfrm rot="18325095">
            <a:off x="1880026" y="2662740"/>
            <a:ext cx="1078937" cy="25048"/>
          </a:xfrm>
          <a:custGeom>
            <a:avLst/>
            <a:gdLst>
              <a:gd name="connsiteX0" fmla="*/ 0 w 1078937"/>
              <a:gd name="connsiteY0" fmla="*/ 12524 h 25048"/>
              <a:gd name="connsiteX1" fmla="*/ 1078937 w 1078937"/>
              <a:gd name="connsiteY1" fmla="*/ 12524 h 2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8937" h="25048">
                <a:moveTo>
                  <a:pt x="0" y="12524"/>
                </a:moveTo>
                <a:lnTo>
                  <a:pt x="1078937" y="12524"/>
                </a:lnTo>
              </a:path>
            </a:pathLst>
          </a:custGeom>
          <a:noFill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25194" tIns="-14449" rIns="525196" bIns="-14449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vi-VN" sz="700" b="1" kern="1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2764638" y="1701815"/>
            <a:ext cx="1563220" cy="1019930"/>
          </a:xfrm>
          <a:custGeom>
            <a:avLst/>
            <a:gdLst>
              <a:gd name="connsiteX0" fmla="*/ 0 w 1563220"/>
              <a:gd name="connsiteY0" fmla="*/ 78161 h 781610"/>
              <a:gd name="connsiteX1" fmla="*/ 78161 w 1563220"/>
              <a:gd name="connsiteY1" fmla="*/ 0 h 781610"/>
              <a:gd name="connsiteX2" fmla="*/ 1485059 w 1563220"/>
              <a:gd name="connsiteY2" fmla="*/ 0 h 781610"/>
              <a:gd name="connsiteX3" fmla="*/ 1563220 w 1563220"/>
              <a:gd name="connsiteY3" fmla="*/ 78161 h 781610"/>
              <a:gd name="connsiteX4" fmla="*/ 1563220 w 1563220"/>
              <a:gd name="connsiteY4" fmla="*/ 703449 h 781610"/>
              <a:gd name="connsiteX5" fmla="*/ 1485059 w 1563220"/>
              <a:gd name="connsiteY5" fmla="*/ 781610 h 781610"/>
              <a:gd name="connsiteX6" fmla="*/ 78161 w 1563220"/>
              <a:gd name="connsiteY6" fmla="*/ 781610 h 781610"/>
              <a:gd name="connsiteX7" fmla="*/ 0 w 1563220"/>
              <a:gd name="connsiteY7" fmla="*/ 703449 h 781610"/>
              <a:gd name="connsiteX8" fmla="*/ 0 w 1563220"/>
              <a:gd name="connsiteY8" fmla="*/ 78161 h 7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3220" h="781610">
                <a:moveTo>
                  <a:pt x="0" y="78161"/>
                </a:moveTo>
                <a:cubicBezTo>
                  <a:pt x="0" y="34994"/>
                  <a:pt x="34994" y="0"/>
                  <a:pt x="78161" y="0"/>
                </a:cubicBezTo>
                <a:lnTo>
                  <a:pt x="1485059" y="0"/>
                </a:lnTo>
                <a:cubicBezTo>
                  <a:pt x="1528226" y="0"/>
                  <a:pt x="1563220" y="34994"/>
                  <a:pt x="1563220" y="78161"/>
                </a:cubicBezTo>
                <a:lnTo>
                  <a:pt x="1563220" y="703449"/>
                </a:lnTo>
                <a:cubicBezTo>
                  <a:pt x="1563220" y="746616"/>
                  <a:pt x="1528226" y="781610"/>
                  <a:pt x="1485059" y="781610"/>
                </a:cubicBezTo>
                <a:lnTo>
                  <a:pt x="78161" y="781610"/>
                </a:lnTo>
                <a:cubicBezTo>
                  <a:pt x="34994" y="781610"/>
                  <a:pt x="0" y="746616"/>
                  <a:pt x="0" y="703449"/>
                </a:cubicBezTo>
                <a:lnTo>
                  <a:pt x="0" y="78161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35593" tIns="35593" rIns="35593" bIns="3559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2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vi-VN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Freeform 48"/>
          <p:cNvSpPr/>
          <p:nvPr/>
        </p:nvSpPr>
        <p:spPr>
          <a:xfrm rot="3356880">
            <a:off x="1861147" y="3564984"/>
            <a:ext cx="1116695" cy="25048"/>
          </a:xfrm>
          <a:custGeom>
            <a:avLst/>
            <a:gdLst>
              <a:gd name="connsiteX0" fmla="*/ 0 w 1116695"/>
              <a:gd name="connsiteY0" fmla="*/ 12524 h 25048"/>
              <a:gd name="connsiteX1" fmla="*/ 1116695 w 1116695"/>
              <a:gd name="connsiteY1" fmla="*/ 12524 h 2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16695" h="25048">
                <a:moveTo>
                  <a:pt x="0" y="12524"/>
                </a:moveTo>
                <a:lnTo>
                  <a:pt x="1116695" y="12524"/>
                </a:lnTo>
              </a:path>
            </a:pathLst>
          </a:custGeom>
          <a:noFill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3129" tIns="-15393" rIns="543131" bIns="-15393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vi-VN" sz="700" b="1" kern="1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2732139" y="3649311"/>
            <a:ext cx="1563220" cy="781610"/>
          </a:xfrm>
          <a:custGeom>
            <a:avLst/>
            <a:gdLst>
              <a:gd name="connsiteX0" fmla="*/ 0 w 1563220"/>
              <a:gd name="connsiteY0" fmla="*/ 78161 h 781610"/>
              <a:gd name="connsiteX1" fmla="*/ 78161 w 1563220"/>
              <a:gd name="connsiteY1" fmla="*/ 0 h 781610"/>
              <a:gd name="connsiteX2" fmla="*/ 1485059 w 1563220"/>
              <a:gd name="connsiteY2" fmla="*/ 0 h 781610"/>
              <a:gd name="connsiteX3" fmla="*/ 1563220 w 1563220"/>
              <a:gd name="connsiteY3" fmla="*/ 78161 h 781610"/>
              <a:gd name="connsiteX4" fmla="*/ 1563220 w 1563220"/>
              <a:gd name="connsiteY4" fmla="*/ 703449 h 781610"/>
              <a:gd name="connsiteX5" fmla="*/ 1485059 w 1563220"/>
              <a:gd name="connsiteY5" fmla="*/ 781610 h 781610"/>
              <a:gd name="connsiteX6" fmla="*/ 78161 w 1563220"/>
              <a:gd name="connsiteY6" fmla="*/ 781610 h 781610"/>
              <a:gd name="connsiteX7" fmla="*/ 0 w 1563220"/>
              <a:gd name="connsiteY7" fmla="*/ 703449 h 781610"/>
              <a:gd name="connsiteX8" fmla="*/ 0 w 1563220"/>
              <a:gd name="connsiteY8" fmla="*/ 78161 h 7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3220" h="781610">
                <a:moveTo>
                  <a:pt x="0" y="78161"/>
                </a:moveTo>
                <a:cubicBezTo>
                  <a:pt x="0" y="34994"/>
                  <a:pt x="34994" y="0"/>
                  <a:pt x="78161" y="0"/>
                </a:cubicBezTo>
                <a:lnTo>
                  <a:pt x="1485059" y="0"/>
                </a:lnTo>
                <a:cubicBezTo>
                  <a:pt x="1528226" y="0"/>
                  <a:pt x="1563220" y="34994"/>
                  <a:pt x="1563220" y="78161"/>
                </a:cubicBezTo>
                <a:lnTo>
                  <a:pt x="1563220" y="703449"/>
                </a:lnTo>
                <a:cubicBezTo>
                  <a:pt x="1563220" y="746616"/>
                  <a:pt x="1528226" y="781610"/>
                  <a:pt x="1485059" y="781610"/>
                </a:cubicBezTo>
                <a:lnTo>
                  <a:pt x="78161" y="781610"/>
                </a:lnTo>
                <a:cubicBezTo>
                  <a:pt x="34994" y="781610"/>
                  <a:pt x="0" y="746616"/>
                  <a:pt x="0" y="703449"/>
                </a:cubicBezTo>
                <a:lnTo>
                  <a:pt x="0" y="78161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33688" tIns="33688" rIns="33688" bIns="33688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SX</a:t>
            </a:r>
            <a:endParaRPr lang="vi-VN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Freeform 50"/>
          <p:cNvSpPr/>
          <p:nvPr/>
        </p:nvSpPr>
        <p:spPr>
          <a:xfrm rot="17945813" flipV="1">
            <a:off x="4059527" y="3532258"/>
            <a:ext cx="1020134" cy="182067"/>
          </a:xfrm>
          <a:custGeom>
            <a:avLst/>
            <a:gdLst>
              <a:gd name="connsiteX0" fmla="*/ 0 w 1285839"/>
              <a:gd name="connsiteY0" fmla="*/ 12524 h 25048"/>
              <a:gd name="connsiteX1" fmla="*/ 1285839 w 1285839"/>
              <a:gd name="connsiteY1" fmla="*/ 12524 h 2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5839" h="25048">
                <a:moveTo>
                  <a:pt x="0" y="12524"/>
                </a:moveTo>
                <a:lnTo>
                  <a:pt x="1285839" y="12524"/>
                </a:lnTo>
              </a:path>
            </a:pathLst>
          </a:custGeom>
          <a:noFill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3473" tIns="-19621" rIns="623474" bIns="-19623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vi-VN" sz="700" b="1" kern="1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4608003" y="2525745"/>
            <a:ext cx="1875865" cy="952587"/>
          </a:xfrm>
          <a:custGeom>
            <a:avLst/>
            <a:gdLst>
              <a:gd name="connsiteX0" fmla="*/ 0 w 1563220"/>
              <a:gd name="connsiteY0" fmla="*/ 78161 h 781610"/>
              <a:gd name="connsiteX1" fmla="*/ 78161 w 1563220"/>
              <a:gd name="connsiteY1" fmla="*/ 0 h 781610"/>
              <a:gd name="connsiteX2" fmla="*/ 1485059 w 1563220"/>
              <a:gd name="connsiteY2" fmla="*/ 0 h 781610"/>
              <a:gd name="connsiteX3" fmla="*/ 1563220 w 1563220"/>
              <a:gd name="connsiteY3" fmla="*/ 78161 h 781610"/>
              <a:gd name="connsiteX4" fmla="*/ 1563220 w 1563220"/>
              <a:gd name="connsiteY4" fmla="*/ 703449 h 781610"/>
              <a:gd name="connsiteX5" fmla="*/ 1485059 w 1563220"/>
              <a:gd name="connsiteY5" fmla="*/ 781610 h 781610"/>
              <a:gd name="connsiteX6" fmla="*/ 78161 w 1563220"/>
              <a:gd name="connsiteY6" fmla="*/ 781610 h 781610"/>
              <a:gd name="connsiteX7" fmla="*/ 0 w 1563220"/>
              <a:gd name="connsiteY7" fmla="*/ 703449 h 781610"/>
              <a:gd name="connsiteX8" fmla="*/ 0 w 1563220"/>
              <a:gd name="connsiteY8" fmla="*/ 78161 h 7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3220" h="781610">
                <a:moveTo>
                  <a:pt x="0" y="78161"/>
                </a:moveTo>
                <a:cubicBezTo>
                  <a:pt x="0" y="34994"/>
                  <a:pt x="34994" y="0"/>
                  <a:pt x="78161" y="0"/>
                </a:cubicBezTo>
                <a:lnTo>
                  <a:pt x="1485059" y="0"/>
                </a:lnTo>
                <a:cubicBezTo>
                  <a:pt x="1528226" y="0"/>
                  <a:pt x="1563220" y="34994"/>
                  <a:pt x="1563220" y="78161"/>
                </a:cubicBezTo>
                <a:lnTo>
                  <a:pt x="1563220" y="703449"/>
                </a:lnTo>
                <a:cubicBezTo>
                  <a:pt x="1563220" y="746616"/>
                  <a:pt x="1528226" y="781610"/>
                  <a:pt x="1485059" y="781610"/>
                </a:cubicBezTo>
                <a:lnTo>
                  <a:pt x="78161" y="781610"/>
                </a:lnTo>
                <a:cubicBezTo>
                  <a:pt x="34994" y="781610"/>
                  <a:pt x="0" y="746616"/>
                  <a:pt x="0" y="703449"/>
                </a:cubicBezTo>
                <a:lnTo>
                  <a:pt x="0" y="78161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33688" tIns="33688" rIns="33688" bIns="33688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LĐ</a:t>
            </a:r>
            <a:endParaRPr lang="vi-VN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Freeform 52"/>
          <p:cNvSpPr/>
          <p:nvPr/>
        </p:nvSpPr>
        <p:spPr>
          <a:xfrm rot="19457599" flipV="1">
            <a:off x="6418909" y="2435071"/>
            <a:ext cx="909391" cy="181350"/>
          </a:xfrm>
          <a:custGeom>
            <a:avLst/>
            <a:gdLst>
              <a:gd name="connsiteX0" fmla="*/ 0 w 770044"/>
              <a:gd name="connsiteY0" fmla="*/ 12524 h 25048"/>
              <a:gd name="connsiteX1" fmla="*/ 770044 w 770044"/>
              <a:gd name="connsiteY1" fmla="*/ 12524 h 2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0044" h="25048">
                <a:moveTo>
                  <a:pt x="0" y="12524"/>
                </a:moveTo>
                <a:lnTo>
                  <a:pt x="770044" y="12524"/>
                </a:lnTo>
              </a:path>
            </a:pathLst>
          </a:custGeom>
          <a:noFill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78470" tIns="-6727" rIns="378471" bIns="-6727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vi-VN" sz="700" kern="1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Freeform 53"/>
          <p:cNvSpPr/>
          <p:nvPr/>
        </p:nvSpPr>
        <p:spPr>
          <a:xfrm>
            <a:off x="7119438" y="1671044"/>
            <a:ext cx="1882444" cy="781610"/>
          </a:xfrm>
          <a:custGeom>
            <a:avLst/>
            <a:gdLst>
              <a:gd name="connsiteX0" fmla="*/ 0 w 1563220"/>
              <a:gd name="connsiteY0" fmla="*/ 78161 h 781610"/>
              <a:gd name="connsiteX1" fmla="*/ 78161 w 1563220"/>
              <a:gd name="connsiteY1" fmla="*/ 0 h 781610"/>
              <a:gd name="connsiteX2" fmla="*/ 1485059 w 1563220"/>
              <a:gd name="connsiteY2" fmla="*/ 0 h 781610"/>
              <a:gd name="connsiteX3" fmla="*/ 1563220 w 1563220"/>
              <a:gd name="connsiteY3" fmla="*/ 78161 h 781610"/>
              <a:gd name="connsiteX4" fmla="*/ 1563220 w 1563220"/>
              <a:gd name="connsiteY4" fmla="*/ 703449 h 781610"/>
              <a:gd name="connsiteX5" fmla="*/ 1485059 w 1563220"/>
              <a:gd name="connsiteY5" fmla="*/ 781610 h 781610"/>
              <a:gd name="connsiteX6" fmla="*/ 78161 w 1563220"/>
              <a:gd name="connsiteY6" fmla="*/ 781610 h 781610"/>
              <a:gd name="connsiteX7" fmla="*/ 0 w 1563220"/>
              <a:gd name="connsiteY7" fmla="*/ 703449 h 781610"/>
              <a:gd name="connsiteX8" fmla="*/ 0 w 1563220"/>
              <a:gd name="connsiteY8" fmla="*/ 78161 h 7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3220" h="781610">
                <a:moveTo>
                  <a:pt x="0" y="78161"/>
                </a:moveTo>
                <a:cubicBezTo>
                  <a:pt x="0" y="34994"/>
                  <a:pt x="34994" y="0"/>
                  <a:pt x="78161" y="0"/>
                </a:cubicBezTo>
                <a:lnTo>
                  <a:pt x="1485059" y="0"/>
                </a:lnTo>
                <a:cubicBezTo>
                  <a:pt x="1528226" y="0"/>
                  <a:pt x="1563220" y="34994"/>
                  <a:pt x="1563220" y="78161"/>
                </a:cubicBezTo>
                <a:lnTo>
                  <a:pt x="1563220" y="703449"/>
                </a:lnTo>
                <a:cubicBezTo>
                  <a:pt x="1563220" y="746616"/>
                  <a:pt x="1528226" y="781610"/>
                  <a:pt x="1485059" y="781610"/>
                </a:cubicBezTo>
                <a:lnTo>
                  <a:pt x="78161" y="781610"/>
                </a:lnTo>
                <a:cubicBezTo>
                  <a:pt x="34994" y="781610"/>
                  <a:pt x="0" y="746616"/>
                  <a:pt x="0" y="703449"/>
                </a:cubicBezTo>
                <a:lnTo>
                  <a:pt x="0" y="78161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33688" tIns="33688" rIns="33688" bIns="33688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4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TN</a:t>
            </a:r>
            <a:endParaRPr lang="vi-VN" sz="24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Freeform 54"/>
          <p:cNvSpPr/>
          <p:nvPr/>
        </p:nvSpPr>
        <p:spPr>
          <a:xfrm rot="2142401">
            <a:off x="6411490" y="3128740"/>
            <a:ext cx="770044" cy="25048"/>
          </a:xfrm>
          <a:custGeom>
            <a:avLst/>
            <a:gdLst>
              <a:gd name="connsiteX0" fmla="*/ 0 w 770044"/>
              <a:gd name="connsiteY0" fmla="*/ 12524 h 25048"/>
              <a:gd name="connsiteX1" fmla="*/ 770044 w 770044"/>
              <a:gd name="connsiteY1" fmla="*/ 12524 h 2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0044" h="25048">
                <a:moveTo>
                  <a:pt x="0" y="12524"/>
                </a:moveTo>
                <a:lnTo>
                  <a:pt x="770044" y="12524"/>
                </a:lnTo>
              </a:path>
            </a:pathLst>
          </a:custGeom>
          <a:noFill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78470" tIns="-6727" rIns="378471" bIns="-6727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vi-VN" sz="700" kern="1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7109156" y="2724096"/>
            <a:ext cx="1882444" cy="1032686"/>
          </a:xfrm>
          <a:custGeom>
            <a:avLst/>
            <a:gdLst>
              <a:gd name="connsiteX0" fmla="*/ 0 w 1563220"/>
              <a:gd name="connsiteY0" fmla="*/ 78161 h 781610"/>
              <a:gd name="connsiteX1" fmla="*/ 78161 w 1563220"/>
              <a:gd name="connsiteY1" fmla="*/ 0 h 781610"/>
              <a:gd name="connsiteX2" fmla="*/ 1485059 w 1563220"/>
              <a:gd name="connsiteY2" fmla="*/ 0 h 781610"/>
              <a:gd name="connsiteX3" fmla="*/ 1563220 w 1563220"/>
              <a:gd name="connsiteY3" fmla="*/ 78161 h 781610"/>
              <a:gd name="connsiteX4" fmla="*/ 1563220 w 1563220"/>
              <a:gd name="connsiteY4" fmla="*/ 703449 h 781610"/>
              <a:gd name="connsiteX5" fmla="*/ 1485059 w 1563220"/>
              <a:gd name="connsiteY5" fmla="*/ 781610 h 781610"/>
              <a:gd name="connsiteX6" fmla="*/ 78161 w 1563220"/>
              <a:gd name="connsiteY6" fmla="*/ 781610 h 781610"/>
              <a:gd name="connsiteX7" fmla="*/ 0 w 1563220"/>
              <a:gd name="connsiteY7" fmla="*/ 703449 h 781610"/>
              <a:gd name="connsiteX8" fmla="*/ 0 w 1563220"/>
              <a:gd name="connsiteY8" fmla="*/ 78161 h 7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3220" h="781610">
                <a:moveTo>
                  <a:pt x="0" y="78161"/>
                </a:moveTo>
                <a:cubicBezTo>
                  <a:pt x="0" y="34994"/>
                  <a:pt x="34994" y="0"/>
                  <a:pt x="78161" y="0"/>
                </a:cubicBezTo>
                <a:lnTo>
                  <a:pt x="1485059" y="0"/>
                </a:lnTo>
                <a:cubicBezTo>
                  <a:pt x="1528226" y="0"/>
                  <a:pt x="1563220" y="34994"/>
                  <a:pt x="1563220" y="78161"/>
                </a:cubicBezTo>
                <a:lnTo>
                  <a:pt x="1563220" y="703449"/>
                </a:lnTo>
                <a:cubicBezTo>
                  <a:pt x="1563220" y="746616"/>
                  <a:pt x="1528226" y="781610"/>
                  <a:pt x="1485059" y="781610"/>
                </a:cubicBezTo>
                <a:lnTo>
                  <a:pt x="78161" y="781610"/>
                </a:lnTo>
                <a:cubicBezTo>
                  <a:pt x="34994" y="781610"/>
                  <a:pt x="0" y="746616"/>
                  <a:pt x="0" y="703449"/>
                </a:cubicBezTo>
                <a:lnTo>
                  <a:pt x="0" y="78161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33688" tIns="33688" rIns="33688" bIns="33688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4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LĐ</a:t>
            </a:r>
            <a:endParaRPr lang="vi-VN" sz="24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Freeform 56"/>
          <p:cNvSpPr/>
          <p:nvPr/>
        </p:nvSpPr>
        <p:spPr>
          <a:xfrm rot="3654187">
            <a:off x="3965084" y="4589374"/>
            <a:ext cx="1285839" cy="25048"/>
          </a:xfrm>
          <a:custGeom>
            <a:avLst/>
            <a:gdLst>
              <a:gd name="connsiteX0" fmla="*/ 0 w 1285839"/>
              <a:gd name="connsiteY0" fmla="*/ 12524 h 25048"/>
              <a:gd name="connsiteX1" fmla="*/ 1285839 w 1285839"/>
              <a:gd name="connsiteY1" fmla="*/ 12524 h 2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5839" h="25048">
                <a:moveTo>
                  <a:pt x="0" y="12524"/>
                </a:moveTo>
                <a:lnTo>
                  <a:pt x="1285839" y="12524"/>
                </a:lnTo>
              </a:path>
            </a:pathLst>
          </a:custGeom>
          <a:noFill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3474" tIns="-19622" rIns="623473" bIns="-19622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vi-VN" sz="700" b="1" kern="1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Freeform 57"/>
          <p:cNvSpPr/>
          <p:nvPr/>
        </p:nvSpPr>
        <p:spPr>
          <a:xfrm>
            <a:off x="4608003" y="4655634"/>
            <a:ext cx="1875865" cy="898852"/>
          </a:xfrm>
          <a:custGeom>
            <a:avLst/>
            <a:gdLst>
              <a:gd name="connsiteX0" fmla="*/ 0 w 1563220"/>
              <a:gd name="connsiteY0" fmla="*/ 78161 h 781610"/>
              <a:gd name="connsiteX1" fmla="*/ 78161 w 1563220"/>
              <a:gd name="connsiteY1" fmla="*/ 0 h 781610"/>
              <a:gd name="connsiteX2" fmla="*/ 1485059 w 1563220"/>
              <a:gd name="connsiteY2" fmla="*/ 0 h 781610"/>
              <a:gd name="connsiteX3" fmla="*/ 1563220 w 1563220"/>
              <a:gd name="connsiteY3" fmla="*/ 78161 h 781610"/>
              <a:gd name="connsiteX4" fmla="*/ 1563220 w 1563220"/>
              <a:gd name="connsiteY4" fmla="*/ 703449 h 781610"/>
              <a:gd name="connsiteX5" fmla="*/ 1485059 w 1563220"/>
              <a:gd name="connsiteY5" fmla="*/ 781610 h 781610"/>
              <a:gd name="connsiteX6" fmla="*/ 78161 w 1563220"/>
              <a:gd name="connsiteY6" fmla="*/ 781610 h 781610"/>
              <a:gd name="connsiteX7" fmla="*/ 0 w 1563220"/>
              <a:gd name="connsiteY7" fmla="*/ 703449 h 781610"/>
              <a:gd name="connsiteX8" fmla="*/ 0 w 1563220"/>
              <a:gd name="connsiteY8" fmla="*/ 78161 h 7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3220" h="781610">
                <a:moveTo>
                  <a:pt x="0" y="78161"/>
                </a:moveTo>
                <a:cubicBezTo>
                  <a:pt x="0" y="34994"/>
                  <a:pt x="34994" y="0"/>
                  <a:pt x="78161" y="0"/>
                </a:cubicBezTo>
                <a:lnTo>
                  <a:pt x="1485059" y="0"/>
                </a:lnTo>
                <a:cubicBezTo>
                  <a:pt x="1528226" y="0"/>
                  <a:pt x="1563220" y="34994"/>
                  <a:pt x="1563220" y="78161"/>
                </a:cubicBezTo>
                <a:lnTo>
                  <a:pt x="1563220" y="703449"/>
                </a:lnTo>
                <a:cubicBezTo>
                  <a:pt x="1563220" y="746616"/>
                  <a:pt x="1528226" y="781610"/>
                  <a:pt x="1485059" y="781610"/>
                </a:cubicBezTo>
                <a:lnTo>
                  <a:pt x="78161" y="781610"/>
                </a:lnTo>
                <a:cubicBezTo>
                  <a:pt x="34994" y="781610"/>
                  <a:pt x="0" y="746616"/>
                  <a:pt x="0" y="703449"/>
                </a:cubicBezTo>
                <a:lnTo>
                  <a:pt x="0" y="78161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33688" tIns="33688" rIns="33688" bIns="33688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LĐ</a:t>
            </a:r>
            <a:endParaRPr lang="vi-VN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Freeform 58"/>
          <p:cNvSpPr/>
          <p:nvPr/>
        </p:nvSpPr>
        <p:spPr>
          <a:xfrm rot="18289469">
            <a:off x="6249036" y="4701731"/>
            <a:ext cx="1094952" cy="25048"/>
          </a:xfrm>
          <a:custGeom>
            <a:avLst/>
            <a:gdLst>
              <a:gd name="connsiteX0" fmla="*/ 0 w 1094952"/>
              <a:gd name="connsiteY0" fmla="*/ 12524 h 25048"/>
              <a:gd name="connsiteX1" fmla="*/ 1094952 w 1094952"/>
              <a:gd name="connsiteY1" fmla="*/ 12524 h 2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4952" h="25048">
                <a:moveTo>
                  <a:pt x="0" y="12524"/>
                </a:moveTo>
                <a:lnTo>
                  <a:pt x="1094952" y="12524"/>
                </a:lnTo>
              </a:path>
            </a:pathLst>
          </a:custGeom>
          <a:noFill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2802" tIns="-14851" rIns="532802" bIns="-14849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vi-VN" sz="700" kern="1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Freeform 59"/>
          <p:cNvSpPr/>
          <p:nvPr/>
        </p:nvSpPr>
        <p:spPr>
          <a:xfrm>
            <a:off x="7109156" y="3874024"/>
            <a:ext cx="1892726" cy="781610"/>
          </a:xfrm>
          <a:custGeom>
            <a:avLst/>
            <a:gdLst>
              <a:gd name="connsiteX0" fmla="*/ 0 w 1563220"/>
              <a:gd name="connsiteY0" fmla="*/ 78161 h 781610"/>
              <a:gd name="connsiteX1" fmla="*/ 78161 w 1563220"/>
              <a:gd name="connsiteY1" fmla="*/ 0 h 781610"/>
              <a:gd name="connsiteX2" fmla="*/ 1485059 w 1563220"/>
              <a:gd name="connsiteY2" fmla="*/ 0 h 781610"/>
              <a:gd name="connsiteX3" fmla="*/ 1563220 w 1563220"/>
              <a:gd name="connsiteY3" fmla="*/ 78161 h 781610"/>
              <a:gd name="connsiteX4" fmla="*/ 1563220 w 1563220"/>
              <a:gd name="connsiteY4" fmla="*/ 703449 h 781610"/>
              <a:gd name="connsiteX5" fmla="*/ 1485059 w 1563220"/>
              <a:gd name="connsiteY5" fmla="*/ 781610 h 781610"/>
              <a:gd name="connsiteX6" fmla="*/ 78161 w 1563220"/>
              <a:gd name="connsiteY6" fmla="*/ 781610 h 781610"/>
              <a:gd name="connsiteX7" fmla="*/ 0 w 1563220"/>
              <a:gd name="connsiteY7" fmla="*/ 703449 h 781610"/>
              <a:gd name="connsiteX8" fmla="*/ 0 w 1563220"/>
              <a:gd name="connsiteY8" fmla="*/ 78161 h 7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3220" h="781610">
                <a:moveTo>
                  <a:pt x="0" y="78161"/>
                </a:moveTo>
                <a:cubicBezTo>
                  <a:pt x="0" y="34994"/>
                  <a:pt x="34994" y="0"/>
                  <a:pt x="78161" y="0"/>
                </a:cubicBezTo>
                <a:lnTo>
                  <a:pt x="1485059" y="0"/>
                </a:lnTo>
                <a:cubicBezTo>
                  <a:pt x="1528226" y="0"/>
                  <a:pt x="1563220" y="34994"/>
                  <a:pt x="1563220" y="78161"/>
                </a:cubicBezTo>
                <a:lnTo>
                  <a:pt x="1563220" y="703449"/>
                </a:lnTo>
                <a:cubicBezTo>
                  <a:pt x="1563220" y="746616"/>
                  <a:pt x="1528226" y="781610"/>
                  <a:pt x="1485059" y="781610"/>
                </a:cubicBezTo>
                <a:lnTo>
                  <a:pt x="78161" y="781610"/>
                </a:lnTo>
                <a:cubicBezTo>
                  <a:pt x="34994" y="781610"/>
                  <a:pt x="0" y="746616"/>
                  <a:pt x="0" y="703449"/>
                </a:cubicBezTo>
                <a:lnTo>
                  <a:pt x="0" y="78161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33688" tIns="33688" rIns="33688" bIns="33688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LĐ</a:t>
            </a: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SX)</a:t>
            </a:r>
            <a:endParaRPr lang="vi-VN" sz="24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Freeform 60"/>
          <p:cNvSpPr/>
          <p:nvPr/>
        </p:nvSpPr>
        <p:spPr>
          <a:xfrm>
            <a:off x="6483868" y="5151157"/>
            <a:ext cx="625288" cy="25048"/>
          </a:xfrm>
          <a:custGeom>
            <a:avLst/>
            <a:gdLst>
              <a:gd name="connsiteX0" fmla="*/ 0 w 625288"/>
              <a:gd name="connsiteY0" fmla="*/ 12524 h 25048"/>
              <a:gd name="connsiteX1" fmla="*/ 625288 w 625288"/>
              <a:gd name="connsiteY1" fmla="*/ 12524 h 2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5288" h="25048">
                <a:moveTo>
                  <a:pt x="0" y="12524"/>
                </a:moveTo>
                <a:lnTo>
                  <a:pt x="625288" y="12524"/>
                </a:lnTo>
              </a:path>
            </a:pathLst>
          </a:custGeom>
          <a:noFill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9712" tIns="-3108" rIns="309712" bIns="-3108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vi-VN" sz="700" kern="1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Freeform 61"/>
          <p:cNvSpPr/>
          <p:nvPr/>
        </p:nvSpPr>
        <p:spPr>
          <a:xfrm>
            <a:off x="7109156" y="4772876"/>
            <a:ext cx="1892726" cy="781610"/>
          </a:xfrm>
          <a:custGeom>
            <a:avLst/>
            <a:gdLst>
              <a:gd name="connsiteX0" fmla="*/ 0 w 1563220"/>
              <a:gd name="connsiteY0" fmla="*/ 78161 h 781610"/>
              <a:gd name="connsiteX1" fmla="*/ 78161 w 1563220"/>
              <a:gd name="connsiteY1" fmla="*/ 0 h 781610"/>
              <a:gd name="connsiteX2" fmla="*/ 1485059 w 1563220"/>
              <a:gd name="connsiteY2" fmla="*/ 0 h 781610"/>
              <a:gd name="connsiteX3" fmla="*/ 1563220 w 1563220"/>
              <a:gd name="connsiteY3" fmla="*/ 78161 h 781610"/>
              <a:gd name="connsiteX4" fmla="*/ 1563220 w 1563220"/>
              <a:gd name="connsiteY4" fmla="*/ 703449 h 781610"/>
              <a:gd name="connsiteX5" fmla="*/ 1485059 w 1563220"/>
              <a:gd name="connsiteY5" fmla="*/ 781610 h 781610"/>
              <a:gd name="connsiteX6" fmla="*/ 78161 w 1563220"/>
              <a:gd name="connsiteY6" fmla="*/ 781610 h 781610"/>
              <a:gd name="connsiteX7" fmla="*/ 0 w 1563220"/>
              <a:gd name="connsiteY7" fmla="*/ 703449 h 781610"/>
              <a:gd name="connsiteX8" fmla="*/ 0 w 1563220"/>
              <a:gd name="connsiteY8" fmla="*/ 78161 h 7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3220" h="781610">
                <a:moveTo>
                  <a:pt x="0" y="78161"/>
                </a:moveTo>
                <a:cubicBezTo>
                  <a:pt x="0" y="34994"/>
                  <a:pt x="34994" y="0"/>
                  <a:pt x="78161" y="0"/>
                </a:cubicBezTo>
                <a:lnTo>
                  <a:pt x="1485059" y="0"/>
                </a:lnTo>
                <a:cubicBezTo>
                  <a:pt x="1528226" y="0"/>
                  <a:pt x="1563220" y="34994"/>
                  <a:pt x="1563220" y="78161"/>
                </a:cubicBezTo>
                <a:lnTo>
                  <a:pt x="1563220" y="703449"/>
                </a:lnTo>
                <a:cubicBezTo>
                  <a:pt x="1563220" y="746616"/>
                  <a:pt x="1528226" y="781610"/>
                  <a:pt x="1485059" y="781610"/>
                </a:cubicBezTo>
                <a:lnTo>
                  <a:pt x="78161" y="781610"/>
                </a:lnTo>
                <a:cubicBezTo>
                  <a:pt x="34994" y="781610"/>
                  <a:pt x="0" y="746616"/>
                  <a:pt x="0" y="703449"/>
                </a:cubicBezTo>
                <a:lnTo>
                  <a:pt x="0" y="78161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33688" tIns="33688" rIns="33688" bIns="33688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endParaRPr lang="vi-VN" sz="24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Freeform 62"/>
          <p:cNvSpPr/>
          <p:nvPr/>
        </p:nvSpPr>
        <p:spPr>
          <a:xfrm rot="3310531">
            <a:off x="6249036" y="5600582"/>
            <a:ext cx="1094952" cy="25048"/>
          </a:xfrm>
          <a:custGeom>
            <a:avLst/>
            <a:gdLst>
              <a:gd name="connsiteX0" fmla="*/ 0 w 1094952"/>
              <a:gd name="connsiteY0" fmla="*/ 12524 h 25048"/>
              <a:gd name="connsiteX1" fmla="*/ 1094952 w 1094952"/>
              <a:gd name="connsiteY1" fmla="*/ 12524 h 2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4952" h="25048">
                <a:moveTo>
                  <a:pt x="0" y="12524"/>
                </a:moveTo>
                <a:lnTo>
                  <a:pt x="1094952" y="12524"/>
                </a:lnTo>
              </a:path>
            </a:pathLst>
          </a:custGeom>
          <a:noFill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2802" tIns="-14849" rIns="532802" bIns="-14851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vi-VN" sz="700" kern="1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Freeform 63"/>
          <p:cNvSpPr/>
          <p:nvPr/>
        </p:nvSpPr>
        <p:spPr>
          <a:xfrm>
            <a:off x="7109156" y="5671728"/>
            <a:ext cx="1882444" cy="781610"/>
          </a:xfrm>
          <a:custGeom>
            <a:avLst/>
            <a:gdLst>
              <a:gd name="connsiteX0" fmla="*/ 0 w 1563220"/>
              <a:gd name="connsiteY0" fmla="*/ 78161 h 781610"/>
              <a:gd name="connsiteX1" fmla="*/ 78161 w 1563220"/>
              <a:gd name="connsiteY1" fmla="*/ 0 h 781610"/>
              <a:gd name="connsiteX2" fmla="*/ 1485059 w 1563220"/>
              <a:gd name="connsiteY2" fmla="*/ 0 h 781610"/>
              <a:gd name="connsiteX3" fmla="*/ 1563220 w 1563220"/>
              <a:gd name="connsiteY3" fmla="*/ 78161 h 781610"/>
              <a:gd name="connsiteX4" fmla="*/ 1563220 w 1563220"/>
              <a:gd name="connsiteY4" fmla="*/ 703449 h 781610"/>
              <a:gd name="connsiteX5" fmla="*/ 1485059 w 1563220"/>
              <a:gd name="connsiteY5" fmla="*/ 781610 h 781610"/>
              <a:gd name="connsiteX6" fmla="*/ 78161 w 1563220"/>
              <a:gd name="connsiteY6" fmla="*/ 781610 h 781610"/>
              <a:gd name="connsiteX7" fmla="*/ 0 w 1563220"/>
              <a:gd name="connsiteY7" fmla="*/ 703449 h 781610"/>
              <a:gd name="connsiteX8" fmla="*/ 0 w 1563220"/>
              <a:gd name="connsiteY8" fmla="*/ 78161 h 7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3220" h="781610">
                <a:moveTo>
                  <a:pt x="0" y="78161"/>
                </a:moveTo>
                <a:cubicBezTo>
                  <a:pt x="0" y="34994"/>
                  <a:pt x="34994" y="0"/>
                  <a:pt x="78161" y="0"/>
                </a:cubicBezTo>
                <a:lnTo>
                  <a:pt x="1485059" y="0"/>
                </a:lnTo>
                <a:cubicBezTo>
                  <a:pt x="1528226" y="0"/>
                  <a:pt x="1563220" y="34994"/>
                  <a:pt x="1563220" y="78161"/>
                </a:cubicBezTo>
                <a:lnTo>
                  <a:pt x="1563220" y="703449"/>
                </a:lnTo>
                <a:cubicBezTo>
                  <a:pt x="1563220" y="746616"/>
                  <a:pt x="1528226" y="781610"/>
                  <a:pt x="1485059" y="781610"/>
                </a:cubicBezTo>
                <a:lnTo>
                  <a:pt x="78161" y="781610"/>
                </a:lnTo>
                <a:cubicBezTo>
                  <a:pt x="34994" y="781610"/>
                  <a:pt x="0" y="746616"/>
                  <a:pt x="0" y="703449"/>
                </a:cubicBezTo>
                <a:lnTo>
                  <a:pt x="0" y="78161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33688" tIns="33688" rIns="33688" bIns="33688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endParaRPr lang="vi-VN" sz="24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417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5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5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5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5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5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5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6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6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6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6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6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6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6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6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46" grpId="0" autoUpdateAnimBg="0"/>
      <p:bldP spid="48" grpId="0" autoUpdateAnimBg="0"/>
      <p:bldP spid="50" grpId="0" autoUpdateAnimBg="0"/>
      <p:bldP spid="52" grpId="0" autoUpdateAnimBg="0"/>
      <p:bldP spid="54" grpId="0" autoUpdateAnimBg="0"/>
      <p:bldP spid="56" grpId="0" autoUpdateAnimBg="0"/>
      <p:bldP spid="58" grpId="0" autoUpdateAnimBg="0"/>
      <p:bldP spid="60" grpId="0" autoUpdateAnimBg="0"/>
      <p:bldP spid="62" grpId="0" autoUpdateAnimBg="0"/>
      <p:bldP spid="6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4724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35013" indent="-571500" algn="just">
              <a:lnSpc>
                <a:spcPct val="90000"/>
              </a:lnSpc>
              <a:buFontTx/>
              <a:buNone/>
            </a:pPr>
            <a:endParaRPr lang="en-US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35013" indent="-571500" algn="just">
              <a:lnSpc>
                <a:spcPct val="90000"/>
              </a:lnSpc>
              <a:buFontTx/>
              <a:buNone/>
            </a:pPr>
            <a:endParaRPr lang="en-US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35013" indent="-571500" algn="just">
              <a:lnSpc>
                <a:spcPct val="90000"/>
              </a:lnSpc>
              <a:buFontTx/>
              <a:buNone/>
            </a:pPr>
            <a:endParaRPr lang="en-US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35013" indent="-571500" algn="just">
              <a:lnSpc>
                <a:spcPct val="90000"/>
              </a:lnSpc>
              <a:buFontTx/>
              <a:buNone/>
            </a:pP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35013" indent="-571500" algn="just">
              <a:lnSpc>
                <a:spcPct val="90000"/>
              </a:lnSpc>
              <a:buFontTx/>
              <a:buAutoNum type="alphaLcPeriod"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35013" indent="-571500" algn="just">
              <a:lnSpc>
                <a:spcPct val="90000"/>
              </a:lnSpc>
              <a:buFontTx/>
              <a:buAutoNum type="alphaLcPeriod"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35013" indent="-571500" algn="just">
              <a:lnSpc>
                <a:spcPct val="90000"/>
              </a:lnSpc>
              <a:buFontTx/>
              <a:buNone/>
            </a:pP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endParaRPr lang="en-US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35013" indent="-571500" algn="just">
              <a:lnSpc>
                <a:spcPct val="90000"/>
              </a:lnSpc>
              <a:buFont typeface="+mj-lt"/>
              <a:buAutoNum type="alphaLcPeriod"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35013" indent="-571500" algn="just">
              <a:lnSpc>
                <a:spcPct val="90000"/>
              </a:lnSpc>
              <a:buFont typeface="+mj-lt"/>
              <a:buAutoNum type="alphaLcPeriod"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35013" indent="-571500" algn="just">
              <a:lnSpc>
                <a:spcPct val="90000"/>
              </a:lnSpc>
              <a:buFont typeface="+mj-lt"/>
              <a:buAutoNum type="alphaLcPeriod"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35013" indent="-571500" algn="just">
              <a:lnSpc>
                <a:spcPct val="90000"/>
              </a:lnSpc>
              <a:buFontTx/>
              <a:buNone/>
            </a:pP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35013" indent="-571500" algn="just">
              <a:lnSpc>
                <a:spcPct val="90000"/>
              </a:lnSpc>
              <a:buFont typeface="+mj-lt"/>
              <a:buAutoNum type="alphaLcPeriod"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35013" indent="-571500" algn="just">
              <a:lnSpc>
                <a:spcPct val="90000"/>
              </a:lnSpc>
              <a:buFont typeface="+mj-lt"/>
              <a:buAutoNum type="alphaLcPeriod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35013" indent="-571500" algn="just">
              <a:lnSpc>
                <a:spcPct val="90000"/>
              </a:lnSpc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35013" indent="-571500" algn="ctr"/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2362200" y="457200"/>
            <a:ext cx="52578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 DUNG BÀI HỌC</a:t>
            </a:r>
            <a:endParaRPr lang="en-US" sz="36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800600" y="6018212"/>
            <a:ext cx="3962400" cy="15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267200" y="6096000"/>
            <a:ext cx="44958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733800" y="6172200"/>
            <a:ext cx="5029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81000" y="379412"/>
            <a:ext cx="3962400" cy="15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81000" y="304800"/>
            <a:ext cx="44958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81000" y="230188"/>
            <a:ext cx="5029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52400"/>
            <a:ext cx="91440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90000"/>
              </a:lnSpc>
              <a:buFontTx/>
              <a:buNone/>
            </a:pP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1219200"/>
            <a:ext cx="84582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90000"/>
              </a:lnSpc>
              <a:buFont typeface="+mj-lt"/>
              <a:buAutoNum type="alphaLcPeriod"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a8.vietbao.vn/images/vn802/chinh-tri/20781557_images1546320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1717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http://images.yume.vn/blog/201201/17/1326777915_kinh%20te%20xanh_6346008139948555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0550" y="2209800"/>
            <a:ext cx="4286250" cy="2895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0" y="5562600"/>
            <a:ext cx="9144000" cy="12954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PTKT là sự </a:t>
            </a:r>
            <a:r>
              <a:rPr lang="pt-BR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tăng trưởng kinh tế</a:t>
            </a:r>
            <a:r>
              <a:rPr lang="pt-BR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gắn liền với </a:t>
            </a:r>
            <a:r>
              <a:rPr lang="pt-BR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 cấu kinh tế hợp lý, tiến bộ </a:t>
            </a:r>
            <a:r>
              <a:rPr lang="pt-BR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pt-BR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 bằng xã hội.</a:t>
            </a:r>
            <a:endParaRPr lang="en-US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9B42955-B7A3-4917-BB55-2EB572DE39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" b="75418"/>
          <a:stretch/>
        </p:blipFill>
        <p:spPr>
          <a:xfrm>
            <a:off x="381000" y="304800"/>
            <a:ext cx="4038296" cy="5638799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AB39B7E-FBD0-4C35-92DA-511A5B7823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57" b="1045"/>
          <a:stretch/>
        </p:blipFill>
        <p:spPr>
          <a:xfrm>
            <a:off x="5143696" y="136167"/>
            <a:ext cx="3587406" cy="670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177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1F8531F-C87E-4C19-B146-87FB7CEB0C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9" b="60525"/>
          <a:stretch/>
        </p:blipFill>
        <p:spPr>
          <a:xfrm>
            <a:off x="2286000" y="1587795"/>
            <a:ext cx="4267200" cy="408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27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chart, application, table, Excel&#10;&#10;Description automatically generated">
            <a:extLst>
              <a:ext uri="{FF2B5EF4-FFF2-40B4-BE49-F238E27FC236}">
                <a16:creationId xmlns:a16="http://schemas.microsoft.com/office/drawing/2014/main" id="{51F6B32C-BF46-4B9E-A30F-F5FFF09E6F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99"/>
          <a:stretch/>
        </p:blipFill>
        <p:spPr>
          <a:xfrm>
            <a:off x="152400" y="609600"/>
            <a:ext cx="4327278" cy="4876800"/>
          </a:xfrm>
          <a:prstGeom prst="rect">
            <a:avLst/>
          </a:prstGeom>
        </p:spPr>
      </p:pic>
      <p:pic>
        <p:nvPicPr>
          <p:cNvPr id="7" name="Picture 6" descr="Graphical user interface, chart, application, table, Excel&#10;&#10;Description automatically generated">
            <a:extLst>
              <a:ext uri="{FF2B5EF4-FFF2-40B4-BE49-F238E27FC236}">
                <a16:creationId xmlns:a16="http://schemas.microsoft.com/office/drawing/2014/main" id="{F5C3AEA8-B0CC-4FC9-BACF-4D0AD3D7A4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63" b="42913"/>
          <a:stretch/>
        </p:blipFill>
        <p:spPr>
          <a:xfrm>
            <a:off x="4683508" y="852332"/>
            <a:ext cx="4210186" cy="463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7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chart, application, table, Excel&#10;&#10;Description automatically generated">
            <a:extLst>
              <a:ext uri="{FF2B5EF4-FFF2-40B4-BE49-F238E27FC236}">
                <a16:creationId xmlns:a16="http://schemas.microsoft.com/office/drawing/2014/main" id="{750CDEA1-D6D7-45AC-9C47-6E46299EC0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92" t="79025" r="3592" b="847"/>
          <a:stretch/>
        </p:blipFill>
        <p:spPr>
          <a:xfrm>
            <a:off x="1143000" y="304800"/>
            <a:ext cx="6324600" cy="580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64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ai.vn/images/product/product_s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"/>
            <a:ext cx="4140415" cy="627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821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048000" y="228600"/>
            <a:ext cx="3352800" cy="220980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PHÁT TRIỂN KINH TẾ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172200" y="2590800"/>
            <a:ext cx="2971800" cy="24384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04800" y="2667000"/>
            <a:ext cx="2971800" cy="24384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s-E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s-E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s-E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71800" y="3962400"/>
            <a:ext cx="3429000" cy="26670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 rot="5400000">
            <a:off x="4076700" y="3161506"/>
            <a:ext cx="1295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5943600" y="2133600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rot="5400000">
            <a:off x="3009900" y="2247900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514600"/>
            <a:ext cx="1600200" cy="205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1600200" y="1371600"/>
            <a:ext cx="2057400" cy="1905000"/>
          </a:xfrm>
          <a:prstGeom prst="cloudCallout">
            <a:avLst>
              <a:gd name="adj1" fmla="val -69040"/>
              <a:gd name="adj2" fmla="val 2160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s-E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s-E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s-E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s-E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257800"/>
            <a:ext cx="9144000" cy="1600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s-ES" sz="2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s-ES" sz="2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s-ES" sz="2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s-ES" sz="2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s-ES" sz="2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s-ES" sz="2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s-ES" sz="2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s-ES" sz="2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s-ES" sz="2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ES" sz="2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s-ES" sz="2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s-ES" sz="2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s-ES" sz="2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s-ES" sz="2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s-ES" sz="2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s-ES" sz="2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s-ES" sz="2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s-ES" sz="2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s-ES" sz="2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s-ES" sz="2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s-ES" sz="2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s-ES" sz="2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s-ES" sz="2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s-ES" sz="2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s-ES" sz="2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s-ES" sz="2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study.jcapt.com/img1/store/ktt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667000"/>
            <a:ext cx="2362200" cy="2511807"/>
          </a:xfrm>
          <a:prstGeom prst="rect">
            <a:avLst/>
          </a:prstGeom>
          <a:noFill/>
        </p:spPr>
      </p:pic>
      <p:sp>
        <p:nvSpPr>
          <p:cNvPr id="8" name="Freeform 7"/>
          <p:cNvSpPr>
            <a:spLocks/>
          </p:cNvSpPr>
          <p:nvPr/>
        </p:nvSpPr>
        <p:spPr bwMode="gray">
          <a:xfrm rot="20148077" flipH="1" flipV="1">
            <a:off x="2463014" y="1891971"/>
            <a:ext cx="7058565" cy="200503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9905740">
            <a:off x="6066937" y="1595106"/>
            <a:ext cx="2993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TĂNG TRƯỞNG</a:t>
            </a:r>
          </a:p>
        </p:txBody>
      </p:sp>
      <p:sp>
        <p:nvSpPr>
          <p:cNvPr id="11" name="Can 10"/>
          <p:cNvSpPr/>
          <p:nvPr/>
        </p:nvSpPr>
        <p:spPr>
          <a:xfrm>
            <a:off x="4953000" y="1219200"/>
            <a:ext cx="1219200" cy="1600200"/>
          </a:xfrm>
          <a:prstGeom prst="can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</a:p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an 11"/>
          <p:cNvSpPr/>
          <p:nvPr/>
        </p:nvSpPr>
        <p:spPr>
          <a:xfrm>
            <a:off x="3505200" y="2667000"/>
            <a:ext cx="1066800" cy="1371600"/>
          </a:xfrm>
          <a:prstGeom prst="can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TRƯỚC KIA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8" grpId="0" animBg="1"/>
      <p:bldP spid="10" grpId="0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Documents and Settings\Administrator\Desktop\gdp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878" y="2286000"/>
            <a:ext cx="8329122" cy="2752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81000" y="838200"/>
            <a:ext cx="8458200" cy="914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Nam</a:t>
            </a:r>
          </a:p>
          <a:p>
            <a:pPr algn="ctr"/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(2001 – 2011)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43600" y="5410200"/>
            <a:ext cx="2826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kê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sbv.gov.vn/wps/wcm/connect/545e848046405f4d991cf9751ac6ab7b/1/clip_image002.gif?MOD=AJPERES&amp;CACHEID=545e848046405f4d991cf9751ac6ab7b/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80772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304800" y="228600"/>
            <a:ext cx="8534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i="1" dirty="0">
                <a:latin typeface="+mj-lt"/>
              </a:rPr>
              <a:t>Biểu đồ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: Tăng </a:t>
            </a:r>
            <a:r>
              <a:rPr lang="vi-VN" sz="2800" b="1" i="1" dirty="0">
                <a:latin typeface="+mj-lt"/>
              </a:rPr>
              <a:t>trưởng kinh tế thế giới, Mỹ, khu vực đồng Euro, Nhật Bản, các nước châu Á đang phát triển và Việt Nam</a:t>
            </a:r>
            <a:endParaRPr lang="en-US" sz="2800" i="1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6172200"/>
            <a:ext cx="3957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World Economic Outlook, IMF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054" y="999154"/>
            <a:ext cx="8368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828800"/>
            <a:ext cx="914400" cy="914400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  <a:endParaRPr lang="vi-VN" sz="60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1828800"/>
            <a:ext cx="7162800" cy="914400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farm4.static.flickr.com/3177/2961577874_95a254a861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5" y="2971800"/>
            <a:ext cx="3983182" cy="2718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21953"/>
            <a:ext cx="4091212" cy="25627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152400" y="5584750"/>
            <a:ext cx="8915400" cy="1167678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831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7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sbv.gov.vn/wps/wcm/connect/545e848046405f4d991cf9751ac6ab7b/6/clip_image011.gif?MOD=AJPERES&amp;CACHEID=545e848046405f4d991cf9751ac6ab7b/6"/>
          <p:cNvPicPr>
            <a:picLocks noChangeAspect="1" noChangeArrowheads="1"/>
          </p:cNvPicPr>
          <p:nvPr/>
        </p:nvPicPr>
        <p:blipFill>
          <a:blip r:embed="rId2"/>
          <a:srcRect t="12238"/>
          <a:stretch>
            <a:fillRect/>
          </a:stretch>
        </p:blipFill>
        <p:spPr bwMode="auto">
          <a:xfrm>
            <a:off x="685800" y="1674351"/>
            <a:ext cx="7543800" cy="3735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685800" y="609600"/>
            <a:ext cx="784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i="1" dirty="0">
                <a:latin typeface="+mj-lt"/>
              </a:rPr>
              <a:t>Biểu đồ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b="1" i="1" dirty="0">
                <a:latin typeface="+mj-lt"/>
              </a:rPr>
              <a:t>: GDP bình quân đầu người giai đoạn 2000 – 2010</a:t>
            </a:r>
            <a:r>
              <a:rPr lang="en-US" sz="2800" b="1" i="1" dirty="0">
                <a:latin typeface="+mj-lt"/>
              </a:rPr>
              <a:t> 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(USD)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0" y="5410200"/>
            <a:ext cx="739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i="1" dirty="0">
                <a:latin typeface="+mj-lt"/>
              </a:rPr>
              <a:t>Nguồn: </a:t>
            </a:r>
            <a:r>
              <a:rPr lang="en-US" b="1" i="1" dirty="0">
                <a:latin typeface="+mj-lt"/>
              </a:rPr>
              <a:t>-</a:t>
            </a:r>
            <a:r>
              <a:rPr lang="vi-VN" b="1" i="1" dirty="0">
                <a:latin typeface="+mj-lt"/>
              </a:rPr>
              <a:t> IMF, September 2010</a:t>
            </a:r>
          </a:p>
          <a:p>
            <a:r>
              <a:rPr lang="vi-VN" b="1" i="1" dirty="0">
                <a:latin typeface="+mj-lt"/>
              </a:rPr>
              <a:t>             </a:t>
            </a:r>
            <a:r>
              <a:rPr lang="en-US" b="1" i="1" dirty="0">
                <a:latin typeface="+mj-lt"/>
              </a:rPr>
              <a:t>-  </a:t>
            </a:r>
            <a:r>
              <a:rPr lang="vi-VN" b="1" i="1" dirty="0">
                <a:latin typeface="+mj-lt"/>
              </a:rPr>
              <a:t>Báo cáo Thủ tướng Chính phủ về tình hình kinh tế - xã hội năm </a:t>
            </a:r>
            <a:r>
              <a:rPr lang="en-US" b="1" i="1" dirty="0">
                <a:latin typeface="+mj-lt"/>
              </a:rPr>
              <a:t>	</a:t>
            </a:r>
            <a:r>
              <a:rPr lang="vi-VN" b="1" i="1" dirty="0">
                <a:latin typeface="+mj-lt"/>
              </a:rPr>
              <a:t>2010 và nhiệm vụ năm 2011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2209800"/>
            <a:ext cx="9144000" cy="19812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	Theo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0" y="2438400"/>
            <a:ext cx="9144000" cy="23622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487488" algn="just">
              <a:buFont typeface="Arial" pitchFamily="34" charset="0"/>
              <a:buChar char="•"/>
            </a:pP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pPr marL="1487488" algn="just">
              <a:buFont typeface="Arial" pitchFamily="34" charset="0"/>
              <a:buChar char="•"/>
            </a:pP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pPr marL="1487488" algn="just">
              <a:buFont typeface="Arial" pitchFamily="34" charset="0"/>
              <a:buChar char="•"/>
            </a:pP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800600" y="762000"/>
            <a:ext cx="20574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8" grpId="1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vai.vn/images/product/product_s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"/>
            <a:ext cx="4140415" cy="627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6596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7200" y="304800"/>
            <a:ext cx="4114800" cy="3581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tỷ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CN, N-L-NN, DV.</a:t>
            </a:r>
          </a:p>
        </p:txBody>
      </p:sp>
      <p:pic>
        <p:nvPicPr>
          <p:cNvPr id="29698" name="Picture 2" descr="http://www.ats.edu.vn/uploads/posts/2012-08/1346316903_agricul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429000"/>
            <a:ext cx="3657598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http://www.haiduong.gov.vn/vn/chinhquyen/tltt/tinv%C3%AA%CC%80cq/PublishingImages/cong%20nghieph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352800"/>
            <a:ext cx="3962400" cy="2810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2" name="Picture 6" descr="http://dddn.vcmedia.vn/Images/Uploaded/Share/2010/06/01/545hoasa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533400"/>
            <a:ext cx="37338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304800"/>
            <a:ext cx="3505200" cy="57912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tỷ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,. . .</a:t>
            </a:r>
          </a:p>
        </p:txBody>
      </p:sp>
      <p:pic>
        <p:nvPicPr>
          <p:cNvPr id="32772" name="Picture 4" descr="http://t0.gstatic.com/images?q=tbn:ANd9GcSfjsxedziGnlvYkkawPGGHmjPS6C_auv5wJVOKPFQLCUkkJV9rt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381000"/>
            <a:ext cx="4794249" cy="2876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4" name="Picture 6" descr="http://www.vass.gov.vn/nhaxuatban_khxh/tintuc/mlnewsfolder.2005-01-28.7339840050/new_of_new_of_new_of_kinh%20te%20tu%20nhan_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3429000"/>
            <a:ext cx="207645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6" name="Picture 8" descr="http://cafef.vcmedia.vn/Images/Uploaded/Share/2011/11/05/daut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3505200"/>
            <a:ext cx="2341880" cy="270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29200" y="228600"/>
            <a:ext cx="3886200" cy="57150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tỷ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ĐBSCL,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...</a:t>
            </a:r>
          </a:p>
        </p:txBody>
      </p:sp>
      <p:pic>
        <p:nvPicPr>
          <p:cNvPr id="5" name="Picture 6" descr="http://image.qdnd.vn/Upload/phucthang/2011/11/6/06112011ttban36222351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76400"/>
            <a:ext cx="4598274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0200" y="2514600"/>
            <a:ext cx="7543800" cy="10772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" y="2590800"/>
            <a:ext cx="1066800" cy="9906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AutoShape 5"/>
          <p:cNvSpPr>
            <a:spLocks noChangeArrowheads="1"/>
          </p:cNvSpPr>
          <p:nvPr/>
        </p:nvSpPr>
        <p:spPr bwMode="gray">
          <a:xfrm>
            <a:off x="3505200" y="838200"/>
            <a:ext cx="5257800" cy="1219200"/>
          </a:xfrm>
          <a:prstGeom prst="roundRect">
            <a:avLst>
              <a:gd name="adj" fmla="val 9106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tiềm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0" hangingPunct="0"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3734" name="AutoShape 6"/>
          <p:cNvSpPr>
            <a:spLocks noChangeArrowheads="1"/>
          </p:cNvSpPr>
          <p:nvPr/>
        </p:nvSpPr>
        <p:spPr bwMode="gray">
          <a:xfrm>
            <a:off x="3505200" y="4419600"/>
            <a:ext cx="5257800" cy="1295400"/>
          </a:xfrm>
          <a:prstGeom prst="roundRect">
            <a:avLst>
              <a:gd name="adj" fmla="val 9106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" y="2514600"/>
            <a:ext cx="243840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 CẤU KINH TẾ HỢP LÍ</a:t>
            </a: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gray">
          <a:xfrm>
            <a:off x="3505200" y="2590800"/>
            <a:ext cx="5257800" cy="1219200"/>
          </a:xfrm>
          <a:prstGeom prst="roundRect">
            <a:avLst>
              <a:gd name="adj" fmla="val 9106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6" name="Straight Arrow Connector 15"/>
          <p:cNvCxnSpPr>
            <a:stCxn id="10" idx="3"/>
            <a:endCxn id="11" idx="1"/>
          </p:cNvCxnSpPr>
          <p:nvPr/>
        </p:nvCxnSpPr>
        <p:spPr>
          <a:xfrm flipV="1">
            <a:off x="2590800" y="3200400"/>
            <a:ext cx="914400" cy="669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3"/>
            <a:endCxn id="73733" idx="1"/>
          </p:cNvCxnSpPr>
          <p:nvPr/>
        </p:nvCxnSpPr>
        <p:spPr>
          <a:xfrm flipV="1">
            <a:off x="2590800" y="1447800"/>
            <a:ext cx="914400" cy="175929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3"/>
            <a:endCxn id="73734" idx="1"/>
          </p:cNvCxnSpPr>
          <p:nvPr/>
        </p:nvCxnSpPr>
        <p:spPr>
          <a:xfrm>
            <a:off x="2590800" y="3207098"/>
            <a:ext cx="914400" cy="1860202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Flowchart: Connector 29"/>
          <p:cNvSpPr/>
          <p:nvPr/>
        </p:nvSpPr>
        <p:spPr>
          <a:xfrm>
            <a:off x="228600" y="5638800"/>
            <a:ext cx="914400" cy="83820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762000" y="5334000"/>
            <a:ext cx="1143000" cy="1143000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1524000" y="5867400"/>
            <a:ext cx="762000" cy="76200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762000" y="5867400"/>
            <a:ext cx="990600" cy="91440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 animBg="1"/>
      <p:bldP spid="73734" grpId="0" animBg="1"/>
      <p:bldP spid="10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tinkinhte.jcapt.com/img1/store/00.diembao10/143-vietna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066800"/>
            <a:ext cx="7554257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0" y="304800"/>
            <a:ext cx="998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 Cơ cấu kinh tế Việt Nam phân theo nhóm ngành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1991-2008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45720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kê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334000"/>
            <a:ext cx="9144000" cy="1524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Font typeface="Arial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DV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CN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endParaRPr lang="en-US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NN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8600" y="2590800"/>
            <a:ext cx="3810000" cy="17526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57150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TĂNG TRƯỞNG KINH TẾ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257800" y="2590800"/>
            <a:ext cx="3733800" cy="17526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 BẰNG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XÃ HỘI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191000" y="3200400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4191000" y="3657600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ction Button: Forward or Next 15">
            <a:hlinkClick r:id="rId2" action="ppaction://program" highlightClick="1"/>
          </p:cNvPr>
          <p:cNvSpPr/>
          <p:nvPr/>
        </p:nvSpPr>
        <p:spPr>
          <a:xfrm>
            <a:off x="7543800" y="5867400"/>
            <a:ext cx="609600" cy="533400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32665"/>
            <a:ext cx="3200400" cy="3286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4179633" cy="2779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286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Sản xuất của cải vật chất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054" y="999154"/>
            <a:ext cx="8368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8970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Ý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2057400" y="1981200"/>
            <a:ext cx="5410200" cy="91440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ĐỐI VỚI CÁ NHÂN</a:t>
            </a: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2057400" y="3276600"/>
            <a:ext cx="5410200" cy="1066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ĐỐI VỚI GIA ĐÌNH</a:t>
            </a: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2057400" y="4724400"/>
            <a:ext cx="5410200" cy="1066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ĐỐI VỚI XÃ HỘI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AutoShape 5"/>
          <p:cNvSpPr>
            <a:spLocks noChangeArrowheads="1"/>
          </p:cNvSpPr>
          <p:nvPr/>
        </p:nvSpPr>
        <p:spPr bwMode="gray">
          <a:xfrm>
            <a:off x="3505200" y="838200"/>
            <a:ext cx="5257800" cy="1219200"/>
          </a:xfrm>
          <a:prstGeom prst="roundRect">
            <a:avLst>
              <a:gd name="adj" fmla="val 910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34" name="AutoShape 6"/>
          <p:cNvSpPr>
            <a:spLocks noChangeArrowheads="1"/>
          </p:cNvSpPr>
          <p:nvPr/>
        </p:nvSpPr>
        <p:spPr bwMode="gray">
          <a:xfrm>
            <a:off x="3505200" y="4419600"/>
            <a:ext cx="5257800" cy="1295400"/>
          </a:xfrm>
          <a:prstGeom prst="roundRect">
            <a:avLst>
              <a:gd name="adj" fmla="val 910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2514600"/>
            <a:ext cx="24384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 VỚI 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 NHÂN</a:t>
            </a: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gray">
          <a:xfrm>
            <a:off x="3505200" y="2590800"/>
            <a:ext cx="5257800" cy="1219200"/>
          </a:xfrm>
          <a:prstGeom prst="roundRect">
            <a:avLst>
              <a:gd name="adj" fmla="val 910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0" hangingPunct="0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thọ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</a:p>
        </p:txBody>
      </p:sp>
      <p:cxnSp>
        <p:nvCxnSpPr>
          <p:cNvPr id="16" name="Straight Arrow Connector 15"/>
          <p:cNvCxnSpPr>
            <a:stCxn id="10" idx="3"/>
            <a:endCxn id="11" idx="1"/>
          </p:cNvCxnSpPr>
          <p:nvPr/>
        </p:nvCxnSpPr>
        <p:spPr>
          <a:xfrm>
            <a:off x="2590800" y="2991654"/>
            <a:ext cx="914400" cy="208746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3"/>
            <a:endCxn id="73733" idx="1"/>
          </p:cNvCxnSpPr>
          <p:nvPr/>
        </p:nvCxnSpPr>
        <p:spPr>
          <a:xfrm flipV="1">
            <a:off x="2590800" y="1447800"/>
            <a:ext cx="914400" cy="1543854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3"/>
            <a:endCxn id="73734" idx="1"/>
          </p:cNvCxnSpPr>
          <p:nvPr/>
        </p:nvCxnSpPr>
        <p:spPr>
          <a:xfrm>
            <a:off x="2590800" y="2991654"/>
            <a:ext cx="914400" cy="2075646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Flowchart: Connector 29"/>
          <p:cNvSpPr/>
          <p:nvPr/>
        </p:nvSpPr>
        <p:spPr>
          <a:xfrm>
            <a:off x="228600" y="5638800"/>
            <a:ext cx="914400" cy="83820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762000" y="5334000"/>
            <a:ext cx="1143000" cy="1143000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1524000" y="5867400"/>
            <a:ext cx="762000" cy="76200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762000" y="5867400"/>
            <a:ext cx="990600" cy="91440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 animBg="1"/>
      <p:bldP spid="73734" grpId="0" animBg="1"/>
      <p:bldP spid="10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438400" y="0"/>
            <a:ext cx="45720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ĐỐI VỚI GIA ĐÌNH</a:t>
            </a:r>
          </a:p>
        </p:txBody>
      </p:sp>
      <p:pic>
        <p:nvPicPr>
          <p:cNvPr id="36866" name="Picture 2" descr="http://a9.vietbao.vn/images/vn902/2008/6/20790917-images1573062_071117-comn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14400"/>
            <a:ext cx="3429000" cy="22860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33400" y="3200400"/>
            <a:ext cx="34290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dục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8" name="Picture 4" descr="http://meyeucon.org/wp-content/uploads/2012/02/bo-me-va-be-so-sin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953298"/>
            <a:ext cx="2743201" cy="227641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715000" y="3124200"/>
            <a:ext cx="27432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sản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70" name="Picture 6" descr="http://giadinh.vcmedia.vn/Images/Uploaded/Share/2010/04/27/9afbacLong14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3810000"/>
            <a:ext cx="3733800" cy="2431119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819400" y="6096000"/>
            <a:ext cx="37338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tế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22538871"/>
              </p:ext>
            </p:extLst>
          </p:nvPr>
        </p:nvGraphicFramePr>
        <p:xfrm>
          <a:off x="-304800" y="228600"/>
          <a:ext cx="94488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ight Arrow 1">
            <a:hlinkClick r:id="rId7" action="ppaction://hlinkpres?slideindex=1&amp;slidetitle="/>
          </p:cNvPr>
          <p:cNvSpPr/>
          <p:nvPr/>
        </p:nvSpPr>
        <p:spPr>
          <a:xfrm>
            <a:off x="8382000" y="6096000"/>
            <a:ext cx="533400" cy="5334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F:\hoc tap\PPGD\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895600"/>
            <a:ext cx="45815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90600" y="18288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CHÚC CÁC EM HỌC TỐT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AutoShape 3"/>
          <p:cNvSpPr>
            <a:spLocks noChangeArrowheads="1"/>
          </p:cNvSpPr>
          <p:nvPr/>
        </p:nvSpPr>
        <p:spPr bwMode="auto">
          <a:xfrm>
            <a:off x="5791200" y="3352800"/>
            <a:ext cx="25146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vi-VN">
              <a:latin typeface="Verdana" pitchFamily="34" charset="0"/>
            </a:endParaRPr>
          </a:p>
        </p:txBody>
      </p:sp>
      <p:sp>
        <p:nvSpPr>
          <p:cNvPr id="71685" name="AutoShape 5"/>
          <p:cNvSpPr>
            <a:spLocks noChangeArrowheads="1"/>
          </p:cNvSpPr>
          <p:nvPr/>
        </p:nvSpPr>
        <p:spPr bwMode="auto">
          <a:xfrm>
            <a:off x="609600" y="3352800"/>
            <a:ext cx="25908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vi-VN">
              <a:latin typeface="Verdana" pitchFamily="34" charset="0"/>
            </a:endParaRP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783470" y="3342144"/>
            <a:ext cx="226695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7" name="Freeform 7"/>
          <p:cNvSpPr>
            <a:spLocks/>
          </p:cNvSpPr>
          <p:nvPr/>
        </p:nvSpPr>
        <p:spPr bwMode="gray">
          <a:xfrm>
            <a:off x="3222625" y="3255963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688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689" name="Freeform 9"/>
          <p:cNvSpPr>
            <a:spLocks/>
          </p:cNvSpPr>
          <p:nvPr/>
        </p:nvSpPr>
        <p:spPr bwMode="gray">
          <a:xfrm flipH="1">
            <a:off x="4875213" y="3255963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71690" name="Group 10"/>
          <p:cNvGrpSpPr>
            <a:grpSpLocks/>
          </p:cNvGrpSpPr>
          <p:nvPr/>
        </p:nvGrpSpPr>
        <p:grpSpPr bwMode="auto">
          <a:xfrm>
            <a:off x="2590800" y="1628775"/>
            <a:ext cx="4114800" cy="1601788"/>
            <a:chOff x="1997" y="1314"/>
            <a:chExt cx="1889" cy="1009"/>
          </a:xfrm>
        </p:grpSpPr>
        <p:grpSp>
          <p:nvGrpSpPr>
            <p:cNvPr id="71691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71692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71693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71694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vi-VN"/>
            </a:p>
          </p:txBody>
        </p:sp>
        <p:sp>
          <p:nvSpPr>
            <p:cNvPr id="71695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vi-VN"/>
            </a:p>
          </p:txBody>
        </p:sp>
        <p:sp>
          <p:nvSpPr>
            <p:cNvPr id="71696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vi-VN"/>
            </a:p>
          </p:txBody>
        </p:sp>
        <p:sp>
          <p:nvSpPr>
            <p:cNvPr id="71697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vi-VN"/>
            </a:p>
          </p:txBody>
        </p:sp>
      </p:grpSp>
      <p:sp>
        <p:nvSpPr>
          <p:cNvPr id="71698" name="Text Box 18"/>
          <p:cNvSpPr txBox="1">
            <a:spLocks noChangeArrowheads="1"/>
          </p:cNvSpPr>
          <p:nvPr/>
        </p:nvSpPr>
        <p:spPr bwMode="auto">
          <a:xfrm>
            <a:off x="3386466" y="1733020"/>
            <a:ext cx="256833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9" name="Text Box 19"/>
          <p:cNvSpPr txBox="1">
            <a:spLocks noChangeArrowheads="1"/>
          </p:cNvSpPr>
          <p:nvPr/>
        </p:nvSpPr>
        <p:spPr bwMode="auto">
          <a:xfrm>
            <a:off x="5791200" y="3581400"/>
            <a:ext cx="23622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00" y="304800"/>
            <a:ext cx="914400" cy="9144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  <a:endParaRPr lang="vi-VN" sz="60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71600" y="304800"/>
            <a:ext cx="7162800" cy="9144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?</a:t>
            </a:r>
            <a:endParaRPr lang="vi-VN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13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6" grpId="0"/>
      <p:bldP spid="71687" grpId="0" animBg="1"/>
      <p:bldP spid="71689" grpId="0" animBg="1"/>
      <p:bldP spid="71698" grpId="0"/>
      <p:bldP spid="71699" grpId="0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3200" b="1" dirty="0">
              <a:solidFill>
                <a:srgbClr val="0000FF"/>
              </a:solidFill>
            </a:endParaRPr>
          </a:p>
        </p:txBody>
      </p:sp>
      <p:grpSp>
        <p:nvGrpSpPr>
          <p:cNvPr id="33" name="Group 3"/>
          <p:cNvGrpSpPr>
            <a:grpSpLocks/>
          </p:cNvGrpSpPr>
          <p:nvPr/>
        </p:nvGrpSpPr>
        <p:grpSpPr bwMode="auto">
          <a:xfrm>
            <a:off x="2173287" y="2365375"/>
            <a:ext cx="2170113" cy="4035425"/>
            <a:chOff x="720" y="1296"/>
            <a:chExt cx="1367" cy="2542"/>
          </a:xfrm>
        </p:grpSpPr>
        <p:sp>
          <p:nvSpPr>
            <p:cNvPr id="34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5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6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7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8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9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grpSp>
          <p:nvGrpSpPr>
            <p:cNvPr id="40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43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44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45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46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47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</p:grpSp>
        <p:sp>
          <p:nvSpPr>
            <p:cNvPr id="41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42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en-US" sz="32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cơ</a:t>
              </a:r>
              <a:r>
                <a:rPr lang="en-US" sz="3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sở</a:t>
              </a:r>
              <a:r>
                <a:rPr lang="en-US" sz="3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tồn</a:t>
              </a:r>
              <a:r>
                <a:rPr lang="en-US" sz="3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tại</a:t>
              </a:r>
              <a:r>
                <a:rPr lang="en-US" sz="3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xã</a:t>
              </a:r>
              <a:r>
                <a:rPr lang="en-US" sz="3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hội</a:t>
              </a:r>
              <a:r>
                <a:rPr lang="en-US" sz="3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4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8" name="Group 18"/>
          <p:cNvGrpSpPr>
            <a:grpSpLocks/>
          </p:cNvGrpSpPr>
          <p:nvPr/>
        </p:nvGrpSpPr>
        <p:grpSpPr bwMode="auto">
          <a:xfrm>
            <a:off x="5529262" y="2365375"/>
            <a:ext cx="2166938" cy="4035425"/>
            <a:chOff x="2208" y="1296"/>
            <a:chExt cx="1365" cy="2542"/>
          </a:xfrm>
        </p:grpSpPr>
        <p:sp>
          <p:nvSpPr>
            <p:cNvPr id="49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0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1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2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3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54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vi-VN"/>
            </a:p>
          </p:txBody>
        </p:sp>
        <p:sp>
          <p:nvSpPr>
            <p:cNvPr id="55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vi-VN"/>
            </a:p>
          </p:txBody>
        </p:sp>
        <p:sp>
          <p:nvSpPr>
            <p:cNvPr id="56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vi-VN"/>
            </a:p>
          </p:txBody>
        </p:sp>
        <p:sp>
          <p:nvSpPr>
            <p:cNvPr id="57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vi-VN"/>
            </a:p>
          </p:txBody>
        </p:sp>
        <p:sp>
          <p:nvSpPr>
            <p:cNvPr id="58" name="Text Box 28"/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59" name="Text Box 29"/>
            <p:cNvSpPr txBox="1">
              <a:spLocks noChangeArrowheads="1"/>
            </p:cNvSpPr>
            <p:nvPr/>
          </p:nvSpPr>
          <p:spPr bwMode="gray">
            <a:xfrm>
              <a:off x="2248" y="1719"/>
              <a:ext cx="1296" cy="1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Quyết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mọi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xã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hội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60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1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77" name="Rectangle 76"/>
          <p:cNvSpPr/>
          <p:nvPr/>
        </p:nvSpPr>
        <p:spPr>
          <a:xfrm>
            <a:off x="457200" y="990600"/>
            <a:ext cx="914400" cy="914400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  <a:endParaRPr lang="vi-VN" sz="60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371600" y="990600"/>
            <a:ext cx="7162800" cy="914400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7083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  <p:bldP spid="77" grpId="0" animBg="1"/>
      <p:bldP spid="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6" y="76200"/>
            <a:ext cx="9144000" cy="563562"/>
          </a:xfrm>
        </p:spPr>
        <p:txBody>
          <a:bodyPr>
            <a:no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endParaRPr lang="vi-VN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205547"/>
              </p:ext>
            </p:extLst>
          </p:nvPr>
        </p:nvGraphicFramePr>
        <p:xfrm>
          <a:off x="-210865" y="1228725"/>
          <a:ext cx="802322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Brace 5"/>
          <p:cNvSpPr/>
          <p:nvPr/>
        </p:nvSpPr>
        <p:spPr>
          <a:xfrm>
            <a:off x="6732240" y="1412776"/>
            <a:ext cx="720080" cy="4896544"/>
          </a:xfrm>
          <a:prstGeom prst="rightBrace">
            <a:avLst>
              <a:gd name="adj1" fmla="val 8333"/>
              <a:gd name="adj2" fmla="val 5084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7483718" y="3284984"/>
            <a:ext cx="133675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38003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80" y="457200"/>
            <a:ext cx="8229600" cy="600547"/>
          </a:xfrm>
        </p:spPr>
        <p:txBody>
          <a:bodyPr/>
          <a:lstStyle/>
          <a:p>
            <a:pPr marL="0" indent="0">
              <a:buNone/>
            </a:pPr>
            <a:r>
              <a:rPr lang="vi-VN" b="1" i="1" dirty="0">
                <a:solidFill>
                  <a:srgbClr val="0000FF"/>
                </a:solidFill>
                <a:latin typeface="+mj-lt"/>
              </a:rPr>
              <a:t>a. Sức lao động</a:t>
            </a:r>
          </a:p>
          <a:p>
            <a:pPr marL="0" indent="0">
              <a:buNone/>
            </a:pPr>
            <a:endParaRPr lang="vi-VN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015533" y="1107527"/>
            <a:ext cx="3357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63688" y="1867272"/>
            <a:ext cx="2448272" cy="1224136"/>
            <a:chOff x="1763688" y="2656076"/>
            <a:chExt cx="2448272" cy="1224136"/>
          </a:xfrm>
        </p:grpSpPr>
        <p:sp>
          <p:nvSpPr>
            <p:cNvPr id="7" name="TextBox 6"/>
            <p:cNvSpPr txBox="1"/>
            <p:nvPr/>
          </p:nvSpPr>
          <p:spPr>
            <a:xfrm>
              <a:off x="1763688" y="3356992"/>
              <a:ext cx="24482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lực</a:t>
              </a:r>
              <a:endPara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2699792" y="2656076"/>
              <a:ext cx="432048" cy="5569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508104" y="1742420"/>
            <a:ext cx="1728192" cy="1204972"/>
            <a:chOff x="5508104" y="2656076"/>
            <a:chExt cx="1728192" cy="1204972"/>
          </a:xfrm>
        </p:grpSpPr>
        <p:sp>
          <p:nvSpPr>
            <p:cNvPr id="8" name="TextBox 7"/>
            <p:cNvSpPr txBox="1"/>
            <p:nvPr/>
          </p:nvSpPr>
          <p:spPr>
            <a:xfrm>
              <a:off x="5508104" y="3337828"/>
              <a:ext cx="172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Trí</a:t>
              </a:r>
              <a:r>
                <a: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lực</a:t>
              </a:r>
              <a:endPara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5508104" y="2656076"/>
              <a:ext cx="504056" cy="5569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3" y="3091408"/>
            <a:ext cx="3333750" cy="3171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20905"/>
            <a:ext cx="28575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57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8229600" cy="1981200"/>
          </a:xfrm>
        </p:spPr>
        <p:txBody>
          <a:bodyPr/>
          <a:lstStyle/>
          <a:p>
            <a:pPr marL="0" indent="0" algn="just">
              <a:buNone/>
            </a:pPr>
            <a:r>
              <a:rPr lang="vi-VN" sz="3200" b="1" dirty="0">
                <a:latin typeface="+mj-lt"/>
                <a:sym typeface="Wingdings"/>
              </a:rPr>
              <a:t></a:t>
            </a:r>
            <a:r>
              <a:rPr lang="vi-VN" b="1" dirty="0">
                <a:latin typeface="+mj-lt"/>
                <a:sym typeface="Wingdings"/>
              </a:rPr>
              <a:t> </a:t>
            </a:r>
            <a:r>
              <a:rPr lang="vi-VN" b="1" dirty="0">
                <a:latin typeface="+mj-lt"/>
              </a:rPr>
              <a:t>Sức lao động </a:t>
            </a:r>
            <a:r>
              <a:rPr lang="vi-VN" dirty="0">
                <a:latin typeface="+mj-lt"/>
              </a:rPr>
              <a:t>là toàn bộ những năng lực thể chất và tinh thần của con người được vận dụng vào quá trình sản xuất.</a:t>
            </a:r>
          </a:p>
          <a:p>
            <a:pPr marL="0" indent="0" algn="just">
              <a:buNone/>
            </a:pPr>
            <a:endParaRPr lang="en-US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82" y="3110346"/>
            <a:ext cx="3886200" cy="2914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10346"/>
            <a:ext cx="4114800" cy="3034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096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1300</Words>
  <Application>Microsoft Office PowerPoint</Application>
  <PresentationFormat>On-screen Show (4:3)</PresentationFormat>
  <Paragraphs>152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Times New Roman</vt:lpstr>
      <vt:lpstr>Verdana</vt:lpstr>
      <vt:lpstr>Office Theme</vt:lpstr>
      <vt:lpstr>GIÁO DỤC CÔNG DÂN LỚP 11</vt:lpstr>
      <vt:lpstr>PowerPoint Presentation</vt:lpstr>
      <vt:lpstr>1. Sản xuất của cải vật chất</vt:lpstr>
      <vt:lpstr>PowerPoint Presentation</vt:lpstr>
      <vt:lpstr>PowerPoint Presentation</vt:lpstr>
      <vt:lpstr>b. Vai trò của sản xuất của cải vật chất</vt:lpstr>
      <vt:lpstr>2. Các yếu tố cơ bản của quá trình sản xuất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 Ý nghĩa của phát triển kinh tế đối với cá nhân, gia đình và xã hội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KẾ HOẠCH GIẢNG DẠY MÔN GIÁO DỤC CÔNG DÂN LỚP 12</dc:title>
  <dc:creator>Ba</dc:creator>
  <cp:lastModifiedBy>Nguyễn Ba</cp:lastModifiedBy>
  <cp:revision>104</cp:revision>
  <dcterms:created xsi:type="dcterms:W3CDTF">2012-10-17T14:44:40Z</dcterms:created>
  <dcterms:modified xsi:type="dcterms:W3CDTF">2020-09-30T04:10:59Z</dcterms:modified>
</cp:coreProperties>
</file>