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3" r:id="rId5"/>
    <p:sldId id="259" r:id="rId6"/>
    <p:sldId id="266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CC99"/>
    <a:srgbClr val="99FFCC"/>
    <a:srgbClr val="00FFFF"/>
    <a:srgbClr val="CCFFFF"/>
    <a:srgbClr val="FFFFCC"/>
    <a:srgbClr val="FFFF99"/>
    <a:srgbClr val="9966FF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9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8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7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0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2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4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8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4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EAB1F-DEE2-4EBD-9C9B-D3491EA7C8F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BC6E8-09F0-4559-BBF6-3B188777D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18260"/>
            <a:ext cx="12192000" cy="1569660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TUYỂN SINH LỚP 10 CÔNG LẬP</a:t>
            </a:r>
          </a:p>
          <a:p>
            <a:pPr algn="ctr"/>
            <a:r>
              <a:rPr lang="en-US" sz="4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– 2024 </a:t>
            </a:r>
            <a:endParaRPr lang="en-US" sz="4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8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44693"/>
              </p:ext>
            </p:extLst>
          </p:nvPr>
        </p:nvGraphicFramePr>
        <p:xfrm>
          <a:off x="2058314" y="1434091"/>
          <a:ext cx="9177624" cy="2980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7624">
                  <a:extLst>
                    <a:ext uri="{9D8B030D-6E8A-4147-A177-3AD203B41FA5}">
                      <a16:colId xmlns:a16="http://schemas.microsoft.com/office/drawing/2014/main" val="1247230844"/>
                    </a:ext>
                  </a:extLst>
                </a:gridCol>
              </a:tblGrid>
              <a:tr h="14904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2023 – 2024 </a:t>
                      </a: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TIÊU TUYỂN SINH VÀO LỚP 10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3590375"/>
                  </a:ext>
                </a:extLst>
              </a:tr>
              <a:tr h="149044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765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84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164001"/>
              </p:ext>
            </p:extLst>
          </p:nvPr>
        </p:nvGraphicFramePr>
        <p:xfrm>
          <a:off x="1485659" y="3380511"/>
          <a:ext cx="9177624" cy="3181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406">
                  <a:extLst>
                    <a:ext uri="{9D8B030D-6E8A-4147-A177-3AD203B41FA5}">
                      <a16:colId xmlns:a16="http://schemas.microsoft.com/office/drawing/2014/main" val="1247230844"/>
                    </a:ext>
                  </a:extLst>
                </a:gridCol>
                <a:gridCol w="2294406">
                  <a:extLst>
                    <a:ext uri="{9D8B030D-6E8A-4147-A177-3AD203B41FA5}">
                      <a16:colId xmlns:a16="http://schemas.microsoft.com/office/drawing/2014/main" val="1204711793"/>
                    </a:ext>
                  </a:extLst>
                </a:gridCol>
                <a:gridCol w="2294406">
                  <a:extLst>
                    <a:ext uri="{9D8B030D-6E8A-4147-A177-3AD203B41FA5}">
                      <a16:colId xmlns:a16="http://schemas.microsoft.com/office/drawing/2014/main" val="983916706"/>
                    </a:ext>
                  </a:extLst>
                </a:gridCol>
                <a:gridCol w="2294406">
                  <a:extLst>
                    <a:ext uri="{9D8B030D-6E8A-4147-A177-3AD203B41FA5}">
                      <a16:colId xmlns:a16="http://schemas.microsoft.com/office/drawing/2014/main" val="1759402522"/>
                    </a:ext>
                  </a:extLst>
                </a:gridCol>
              </a:tblGrid>
              <a:tr h="106033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CHUẨN TUYỂN SINH NĂM HỌC 2022 - 2023</a:t>
                      </a:r>
                      <a:endParaRPr lang="en-US" sz="28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3590375"/>
                  </a:ext>
                </a:extLst>
              </a:tr>
              <a:tr h="1060334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NV1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NV2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NV3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84174"/>
                  </a:ext>
                </a:extLst>
              </a:tr>
              <a:tr h="106033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17.75</a:t>
                      </a:r>
                      <a:endParaRPr lang="en-GB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n-GB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18.25</a:t>
                      </a:r>
                      <a:endParaRPr lang="en-GB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47077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1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15510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1758">
                  <a:extLst>
                    <a:ext uri="{9D8B030D-6E8A-4147-A177-3AD203B41FA5}">
                      <a16:colId xmlns:a16="http://schemas.microsoft.com/office/drawing/2014/main" val="1155830097"/>
                    </a:ext>
                  </a:extLst>
                </a:gridCol>
                <a:gridCol w="7680242">
                  <a:extLst>
                    <a:ext uri="{9D8B030D-6E8A-4147-A177-3AD203B41FA5}">
                      <a16:colId xmlns:a16="http://schemas.microsoft.com/office/drawing/2014/main" val="934663246"/>
                    </a:ext>
                  </a:extLst>
                </a:gridCol>
              </a:tblGrid>
              <a:tr h="1097027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 HỌC 2023 – 2024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KẾ HOẠCH LỰA CHỌN MÔN HỌC -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048521"/>
                  </a:ext>
                </a:extLst>
              </a:tr>
              <a:tr h="1442902">
                <a:tc gridSpan="2">
                  <a:txBody>
                    <a:bodyPr/>
                    <a:lstStyle/>
                    <a:p>
                      <a:pPr marL="206375" indent="0" algn="ctr">
                        <a:buFont typeface="+mj-lt"/>
                        <a:buNone/>
                      </a:pPr>
                      <a:r>
                        <a:rPr lang="en-US" sz="3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môn</a:t>
                      </a:r>
                      <a:r>
                        <a:rPr lang="en-US" sz="3200" b="1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bắt buộc : </a:t>
                      </a:r>
                      <a:r>
                        <a:rPr lang="en-US" sz="2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 – VĂN – NGOẠI NGỮ – LỊCH SỬ –</a:t>
                      </a:r>
                      <a:br>
                        <a:rPr lang="en-US" sz="2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GIÁO DỤC THỂ CHẤT – GIÁO DỤC QUỐC PHÒNG VÀ AN NINH</a:t>
                      </a:r>
                      <a:endParaRPr lang="en-GB" sz="280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72158211"/>
                  </a:ext>
                </a:extLst>
              </a:tr>
              <a:tr h="830762">
                <a:tc gridSpan="2">
                  <a:txBody>
                    <a:bodyPr/>
                    <a:lstStyle/>
                    <a:p>
                      <a:pPr marL="206375" indent="0" algn="ctr">
                        <a:buFont typeface="+mj-lt"/>
                        <a:buNone/>
                      </a:pPr>
                      <a:r>
                        <a:rPr lang="en-GB" sz="32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GB" sz="32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GB" sz="32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GB" sz="32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GB" sz="32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GB" sz="32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endParaRPr lang="en-GB" sz="32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2063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3200" b="1" kern="1200" baseline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15992421"/>
                  </a:ext>
                </a:extLst>
              </a:tr>
              <a:tr h="1355454">
                <a:tc>
                  <a:txBody>
                    <a:bodyPr/>
                    <a:lstStyle/>
                    <a:p>
                      <a:pPr marL="206375" indent="0" algn="ctr">
                        <a:buFont typeface="+mj-lt"/>
                        <a:buNone/>
                      </a:pPr>
                      <a:r>
                        <a:rPr lang="en-GB" sz="2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GB" sz="28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học xã hội</a:t>
                      </a:r>
                      <a:endParaRPr lang="en-GB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63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800" b="1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 DỤC KINH TẾ VÀ PHÁP LUẬT </a:t>
                      </a:r>
                      <a:r>
                        <a:rPr lang="en-US" sz="2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br>
                        <a:rPr lang="en-US" sz="2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LÝ</a:t>
                      </a:r>
                      <a:endParaRPr lang="en-US" sz="2800" b="1" kern="1200" baseline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328416"/>
                  </a:ext>
                </a:extLst>
              </a:tr>
              <a:tr h="776401">
                <a:tc>
                  <a:txBody>
                    <a:bodyPr/>
                    <a:lstStyle/>
                    <a:p>
                      <a:pPr marL="2063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2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GB" sz="28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học tự nhiên</a:t>
                      </a:r>
                      <a:endParaRPr lang="en-GB" sz="28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63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800" b="1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 HỌC </a:t>
                      </a:r>
                      <a:r>
                        <a:rPr lang="en-GB" sz="2800" b="1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VẬT LÝ – SINH HỌC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094670"/>
                  </a:ext>
                </a:extLst>
              </a:tr>
              <a:tr h="1355454">
                <a:tc>
                  <a:txBody>
                    <a:bodyPr/>
                    <a:lstStyle/>
                    <a:p>
                      <a:pPr marL="2063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2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GB" sz="28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môn công nghệ và nghệ thuật</a:t>
                      </a:r>
                      <a:endParaRPr lang="en-GB" sz="28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63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2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 NGHỆ 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2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HỌC 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2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ÂM NHẠC 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2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MỸ THUẬT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764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6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860967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4723084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0471179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983916706"/>
                    </a:ext>
                  </a:extLst>
                </a:gridCol>
              </a:tblGrid>
              <a:tr h="1153990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 HỌC 2023 – 2024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KẾ HOẠCH LỰA CHỌN MÔN HỌC -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3590375"/>
                  </a:ext>
                </a:extLst>
              </a:tr>
              <a:tr h="141775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smtClean="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NGỮ </a:t>
                      </a:r>
                      <a:r>
                        <a:rPr lang="en-US" sz="2400" b="1" i="1" baseline="0" dirty="0" smtClean="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 baseline="0" dirty="0" err="1" smtClean="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1" baseline="0" dirty="0" smtClean="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b="1" i="1" baseline="0" dirty="0" smtClean="0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smtClean="0">
                          <a:solidFill>
                            <a:srgbClr val="9966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b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1" baseline="0" dirty="0" smtClean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 THỂ CHẤT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 QUỐC PHÒNG – AN NINH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 GIÁO DỤC ĐỊA PHƯƠNG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 NGHIỆM HƯỚNG NGHIỆP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984174"/>
                  </a:ext>
                </a:extLst>
              </a:tr>
              <a:tr h="626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3200" b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200" b="1" dirty="0">
                        <a:solidFill>
                          <a:srgbClr val="99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32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077461"/>
                  </a:ext>
                </a:extLst>
              </a:tr>
              <a:tr h="3659798">
                <a:tc>
                  <a:txBody>
                    <a:bodyPr/>
                    <a:lstStyle/>
                    <a:p>
                      <a:r>
                        <a:rPr lang="en-US" sz="3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VẬT LÝ.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 HỌC.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SINH HỌC.</a:t>
                      </a:r>
                    </a:p>
                    <a:p>
                      <a:r>
                        <a:rPr lang="en-US" sz="3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TIN HỌC</a:t>
                      </a:r>
                    </a:p>
                    <a:p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kern="1200" dirty="0" smtClean="0">
                          <a:solidFill>
                            <a:srgbClr val="99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GIÁO DỤC KINH TẾ VÀ PHÁP LUẬT.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kern="1200" dirty="0" smtClean="0">
                          <a:solidFill>
                            <a:srgbClr val="99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VẬT LÝ.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kern="1200" dirty="0" smtClean="0">
                          <a:solidFill>
                            <a:srgbClr val="99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3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LÝ.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kern="1200" dirty="0" smtClean="0">
                          <a:solidFill>
                            <a:srgbClr val="99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TIN HỌC.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GIÁO DỤC KINH TẾ VÀ PHÁP LUẬT.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VẬT LÝ.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HÓA HỌC.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36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3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LÝ.</a:t>
                      </a:r>
                      <a:endParaRPr lang="en-US" sz="3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970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0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297327"/>
              </p:ext>
            </p:extLst>
          </p:nvPr>
        </p:nvGraphicFramePr>
        <p:xfrm>
          <a:off x="0" y="-1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2640">
                  <a:extLst>
                    <a:ext uri="{9D8B030D-6E8A-4147-A177-3AD203B41FA5}">
                      <a16:colId xmlns:a16="http://schemas.microsoft.com/office/drawing/2014/main" val="1155830097"/>
                    </a:ext>
                  </a:extLst>
                </a:gridCol>
                <a:gridCol w="6809360">
                  <a:extLst>
                    <a:ext uri="{9D8B030D-6E8A-4147-A177-3AD203B41FA5}">
                      <a16:colId xmlns:a16="http://schemas.microsoft.com/office/drawing/2014/main" val="934663246"/>
                    </a:ext>
                  </a:extLst>
                </a:gridCol>
              </a:tblGrid>
              <a:tr h="1174600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 HỌC 2023 – 2024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KẾ HOẠCH LỰA CHỌN MÔN HỌC -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048521"/>
                  </a:ext>
                </a:extLst>
              </a:tr>
              <a:tr h="63436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3200" b="1" baseline="0" dirty="0" smtClean="0">
                          <a:solidFill>
                            <a:srgbClr val="99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3200" dirty="0">
                        <a:solidFill>
                          <a:srgbClr val="9966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32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2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32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2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158211"/>
                  </a:ext>
                </a:extLst>
              </a:tr>
              <a:tr h="5049033">
                <a:tc>
                  <a:txBody>
                    <a:bodyPr/>
                    <a:lstStyle/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NGỮ 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 THỂ CHẤT.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 QUỐC PHÒNG VÀ AN NINH.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 GIÁO DỤC ĐỊA PHƯƠNG.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 NGHIỆM HƯỚNG NGHIỆP.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 LÝ.</a:t>
                      </a:r>
                    </a:p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 HỌC.</a:t>
                      </a:r>
                    </a:p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 HỌC.</a:t>
                      </a:r>
                    </a:p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 HỌC.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92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7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93766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0506">
                  <a:extLst>
                    <a:ext uri="{9D8B030D-6E8A-4147-A177-3AD203B41FA5}">
                      <a16:colId xmlns:a16="http://schemas.microsoft.com/office/drawing/2014/main" val="1155830097"/>
                    </a:ext>
                  </a:extLst>
                </a:gridCol>
                <a:gridCol w="6771494">
                  <a:extLst>
                    <a:ext uri="{9D8B030D-6E8A-4147-A177-3AD203B41FA5}">
                      <a16:colId xmlns:a16="http://schemas.microsoft.com/office/drawing/2014/main" val="934663246"/>
                    </a:ext>
                  </a:extLst>
                </a:gridCol>
              </a:tblGrid>
              <a:tr h="1137583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 HỌC 2023 – 2024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KẾ HOẠCH LỰA CHỌN MÔN HỌC -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048521"/>
                  </a:ext>
                </a:extLst>
              </a:tr>
              <a:tr h="61754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GB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3200" b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b="1" i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1" i="1" baseline="0" dirty="0" err="1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i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200" b="1" i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3200" b="1" i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200" b="1" i="1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158211"/>
                  </a:ext>
                </a:extLst>
              </a:tr>
              <a:tr h="5102872">
                <a:tc>
                  <a:txBody>
                    <a:bodyPr/>
                    <a:lstStyle/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NGỮ 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 THỂ CHẤT.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 QUỐC PHÒNG VÀ AN NINH.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 GIÁO DỤC ĐỊA PHƯƠNG.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 NGHIỆM HƯỚNG NGHIỆP.</a:t>
                      </a:r>
                      <a:endParaRPr lang="en-GB" sz="2800" dirty="0" smtClean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 DỤC KINH TẾ VÀ PHÁP LUẬT.</a:t>
                      </a:r>
                    </a:p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 LÝ.</a:t>
                      </a:r>
                    </a:p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 LÝ.</a:t>
                      </a:r>
                    </a:p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99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 HỌC.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92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1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210480"/>
              </p:ext>
            </p:extLst>
          </p:nvPr>
        </p:nvGraphicFramePr>
        <p:xfrm>
          <a:off x="0" y="2"/>
          <a:ext cx="12192000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971">
                  <a:extLst>
                    <a:ext uri="{9D8B030D-6E8A-4147-A177-3AD203B41FA5}">
                      <a16:colId xmlns:a16="http://schemas.microsoft.com/office/drawing/2014/main" val="1155830097"/>
                    </a:ext>
                  </a:extLst>
                </a:gridCol>
                <a:gridCol w="6762029">
                  <a:extLst>
                    <a:ext uri="{9D8B030D-6E8A-4147-A177-3AD203B41FA5}">
                      <a16:colId xmlns:a16="http://schemas.microsoft.com/office/drawing/2014/main" val="934663246"/>
                    </a:ext>
                  </a:extLst>
                </a:gridCol>
              </a:tblGrid>
              <a:tr h="1094641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 HỌC 2023 – 2024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KẾ HOẠCH LỰA CHỌN MÔN HỌC -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048521"/>
                  </a:ext>
                </a:extLst>
              </a:tr>
              <a:tr h="59423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3200" b="1" baseline="0" dirty="0" smtClean="0">
                          <a:solidFill>
                            <a:srgbClr val="99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3200" dirty="0">
                        <a:solidFill>
                          <a:srgbClr val="9966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3200" b="1" i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1" i="1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i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3200" b="1" i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3200" b="1" i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200" b="1" i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158211"/>
                  </a:ext>
                </a:extLst>
              </a:tr>
              <a:tr h="5169123">
                <a:tc>
                  <a:txBody>
                    <a:bodyPr/>
                    <a:lstStyle/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NGỮ 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 THỂ CHẤT.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 QUỐC PHÒNG VÀ AN NINH.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 GIÁO DỤC ĐỊA PHƯƠNG.</a:t>
                      </a:r>
                    </a:p>
                    <a:p>
                      <a:pPr marL="720725" indent="-514350">
                        <a:buFont typeface="+mj-lt"/>
                        <a:buAutoNum type="arabicPeriod"/>
                      </a:pP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 NGHIỆM HƯỚNG NGHIỆP.</a:t>
                      </a:r>
                      <a:endParaRPr lang="en-GB" sz="2800" dirty="0" smtClean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 DỤC KINH TẾ VÀ PHÁP LUẬT.</a:t>
                      </a:r>
                    </a:p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 LÝ.</a:t>
                      </a:r>
                    </a:p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 HỌC.</a:t>
                      </a:r>
                    </a:p>
                    <a:p>
                      <a:pPr marL="7207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1" kern="1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 LÝ.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92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8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466</Words>
  <Application>Microsoft Office PowerPoint</Application>
  <PresentationFormat>Widescreen</PresentationFormat>
  <Paragraphs>89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Thanh Duy</dc:creator>
  <cp:lastModifiedBy>Admin</cp:lastModifiedBy>
  <cp:revision>57</cp:revision>
  <dcterms:created xsi:type="dcterms:W3CDTF">2022-05-05T00:33:01Z</dcterms:created>
  <dcterms:modified xsi:type="dcterms:W3CDTF">2023-06-02T03:39:05Z</dcterms:modified>
</cp:coreProperties>
</file>