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500" r:id="rId2"/>
    <p:sldId id="341" r:id="rId3"/>
    <p:sldId id="346" r:id="rId4"/>
    <p:sldId id="266" r:id="rId5"/>
    <p:sldId id="347" r:id="rId6"/>
    <p:sldId id="537" r:id="rId7"/>
    <p:sldId id="539" r:id="rId8"/>
    <p:sldId id="421" r:id="rId9"/>
    <p:sldId id="545" r:id="rId10"/>
    <p:sldId id="437" r:id="rId11"/>
    <p:sldId id="439" r:id="rId12"/>
    <p:sldId id="441" r:id="rId13"/>
    <p:sldId id="444" r:id="rId14"/>
    <p:sldId id="446" r:id="rId15"/>
    <p:sldId id="450" r:id="rId16"/>
    <p:sldId id="452" r:id="rId17"/>
    <p:sldId id="455" r:id="rId18"/>
    <p:sldId id="548" r:id="rId19"/>
    <p:sldId id="549" r:id="rId20"/>
    <p:sldId id="550" r:id="rId21"/>
    <p:sldId id="551" r:id="rId22"/>
    <p:sldId id="552" r:id="rId23"/>
    <p:sldId id="403" r:id="rId24"/>
    <p:sldId id="458" r:id="rId25"/>
    <p:sldId id="502" r:id="rId26"/>
    <p:sldId id="506" r:id="rId27"/>
    <p:sldId id="534" r:id="rId28"/>
    <p:sldId id="461" r:id="rId29"/>
    <p:sldId id="342" r:id="rId30"/>
    <p:sldId id="343" r:id="rId31"/>
    <p:sldId id="462" r:id="rId32"/>
    <p:sldId id="535" r:id="rId33"/>
    <p:sldId id="3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329DD6-F85A-461B-A4F7-FE523C96E063}" type="doc">
      <dgm:prSet loTypeId="urn:microsoft.com/office/officeart/2005/8/layout/chevron1" loCatId="process" qsTypeId="urn:microsoft.com/office/officeart/2005/8/quickstyle/simple2#1" qsCatId="simple" csTypeId="urn:microsoft.com/office/officeart/2005/8/colors/colorful4#1" csCatId="colorful" phldr="1"/>
      <dgm:spPr/>
    </dgm:pt>
    <dgm:pt modelId="{B7253023-8BF4-465B-9B6D-2F57CD9B2C0F}">
      <dgm:prSet phldrT="[Text]" phldr="0" custT="0"/>
      <dgm:spPr/>
      <dgm:t>
        <a:bodyPr vert="horz" wrap="square"/>
        <a:lstStyle/>
        <a:p>
          <a:pPr>
            <a:lnSpc>
              <a:spcPct val="100000"/>
            </a:lnSpc>
            <a:spcBef>
              <a:spcPct val="0"/>
            </a:spcBef>
            <a:spcAft>
              <a:spcPct val="35000"/>
            </a:spcAft>
          </a:pPr>
          <a:r>
            <a:rPr lang="vi-VN" dirty="0">
              <a:latin typeface="Times New Roman" panose="02020603050405020304" pitchFamily="18" charset="0"/>
              <a:cs typeface="Times New Roman" panose="02020603050405020304" pitchFamily="18" charset="0"/>
            </a:rPr>
            <a:t>Mở đoạn</a:t>
          </a:r>
        </a:p>
      </dgm:t>
    </dgm:pt>
    <dgm:pt modelId="{4F177DBE-901D-493A-8E14-7F764CF25AE1}" type="parTrans" cxnId="{F85891F2-D7A3-480E-9457-0D6A7BE5E9F1}">
      <dgm:prSet/>
      <dgm:spPr/>
      <dgm:t>
        <a:bodyPr/>
        <a:lstStyle/>
        <a:p>
          <a:endParaRPr lang="vi-VN"/>
        </a:p>
      </dgm:t>
    </dgm:pt>
    <dgm:pt modelId="{AD0CBD20-28DC-412A-986D-CEC349765E40}" type="sibTrans" cxnId="{F85891F2-D7A3-480E-9457-0D6A7BE5E9F1}">
      <dgm:prSet/>
      <dgm:spPr/>
      <dgm:t>
        <a:bodyPr/>
        <a:lstStyle/>
        <a:p>
          <a:endParaRPr lang="vi-VN"/>
        </a:p>
      </dgm:t>
    </dgm:pt>
    <dgm:pt modelId="{92A56B97-6264-4EB4-8E8E-1900C51013AB}">
      <dgm:prSet phldrT="[Text]" phldr="0" custT="0"/>
      <dgm:spPr/>
      <dgm:t>
        <a:bodyPr vert="horz" wrap="square"/>
        <a:lstStyle/>
        <a:p>
          <a:pPr>
            <a:lnSpc>
              <a:spcPct val="100000"/>
            </a:lnSpc>
            <a:spcBef>
              <a:spcPct val="0"/>
            </a:spcBef>
            <a:spcAft>
              <a:spcPct val="35000"/>
            </a:spcAft>
          </a:pPr>
          <a:r>
            <a:rPr lang="vi-VN" dirty="0">
              <a:latin typeface="Times New Roman" panose="02020603050405020304" pitchFamily="18" charset="0"/>
              <a:cs typeface="Times New Roman" panose="02020603050405020304" pitchFamily="18" charset="0"/>
            </a:rPr>
            <a:t>Thân đoạn</a:t>
          </a:r>
        </a:p>
      </dgm:t>
    </dgm:pt>
    <dgm:pt modelId="{12DAD200-5B7A-4C87-88CC-502AA8880609}" type="parTrans" cxnId="{0BC4C650-3F54-4E58-86B6-9AB544BFDA7D}">
      <dgm:prSet/>
      <dgm:spPr/>
      <dgm:t>
        <a:bodyPr/>
        <a:lstStyle/>
        <a:p>
          <a:endParaRPr lang="vi-VN"/>
        </a:p>
      </dgm:t>
    </dgm:pt>
    <dgm:pt modelId="{44227C2C-4584-432F-ACFC-841B93E788E2}" type="sibTrans" cxnId="{0BC4C650-3F54-4E58-86B6-9AB544BFDA7D}">
      <dgm:prSet/>
      <dgm:spPr/>
      <dgm:t>
        <a:bodyPr/>
        <a:lstStyle/>
        <a:p>
          <a:endParaRPr lang="vi-VN"/>
        </a:p>
      </dgm:t>
    </dgm:pt>
    <dgm:pt modelId="{C18E1170-FE24-4BF9-BD37-1DE5EE27EEE6}">
      <dgm:prSet phldrT="[Text]" phldr="0" custT="0"/>
      <dgm:spPr/>
      <dgm:t>
        <a:bodyPr vert="horz" wrap="square"/>
        <a:lstStyle/>
        <a:p>
          <a:pPr>
            <a:lnSpc>
              <a:spcPct val="100000"/>
            </a:lnSpc>
            <a:spcBef>
              <a:spcPct val="0"/>
            </a:spcBef>
            <a:spcAft>
              <a:spcPct val="35000"/>
            </a:spcAft>
          </a:pPr>
          <a:r>
            <a:rPr lang="vi-VN" dirty="0">
              <a:latin typeface="Times New Roman" panose="02020603050405020304" pitchFamily="18" charset="0"/>
              <a:cs typeface="Times New Roman" panose="02020603050405020304" pitchFamily="18" charset="0"/>
            </a:rPr>
            <a:t>Kết đoạn</a:t>
          </a:r>
        </a:p>
      </dgm:t>
    </dgm:pt>
    <dgm:pt modelId="{94709506-03A4-4E91-891F-68643A97F0BA}" type="parTrans" cxnId="{C6532665-348B-492D-A64D-64A3553146F7}">
      <dgm:prSet/>
      <dgm:spPr/>
      <dgm:t>
        <a:bodyPr/>
        <a:lstStyle/>
        <a:p>
          <a:endParaRPr lang="vi-VN"/>
        </a:p>
      </dgm:t>
    </dgm:pt>
    <dgm:pt modelId="{C57D64EE-4701-424C-8343-57416B35034F}" type="sibTrans" cxnId="{C6532665-348B-492D-A64D-64A3553146F7}">
      <dgm:prSet/>
      <dgm:spPr/>
      <dgm:t>
        <a:bodyPr/>
        <a:lstStyle/>
        <a:p>
          <a:endParaRPr lang="vi-VN"/>
        </a:p>
      </dgm:t>
    </dgm:pt>
    <dgm:pt modelId="{85B9B701-A0F8-4CCF-A5FC-9138E1E4BF13}" type="pres">
      <dgm:prSet presAssocID="{0D329DD6-F85A-461B-A4F7-FE523C96E063}" presName="Name0" presStyleCnt="0">
        <dgm:presLayoutVars>
          <dgm:dir/>
          <dgm:animLvl val="lvl"/>
          <dgm:resizeHandles val="exact"/>
        </dgm:presLayoutVars>
      </dgm:prSet>
      <dgm:spPr/>
    </dgm:pt>
    <dgm:pt modelId="{82F7DF5E-FB04-44D9-8D36-4CEAEB2928E8}" type="pres">
      <dgm:prSet presAssocID="{B7253023-8BF4-465B-9B6D-2F57CD9B2C0F}" presName="parTxOnly" presStyleLbl="node1" presStyleIdx="0" presStyleCnt="3">
        <dgm:presLayoutVars>
          <dgm:chMax val="0"/>
          <dgm:chPref val="0"/>
          <dgm:bulletEnabled val="1"/>
        </dgm:presLayoutVars>
      </dgm:prSet>
      <dgm:spPr/>
    </dgm:pt>
    <dgm:pt modelId="{6A141BD1-F252-4595-B045-118054AF7CD4}" type="pres">
      <dgm:prSet presAssocID="{AD0CBD20-28DC-412A-986D-CEC349765E40}" presName="parTxOnlySpace" presStyleCnt="0"/>
      <dgm:spPr/>
    </dgm:pt>
    <dgm:pt modelId="{B021AFFC-68FC-4446-90B3-C68C42EC17B9}" type="pres">
      <dgm:prSet presAssocID="{92A56B97-6264-4EB4-8E8E-1900C51013AB}" presName="parTxOnly" presStyleLbl="node1" presStyleIdx="1" presStyleCnt="3" custScaleX="172875">
        <dgm:presLayoutVars>
          <dgm:chMax val="0"/>
          <dgm:chPref val="0"/>
          <dgm:bulletEnabled val="1"/>
        </dgm:presLayoutVars>
      </dgm:prSet>
      <dgm:spPr/>
    </dgm:pt>
    <dgm:pt modelId="{79DF8509-42A9-48E6-AFF4-4027073CF386}" type="pres">
      <dgm:prSet presAssocID="{44227C2C-4584-432F-ACFC-841B93E788E2}" presName="parTxOnlySpace" presStyleCnt="0"/>
      <dgm:spPr/>
    </dgm:pt>
    <dgm:pt modelId="{BF327DF9-FB76-43CB-8FFC-DED614297A1D}" type="pres">
      <dgm:prSet presAssocID="{C18E1170-FE24-4BF9-BD37-1DE5EE27EEE6}" presName="parTxOnly" presStyleLbl="node1" presStyleIdx="2" presStyleCnt="3">
        <dgm:presLayoutVars>
          <dgm:chMax val="0"/>
          <dgm:chPref val="0"/>
          <dgm:bulletEnabled val="1"/>
        </dgm:presLayoutVars>
      </dgm:prSet>
      <dgm:spPr/>
    </dgm:pt>
  </dgm:ptLst>
  <dgm:cxnLst>
    <dgm:cxn modelId="{B66EB505-109E-489A-9B6D-1D72B69698D7}" type="presOf" srcId="{B7253023-8BF4-465B-9B6D-2F57CD9B2C0F}" destId="{82F7DF5E-FB04-44D9-8D36-4CEAEB2928E8}" srcOrd="0" destOrd="0" presId="urn:microsoft.com/office/officeart/2005/8/layout/chevron1"/>
    <dgm:cxn modelId="{FE8F2A5B-1950-4616-A059-B48F9A1970F9}" type="presOf" srcId="{C18E1170-FE24-4BF9-BD37-1DE5EE27EEE6}" destId="{BF327DF9-FB76-43CB-8FFC-DED614297A1D}" srcOrd="0" destOrd="0" presId="urn:microsoft.com/office/officeart/2005/8/layout/chevron1"/>
    <dgm:cxn modelId="{C6532665-348B-492D-A64D-64A3553146F7}" srcId="{0D329DD6-F85A-461B-A4F7-FE523C96E063}" destId="{C18E1170-FE24-4BF9-BD37-1DE5EE27EEE6}" srcOrd="2" destOrd="0" parTransId="{94709506-03A4-4E91-891F-68643A97F0BA}" sibTransId="{C57D64EE-4701-424C-8343-57416B35034F}"/>
    <dgm:cxn modelId="{0BC4C650-3F54-4E58-86B6-9AB544BFDA7D}" srcId="{0D329DD6-F85A-461B-A4F7-FE523C96E063}" destId="{92A56B97-6264-4EB4-8E8E-1900C51013AB}" srcOrd="1" destOrd="0" parTransId="{12DAD200-5B7A-4C87-88CC-502AA8880609}" sibTransId="{44227C2C-4584-432F-ACFC-841B93E788E2}"/>
    <dgm:cxn modelId="{CB6F90E3-C29A-4C54-A688-244BB3B7187B}" type="presOf" srcId="{92A56B97-6264-4EB4-8E8E-1900C51013AB}" destId="{B021AFFC-68FC-4446-90B3-C68C42EC17B9}" srcOrd="0" destOrd="0" presId="urn:microsoft.com/office/officeart/2005/8/layout/chevron1"/>
    <dgm:cxn modelId="{F85891F2-D7A3-480E-9457-0D6A7BE5E9F1}" srcId="{0D329DD6-F85A-461B-A4F7-FE523C96E063}" destId="{B7253023-8BF4-465B-9B6D-2F57CD9B2C0F}" srcOrd="0" destOrd="0" parTransId="{4F177DBE-901D-493A-8E14-7F764CF25AE1}" sibTransId="{AD0CBD20-28DC-412A-986D-CEC349765E40}"/>
    <dgm:cxn modelId="{D48C86F6-1D40-4940-83E6-33AFA9AB7560}" type="presOf" srcId="{0D329DD6-F85A-461B-A4F7-FE523C96E063}" destId="{85B9B701-A0F8-4CCF-A5FC-9138E1E4BF13}" srcOrd="0" destOrd="0" presId="urn:microsoft.com/office/officeart/2005/8/layout/chevron1"/>
    <dgm:cxn modelId="{6A9A1851-F782-44B7-BE94-79677E1B52F1}" type="presParOf" srcId="{85B9B701-A0F8-4CCF-A5FC-9138E1E4BF13}" destId="{82F7DF5E-FB04-44D9-8D36-4CEAEB2928E8}" srcOrd="0" destOrd="0" presId="urn:microsoft.com/office/officeart/2005/8/layout/chevron1"/>
    <dgm:cxn modelId="{105C30B8-24CE-4417-BD8B-9A0DB11548C9}" type="presParOf" srcId="{85B9B701-A0F8-4CCF-A5FC-9138E1E4BF13}" destId="{6A141BD1-F252-4595-B045-118054AF7CD4}" srcOrd="1" destOrd="0" presId="urn:microsoft.com/office/officeart/2005/8/layout/chevron1"/>
    <dgm:cxn modelId="{4DFF60CD-9B10-4A62-9464-678B55642AFA}" type="presParOf" srcId="{85B9B701-A0F8-4CCF-A5FC-9138E1E4BF13}" destId="{B021AFFC-68FC-4446-90B3-C68C42EC17B9}" srcOrd="2" destOrd="0" presId="urn:microsoft.com/office/officeart/2005/8/layout/chevron1"/>
    <dgm:cxn modelId="{B9AD1092-C49F-4A9F-B6B1-D9DD2FF5517B}" type="presParOf" srcId="{85B9B701-A0F8-4CCF-A5FC-9138E1E4BF13}" destId="{79DF8509-42A9-48E6-AFF4-4027073CF386}" srcOrd="3" destOrd="0" presId="urn:microsoft.com/office/officeart/2005/8/layout/chevron1"/>
    <dgm:cxn modelId="{54E64CCA-9895-46DE-A8D7-787156BB17AA}" type="presParOf" srcId="{85B9B701-A0F8-4CCF-A5FC-9138E1E4BF13}" destId="{BF327DF9-FB76-43CB-8FFC-DED614297A1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329DD6-F85A-461B-A4F7-FE523C96E063}" type="doc">
      <dgm:prSet loTypeId="urn:microsoft.com/office/officeart/2005/8/layout/chevron1" loCatId="process" qsTypeId="urn:microsoft.com/office/officeart/2005/8/quickstyle/simple2#2" qsCatId="simple" csTypeId="urn:microsoft.com/office/officeart/2005/8/colors/colorful4#2" csCatId="colorful" phldr="1"/>
      <dgm:spPr/>
    </dgm:pt>
    <dgm:pt modelId="{B7253023-8BF4-465B-9B6D-2F57CD9B2C0F}">
      <dgm:prSet phldrT="[Text]" phldr="0" custT="0"/>
      <dgm:spPr/>
      <dgm:t>
        <a:bodyPr vert="horz" wrap="square"/>
        <a:lstStyle/>
        <a:p>
          <a:pPr>
            <a:lnSpc>
              <a:spcPct val="100000"/>
            </a:lnSpc>
            <a:spcBef>
              <a:spcPct val="0"/>
            </a:spcBef>
            <a:spcAft>
              <a:spcPct val="35000"/>
            </a:spcAft>
          </a:pPr>
          <a:r>
            <a:rPr lang="vi-VN" dirty="0">
              <a:latin typeface="Times New Roman" panose="02020603050405020304" pitchFamily="18" charset="0"/>
              <a:cs typeface="Times New Roman" panose="02020603050405020304" pitchFamily="18" charset="0"/>
            </a:rPr>
            <a:t>Mở đoạn</a:t>
          </a:r>
        </a:p>
      </dgm:t>
    </dgm:pt>
    <dgm:pt modelId="{4F177DBE-901D-493A-8E14-7F764CF25AE1}" type="parTrans" cxnId="{D92EA694-FBDD-4DE0-AD92-27F35FE11733}">
      <dgm:prSet/>
      <dgm:spPr/>
      <dgm:t>
        <a:bodyPr/>
        <a:lstStyle/>
        <a:p>
          <a:endParaRPr lang="vi-VN"/>
        </a:p>
      </dgm:t>
    </dgm:pt>
    <dgm:pt modelId="{AD0CBD20-28DC-412A-986D-CEC349765E40}" type="sibTrans" cxnId="{D92EA694-FBDD-4DE0-AD92-27F35FE11733}">
      <dgm:prSet/>
      <dgm:spPr/>
      <dgm:t>
        <a:bodyPr/>
        <a:lstStyle/>
        <a:p>
          <a:endParaRPr lang="vi-VN"/>
        </a:p>
      </dgm:t>
    </dgm:pt>
    <dgm:pt modelId="{92A56B97-6264-4EB4-8E8E-1900C51013AB}">
      <dgm:prSet phldrT="[Text]" phldr="0" custT="0"/>
      <dgm:spPr/>
      <dgm:t>
        <a:bodyPr vert="horz" wrap="square"/>
        <a:lstStyle/>
        <a:p>
          <a:pPr>
            <a:lnSpc>
              <a:spcPct val="100000"/>
            </a:lnSpc>
            <a:spcBef>
              <a:spcPct val="0"/>
            </a:spcBef>
            <a:spcAft>
              <a:spcPct val="35000"/>
            </a:spcAft>
          </a:pPr>
          <a:r>
            <a:rPr lang="vi-VN" dirty="0">
              <a:latin typeface="Times New Roman" panose="02020603050405020304" pitchFamily="18" charset="0"/>
              <a:cs typeface="Times New Roman" panose="02020603050405020304" pitchFamily="18" charset="0"/>
            </a:rPr>
            <a:t>Thân đoạn</a:t>
          </a:r>
        </a:p>
      </dgm:t>
    </dgm:pt>
    <dgm:pt modelId="{12DAD200-5B7A-4C87-88CC-502AA8880609}" type="parTrans" cxnId="{57E34E98-E214-4897-85D1-491EEC62A667}">
      <dgm:prSet/>
      <dgm:spPr/>
      <dgm:t>
        <a:bodyPr/>
        <a:lstStyle/>
        <a:p>
          <a:endParaRPr lang="vi-VN"/>
        </a:p>
      </dgm:t>
    </dgm:pt>
    <dgm:pt modelId="{44227C2C-4584-432F-ACFC-841B93E788E2}" type="sibTrans" cxnId="{57E34E98-E214-4897-85D1-491EEC62A667}">
      <dgm:prSet/>
      <dgm:spPr/>
      <dgm:t>
        <a:bodyPr/>
        <a:lstStyle/>
        <a:p>
          <a:endParaRPr lang="vi-VN"/>
        </a:p>
      </dgm:t>
    </dgm:pt>
    <dgm:pt modelId="{C18E1170-FE24-4BF9-BD37-1DE5EE27EEE6}">
      <dgm:prSet phldrT="[Text]" phldr="0" custT="0"/>
      <dgm:spPr/>
      <dgm:t>
        <a:bodyPr vert="horz" wrap="square"/>
        <a:lstStyle/>
        <a:p>
          <a:pPr>
            <a:lnSpc>
              <a:spcPct val="100000"/>
            </a:lnSpc>
            <a:spcBef>
              <a:spcPct val="0"/>
            </a:spcBef>
            <a:spcAft>
              <a:spcPct val="35000"/>
            </a:spcAft>
          </a:pPr>
          <a:r>
            <a:rPr lang="vi-VN" dirty="0">
              <a:latin typeface="Times New Roman" panose="02020603050405020304" pitchFamily="18" charset="0"/>
              <a:cs typeface="Times New Roman" panose="02020603050405020304" pitchFamily="18" charset="0"/>
            </a:rPr>
            <a:t>Kết đoạn</a:t>
          </a:r>
        </a:p>
      </dgm:t>
    </dgm:pt>
    <dgm:pt modelId="{94709506-03A4-4E91-891F-68643A97F0BA}" type="parTrans" cxnId="{C3F58EEE-2A52-4FA6-BF2F-1E2A56297B0E}">
      <dgm:prSet/>
      <dgm:spPr/>
      <dgm:t>
        <a:bodyPr/>
        <a:lstStyle/>
        <a:p>
          <a:endParaRPr lang="vi-VN"/>
        </a:p>
      </dgm:t>
    </dgm:pt>
    <dgm:pt modelId="{C57D64EE-4701-424C-8343-57416B35034F}" type="sibTrans" cxnId="{C3F58EEE-2A52-4FA6-BF2F-1E2A56297B0E}">
      <dgm:prSet/>
      <dgm:spPr/>
      <dgm:t>
        <a:bodyPr/>
        <a:lstStyle/>
        <a:p>
          <a:endParaRPr lang="vi-VN"/>
        </a:p>
      </dgm:t>
    </dgm:pt>
    <dgm:pt modelId="{85B9B701-A0F8-4CCF-A5FC-9138E1E4BF13}" type="pres">
      <dgm:prSet presAssocID="{0D329DD6-F85A-461B-A4F7-FE523C96E063}" presName="Name0" presStyleCnt="0">
        <dgm:presLayoutVars>
          <dgm:dir/>
          <dgm:animLvl val="lvl"/>
          <dgm:resizeHandles val="exact"/>
        </dgm:presLayoutVars>
      </dgm:prSet>
      <dgm:spPr/>
    </dgm:pt>
    <dgm:pt modelId="{82F7DF5E-FB04-44D9-8D36-4CEAEB2928E8}" type="pres">
      <dgm:prSet presAssocID="{B7253023-8BF4-465B-9B6D-2F57CD9B2C0F}" presName="parTxOnly" presStyleLbl="node1" presStyleIdx="0" presStyleCnt="3">
        <dgm:presLayoutVars>
          <dgm:chMax val="0"/>
          <dgm:chPref val="0"/>
          <dgm:bulletEnabled val="1"/>
        </dgm:presLayoutVars>
      </dgm:prSet>
      <dgm:spPr/>
    </dgm:pt>
    <dgm:pt modelId="{6A141BD1-F252-4595-B045-118054AF7CD4}" type="pres">
      <dgm:prSet presAssocID="{AD0CBD20-28DC-412A-986D-CEC349765E40}" presName="parTxOnlySpace" presStyleCnt="0"/>
      <dgm:spPr/>
    </dgm:pt>
    <dgm:pt modelId="{B021AFFC-68FC-4446-90B3-C68C42EC17B9}" type="pres">
      <dgm:prSet presAssocID="{92A56B97-6264-4EB4-8E8E-1900C51013AB}" presName="parTxOnly" presStyleLbl="node1" presStyleIdx="1" presStyleCnt="3" custScaleX="172875">
        <dgm:presLayoutVars>
          <dgm:chMax val="0"/>
          <dgm:chPref val="0"/>
          <dgm:bulletEnabled val="1"/>
        </dgm:presLayoutVars>
      </dgm:prSet>
      <dgm:spPr/>
    </dgm:pt>
    <dgm:pt modelId="{79DF8509-42A9-48E6-AFF4-4027073CF386}" type="pres">
      <dgm:prSet presAssocID="{44227C2C-4584-432F-ACFC-841B93E788E2}" presName="parTxOnlySpace" presStyleCnt="0"/>
      <dgm:spPr/>
    </dgm:pt>
    <dgm:pt modelId="{BF327DF9-FB76-43CB-8FFC-DED614297A1D}" type="pres">
      <dgm:prSet presAssocID="{C18E1170-FE24-4BF9-BD37-1DE5EE27EEE6}" presName="parTxOnly" presStyleLbl="node1" presStyleIdx="2" presStyleCnt="3">
        <dgm:presLayoutVars>
          <dgm:chMax val="0"/>
          <dgm:chPref val="0"/>
          <dgm:bulletEnabled val="1"/>
        </dgm:presLayoutVars>
      </dgm:prSet>
      <dgm:spPr/>
    </dgm:pt>
  </dgm:ptLst>
  <dgm:cxnLst>
    <dgm:cxn modelId="{3B669310-E0BB-4A33-BD90-588F942FCB0E}" type="presOf" srcId="{92A56B97-6264-4EB4-8E8E-1900C51013AB}" destId="{B021AFFC-68FC-4446-90B3-C68C42EC17B9}" srcOrd="0" destOrd="0" presId="urn:microsoft.com/office/officeart/2005/8/layout/chevron1"/>
    <dgm:cxn modelId="{FB010785-2DDB-4A5A-8C4D-24997E12F6C7}" type="presOf" srcId="{0D329DD6-F85A-461B-A4F7-FE523C96E063}" destId="{85B9B701-A0F8-4CCF-A5FC-9138E1E4BF13}" srcOrd="0" destOrd="0" presId="urn:microsoft.com/office/officeart/2005/8/layout/chevron1"/>
    <dgm:cxn modelId="{D92EA694-FBDD-4DE0-AD92-27F35FE11733}" srcId="{0D329DD6-F85A-461B-A4F7-FE523C96E063}" destId="{B7253023-8BF4-465B-9B6D-2F57CD9B2C0F}" srcOrd="0" destOrd="0" parTransId="{4F177DBE-901D-493A-8E14-7F764CF25AE1}" sibTransId="{AD0CBD20-28DC-412A-986D-CEC349765E40}"/>
    <dgm:cxn modelId="{57E34E98-E214-4897-85D1-491EEC62A667}" srcId="{0D329DD6-F85A-461B-A4F7-FE523C96E063}" destId="{92A56B97-6264-4EB4-8E8E-1900C51013AB}" srcOrd="1" destOrd="0" parTransId="{12DAD200-5B7A-4C87-88CC-502AA8880609}" sibTransId="{44227C2C-4584-432F-ACFC-841B93E788E2}"/>
    <dgm:cxn modelId="{FFDB59E5-BCB2-43F0-A08E-DB184DB149E2}" type="presOf" srcId="{C18E1170-FE24-4BF9-BD37-1DE5EE27EEE6}" destId="{BF327DF9-FB76-43CB-8FFC-DED614297A1D}" srcOrd="0" destOrd="0" presId="urn:microsoft.com/office/officeart/2005/8/layout/chevron1"/>
    <dgm:cxn modelId="{C3F58EEE-2A52-4FA6-BF2F-1E2A56297B0E}" srcId="{0D329DD6-F85A-461B-A4F7-FE523C96E063}" destId="{C18E1170-FE24-4BF9-BD37-1DE5EE27EEE6}" srcOrd="2" destOrd="0" parTransId="{94709506-03A4-4E91-891F-68643A97F0BA}" sibTransId="{C57D64EE-4701-424C-8343-57416B35034F}"/>
    <dgm:cxn modelId="{3A8B5AFB-F551-4140-8EF2-3EA3159C5AB3}" type="presOf" srcId="{B7253023-8BF4-465B-9B6D-2F57CD9B2C0F}" destId="{82F7DF5E-FB04-44D9-8D36-4CEAEB2928E8}" srcOrd="0" destOrd="0" presId="urn:microsoft.com/office/officeart/2005/8/layout/chevron1"/>
    <dgm:cxn modelId="{47D7B714-1342-4102-A245-4BD3D4AE5A3B}" type="presParOf" srcId="{85B9B701-A0F8-4CCF-A5FC-9138E1E4BF13}" destId="{82F7DF5E-FB04-44D9-8D36-4CEAEB2928E8}" srcOrd="0" destOrd="0" presId="urn:microsoft.com/office/officeart/2005/8/layout/chevron1"/>
    <dgm:cxn modelId="{6462716D-6988-4EE0-BCF3-C3F47B3E7658}" type="presParOf" srcId="{85B9B701-A0F8-4CCF-A5FC-9138E1E4BF13}" destId="{6A141BD1-F252-4595-B045-118054AF7CD4}" srcOrd="1" destOrd="0" presId="urn:microsoft.com/office/officeart/2005/8/layout/chevron1"/>
    <dgm:cxn modelId="{A77F1804-8EF7-449B-B28A-157AB2DF63F3}" type="presParOf" srcId="{85B9B701-A0F8-4CCF-A5FC-9138E1E4BF13}" destId="{B021AFFC-68FC-4446-90B3-C68C42EC17B9}" srcOrd="2" destOrd="0" presId="urn:microsoft.com/office/officeart/2005/8/layout/chevron1"/>
    <dgm:cxn modelId="{456A738B-454B-443A-B8F5-495B35614627}" type="presParOf" srcId="{85B9B701-A0F8-4CCF-A5FC-9138E1E4BF13}" destId="{79DF8509-42A9-48E6-AFF4-4027073CF386}" srcOrd="3" destOrd="0" presId="urn:microsoft.com/office/officeart/2005/8/layout/chevron1"/>
    <dgm:cxn modelId="{C10F840B-5934-4302-9648-3F7088A4DAF3}" type="presParOf" srcId="{85B9B701-A0F8-4CCF-A5FC-9138E1E4BF13}" destId="{BF327DF9-FB76-43CB-8FFC-DED614297A1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DF5E-FB04-44D9-8D36-4CEAEB2928E8}">
      <dsp:nvSpPr>
        <dsp:cNvPr id="0" name=""/>
        <dsp:cNvSpPr/>
      </dsp:nvSpPr>
      <dsp:spPr>
        <a:xfrm>
          <a:off x="3658" y="650631"/>
          <a:ext cx="3203202" cy="128128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100000"/>
            </a:lnSpc>
            <a:spcBef>
              <a:spcPct val="0"/>
            </a:spcBef>
            <a:spcAft>
              <a:spcPct val="35000"/>
            </a:spcAft>
            <a:buNone/>
          </a:pPr>
          <a:r>
            <a:rPr lang="vi-VN" sz="4000" kern="1200" dirty="0">
              <a:latin typeface="Times New Roman" panose="02020603050405020304" pitchFamily="18" charset="0"/>
              <a:cs typeface="Times New Roman" panose="02020603050405020304" pitchFamily="18" charset="0"/>
            </a:rPr>
            <a:t>Mở đoạn</a:t>
          </a:r>
        </a:p>
      </dsp:txBody>
      <dsp:txXfrm>
        <a:off x="644299" y="650631"/>
        <a:ext cx="1921921" cy="1281281"/>
      </dsp:txXfrm>
    </dsp:sp>
    <dsp:sp modelId="{B021AFFC-68FC-4446-90B3-C68C42EC17B9}">
      <dsp:nvSpPr>
        <dsp:cNvPr id="0" name=""/>
        <dsp:cNvSpPr/>
      </dsp:nvSpPr>
      <dsp:spPr>
        <a:xfrm>
          <a:off x="2886541" y="650631"/>
          <a:ext cx="5537537" cy="1281281"/>
        </a:xfrm>
        <a:prstGeom prst="chevron">
          <a:avLst/>
        </a:prstGeom>
        <a:solidFill>
          <a:schemeClr val="accent4">
            <a:hueOff val="5197846"/>
            <a:satOff val="-23984"/>
            <a:lumOff val="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100000"/>
            </a:lnSpc>
            <a:spcBef>
              <a:spcPct val="0"/>
            </a:spcBef>
            <a:spcAft>
              <a:spcPct val="35000"/>
            </a:spcAft>
            <a:buNone/>
          </a:pPr>
          <a:r>
            <a:rPr lang="vi-VN" sz="4000" kern="1200" dirty="0">
              <a:latin typeface="Times New Roman" panose="02020603050405020304" pitchFamily="18" charset="0"/>
              <a:cs typeface="Times New Roman" panose="02020603050405020304" pitchFamily="18" charset="0"/>
            </a:rPr>
            <a:t>Thân đoạn</a:t>
          </a:r>
        </a:p>
      </dsp:txBody>
      <dsp:txXfrm>
        <a:off x="3527182" y="650631"/>
        <a:ext cx="4256256" cy="1281281"/>
      </dsp:txXfrm>
    </dsp:sp>
    <dsp:sp modelId="{BF327DF9-FB76-43CB-8FFC-DED614297A1D}">
      <dsp:nvSpPr>
        <dsp:cNvPr id="0" name=""/>
        <dsp:cNvSpPr/>
      </dsp:nvSpPr>
      <dsp:spPr>
        <a:xfrm>
          <a:off x="8103758" y="650631"/>
          <a:ext cx="3203202" cy="1281281"/>
        </a:xfrm>
        <a:prstGeom prst="chevron">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100000"/>
            </a:lnSpc>
            <a:spcBef>
              <a:spcPct val="0"/>
            </a:spcBef>
            <a:spcAft>
              <a:spcPct val="35000"/>
            </a:spcAft>
            <a:buNone/>
          </a:pPr>
          <a:r>
            <a:rPr lang="vi-VN" sz="4000" kern="1200" dirty="0">
              <a:latin typeface="Times New Roman" panose="02020603050405020304" pitchFamily="18" charset="0"/>
              <a:cs typeface="Times New Roman" panose="02020603050405020304" pitchFamily="18" charset="0"/>
            </a:rPr>
            <a:t>Kết đoạn</a:t>
          </a:r>
        </a:p>
      </dsp:txBody>
      <dsp:txXfrm>
        <a:off x="8744399" y="650631"/>
        <a:ext cx="1921921" cy="1281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DF5E-FB04-44D9-8D36-4CEAEB2928E8}">
      <dsp:nvSpPr>
        <dsp:cNvPr id="0" name=""/>
        <dsp:cNvSpPr/>
      </dsp:nvSpPr>
      <dsp:spPr>
        <a:xfrm>
          <a:off x="3469" y="367000"/>
          <a:ext cx="3037036" cy="1214814"/>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100000"/>
            </a:lnSpc>
            <a:spcBef>
              <a:spcPct val="0"/>
            </a:spcBef>
            <a:spcAft>
              <a:spcPct val="35000"/>
            </a:spcAft>
            <a:buNone/>
          </a:pPr>
          <a:r>
            <a:rPr lang="vi-VN" sz="3800" kern="1200" dirty="0">
              <a:latin typeface="Times New Roman" panose="02020603050405020304" pitchFamily="18" charset="0"/>
              <a:cs typeface="Times New Roman" panose="02020603050405020304" pitchFamily="18" charset="0"/>
            </a:rPr>
            <a:t>Mở đoạn</a:t>
          </a:r>
        </a:p>
      </dsp:txBody>
      <dsp:txXfrm>
        <a:off x="610876" y="367000"/>
        <a:ext cx="1822222" cy="1214814"/>
      </dsp:txXfrm>
    </dsp:sp>
    <dsp:sp modelId="{B021AFFC-68FC-4446-90B3-C68C42EC17B9}">
      <dsp:nvSpPr>
        <dsp:cNvPr id="0" name=""/>
        <dsp:cNvSpPr/>
      </dsp:nvSpPr>
      <dsp:spPr>
        <a:xfrm>
          <a:off x="2736801" y="367000"/>
          <a:ext cx="5250276" cy="1214814"/>
        </a:xfrm>
        <a:prstGeom prst="chevron">
          <a:avLst/>
        </a:prstGeom>
        <a:solidFill>
          <a:schemeClr val="accent4">
            <a:hueOff val="5197846"/>
            <a:satOff val="-23984"/>
            <a:lumOff val="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100000"/>
            </a:lnSpc>
            <a:spcBef>
              <a:spcPct val="0"/>
            </a:spcBef>
            <a:spcAft>
              <a:spcPct val="35000"/>
            </a:spcAft>
            <a:buNone/>
          </a:pPr>
          <a:r>
            <a:rPr lang="vi-VN" sz="3800" kern="1200" dirty="0">
              <a:latin typeface="Times New Roman" panose="02020603050405020304" pitchFamily="18" charset="0"/>
              <a:cs typeface="Times New Roman" panose="02020603050405020304" pitchFamily="18" charset="0"/>
            </a:rPr>
            <a:t>Thân đoạn</a:t>
          </a:r>
        </a:p>
      </dsp:txBody>
      <dsp:txXfrm>
        <a:off x="3344208" y="367000"/>
        <a:ext cx="4035462" cy="1214814"/>
      </dsp:txXfrm>
    </dsp:sp>
    <dsp:sp modelId="{BF327DF9-FB76-43CB-8FFC-DED614297A1D}">
      <dsp:nvSpPr>
        <dsp:cNvPr id="0" name=""/>
        <dsp:cNvSpPr/>
      </dsp:nvSpPr>
      <dsp:spPr>
        <a:xfrm>
          <a:off x="7683374" y="367000"/>
          <a:ext cx="3037036" cy="1214814"/>
        </a:xfrm>
        <a:prstGeom prst="chevron">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100000"/>
            </a:lnSpc>
            <a:spcBef>
              <a:spcPct val="0"/>
            </a:spcBef>
            <a:spcAft>
              <a:spcPct val="35000"/>
            </a:spcAft>
            <a:buNone/>
          </a:pPr>
          <a:r>
            <a:rPr lang="vi-VN" sz="3800" kern="1200" dirty="0">
              <a:latin typeface="Times New Roman" panose="02020603050405020304" pitchFamily="18" charset="0"/>
              <a:cs typeface="Times New Roman" panose="02020603050405020304" pitchFamily="18" charset="0"/>
            </a:rPr>
            <a:t>Kết đoạn</a:t>
          </a:r>
        </a:p>
      </dsp:txBody>
      <dsp:txXfrm>
        <a:off x="8290781" y="367000"/>
        <a:ext cx="1822222" cy="12148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82815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91856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61441"/>
          <p:cNvSpPr>
            <a:spLocks noGrp="1" noRot="1" noChangeAspect="1" noTextEdit="1"/>
          </p:cNvSpPr>
          <p:nvPr>
            <p:ph type="sldImg"/>
          </p:nvPr>
        </p:nvSpPr>
        <p:spPr/>
      </p:sp>
      <p:sp>
        <p:nvSpPr>
          <p:cNvPr id="61443" name="文本占位符 6144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119925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31.png"/><Relationship Id="rId5" Type="http://schemas.openxmlformats.org/officeDocument/2006/relationships/audio" Target="../media/audio5.wav"/><Relationship Id="rId10" Type="http://schemas.openxmlformats.org/officeDocument/2006/relationships/image" Target="../media/image27.png"/><Relationship Id="rId4" Type="http://schemas.openxmlformats.org/officeDocument/2006/relationships/audio" Target="../media/audio4.wav"/><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7.xml"/><Relationship Id="rId7" Type="http://schemas.openxmlformats.org/officeDocument/2006/relationships/image" Target="../media/image41.jpeg"/><Relationship Id="rId12"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4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7.xml"/><Relationship Id="rId7" Type="http://schemas.openxmlformats.org/officeDocument/2006/relationships/image" Target="../media/image4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jpeg"/><Relationship Id="rId5" Type="http://schemas.openxmlformats.org/officeDocument/2006/relationships/image" Target="../media/image38.jpeg"/><Relationship Id="rId4" Type="http://schemas.openxmlformats.org/officeDocument/2006/relationships/image" Target="../media/image48.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3.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62.jpe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31.png"/><Relationship Id="rId5" Type="http://schemas.openxmlformats.org/officeDocument/2006/relationships/audio" Target="../media/audio5.wav"/><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31.png"/><Relationship Id="rId5" Type="http://schemas.openxmlformats.org/officeDocument/2006/relationships/audio" Target="../media/audio4.wav"/><Relationship Id="rId10" Type="http://schemas.openxmlformats.org/officeDocument/2006/relationships/image" Target="../media/image27.png"/><Relationship Id="rId4" Type="http://schemas.openxmlformats.org/officeDocument/2006/relationships/audio" Target="../media/audio5.wav"/><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 cách để sếp biết bạn đã sẵn sàng &amp;quot;lên chức&am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
            <a:ext cx="12192000" cy="68586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779848">
            <a:off x="970915" y="1440815"/>
            <a:ext cx="5135880" cy="52197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CÁC BẠN SẴN SÀNG CHƯA?</a:t>
            </a:r>
          </a:p>
        </p:txBody>
      </p:sp>
      <p:pic>
        <p:nvPicPr>
          <p:cNvPr id="3" name="↬Are You Ready--Mammon-Hirotaka Kobayashi-Lyrics Eng+Rom+Indo↫.mp3" descr="↬Are You Ready--Mammon-Hirotaka Kobayashi-Lyrics Eng+Rom+In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4969" y="88765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14:flash/>
        <p:sndAc>
          <p:endSnd/>
        </p:sndAc>
      </p:transition>
    </mc:Choice>
    <mc:Fallback xmlns="">
      <p:transition spd="slow" advClick="0">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t="-1000" b="-1000"/>
          </a:stretch>
        </a:blipFill>
        <a:effectLst/>
      </p:bgPr>
    </p:bg>
    <p:spTree>
      <p:nvGrpSpPr>
        <p:cNvPr id="1" name=""/>
        <p:cNvGrpSpPr/>
        <p:nvPr/>
      </p:nvGrpSpPr>
      <p:grpSpPr>
        <a:xfrm>
          <a:off x="0" y="0"/>
          <a:ext cx="0" cy="0"/>
          <a:chOff x="0" y="0"/>
          <a:chExt cx="0" cy="0"/>
        </a:xfrm>
      </p:grpSpPr>
      <p:sp>
        <p:nvSpPr>
          <p:cNvPr id="6" name="Snip Diagonal Corner Rectangle 3"/>
          <p:cNvSpPr/>
          <p:nvPr/>
        </p:nvSpPr>
        <p:spPr>
          <a:xfrm>
            <a:off x="1890395" y="218440"/>
            <a:ext cx="9984740" cy="1316355"/>
          </a:xfrm>
          <a:prstGeom prst="round2DiagRect">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800" b="1">
                <a:solidFill>
                  <a:schemeClr val="accent5"/>
                </a:solidFill>
                <a:latin typeface="Times New Roman" panose="02020603050405020304" pitchFamily="18" charset="0"/>
                <a:ea typeface="Tahoma" panose="020B0604030504040204" pitchFamily="34" charset="0"/>
                <a:cs typeface="Times New Roman" panose="02020603050405020304" pitchFamily="18" charset="0"/>
              </a:rPr>
              <a:t>Một đoạn văn cần:</a:t>
            </a:r>
          </a:p>
        </p:txBody>
      </p:sp>
      <p:pic>
        <p:nvPicPr>
          <p:cNvPr id="11" name="Picture 10">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4714" y="223185"/>
            <a:ext cx="1846928" cy="1801127"/>
          </a:xfrm>
          <a:prstGeom prst="rect">
            <a:avLst/>
          </a:prstGeom>
        </p:spPr>
      </p:pic>
      <p:sp>
        <p:nvSpPr>
          <p:cNvPr id="12" name="Rectangle: Rounded Corners 11"/>
          <p:cNvSpPr/>
          <p:nvPr/>
        </p:nvSpPr>
        <p:spPr>
          <a:xfrm>
            <a:off x="1903775" y="2225466"/>
            <a:ext cx="10006676"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rgbClr val="00B050"/>
                </a:solidFill>
                <a:latin typeface="Times New Roman" panose="02020603050405020304" pitchFamily="18" charset="0"/>
                <a:cs typeface="Times New Roman" panose="02020603050405020304" pitchFamily="18" charset="0"/>
              </a:rPr>
              <a:t>A. </a:t>
            </a:r>
            <a:r>
              <a:rPr lang="vi-VN" altLang="en-US" sz="3200" b="1">
                <a:solidFill>
                  <a:srgbClr val="00B050"/>
                </a:solidFill>
                <a:latin typeface="Times New Roman" panose="02020603050405020304" pitchFamily="18" charset="0"/>
                <a:cs typeface="Times New Roman" panose="02020603050405020304" pitchFamily="18" charset="0"/>
              </a:rPr>
              <a:t>Nhiều chủ đề để đoạn văn phong phú.</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8" y="2245092"/>
            <a:ext cx="1017466" cy="886429"/>
          </a:xfrm>
          <a:prstGeom prst="rect">
            <a:avLst/>
          </a:prstGeom>
        </p:spPr>
      </p:pic>
      <p:sp>
        <p:nvSpPr>
          <p:cNvPr id="17" name="Rectangle: Rounded Corners 16"/>
          <p:cNvSpPr/>
          <p:nvPr/>
        </p:nvSpPr>
        <p:spPr>
          <a:xfrm>
            <a:off x="1894205" y="3520440"/>
            <a:ext cx="10025380" cy="80962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lnSpc>
                <a:spcPct val="100000"/>
              </a:lnSpc>
            </a:pPr>
            <a:r>
              <a:rPr lang="en-US" sz="3200" b="1" dirty="0">
                <a:solidFill>
                  <a:srgbClr val="00B050"/>
                </a:solidFill>
                <a:latin typeface="Times New Roman" panose="02020603050405020304" pitchFamily="18" charset="0"/>
                <a:cs typeface="Times New Roman" panose="02020603050405020304" pitchFamily="18" charset="0"/>
              </a:rPr>
              <a:t>B</a:t>
            </a:r>
            <a:r>
              <a:rPr lang="en-US" sz="3200" b="1">
                <a:solidFill>
                  <a:srgbClr val="00B050"/>
                </a:solidFill>
                <a:latin typeface="Times New Roman" panose="02020603050405020304" pitchFamily="18" charset="0"/>
                <a:cs typeface="Times New Roman" panose="02020603050405020304" pitchFamily="18" charset="0"/>
              </a:rPr>
              <a:t>. </a:t>
            </a:r>
            <a:r>
              <a:rPr lang="vi-VN" altLang="en-US" sz="3200" b="1">
                <a:solidFill>
                  <a:srgbClr val="00B050"/>
                </a:solidFill>
                <a:latin typeface="Times New Roman" panose="02020603050405020304" pitchFamily="18" charset="0"/>
                <a:cs typeface="Times New Roman" panose="02020603050405020304" pitchFamily="18" charset="0"/>
                <a:sym typeface="+mn-ea"/>
              </a:rPr>
              <a:t>Biểu đạt ý hoàn chỉnh, làm rõ chủ đề. </a:t>
            </a:r>
            <a:endParaRPr lang="vi-VN" altLang="en-US" sz="3200" b="1" dirty="0">
              <a:solidFill>
                <a:srgbClr val="00B050"/>
              </a:solidFill>
              <a:latin typeface="Times New Roman" panose="02020603050405020304" pitchFamily="18" charset="0"/>
              <a:cs typeface="Times New Roman" panose="02020603050405020304" pitchFamily="18" charset="0"/>
              <a:sym typeface="+mn-ea"/>
            </a:endParaRPr>
          </a:p>
        </p:txBody>
      </p:sp>
      <p:sp>
        <p:nvSpPr>
          <p:cNvPr id="18" name="Rectangle: Rounded Corners 17"/>
          <p:cNvSpPr/>
          <p:nvPr/>
        </p:nvSpPr>
        <p:spPr>
          <a:xfrm>
            <a:off x="1871642" y="4529938"/>
            <a:ext cx="10070943"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C</a:t>
            </a:r>
            <a:r>
              <a:rPr lang="en-US" sz="3200" b="1">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 </a:t>
            </a:r>
            <a:r>
              <a:rPr lang="vi-VN" sz="32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sym typeface="+mn-ea"/>
              </a:rPr>
              <a:t>Kể lể, lan man, loanh quanh với ngữ liệu.</a:t>
            </a:r>
          </a:p>
        </p:txBody>
      </p:sp>
      <p:sp>
        <p:nvSpPr>
          <p:cNvPr id="19" name="Rectangle: Rounded Corners 18"/>
          <p:cNvSpPr/>
          <p:nvPr/>
        </p:nvSpPr>
        <p:spPr>
          <a:xfrm>
            <a:off x="1881112" y="5682174"/>
            <a:ext cx="10052002"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00B050"/>
                </a:solidFill>
                <a:latin typeface="Times New Roman" panose="02020603050405020304" pitchFamily="18" charset="0"/>
                <a:cs typeface="Times New Roman" panose="02020603050405020304" pitchFamily="18" charset="0"/>
              </a:rPr>
              <a:t>D</a:t>
            </a:r>
            <a:r>
              <a:rPr lang="en-US" sz="3200" b="1">
                <a:solidFill>
                  <a:srgbClr val="00B050"/>
                </a:solidFill>
                <a:latin typeface="Times New Roman" panose="02020603050405020304" pitchFamily="18" charset="0"/>
                <a:cs typeface="Times New Roman" panose="02020603050405020304" pitchFamily="18" charset="0"/>
              </a:rPr>
              <a:t>. </a:t>
            </a:r>
            <a:r>
              <a:rPr lang="vi-VN" altLang="en-US" sz="3200" b="1">
                <a:solidFill>
                  <a:srgbClr val="00B050"/>
                </a:solidFill>
                <a:latin typeface="Times New Roman" panose="02020603050405020304" pitchFamily="18" charset="0"/>
                <a:cs typeface="Times New Roman" panose="02020603050405020304" pitchFamily="18" charset="0"/>
              </a:rPr>
              <a:t>Đưa càng nhiều dẫn chứng càng tốt.</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580998" y="3371311"/>
            <a:ext cx="1105927" cy="88642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7" y="4533848"/>
            <a:ext cx="1017466" cy="886429"/>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6" y="5705402"/>
            <a:ext cx="1017466" cy="886429"/>
          </a:xfrm>
          <a:prstGeom prst="rect">
            <a:avLst/>
          </a:prstGeom>
        </p:spPr>
      </p:pic>
      <p:grpSp>
        <p:nvGrpSpPr>
          <p:cNvPr id="20" name="Group 19"/>
          <p:cNvGrpSpPr/>
          <p:nvPr/>
        </p:nvGrpSpPr>
        <p:grpSpPr>
          <a:xfrm>
            <a:off x="456278" y="2149475"/>
            <a:ext cx="849496" cy="4706480"/>
            <a:chOff x="3724865" y="1838082"/>
            <a:chExt cx="849496" cy="4706480"/>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2" name="Rectangle: Rounded Corners 21"/>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4" name="Rectangle: Rounded Corners 23"/>
          <p:cNvSpPr/>
          <p:nvPr/>
        </p:nvSpPr>
        <p:spPr>
          <a:xfrm>
            <a:off x="639405" y="2245092"/>
            <a:ext cx="565282" cy="4521718"/>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Content Placeholder 1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063" y="5710835"/>
            <a:ext cx="1801126" cy="12901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15000"/>
                                        <p:tgtEl>
                                          <p:spTgt spid="24"/>
                                        </p:tgtEl>
                                      </p:cBhvr>
                                    </p:animEffect>
                                  </p:childTnLst>
                                </p:cTn>
                              </p:par>
                              <p:par>
                                <p:cTn id="45" presetID="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par>
                                <p:cTn id="49" presetID="64" presetClass="path" presetSubtype="0" accel="50000" decel="50000" fill="hold" nodeType="withEffect">
                                  <p:stCondLst>
                                    <p:cond delay="0"/>
                                  </p:stCondLst>
                                  <p:childTnLst>
                                    <p:animMotion origin="layout" path="M 2.70833E-6 -3.7037E-7 L 2.70833E-6 -0.60139 " pathEditMode="relative" rAng="0" ptsTypes="AA">
                                      <p:cBhvr>
                                        <p:cTn id="50" dur="15000" fill="hold"/>
                                        <p:tgtEl>
                                          <p:spTgt spid="25"/>
                                        </p:tgtEl>
                                        <p:attrNameLst>
                                          <p:attrName>ppt_x</p:attrName>
                                          <p:attrName>ppt_y</p:attrName>
                                        </p:attrNameLst>
                                      </p:cBhvr>
                                      <p:rCtr x="0" y="-30069"/>
                                    </p:animMotion>
                                  </p:childTnLst>
                                </p:cTn>
                              </p:par>
                            </p:childTnLst>
                          </p:cTn>
                        </p:par>
                        <p:par>
                          <p:cTn id="51" fill="hold">
                            <p:stCondLst>
                              <p:cond delay="2500"/>
                            </p:stCondLst>
                            <p:childTnLst>
                              <p:par>
                                <p:cTn id="52" presetID="26" presetClass="emph" presetSubtype="0" repeatCount="5000" fill="hold" nodeType="afterEffect">
                                  <p:stCondLst>
                                    <p:cond delay="0"/>
                                  </p:stCondLst>
                                  <p:childTnLst>
                                    <p:animEffect transition="out" filter="fade">
                                      <p:cBhvr>
                                        <p:cTn id="53" dur="500" tmFilter="0, 0; .2, .5; .8, .5; 1, 0"/>
                                        <p:tgtEl>
                                          <p:spTgt spid="25"/>
                                        </p:tgtEl>
                                      </p:cBhvr>
                                    </p:animEffect>
                                    <p:animScale>
                                      <p:cBhvr>
                                        <p:cTn id="54" dur="250" autoRev="1" fill="hold"/>
                                        <p:tgtEl>
                                          <p:spTgt spid="25"/>
                                        </p:tgtEl>
                                      </p:cBhvr>
                                      <p:by x="105000" y="105000"/>
                                    </p:animScale>
                                  </p:childTnLst>
                                  <p:subTnLst>
                                    <p:audio>
                                      <p:cMediaNode vol="80000">
                                        <p:cTn display="0" masterRel="sameClick">
                                          <p:stCondLst>
                                            <p:cond evt="begin" delay="0">
                                              <p:tn val="52"/>
                                            </p:cond>
                                          </p:stCondLst>
                                          <p:endCondLst>
                                            <p:cond evt="onStopAudio" delay="0">
                                              <p:tgtEl>
                                                <p:sldTgt/>
                                              </p:tgtEl>
                                            </p:cond>
                                          </p:endCondLst>
                                        </p:cTn>
                                        <p:tgtEl>
                                          <p:sndTgt r:embed="rId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iterate type="lt">
                                    <p:tmPct val="0"/>
                                  </p:iterate>
                                  <p:childTnLst>
                                    <p:animClr clrSpc="rgb" dir="cw">
                                      <p:cBhvr>
                                        <p:cTn id="59" dur="250" fill="hold"/>
                                        <p:tgtEl>
                                          <p:spTgt spid="12"/>
                                        </p:tgtEl>
                                        <p:attrNameLst>
                                          <p:attrName>fillcolor</p:attrName>
                                        </p:attrNameLst>
                                      </p:cBhvr>
                                      <p:to>
                                        <a:srgbClr val="FFF2CC"/>
                                      </p:to>
                                    </p:animClr>
                                    <p:set>
                                      <p:cBhvr>
                                        <p:cTn id="60" dur="250" fill="hold"/>
                                        <p:tgtEl>
                                          <p:spTgt spid="12"/>
                                        </p:tgtEl>
                                        <p:attrNameLst>
                                          <p:attrName>fill.type</p:attrName>
                                        </p:attrNameLst>
                                      </p:cBhvr>
                                      <p:to>
                                        <p:strVal val="solid"/>
                                      </p:to>
                                    </p:set>
                                    <p:set>
                                      <p:cBhvr>
                                        <p:cTn id="61" dur="250" fill="hold"/>
                                        <p:tgtEl>
                                          <p:spTgt spid="1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50" fill="hold"/>
                                        <p:tgtEl>
                                          <p:spTgt spid="14"/>
                                        </p:tgtEl>
                                        <p:attrNameLst>
                                          <p:attrName>ppt_w</p:attrName>
                                        </p:attrNameLst>
                                      </p:cBhvr>
                                      <p:tavLst>
                                        <p:tav tm="0">
                                          <p:val>
                                            <p:strVal val="4*#ppt_w"/>
                                          </p:val>
                                        </p:tav>
                                        <p:tav tm="100000">
                                          <p:val>
                                            <p:strVal val="#ppt_w"/>
                                          </p:val>
                                        </p:tav>
                                      </p:tavLst>
                                    </p:anim>
                                    <p:anim calcmode="lin" valueType="num">
                                      <p:cBhvr>
                                        <p:cTn id="6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iterate type="lt">
                                    <p:tmPct val="0"/>
                                  </p:iterate>
                                  <p:childTnLst>
                                    <p:animClr clrSpc="rgb" dir="cw">
                                      <p:cBhvr>
                                        <p:cTn id="67" dur="250" fill="hold"/>
                                        <p:tgtEl>
                                          <p:spTgt spid="12"/>
                                        </p:tgtEl>
                                        <p:attrNameLst>
                                          <p:attrName>fillcolor</p:attrName>
                                        </p:attrNameLst>
                                      </p:cBhvr>
                                      <p:to>
                                        <a:srgbClr val="FEB002"/>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iterate type="lt">
                                    <p:tmPct val="0"/>
                                  </p:iterate>
                                  <p:childTnLst>
                                    <p:animClr clrSpc="rgb" dir="cw">
                                      <p:cBhvr>
                                        <p:cTn id="74" dur="250" fill="hold"/>
                                        <p:tgtEl>
                                          <p:spTgt spid="17"/>
                                        </p:tgtEl>
                                        <p:attrNameLst>
                                          <p:attrName>fillcolor</p:attrName>
                                        </p:attrNameLst>
                                      </p:cBhvr>
                                      <p:to>
                                        <a:srgbClr val="FFF2CC"/>
                                      </p:to>
                                    </p:animClr>
                                    <p:set>
                                      <p:cBhvr>
                                        <p:cTn id="75" dur="250" fill="hold"/>
                                        <p:tgtEl>
                                          <p:spTgt spid="17"/>
                                        </p:tgtEl>
                                        <p:attrNameLst>
                                          <p:attrName>fill.type</p:attrName>
                                        </p:attrNameLst>
                                      </p:cBhvr>
                                      <p:to>
                                        <p:strVal val="solid"/>
                                      </p:to>
                                    </p:set>
                                    <p:set>
                                      <p:cBhvr>
                                        <p:cTn id="76" dur="250" fill="hold"/>
                                        <p:tgtEl>
                                          <p:spTgt spid="1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8"/>
                                        </p:tgtEl>
                                        <p:attrNameLst>
                                          <p:attrName>style.visibility</p:attrName>
                                        </p:attrNameLst>
                                      </p:cBhvr>
                                      <p:to>
                                        <p:strVal val="visible"/>
                                      </p:to>
                                    </p:set>
                                    <p:anim calcmode="lin" valueType="num">
                                      <p:cBhvr>
                                        <p:cTn id="79" dur="250" fill="hold"/>
                                        <p:tgtEl>
                                          <p:spTgt spid="28"/>
                                        </p:tgtEl>
                                        <p:attrNameLst>
                                          <p:attrName>ppt_w</p:attrName>
                                        </p:attrNameLst>
                                      </p:cBhvr>
                                      <p:tavLst>
                                        <p:tav tm="0">
                                          <p:val>
                                            <p:strVal val="4*#ppt_w"/>
                                          </p:val>
                                        </p:tav>
                                        <p:tav tm="100000">
                                          <p:val>
                                            <p:strVal val="#ppt_w"/>
                                          </p:val>
                                        </p:tav>
                                      </p:tavLst>
                                    </p:anim>
                                    <p:anim calcmode="lin" valueType="num">
                                      <p:cBhvr>
                                        <p:cTn id="8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Check mark.wav"/>
                                        </p:tgtEl>
                                      </p:cMediaNode>
                                    </p:audio>
                                  </p:subTnLst>
                                </p:cTn>
                              </p:par>
                              <p:par>
                                <p:cTn id="81" presetID="1" presetClass="emph" presetSubtype="2" fill="hold" nodeType="withEffect">
                                  <p:stCondLst>
                                    <p:cond delay="1000"/>
                                  </p:stCondLst>
                                  <p:iterate type="lt">
                                    <p:tmPct val="0"/>
                                  </p:iterate>
                                  <p:childTnLst>
                                    <p:animClr clrSpc="rgb" dir="cw">
                                      <p:cBhvr>
                                        <p:cTn id="82" dur="250" fill="hold"/>
                                        <p:tgtEl>
                                          <p:spTgt spid="17"/>
                                        </p:tgtEl>
                                        <p:attrNameLst>
                                          <p:attrName>fillcolor</p:attrName>
                                        </p:attrNameLst>
                                      </p:cBhvr>
                                      <p:to>
                                        <a:srgbClr val="00B050"/>
                                      </p:to>
                                    </p:animClr>
                                    <p:set>
                                      <p:cBhvr>
                                        <p:cTn id="83" dur="250" fill="hold"/>
                                        <p:tgtEl>
                                          <p:spTgt spid="17"/>
                                        </p:tgtEl>
                                        <p:attrNameLst>
                                          <p:attrName>fill.type</p:attrName>
                                        </p:attrNameLst>
                                      </p:cBhvr>
                                      <p:to>
                                        <p:strVal val="solid"/>
                                      </p:to>
                                    </p:set>
                                    <p:set>
                                      <p:cBhvr>
                                        <p:cTn id="8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iterate type="lt">
                                    <p:tmPct val="0"/>
                                  </p:iterate>
                                  <p:childTnLst>
                                    <p:animClr clrSpc="rgb" dir="cw">
                                      <p:cBhvr>
                                        <p:cTn id="89" dur="250" fill="hold"/>
                                        <p:tgtEl>
                                          <p:spTgt spid="18"/>
                                        </p:tgtEl>
                                        <p:attrNameLst>
                                          <p:attrName>fillcolor</p:attrName>
                                        </p:attrNameLst>
                                      </p:cBhvr>
                                      <p:to>
                                        <a:srgbClr val="FFF2CC"/>
                                      </p:to>
                                    </p:animClr>
                                    <p:set>
                                      <p:cBhvr>
                                        <p:cTn id="90" dur="250" fill="hold"/>
                                        <p:tgtEl>
                                          <p:spTgt spid="18"/>
                                        </p:tgtEl>
                                        <p:attrNameLst>
                                          <p:attrName>fill.type</p:attrName>
                                        </p:attrNameLst>
                                      </p:cBhvr>
                                      <p:to>
                                        <p:strVal val="solid"/>
                                      </p:to>
                                    </p:set>
                                    <p:set>
                                      <p:cBhvr>
                                        <p:cTn id="91" dur="250" fill="hold"/>
                                        <p:tgtEl>
                                          <p:spTgt spid="18"/>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9"/>
                                        </p:tgtEl>
                                        <p:attrNameLst>
                                          <p:attrName>style.visibility</p:attrName>
                                        </p:attrNameLst>
                                      </p:cBhvr>
                                      <p:to>
                                        <p:strVal val="visible"/>
                                      </p:to>
                                    </p:set>
                                    <p:anim calcmode="lin" valueType="num">
                                      <p:cBhvr>
                                        <p:cTn id="94" dur="250" fill="hold"/>
                                        <p:tgtEl>
                                          <p:spTgt spid="29"/>
                                        </p:tgtEl>
                                        <p:attrNameLst>
                                          <p:attrName>ppt_w</p:attrName>
                                        </p:attrNameLst>
                                      </p:cBhvr>
                                      <p:tavLst>
                                        <p:tav tm="0">
                                          <p:val>
                                            <p:strVal val="4*#ppt_w"/>
                                          </p:val>
                                        </p:tav>
                                        <p:tav tm="100000">
                                          <p:val>
                                            <p:strVal val="#ppt_w"/>
                                          </p:val>
                                        </p:tav>
                                      </p:tavLst>
                                    </p:anim>
                                    <p:anim calcmode="lin" valueType="num">
                                      <p:cBhvr>
                                        <p:cTn id="9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Wrong Buzzer.wav"/>
                                        </p:tgtEl>
                                      </p:cMediaNode>
                                    </p:audio>
                                  </p:subTnLst>
                                </p:cTn>
                              </p:par>
                              <p:par>
                                <p:cTn id="96" presetID="1" presetClass="emph" presetSubtype="2" fill="hold" nodeType="withEffect">
                                  <p:stCondLst>
                                    <p:cond delay="1000"/>
                                  </p:stCondLst>
                                  <p:iterate type="lt">
                                    <p:tmPct val="0"/>
                                  </p:iterate>
                                  <p:childTnLst>
                                    <p:animClr clrSpc="rgb" dir="cw">
                                      <p:cBhvr>
                                        <p:cTn id="97" dur="250" fill="hold"/>
                                        <p:tgtEl>
                                          <p:spTgt spid="18"/>
                                        </p:tgtEl>
                                        <p:attrNameLst>
                                          <p:attrName>fillcolor</p:attrName>
                                        </p:attrNameLst>
                                      </p:cBhvr>
                                      <p:to>
                                        <a:srgbClr val="FEB002"/>
                                      </p:to>
                                    </p:animClr>
                                    <p:set>
                                      <p:cBhvr>
                                        <p:cTn id="98" dur="250" fill="hold"/>
                                        <p:tgtEl>
                                          <p:spTgt spid="18"/>
                                        </p:tgtEl>
                                        <p:attrNameLst>
                                          <p:attrName>fill.type</p:attrName>
                                        </p:attrNameLst>
                                      </p:cBhvr>
                                      <p:to>
                                        <p:strVal val="solid"/>
                                      </p:to>
                                    </p:set>
                                    <p:set>
                                      <p:cBhvr>
                                        <p:cTn id="9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0" restart="whenNotActive" fill="hold" evtFilter="cancelBubble" nodeType="interactiveSeq">
                <p:stCondLst>
                  <p:cond evt="onClick" delay="0">
                    <p:tgtEl>
                      <p:spTgt spid="19"/>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iterate type="lt">
                                    <p:tmPct val="0"/>
                                  </p:iterate>
                                  <p:childTnLst>
                                    <p:animClr clrSpc="rgb" dir="cw">
                                      <p:cBhvr>
                                        <p:cTn id="104" dur="250" fill="hold"/>
                                        <p:tgtEl>
                                          <p:spTgt spid="19"/>
                                        </p:tgtEl>
                                        <p:attrNameLst>
                                          <p:attrName>fillcolor</p:attrName>
                                        </p:attrNameLst>
                                      </p:cBhvr>
                                      <p:to>
                                        <a:srgbClr val="FFF2CC"/>
                                      </p:to>
                                    </p:animClr>
                                    <p:set>
                                      <p:cBhvr>
                                        <p:cTn id="105" dur="250" fill="hold"/>
                                        <p:tgtEl>
                                          <p:spTgt spid="19"/>
                                        </p:tgtEl>
                                        <p:attrNameLst>
                                          <p:attrName>fill.type</p:attrName>
                                        </p:attrNameLst>
                                      </p:cBhvr>
                                      <p:to>
                                        <p:strVal val="solid"/>
                                      </p:to>
                                    </p:set>
                                    <p:set>
                                      <p:cBhvr>
                                        <p:cTn id="106" dur="250" fill="hold"/>
                                        <p:tgtEl>
                                          <p:spTgt spid="19"/>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250" fill="hold"/>
                                        <p:tgtEl>
                                          <p:spTgt spid="30"/>
                                        </p:tgtEl>
                                        <p:attrNameLst>
                                          <p:attrName>ppt_w</p:attrName>
                                        </p:attrNameLst>
                                      </p:cBhvr>
                                      <p:tavLst>
                                        <p:tav tm="0">
                                          <p:val>
                                            <p:strVal val="4*#ppt_w"/>
                                          </p:val>
                                        </p:tav>
                                        <p:tav tm="100000">
                                          <p:val>
                                            <p:strVal val="#ppt_w"/>
                                          </p:val>
                                        </p:tav>
                                      </p:tavLst>
                                    </p:anim>
                                    <p:anim calcmode="lin" valueType="num">
                                      <p:cBhvr>
                                        <p:cTn id="11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4" name="Wrong Buzzer.wav"/>
                                        </p:tgtEl>
                                      </p:cMediaNode>
                                    </p:audio>
                                  </p:subTnLst>
                                </p:cTn>
                              </p:par>
                              <p:par>
                                <p:cTn id="111" presetID="1" presetClass="emph" presetSubtype="2" fill="hold" nodeType="withEffect">
                                  <p:stCondLst>
                                    <p:cond delay="1000"/>
                                  </p:stCondLst>
                                  <p:iterate type="lt">
                                    <p:tmPct val="0"/>
                                  </p:iterate>
                                  <p:childTnLst>
                                    <p:animClr clrSpc="rgb" dir="cw">
                                      <p:cBhvr>
                                        <p:cTn id="112" dur="250" fill="hold"/>
                                        <p:tgtEl>
                                          <p:spTgt spid="19"/>
                                        </p:tgtEl>
                                        <p:attrNameLst>
                                          <p:attrName>fillcolor</p:attrName>
                                        </p:attrNameLst>
                                      </p:cBhvr>
                                      <p:to>
                                        <a:srgbClr val="FEB002"/>
                                      </p:to>
                                    </p:animClr>
                                    <p:set>
                                      <p:cBhvr>
                                        <p:cTn id="113" dur="250" fill="hold"/>
                                        <p:tgtEl>
                                          <p:spTgt spid="19"/>
                                        </p:tgtEl>
                                        <p:attrNameLst>
                                          <p:attrName>fill.type</p:attrName>
                                        </p:attrNameLst>
                                      </p:cBhvr>
                                      <p:to>
                                        <p:strVal val="solid"/>
                                      </p:to>
                                    </p:set>
                                    <p:set>
                                      <p:cBhvr>
                                        <p:cTn id="11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6" grpId="0" bldLvl="0" animBg="1"/>
      <p:bldP spid="12" grpId="0" bldLvl="0" animBg="1"/>
      <p:bldP spid="17" grpId="0" bldLvl="0" animBg="1"/>
      <p:bldP spid="18" grpId="0" bldLvl="0" animBg="1"/>
      <p:bldP spid="19" grpId="0" bldLvl="0" animBg="1"/>
      <p:bldP spid="2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295275" y="-222885"/>
          <a:ext cx="11310620" cy="2582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hape 705"/>
          <p:cNvSpPr/>
          <p:nvPr/>
        </p:nvSpPr>
        <p:spPr>
          <a:xfrm>
            <a:off x="264795" y="2550795"/>
            <a:ext cx="3211830" cy="3178810"/>
          </a:xfrm>
          <a:custGeom>
            <a:avLst/>
            <a:gdLst/>
            <a:ahLst/>
            <a:cxnLst/>
            <a:rect l="0" t="0" r="0" b="0"/>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sz="2400">
              <a:solidFill>
                <a:srgbClr val="3C78D8"/>
              </a:solidFill>
            </a:endParaRPr>
          </a:p>
        </p:txBody>
      </p:sp>
      <p:sp>
        <p:nvSpPr>
          <p:cNvPr id="6" name="Oval 5"/>
          <p:cNvSpPr/>
          <p:nvPr/>
        </p:nvSpPr>
        <p:spPr>
          <a:xfrm>
            <a:off x="4904740" y="2030095"/>
            <a:ext cx="6114415" cy="125539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400"/>
          </a:p>
        </p:txBody>
      </p:sp>
      <p:cxnSp>
        <p:nvCxnSpPr>
          <p:cNvPr id="8" name="Straight Arrow Connector 7"/>
          <p:cNvCxnSpPr>
            <a:endCxn id="6" idx="2"/>
          </p:cNvCxnSpPr>
          <p:nvPr/>
        </p:nvCxnSpPr>
        <p:spPr>
          <a:xfrm flipV="1">
            <a:off x="3460115" y="2658110"/>
            <a:ext cx="1444625" cy="172275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5531212" y="2402707"/>
            <a:ext cx="4213860" cy="460375"/>
          </a:xfrm>
          <a:prstGeom prst="rect">
            <a:avLst/>
          </a:prstGeom>
        </p:spPr>
        <p:txBody>
          <a:bodyPr wrap="none">
            <a:spAutoFit/>
          </a:bodyPr>
          <a:lstStyle/>
          <a:p>
            <a:r>
              <a:rPr lang="vi-VN" sz="2400" b="1" dirty="0">
                <a:solidFill>
                  <a:srgbClr val="000000"/>
                </a:solidFill>
                <a:latin typeface="Times New Roman" panose="02020603050405020304" pitchFamily="18" charset="0"/>
              </a:rPr>
              <a:t>Mở đoạn và kết đoạn ngắn gọn</a:t>
            </a:r>
          </a:p>
        </p:txBody>
      </p:sp>
      <p:sp>
        <p:nvSpPr>
          <p:cNvPr id="15" name="Oval 14"/>
          <p:cNvSpPr/>
          <p:nvPr/>
        </p:nvSpPr>
        <p:spPr>
          <a:xfrm>
            <a:off x="4921250" y="3524250"/>
            <a:ext cx="6111240" cy="133286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400"/>
          </a:p>
        </p:txBody>
      </p:sp>
      <p:sp>
        <p:nvSpPr>
          <p:cNvPr id="16" name="Rectangle 15"/>
          <p:cNvSpPr/>
          <p:nvPr/>
        </p:nvSpPr>
        <p:spPr>
          <a:xfrm>
            <a:off x="5716270" y="3722370"/>
            <a:ext cx="4886960" cy="829945"/>
          </a:xfrm>
          <a:prstGeom prst="rect">
            <a:avLst/>
          </a:prstGeom>
        </p:spPr>
        <p:txBody>
          <a:bodyPr wrap="square">
            <a:spAutoFit/>
          </a:bodyPr>
          <a:lstStyle/>
          <a:p>
            <a:r>
              <a:rPr lang="vi-VN" sz="2400" b="1" dirty="0">
                <a:solidFill>
                  <a:srgbClr val="000000"/>
                </a:solidFill>
                <a:latin typeface="Times New Roman" panose="02020603050405020304" pitchFamily="18" charset="0"/>
              </a:rPr>
              <a:t>Chọn hình thức đoạn văn: Diễn dịch, quy nạp, tổng phân hợp.</a:t>
            </a:r>
          </a:p>
        </p:txBody>
      </p:sp>
      <p:cxnSp>
        <p:nvCxnSpPr>
          <p:cNvPr id="20" name="Straight Arrow Connector 19"/>
          <p:cNvCxnSpPr/>
          <p:nvPr/>
        </p:nvCxnSpPr>
        <p:spPr>
          <a:xfrm flipV="1">
            <a:off x="3523615" y="4016375"/>
            <a:ext cx="1397635" cy="33274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24" name="Straight Arrow Connector 23"/>
          <p:cNvCxnSpPr>
            <a:endCxn id="27" idx="2"/>
          </p:cNvCxnSpPr>
          <p:nvPr/>
        </p:nvCxnSpPr>
        <p:spPr>
          <a:xfrm>
            <a:off x="3476625" y="4523740"/>
            <a:ext cx="1465580" cy="136398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27" name="Oval 26"/>
          <p:cNvSpPr/>
          <p:nvPr/>
        </p:nvSpPr>
        <p:spPr>
          <a:xfrm>
            <a:off x="4942205" y="5220970"/>
            <a:ext cx="6024245" cy="13335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400"/>
          </a:p>
        </p:txBody>
      </p:sp>
      <p:sp>
        <p:nvSpPr>
          <p:cNvPr id="28" name="Rectangle 27"/>
          <p:cNvSpPr/>
          <p:nvPr/>
        </p:nvSpPr>
        <p:spPr>
          <a:xfrm>
            <a:off x="5737225" y="5440045"/>
            <a:ext cx="4624070" cy="829945"/>
          </a:xfrm>
          <a:prstGeom prst="rect">
            <a:avLst/>
          </a:prstGeom>
        </p:spPr>
        <p:txBody>
          <a:bodyPr wrap="square">
            <a:spAutoFit/>
          </a:bodyPr>
          <a:lstStyle/>
          <a:p>
            <a:pPr algn="ctr"/>
            <a:r>
              <a:rPr lang="vi-VN" sz="2400" b="1" dirty="0">
                <a:solidFill>
                  <a:srgbClr val="000000"/>
                </a:solidFill>
                <a:latin typeface="Times New Roman" panose="02020603050405020304" pitchFamily="18" charset="0"/>
              </a:rPr>
              <a:t>Chọn một hoặc nhiều nhất là hai dẫn chứng tiêu biểu</a:t>
            </a:r>
          </a:p>
        </p:txBody>
      </p:sp>
      <p:sp>
        <p:nvSpPr>
          <p:cNvPr id="7" name="Text Box 6"/>
          <p:cNvSpPr txBox="1"/>
          <p:nvPr/>
        </p:nvSpPr>
        <p:spPr>
          <a:xfrm>
            <a:off x="1555115" y="4211955"/>
            <a:ext cx="1173480" cy="645160"/>
          </a:xfrm>
          <a:prstGeom prst="rect">
            <a:avLst/>
          </a:prstGeom>
          <a:noFill/>
        </p:spPr>
        <p:txBody>
          <a:bodyPr wrap="none" rtlCol="0" anchor="t">
            <a:spAutoFit/>
          </a:bodyPr>
          <a:lstStyle/>
          <a:p>
            <a:pPr>
              <a:spcBef>
                <a:spcPts val="0"/>
              </a:spcBef>
            </a:pPr>
            <a:r>
              <a:rPr lang="vi-VN" sz="3600" b="1" dirty="0">
                <a:solidFill>
                  <a:srgbClr val="FF0000"/>
                </a:solidFill>
                <a:latin typeface="Times New Roman" panose="02020603050405020304" pitchFamily="18" charset="0"/>
                <a:cs typeface="Times New Roman" panose="02020603050405020304" pitchFamily="18" charset="0"/>
                <a:sym typeface="+mn-ea"/>
              </a:rPr>
              <a:t>CẦN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par>
                                <p:cTn id="33" presetID="16" presetClass="entr" presetSubtype="21"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p:bldP spid="15" grpId="0" bldLvl="0" animBg="1"/>
      <p:bldP spid="16" grpId="0"/>
      <p:bldP spid="27" grpId="0" bldLvl="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454025" y="305435"/>
          <a:ext cx="10723880" cy="194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hape 705"/>
          <p:cNvSpPr/>
          <p:nvPr/>
        </p:nvSpPr>
        <p:spPr>
          <a:xfrm flipV="1">
            <a:off x="460375" y="3237865"/>
            <a:ext cx="3094355" cy="2354580"/>
          </a:xfrm>
          <a:custGeom>
            <a:avLst/>
            <a:gdLst/>
            <a:ahLst/>
            <a:cxnLst/>
            <a:rect l="0" t="0" r="0" b="0"/>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sz="2800">
              <a:solidFill>
                <a:srgbClr val="3C78D8"/>
              </a:solidFill>
              <a:latin typeface="Times New Roman" panose="02020603050405020304" pitchFamily="18" charset="0"/>
              <a:cs typeface="Times New Roman" panose="02020603050405020304" pitchFamily="18" charset="0"/>
            </a:endParaRPr>
          </a:p>
        </p:txBody>
      </p:sp>
      <p:sp>
        <p:nvSpPr>
          <p:cNvPr id="6" name="Oval 5"/>
          <p:cNvSpPr/>
          <p:nvPr/>
        </p:nvSpPr>
        <p:spPr>
          <a:xfrm>
            <a:off x="4763135" y="2443480"/>
            <a:ext cx="6166485" cy="130492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cxnSp>
        <p:nvCxnSpPr>
          <p:cNvPr id="8" name="Straight Arrow Connector 7"/>
          <p:cNvCxnSpPr>
            <a:endCxn id="6" idx="2"/>
          </p:cNvCxnSpPr>
          <p:nvPr/>
        </p:nvCxnSpPr>
        <p:spPr>
          <a:xfrm flipV="1">
            <a:off x="3539490" y="3096260"/>
            <a:ext cx="1223645" cy="90360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5749925" y="2754630"/>
            <a:ext cx="4397375" cy="953135"/>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Kể lể, lan man, loanh quanh với ngữ liệu</a:t>
            </a:r>
          </a:p>
        </p:txBody>
      </p:sp>
      <p:sp>
        <p:nvSpPr>
          <p:cNvPr id="15" name="Oval 14"/>
          <p:cNvSpPr/>
          <p:nvPr/>
        </p:nvSpPr>
        <p:spPr>
          <a:xfrm>
            <a:off x="4942205" y="3930650"/>
            <a:ext cx="5999480" cy="121539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16" name="Rectangle 15"/>
          <p:cNvSpPr/>
          <p:nvPr/>
        </p:nvSpPr>
        <p:spPr>
          <a:xfrm>
            <a:off x="5503545" y="4088765"/>
            <a:ext cx="4916805" cy="953135"/>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Hứng thú mà quên đi dung lượng thời gian</a:t>
            </a:r>
          </a:p>
        </p:txBody>
      </p:sp>
      <p:cxnSp>
        <p:nvCxnSpPr>
          <p:cNvPr id="20" name="Straight Arrow Connector 19"/>
          <p:cNvCxnSpPr>
            <a:endCxn id="15" idx="2"/>
          </p:cNvCxnSpPr>
          <p:nvPr/>
        </p:nvCxnSpPr>
        <p:spPr>
          <a:xfrm>
            <a:off x="3555365" y="4047490"/>
            <a:ext cx="1386840" cy="49085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24" name="Straight Arrow Connector 23"/>
          <p:cNvCxnSpPr>
            <a:endCxn id="27" idx="2"/>
          </p:cNvCxnSpPr>
          <p:nvPr/>
        </p:nvCxnSpPr>
        <p:spPr>
          <a:xfrm>
            <a:off x="3523615" y="4031615"/>
            <a:ext cx="1523365" cy="199580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27" name="Oval 26"/>
          <p:cNvSpPr/>
          <p:nvPr/>
        </p:nvSpPr>
        <p:spPr>
          <a:xfrm>
            <a:off x="5046980" y="5423535"/>
            <a:ext cx="5882640" cy="120777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28" name="Rectangle 27"/>
          <p:cNvSpPr/>
          <p:nvPr/>
        </p:nvSpPr>
        <p:spPr>
          <a:xfrm>
            <a:off x="5503545" y="5842635"/>
            <a:ext cx="4643120" cy="521970"/>
          </a:xfrm>
          <a:prstGeom prst="rect">
            <a:avLst/>
          </a:prstGeom>
        </p:spPr>
        <p:txBody>
          <a:bodyPr wrap="square">
            <a:spAutoFit/>
          </a:bodyPr>
          <a:lstStyle/>
          <a:p>
            <a:pPr algn="ctr"/>
            <a:r>
              <a:rPr lang="vi-VN" sz="2800" b="1" dirty="0">
                <a:solidFill>
                  <a:srgbClr val="000000"/>
                </a:solidFill>
                <a:latin typeface="Times New Roman" panose="02020603050405020304" pitchFamily="18" charset="0"/>
                <a:cs typeface="Times New Roman" panose="02020603050405020304" pitchFamily="18" charset="0"/>
              </a:rPr>
              <a:t>Nêu quá nhiều dẫn chứng</a:t>
            </a:r>
          </a:p>
        </p:txBody>
      </p:sp>
      <p:sp>
        <p:nvSpPr>
          <p:cNvPr id="7" name="Text Box 6"/>
          <p:cNvSpPr txBox="1"/>
          <p:nvPr/>
        </p:nvSpPr>
        <p:spPr>
          <a:xfrm>
            <a:off x="1467485" y="3856990"/>
            <a:ext cx="1852930" cy="645160"/>
          </a:xfrm>
          <a:prstGeom prst="rect">
            <a:avLst/>
          </a:prstGeom>
          <a:noFill/>
        </p:spPr>
        <p:txBody>
          <a:bodyPr wrap="square" rtlCol="0" anchor="t">
            <a:spAutoFit/>
          </a:bodyPr>
          <a:lstStyle/>
          <a:p>
            <a:pPr>
              <a:spcBef>
                <a:spcPts val="0"/>
              </a:spcBef>
            </a:pPr>
            <a:r>
              <a:rPr lang="vi-VN" sz="3600" b="1" dirty="0">
                <a:solidFill>
                  <a:srgbClr val="FF0000"/>
                </a:solidFill>
                <a:latin typeface="Times New Roman" panose="02020603050405020304" pitchFamily="18" charset="0"/>
                <a:cs typeface="Times New Roman" panose="02020603050405020304" pitchFamily="18" charset="0"/>
                <a:sym typeface="+mn-ea"/>
              </a:rPr>
              <a:t>Tránh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p:bldP spid="15" grpId="0" bldLvl="0" animBg="1"/>
      <p:bldP spid="16" grpId="0"/>
      <p:bldP spid="27" grpId="0" bldLvl="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026" name="Picture 2" descr="Trò chơi Tiếng Việt- Ai nhanh ai đúng ai nhanh ai ppt"/>
          <p:cNvPicPr>
            <a:picLocks noChangeAspect="1" noChangeArrowheads="1"/>
          </p:cNvPicPr>
          <p:nvPr/>
        </p:nvPicPr>
        <p:blipFill rotWithShape="1">
          <a:blip r:embed="rId5">
            <a:extLst>
              <a:ext uri="{28A0092B-C50C-407E-A947-70E740481C1C}">
                <a14:useLocalDpi xmlns:a14="http://schemas.microsoft.com/office/drawing/2010/main" val="0"/>
              </a:ext>
            </a:extLst>
          </a:blip>
          <a:srcRect r="326" b="44762"/>
          <a:stretch>
            <a:fillRect/>
          </a:stretch>
        </p:blipFill>
        <p:spPr bwMode="auto">
          <a:xfrm>
            <a:off x="5155565" y="34290"/>
            <a:ext cx="6561455" cy="2336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00 TFBOYS chibi ý tưởng | ảnh hoạt hình chibi, dễ thương, anim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98245" y="2228850"/>
            <a:ext cx="4859020" cy="448691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265170" y="2494915"/>
            <a:ext cx="8327390" cy="2581910"/>
          </a:xfrm>
          <a:prstGeom prst="wedgeRoundRectCallout">
            <a:avLst>
              <a:gd name="adj1" fmla="val -62442"/>
              <a:gd name="adj2" fmla="val 2236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Luật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vi-VN" altLang="en-US" sz="2800" b="1" dirty="0">
                <a:solidFill>
                  <a:srgbClr val="FF0000"/>
                </a:solidFill>
                <a:latin typeface="Times New Roman" panose="02020603050405020304" pitchFamily="18" charset="0"/>
                <a:cs typeface="Times New Roman" panose="02020603050405020304" pitchFamily="18" charset="0"/>
              </a:rPr>
              <a:t>:</a:t>
            </a:r>
          </a:p>
          <a:p>
            <a:pPr algn="just"/>
            <a:r>
              <a:rPr lang="en-US" sz="2800" dirty="0" err="1">
                <a:solidFill>
                  <a:schemeClr val="accent5"/>
                </a:solidFill>
                <a:latin typeface="Times New Roman" panose="02020603050405020304" pitchFamily="18" charset="0"/>
                <a:cs typeface="Times New Roman" panose="02020603050405020304" pitchFamily="18" charset="0"/>
              </a:rPr>
              <a:t>Sẽ</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có</a:t>
            </a:r>
            <a:r>
              <a:rPr 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a:solidFill>
                  <a:schemeClr val="accent5"/>
                </a:solidFill>
                <a:latin typeface="Times New Roman" panose="02020603050405020304" pitchFamily="18" charset="0"/>
                <a:cs typeface="Times New Roman" panose="02020603050405020304" pitchFamily="18" charset="0"/>
              </a:rPr>
              <a:t>8</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bức</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hình</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với</a:t>
            </a:r>
            <a:r>
              <a:rPr 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a:solidFill>
                  <a:schemeClr val="accent5"/>
                </a:solidFill>
                <a:latin typeface="Times New Roman" panose="02020603050405020304" pitchFamily="18" charset="0"/>
                <a:cs typeface="Times New Roman" panose="02020603050405020304" pitchFamily="18" charset="0"/>
              </a:rPr>
              <a:t>8</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số</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thứ</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tự</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Nhiệm</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vụ</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hãy</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nhìn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hình</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nhận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diện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vấn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đề</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cần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nghị</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luận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và</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sắp</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xếp</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chúng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theo</a:t>
            </a:r>
            <a:r>
              <a:rPr 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a:solidFill>
                  <a:schemeClr val="accent5"/>
                </a:solidFill>
                <a:latin typeface="Times New Roman" panose="02020603050405020304" pitchFamily="18" charset="0"/>
                <a:cs typeface="Times New Roman" panose="02020603050405020304" pitchFamily="18" charset="0"/>
              </a:rPr>
              <a:t>các </a:t>
            </a:r>
            <a:r>
              <a:rPr lang="en-US" sz="2800" dirty="0" err="1">
                <a:solidFill>
                  <a:schemeClr val="accent5"/>
                </a:solidFill>
                <a:latin typeface="Times New Roman" panose="02020603050405020304" pitchFamily="18" charset="0"/>
                <a:cs typeface="Times New Roman" panose="02020603050405020304" pitchFamily="18" charset="0"/>
              </a:rPr>
              <a:t>dạng</a:t>
            </a:r>
            <a:r>
              <a:rPr 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err="1">
                <a:solidFill>
                  <a:schemeClr val="accent5"/>
                </a:solidFill>
                <a:latin typeface="Times New Roman" panose="02020603050405020304" pitchFamily="18" charset="0"/>
                <a:cs typeface="Times New Roman" panose="02020603050405020304" pitchFamily="18" charset="0"/>
              </a:rPr>
              <a:t>bài</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nghị</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luận</a:t>
            </a:r>
            <a:r>
              <a:rPr 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err="1">
                <a:solidFill>
                  <a:schemeClr val="accent5"/>
                </a:solidFill>
                <a:latin typeface="Times New Roman" panose="02020603050405020304" pitchFamily="18" charset="0"/>
                <a:cs typeface="Times New Roman" panose="02020603050405020304" pitchFamily="18" charset="0"/>
              </a:rPr>
              <a:t>đã</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học</a:t>
            </a:r>
            <a:r>
              <a:rPr lang="en-US" sz="2800" dirty="0">
                <a:solidFill>
                  <a:schemeClr val="accent5"/>
                </a:solidFill>
                <a:latin typeface="Times New Roman" panose="02020603050405020304" pitchFamily="18" charset="0"/>
                <a:cs typeface="Times New Roman" panose="02020603050405020304" pitchFamily="18" charset="0"/>
              </a:rPr>
              <a:t>.</a:t>
            </a:r>
          </a:p>
          <a:p>
            <a:pPr algn="just"/>
            <a:endParaRPr lang="en-US" sz="2800" dirty="0" err="1">
              <a:solidFill>
                <a:schemeClr val="accent5"/>
              </a:solidFill>
              <a:latin typeface="Times New Roman" panose="02020603050405020304" pitchFamily="18" charset="0"/>
              <a:cs typeface="Times New Roman" panose="02020603050405020304" pitchFamily="18" charset="0"/>
            </a:endParaRPr>
          </a:p>
        </p:txBody>
      </p:sp>
      <p:pic>
        <p:nvPicPr>
          <p:cNvPr id="6" name="PA_儿童歌舞 - 小兔采蘑菇(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75" y="-1476252"/>
            <a:ext cx="609600" cy="609600"/>
          </a:xfrm>
          <a:prstGeom prst="rect">
            <a:avLst/>
          </a:prstGeom>
        </p:spPr>
      </p:pic>
      <p:sp>
        <p:nvSpPr>
          <p:cNvPr id="4" name="Rounded Rectangle 3"/>
          <p:cNvSpPr/>
          <p:nvPr/>
        </p:nvSpPr>
        <p:spPr>
          <a:xfrm>
            <a:off x="181610" y="34290"/>
            <a:ext cx="4757420" cy="8597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vi-VN" altLang="en-US" sz="3200" b="1">
                <a:solidFill>
                  <a:srgbClr val="FF0000"/>
                </a:solidFill>
                <a:latin typeface="Times New Roman" panose="02020603050405020304" pitchFamily="18" charset="0"/>
                <a:sym typeface="+mn-ea"/>
              </a:rPr>
              <a:t>2</a:t>
            </a:r>
            <a:r>
              <a:rPr lang="en-US" sz="3200" b="1">
                <a:solidFill>
                  <a:srgbClr val="FF0000"/>
                </a:solidFill>
                <a:latin typeface="Times New Roman" panose="02020603050405020304" pitchFamily="18" charset="0"/>
                <a:sym typeface="+mn-ea"/>
              </a:rPr>
              <a:t>. Các dạng bài NLXH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n cách ly những người bị virus không trung thực ăn não | Tuổi Trẻ C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505" y="4578985"/>
            <a:ext cx="3844290" cy="2511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òng dũng cảm - Báo Gia Lai điện tử - Tin nhanh - Chính xác"/>
          <p:cNvPicPr>
            <a:picLocks noChangeAspect="1" noChangeArrowheads="1"/>
          </p:cNvPicPr>
          <p:nvPr/>
        </p:nvPicPr>
        <p:blipFill rotWithShape="1">
          <a:blip r:embed="rId5">
            <a:extLst>
              <a:ext uri="{28A0092B-C50C-407E-A947-70E740481C1C}">
                <a14:useLocalDpi xmlns:a14="http://schemas.microsoft.com/office/drawing/2010/main" val="0"/>
              </a:ext>
            </a:extLst>
          </a:blip>
          <a:srcRect r="19739" b="5091"/>
          <a:stretch>
            <a:fillRect/>
          </a:stretch>
        </p:blipFill>
        <p:spPr bwMode="auto">
          <a:xfrm>
            <a:off x="4101465" y="2383155"/>
            <a:ext cx="3888740" cy="23107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oạn văn 200 chữ về lòng Biết Ơn Từ... - Thầy Phan Danh Hiếu |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93740" cy="24041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y nghĩ về bệnh vô cảm hiện nay - Văn bản tài liệ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3740" y="15240"/>
            <a:ext cx="6398260" cy="24155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hị luận về câu Phải chăng sống ảo có nguy cơ đánh mất giá trị thực (Dàn ý  + 5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1795" y="2380615"/>
            <a:ext cx="4180205" cy="243078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ưng rưng tình người Sài Gòn giữa mùa dịch qua tranh của Lê Sa Lo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80" t="5469" r="2466" b="3469"/>
          <a:stretch>
            <a:fillRect/>
          </a:stretch>
        </p:blipFill>
        <p:spPr bwMode="auto">
          <a:xfrm>
            <a:off x="0" y="4578985"/>
            <a:ext cx="425069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uốc lá điện tử có hại không, nguyên lý hoạt động như thế nào | Medlate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2430" y="4811395"/>
            <a:ext cx="4178935" cy="201358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ạn trẻ động viên Sài Gòn vượt qua dịch Covid bằng những bức tranh siêu cảm  xúc | Giới trẻ | Thanh Niê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383790"/>
            <a:ext cx="4250690" cy="23660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79353" y="161393"/>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1</a:t>
            </a:r>
          </a:p>
        </p:txBody>
      </p:sp>
      <p:sp>
        <p:nvSpPr>
          <p:cNvPr id="12" name="Rectangle 11"/>
          <p:cNvSpPr/>
          <p:nvPr/>
        </p:nvSpPr>
        <p:spPr>
          <a:xfrm>
            <a:off x="7283744" y="161393"/>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2</a:t>
            </a:r>
          </a:p>
        </p:txBody>
      </p:sp>
      <p:sp>
        <p:nvSpPr>
          <p:cNvPr id="13" name="Rectangle 12"/>
          <p:cNvSpPr/>
          <p:nvPr/>
        </p:nvSpPr>
        <p:spPr>
          <a:xfrm>
            <a:off x="3205832" y="2545061"/>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3</a:t>
            </a:r>
          </a:p>
        </p:txBody>
      </p:sp>
      <p:sp>
        <p:nvSpPr>
          <p:cNvPr id="14" name="Rectangle 13"/>
          <p:cNvSpPr/>
          <p:nvPr/>
        </p:nvSpPr>
        <p:spPr>
          <a:xfrm>
            <a:off x="4710309" y="2545239"/>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4</a:t>
            </a:r>
          </a:p>
        </p:txBody>
      </p:sp>
      <p:sp>
        <p:nvSpPr>
          <p:cNvPr id="15" name="Rectangle 14"/>
          <p:cNvSpPr/>
          <p:nvPr/>
        </p:nvSpPr>
        <p:spPr>
          <a:xfrm>
            <a:off x="8237337" y="2516790"/>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5</a:t>
            </a:r>
          </a:p>
        </p:txBody>
      </p:sp>
      <p:sp>
        <p:nvSpPr>
          <p:cNvPr id="16" name="Rectangle 15"/>
          <p:cNvSpPr/>
          <p:nvPr/>
        </p:nvSpPr>
        <p:spPr>
          <a:xfrm>
            <a:off x="2779464" y="4811512"/>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6</a:t>
            </a:r>
          </a:p>
        </p:txBody>
      </p:sp>
      <p:sp>
        <p:nvSpPr>
          <p:cNvPr id="17" name="Rectangle 16"/>
          <p:cNvSpPr/>
          <p:nvPr/>
        </p:nvSpPr>
        <p:spPr>
          <a:xfrm>
            <a:off x="4710308" y="4811192"/>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7</a:t>
            </a:r>
          </a:p>
        </p:txBody>
      </p:sp>
      <p:sp>
        <p:nvSpPr>
          <p:cNvPr id="18" name="Rectangle 17"/>
          <p:cNvSpPr/>
          <p:nvPr/>
        </p:nvSpPr>
        <p:spPr>
          <a:xfrm>
            <a:off x="8458316" y="5123670"/>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8</a:t>
            </a:r>
          </a:p>
        </p:txBody>
      </p:sp>
      <p:pic>
        <p:nvPicPr>
          <p:cNvPr id="22" name="FlyingHigh-Fredji-575017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82400" y="-7251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Lòng dũng cảm - Báo Gia Lai điện tử - Tin nhanh - Chính xác"/>
          <p:cNvPicPr>
            <a:picLocks noChangeAspect="1" noChangeArrowheads="1"/>
          </p:cNvPicPr>
          <p:nvPr/>
        </p:nvPicPr>
        <p:blipFill rotWithShape="1">
          <a:blip r:embed="rId4">
            <a:extLst>
              <a:ext uri="{28A0092B-C50C-407E-A947-70E740481C1C}">
                <a14:useLocalDpi xmlns:a14="http://schemas.microsoft.com/office/drawing/2010/main" val="0"/>
              </a:ext>
            </a:extLst>
          </a:blip>
          <a:srcRect r="19739" b="5091"/>
          <a:stretch>
            <a:fillRect/>
          </a:stretch>
        </p:blipFill>
        <p:spPr bwMode="auto">
          <a:xfrm>
            <a:off x="7898130" y="0"/>
            <a:ext cx="4183380" cy="30619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oạn văn 200 chữ về lòng Biết Ơn Từ... - Thầy Phan Danh Hiếu | 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85640" cy="34874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ưng rưng tình người Sài Gòn giữa mùa dịch qua tranh của Lê Sa Lo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80" t="5469" r="2466" b="3469"/>
          <a:stretch>
            <a:fillRect/>
          </a:stretch>
        </p:blipFill>
        <p:spPr bwMode="auto">
          <a:xfrm>
            <a:off x="-1" y="3559970"/>
            <a:ext cx="6215063" cy="332871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ạn trẻ động viên Sài Gòn vượt qua dịch Covid bằng những bức tranh siêu cảm  xúc | Giới trẻ | Thanh Niê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345" y="3743325"/>
            <a:ext cx="5953654"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919095"/>
            <a:ext cx="4485005" cy="568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LÒNG BIẾT ƠN</a:t>
            </a:r>
          </a:p>
        </p:txBody>
      </p:sp>
      <p:sp>
        <p:nvSpPr>
          <p:cNvPr id="21" name="Rectangle 20"/>
          <p:cNvSpPr/>
          <p:nvPr/>
        </p:nvSpPr>
        <p:spPr>
          <a:xfrm>
            <a:off x="6214745" y="6077585"/>
            <a:ext cx="5976620" cy="809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SỰ CỐNG HIẾN THẦM LẶNG/ QUÊN MÌNH VÌ TIẾNG GỌI CỦA TỔ QUỐC/ LÒNG BIẾT ƠN…</a:t>
            </a:r>
          </a:p>
        </p:txBody>
      </p:sp>
      <p:sp>
        <p:nvSpPr>
          <p:cNvPr id="22" name="Rectangle 21"/>
          <p:cNvSpPr/>
          <p:nvPr/>
        </p:nvSpPr>
        <p:spPr>
          <a:xfrm>
            <a:off x="7898765" y="2974975"/>
            <a:ext cx="4182745" cy="6273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LÒNG DŨNG CẢM/ SỨC MẠNH VƯƠN LÊN…</a:t>
            </a:r>
          </a:p>
        </p:txBody>
      </p:sp>
      <p:sp>
        <p:nvSpPr>
          <p:cNvPr id="23" name="Rectangle 22"/>
          <p:cNvSpPr/>
          <p:nvPr/>
        </p:nvSpPr>
        <p:spPr>
          <a:xfrm>
            <a:off x="-635" y="6216650"/>
            <a:ext cx="6214745" cy="6718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TÌNH YÊU THƯƠNG/ SỰ SẺ CHIA/ SỰ ĐỒNG CẢM</a:t>
            </a:r>
          </a:p>
        </p:txBody>
      </p:sp>
      <p:pic>
        <p:nvPicPr>
          <p:cNvPr id="24" name="PA_儿童歌舞 - 小兔采蘑菇(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75" y="-1476252"/>
            <a:ext cx="609600" cy="609600"/>
          </a:xfrm>
          <a:prstGeom prst="rect">
            <a:avLst/>
          </a:prstGeom>
        </p:spPr>
      </p:pic>
      <p:sp>
        <p:nvSpPr>
          <p:cNvPr id="4" name="Rectangle 1"/>
          <p:cNvSpPr/>
          <p:nvPr/>
        </p:nvSpPr>
        <p:spPr>
          <a:xfrm>
            <a:off x="0" y="22860"/>
            <a:ext cx="1409700" cy="4533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1</a:t>
            </a:r>
          </a:p>
        </p:txBody>
      </p:sp>
      <p:sp>
        <p:nvSpPr>
          <p:cNvPr id="13" name="Rectangle 12"/>
          <p:cNvSpPr/>
          <p:nvPr/>
        </p:nvSpPr>
        <p:spPr>
          <a:xfrm>
            <a:off x="6237957" y="3602971"/>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3</a:t>
            </a:r>
          </a:p>
        </p:txBody>
      </p:sp>
      <p:sp>
        <p:nvSpPr>
          <p:cNvPr id="14" name="Rectangle 13"/>
          <p:cNvSpPr/>
          <p:nvPr/>
        </p:nvSpPr>
        <p:spPr>
          <a:xfrm>
            <a:off x="8408549" y="55404"/>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4</a:t>
            </a:r>
          </a:p>
        </p:txBody>
      </p:sp>
      <p:sp>
        <p:nvSpPr>
          <p:cNvPr id="16" name="Rectangle 15"/>
          <p:cNvSpPr/>
          <p:nvPr/>
        </p:nvSpPr>
        <p:spPr>
          <a:xfrm>
            <a:off x="92144" y="3602472"/>
            <a:ext cx="542925" cy="3119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6</a:t>
            </a:r>
          </a:p>
        </p:txBody>
      </p:sp>
      <p:sp>
        <p:nvSpPr>
          <p:cNvPr id="5" name="Explosion 2 4"/>
          <p:cNvSpPr/>
          <p:nvPr/>
        </p:nvSpPr>
        <p:spPr>
          <a:xfrm>
            <a:off x="4002405" y="55245"/>
            <a:ext cx="4573905" cy="3688080"/>
          </a:xfrm>
          <a:prstGeom prst="irregularSeal2">
            <a:avLst/>
          </a:prstGeom>
          <a:pattFill prst="pct5">
            <a:fgClr>
              <a:schemeClr val="accent1"/>
            </a:fgClr>
            <a:bgClr>
              <a:schemeClr val="bg1"/>
            </a:bgClr>
          </a:patt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sym typeface="+mn-ea"/>
              </a:rPr>
              <a:t>NLXH VỀ MỘT TƯ TƯỞNG ĐẠO LÍ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21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heckerboard(across)">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0" fill="hold"/>
                                        <p:tgtEl>
                                          <p:spTgt spid="5"/>
                                        </p:tgtEl>
                                        <p:attrNameLst>
                                          <p:attrName>ppt_x</p:attrName>
                                        </p:attrNameLst>
                                      </p:cBhvr>
                                      <p:tavLst>
                                        <p:tav tm="0">
                                          <p:val>
                                            <p:strVal val="#ppt_x"/>
                                          </p:val>
                                        </p:tav>
                                        <p:tav tm="100000">
                                          <p:val>
                                            <p:strVal val="#ppt_x"/>
                                          </p:val>
                                        </p:tav>
                                      </p:tavLst>
                                    </p:anim>
                                    <p:anim calcmode="lin" valueType="num">
                                      <p:cBhvr additive="base">
                                        <p:cTn id="32"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3" repeatCount="indefinite" fill="hold" display="0">
                  <p:stCondLst>
                    <p:cond delay="indefinite"/>
                  </p:stCondLst>
                  <p:endCondLst>
                    <p:cond evt="onStopAudio" delay="0">
                      <p:tgtEl>
                        <p:sldTgt/>
                      </p:tgtEl>
                    </p:cond>
                  </p:endCondLst>
                </p:cTn>
                <p:tgtEl>
                  <p:spTgt spid="24"/>
                </p:tgtEl>
              </p:cMediaNode>
            </p:audio>
          </p:childTnLst>
        </p:cTn>
      </p:par>
    </p:tnLst>
    <p:bldLst>
      <p:bldP spid="2" grpId="0" animBg="1"/>
      <p:bldP spid="2" grpId="1" animBg="1"/>
      <p:bldP spid="21" grpId="0" animBg="1"/>
      <p:bldP spid="21" grpId="1" animBg="1"/>
      <p:bldP spid="22" grpId="0" animBg="1"/>
      <p:bldP spid="22" grpId="1" animBg="1"/>
      <p:bldP spid="23" grpId="0" animBg="1"/>
      <p:bldP spid="23" grpId="1" animBg="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blipFill>
        <a:effectLst/>
      </p:bgPr>
    </p:bg>
    <p:spTree>
      <p:nvGrpSpPr>
        <p:cNvPr id="1" name=""/>
        <p:cNvGrpSpPr/>
        <p:nvPr/>
      </p:nvGrpSpPr>
      <p:grpSpPr>
        <a:xfrm>
          <a:off x="0" y="0"/>
          <a:ext cx="0" cy="0"/>
          <a:chOff x="0" y="0"/>
          <a:chExt cx="0" cy="0"/>
        </a:xfrm>
      </p:grpSpPr>
      <p:pic>
        <p:nvPicPr>
          <p:cNvPr id="3074" name="Picture 2" descr="Cần cách ly những người bị virus không trung thực ăn não | Tuổi Trẻ Cườ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7695" y="-3175"/>
            <a:ext cx="5234305" cy="37122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y nghĩ về bệnh vô cảm hiện nay - Văn bản tài liệ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 y="-3175"/>
            <a:ext cx="516128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hị luận về câu Phải chăng sống ảo có nguy cơ đánh mất giá trị thực (Dàn ý  + 5 mẫ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7695" y="3656965"/>
            <a:ext cx="5234305" cy="320103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uốc lá điện tử có hại không, nguyên lý hoạt động như thế nào | Medlate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96640"/>
            <a:ext cx="5205095" cy="33254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4450" y="6217285"/>
            <a:ext cx="5206365" cy="6407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cs typeface="Times New Roman" panose="02020603050405020304" pitchFamily="18" charset="0"/>
              </a:rPr>
              <a:t>HÚT THUỐC LÁ/ THUỐC LÁ ĐIỆN TỬ</a:t>
            </a:r>
          </a:p>
        </p:txBody>
      </p:sp>
      <p:sp>
        <p:nvSpPr>
          <p:cNvPr id="21" name="Rectangle 20"/>
          <p:cNvSpPr/>
          <p:nvPr/>
        </p:nvSpPr>
        <p:spPr>
          <a:xfrm>
            <a:off x="1326515" y="3126105"/>
            <a:ext cx="2597785" cy="470535"/>
          </a:xfrm>
          <a:prstGeom prst="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SỐNG VÔ CẢM</a:t>
            </a:r>
          </a:p>
        </p:txBody>
      </p:sp>
      <p:sp>
        <p:nvSpPr>
          <p:cNvPr id="22" name="Rectangle 21"/>
          <p:cNvSpPr/>
          <p:nvPr/>
        </p:nvSpPr>
        <p:spPr>
          <a:xfrm>
            <a:off x="6957695" y="2986405"/>
            <a:ext cx="5173345" cy="6407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TRỐN CÁCH LY/ CHỐNG ĐỐI NGƯỜI THI HÀNH CÔNG VỤ</a:t>
            </a:r>
          </a:p>
        </p:txBody>
      </p:sp>
      <p:sp>
        <p:nvSpPr>
          <p:cNvPr id="23" name="Rectangle 22"/>
          <p:cNvSpPr/>
          <p:nvPr/>
        </p:nvSpPr>
        <p:spPr>
          <a:xfrm>
            <a:off x="6957695" y="6217285"/>
            <a:ext cx="5173345" cy="6407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SỐNG ẢO</a:t>
            </a:r>
          </a:p>
        </p:txBody>
      </p:sp>
      <p:pic>
        <p:nvPicPr>
          <p:cNvPr id="24" name="PA_儿童歌舞 - 小兔采蘑菇(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75" y="-1476252"/>
            <a:ext cx="609600" cy="609600"/>
          </a:xfrm>
          <a:prstGeom prst="rect">
            <a:avLst/>
          </a:prstGeom>
        </p:spPr>
      </p:pic>
      <p:sp>
        <p:nvSpPr>
          <p:cNvPr id="12" name="Rectangle 11"/>
          <p:cNvSpPr/>
          <p:nvPr/>
        </p:nvSpPr>
        <p:spPr>
          <a:xfrm>
            <a:off x="92075" y="0"/>
            <a:ext cx="1024255" cy="6076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2</a:t>
            </a:r>
          </a:p>
        </p:txBody>
      </p:sp>
      <p:sp>
        <p:nvSpPr>
          <p:cNvPr id="17" name="Rectangle 16"/>
          <p:cNvSpPr/>
          <p:nvPr/>
        </p:nvSpPr>
        <p:spPr>
          <a:xfrm>
            <a:off x="6957695" y="635"/>
            <a:ext cx="1007745" cy="6076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7</a:t>
            </a:r>
          </a:p>
        </p:txBody>
      </p:sp>
      <p:sp>
        <p:nvSpPr>
          <p:cNvPr id="18" name="Rectangle 17"/>
          <p:cNvSpPr/>
          <p:nvPr/>
        </p:nvSpPr>
        <p:spPr>
          <a:xfrm>
            <a:off x="-635" y="3708400"/>
            <a:ext cx="994410" cy="6134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8</a:t>
            </a:r>
          </a:p>
        </p:txBody>
      </p:sp>
      <p:sp>
        <p:nvSpPr>
          <p:cNvPr id="15" name="Rectangle 14"/>
          <p:cNvSpPr/>
          <p:nvPr/>
        </p:nvSpPr>
        <p:spPr>
          <a:xfrm>
            <a:off x="6957695" y="3656965"/>
            <a:ext cx="868680" cy="6642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5</a:t>
            </a:r>
          </a:p>
        </p:txBody>
      </p:sp>
      <p:sp>
        <p:nvSpPr>
          <p:cNvPr id="2" name="7-Point Star 1"/>
          <p:cNvSpPr/>
          <p:nvPr/>
        </p:nvSpPr>
        <p:spPr>
          <a:xfrm>
            <a:off x="4761230" y="302260"/>
            <a:ext cx="2386965" cy="5318760"/>
          </a:xfrm>
          <a:prstGeom prst="star7">
            <a:avLst/>
          </a:prstGeom>
          <a:pattFill prst="pct5">
            <a:fgClr>
              <a:srgbClr val="00B050"/>
            </a:fgClr>
            <a:bgClr>
              <a:schemeClr val="bg1"/>
            </a:bgClr>
          </a:pattFill>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defRPr/>
            </a:pPr>
            <a:r>
              <a:rPr lang="en-US" sz="2400" b="1" dirty="0">
                <a:solidFill>
                  <a:schemeClr val="tx1"/>
                </a:solidFill>
                <a:latin typeface="Times New Roman" panose="02020603050405020304" pitchFamily="18" charset="0"/>
                <a:cs typeface="Times New Roman" panose="02020603050405020304" pitchFamily="18" charset="0"/>
                <a:sym typeface="+mn-ea"/>
              </a:rPr>
              <a:t>NLXH VỀ MỘT HIỆN TƯỢNG ĐỜI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21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heckerboard(across)">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0" fill="hold"/>
                                        <p:tgtEl>
                                          <p:spTgt spid="2"/>
                                        </p:tgtEl>
                                        <p:attrNameLst>
                                          <p:attrName>ppt_x</p:attrName>
                                        </p:attrNameLst>
                                      </p:cBhvr>
                                      <p:tavLst>
                                        <p:tav tm="0">
                                          <p:val>
                                            <p:strVal val="#ppt_x"/>
                                          </p:val>
                                        </p:tav>
                                        <p:tav tm="100000">
                                          <p:val>
                                            <p:strVal val="#ppt_x"/>
                                          </p:val>
                                        </p:tav>
                                      </p:tavLst>
                                    </p:anim>
                                    <p:anim calcmode="lin" valueType="num">
                                      <p:cBhvr additive="base">
                                        <p:cTn id="32"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3" repeatCount="indefinite" fill="hold" display="0">
                  <p:stCondLst>
                    <p:cond delay="indefinite"/>
                  </p:stCondLst>
                  <p:endCondLst>
                    <p:cond evt="onStopAudio" delay="0">
                      <p:tgtEl>
                        <p:sldTgt/>
                      </p:tgtEl>
                    </p:cond>
                  </p:endCondLst>
                </p:cTn>
                <p:tgtEl>
                  <p:spTgt spid="24"/>
                </p:tgtEl>
              </p:cMediaNode>
            </p:audio>
          </p:childTnLst>
        </p:cTn>
      </p:par>
    </p:tnLst>
    <p:bldLst>
      <p:bldP spid="20" grpId="0" bldLvl="0" animBg="1"/>
      <p:bldP spid="20" grpId="1" animBg="1"/>
      <p:bldP spid="21" grpId="0" bldLvl="0" animBg="1"/>
      <p:bldP spid="21" grpId="1" animBg="1"/>
      <p:bldP spid="22" grpId="0" bldLvl="0" animBg="1"/>
      <p:bldP spid="22" grpId="1" animBg="1"/>
      <p:bldP spid="23" grpId="0" bldLvl="0" animBg="1"/>
      <p:bldP spid="23" grpId="1" animBg="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2"/>
          <a:stretch>
            <a:fillRect/>
          </a:stretch>
        </p:blipFill>
        <p:spPr>
          <a:xfrm>
            <a:off x="0" y="1706245"/>
            <a:ext cx="4398010" cy="4876800"/>
          </a:xfrm>
          <a:prstGeom prst="rect">
            <a:avLst/>
          </a:prstGeom>
          <a:noFill/>
          <a:ln w="9525">
            <a:noFill/>
          </a:ln>
        </p:spPr>
      </p:pic>
      <p:pic>
        <p:nvPicPr>
          <p:cNvPr id="37894" name="图片 37893" descr="1-28"/>
          <p:cNvPicPr>
            <a:picLocks noChangeAspect="1"/>
          </p:cNvPicPr>
          <p:nvPr/>
        </p:nvPicPr>
        <p:blipFill>
          <a:blip r:embed="rId3"/>
          <a:stretch>
            <a:fillRect/>
          </a:stretch>
        </p:blipFill>
        <p:spPr>
          <a:xfrm>
            <a:off x="-390525" y="3311525"/>
            <a:ext cx="2907030" cy="3271520"/>
          </a:xfrm>
          <a:prstGeom prst="rect">
            <a:avLst/>
          </a:prstGeom>
          <a:noFill/>
          <a:ln w="9525">
            <a:noFill/>
          </a:ln>
        </p:spPr>
      </p:pic>
      <p:pic>
        <p:nvPicPr>
          <p:cNvPr id="37895" name="图片 37894" descr="1-29"/>
          <p:cNvPicPr>
            <a:picLocks noChangeAspect="1"/>
          </p:cNvPicPr>
          <p:nvPr/>
        </p:nvPicPr>
        <p:blipFill>
          <a:blip r:embed="rId4"/>
          <a:stretch>
            <a:fillRect/>
          </a:stretch>
        </p:blipFill>
        <p:spPr>
          <a:xfrm>
            <a:off x="2516505" y="127000"/>
            <a:ext cx="9393555" cy="6908165"/>
          </a:xfrm>
          <a:prstGeom prst="rect">
            <a:avLst/>
          </a:prstGeom>
          <a:noFill/>
          <a:ln w="9525">
            <a:noFill/>
          </a:ln>
        </p:spPr>
      </p:pic>
      <p:pic>
        <p:nvPicPr>
          <p:cNvPr id="37896" name="图片 37895" descr="1-27"/>
          <p:cNvPicPr>
            <a:picLocks noChangeAspect="1"/>
          </p:cNvPicPr>
          <p:nvPr/>
        </p:nvPicPr>
        <p:blipFill>
          <a:blip r:embed="rId5"/>
          <a:stretch>
            <a:fillRect/>
          </a:stretch>
        </p:blipFill>
        <p:spPr>
          <a:xfrm>
            <a:off x="-390525" y="-579120"/>
            <a:ext cx="4114800" cy="3657600"/>
          </a:xfrm>
          <a:prstGeom prst="rect">
            <a:avLst/>
          </a:prstGeom>
          <a:noFill/>
          <a:ln w="9525">
            <a:noFill/>
          </a:ln>
        </p:spPr>
      </p:pic>
      <p:pic>
        <p:nvPicPr>
          <p:cNvPr id="100" name="Picture 99"/>
          <p:cNvPicPr/>
          <p:nvPr/>
        </p:nvPicPr>
        <p:blipFill>
          <a:blip r:embed="rId6"/>
          <a:stretch>
            <a:fillRect/>
          </a:stretch>
        </p:blipFill>
        <p:spPr>
          <a:xfrm>
            <a:off x="9417050" y="0"/>
            <a:ext cx="2774950" cy="1706245"/>
          </a:xfrm>
          <a:prstGeom prst="rect">
            <a:avLst/>
          </a:prstGeom>
          <a:noFill/>
          <a:ln w="9525">
            <a:noFill/>
          </a:ln>
        </p:spPr>
      </p:pic>
      <p:pic>
        <p:nvPicPr>
          <p:cNvPr id="8194" name="Picture 2" descr="Đăng ký bản quyền game, trò chơi trực tuyến - Luật Phamla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7275" y="2368550"/>
            <a:ext cx="5521325" cy="1794510"/>
          </a:xfrm>
          <a:prstGeom prst="roundRect">
            <a:avLst/>
          </a:prstGeom>
          <a:noFill/>
          <a:extLst>
            <a:ext uri="{909E8E84-426E-40DD-AFC4-6F175D3DCCD1}">
              <a14:hiddenFill xmlns:a14="http://schemas.microsoft.com/office/drawing/2010/main">
                <a:solidFill>
                  <a:srgbClr val="FFFFFF"/>
                </a:solidFill>
              </a14:hiddenFill>
            </a:ext>
          </a:extLst>
        </p:spPr>
      </p:pic>
      <p:sp>
        <p:nvSpPr>
          <p:cNvPr id="3" name="标题占位符 1"/>
          <p:cNvSpPr txBox="1"/>
          <p:nvPr/>
        </p:nvSpPr>
        <p:spPr>
          <a:xfrm>
            <a:off x="3480437" y="4672330"/>
            <a:ext cx="752284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NHẬN DIỆN THÔNG ĐIỆP</a:t>
            </a:r>
            <a:r>
              <a:rPr lang="vi-VN" altLang="en-US" sz="28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/BÀI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500" fill="hold"/>
                                        <p:tgtEl>
                                          <p:spTgt spid="37895"/>
                                        </p:tgtEl>
                                        <p:attrNameLst>
                                          <p:attrName>ppt_w</p:attrName>
                                        </p:attrNameLst>
                                      </p:cBhvr>
                                      <p:tavLst>
                                        <p:tav tm="0">
                                          <p:val>
                                            <p:fltVal val="0"/>
                                          </p:val>
                                        </p:tav>
                                        <p:tav tm="100000">
                                          <p:val>
                                            <p:strVal val="#ppt_w"/>
                                          </p:val>
                                        </p:tav>
                                      </p:tavLst>
                                    </p:anim>
                                    <p:anim calcmode="lin" valueType="num">
                                      <p:cBhvr>
                                        <p:cTn id="8" dur="500" fill="hold"/>
                                        <p:tgtEl>
                                          <p:spTgt spid="37895"/>
                                        </p:tgtEl>
                                        <p:attrNameLst>
                                          <p:attrName>ppt_h</p:attrName>
                                        </p:attrNameLst>
                                      </p:cBhvr>
                                      <p:tavLst>
                                        <p:tav tm="0">
                                          <p:val>
                                            <p:fltVal val="0"/>
                                          </p:val>
                                        </p:tav>
                                        <p:tav tm="100000">
                                          <p:val>
                                            <p:strVal val="#ppt_h"/>
                                          </p:val>
                                        </p:tav>
                                      </p:tavLst>
                                    </p:anim>
                                    <p:animEffect transition="in" filter="fade">
                                      <p:cBhvr>
                                        <p:cTn id="9" dur="500"/>
                                        <p:tgtEl>
                                          <p:spTgt spid="37895"/>
                                        </p:tgtEl>
                                      </p:cBhvr>
                                    </p:animEffect>
                                  </p:childTnLst>
                                </p:cTn>
                              </p:par>
                              <p:par>
                                <p:cTn id="10" presetID="22" presetClass="entr" presetSubtype="4"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4"/>
          <a:stretch>
            <a:fillRect/>
          </a:stretch>
        </p:blipFill>
        <p:spPr>
          <a:xfrm>
            <a:off x="24130" y="99060"/>
            <a:ext cx="12167870" cy="6769735"/>
          </a:xfrm>
          <a:prstGeom prst="rect">
            <a:avLst/>
          </a:prstGeom>
          <a:noFill/>
          <a:ln w="9525">
            <a:noFill/>
          </a:ln>
        </p:spPr>
      </p:pic>
      <p:sp>
        <p:nvSpPr>
          <p:cNvPr id="9222" name="文本框 9221"/>
          <p:cNvSpPr txBox="1"/>
          <p:nvPr/>
        </p:nvSpPr>
        <p:spPr>
          <a:xfrm>
            <a:off x="4587240" y="927735"/>
            <a:ext cx="3458210" cy="3107690"/>
          </a:xfrm>
          <a:prstGeom prst="rect">
            <a:avLst/>
          </a:prstGeom>
          <a:noFill/>
          <a:ln w="9525">
            <a:noFill/>
          </a:ln>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sym typeface="+mn-ea"/>
              </a:rPr>
              <a:t>Luật</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chơi</a:t>
            </a:r>
            <a:r>
              <a:rPr lang="en-US" sz="2800" b="1" dirty="0">
                <a:solidFill>
                  <a:srgbClr val="FF0000"/>
                </a:solidFill>
                <a:latin typeface="Times New Roman" panose="02020603050405020304" pitchFamily="18" charset="0"/>
                <a:cs typeface="Times New Roman" panose="02020603050405020304" pitchFamily="18" charset="0"/>
                <a:sym typeface="+mn-ea"/>
              </a:rPr>
              <a:t>: </a:t>
            </a:r>
          </a:p>
          <a:p>
            <a:pPr algn="ctr"/>
            <a:r>
              <a:rPr lang="vi-VN" altLang="en-US" sz="2800" b="1" dirty="0">
                <a:solidFill>
                  <a:srgbClr val="FF0000"/>
                </a:solidFill>
                <a:latin typeface="Times New Roman" panose="02020603050405020304" pitchFamily="18" charset="0"/>
                <a:cs typeface="Times New Roman" panose="02020603050405020304" pitchFamily="18" charset="0"/>
                <a:sym typeface="+mn-ea"/>
              </a:rPr>
              <a:t>GV trình chiếu 3 câu chuyện</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Nhiệm</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vụ</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của</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mỗi</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đội</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là</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xác</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định</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đúng</a:t>
            </a:r>
            <a:r>
              <a:rPr lang="en-US" sz="2800" b="1" dirty="0">
                <a:solidFill>
                  <a:srgbClr val="FF0000"/>
                </a:solidFill>
                <a:latin typeface="Times New Roman" panose="02020603050405020304" pitchFamily="18" charset="0"/>
                <a:cs typeface="Times New Roman" panose="02020603050405020304" pitchFamily="18" charset="0"/>
                <a:sym typeface="+mn-ea"/>
              </a:rPr>
              <a:t> ý </a:t>
            </a:r>
            <a:r>
              <a:rPr lang="en-US" sz="2800" b="1" dirty="0" err="1">
                <a:solidFill>
                  <a:srgbClr val="FF0000"/>
                </a:solidFill>
                <a:latin typeface="Times New Roman" panose="02020603050405020304" pitchFamily="18" charset="0"/>
                <a:cs typeface="Times New Roman" panose="02020603050405020304" pitchFamily="18" charset="0"/>
                <a:sym typeface="+mn-ea"/>
              </a:rPr>
              <a:t>nghĩa</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thông</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điệp</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của</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câu</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chuyện</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cs typeface="Times New Roman" panose="02020603050405020304" pitchFamily="18" charset="0"/>
                <a:sym typeface="+mn-ea"/>
              </a:rPr>
              <a:t>đó</a:t>
            </a:r>
            <a:r>
              <a:rPr lang="en-US" sz="2800" b="1" dirty="0">
                <a:solidFill>
                  <a:srgbClr val="FF0000"/>
                </a:solidFill>
                <a:latin typeface="Times New Roman" panose="02020603050405020304" pitchFamily="18" charset="0"/>
                <a:cs typeface="Times New Roman" panose="02020603050405020304" pitchFamily="18" charset="0"/>
                <a:sym typeface="+mn-ea"/>
              </a:rPr>
              <a:t>.</a:t>
            </a:r>
            <a:endParaRPr lang="en-US" altLang="en-US" sz="2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222">
                                            <p:txEl>
                                              <p:pRg st="0" end="0"/>
                                            </p:txEl>
                                          </p:spTgt>
                                        </p:tgtEl>
                                        <p:attrNameLst>
                                          <p:attrName>style.visibility</p:attrName>
                                        </p:attrNameLst>
                                      </p:cBhvr>
                                      <p:to>
                                        <p:strVal val="visible"/>
                                      </p:to>
                                    </p:set>
                                    <p:anim calcmode="discrete" valueType="clr">
                                      <p:cBhvr override="childStyle">
                                        <p:cTn id="12" dur="80"/>
                                        <p:tgtEl>
                                          <p:spTgt spid="92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2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22">
                                            <p:txEl>
                                              <p:pRg st="0" end="0"/>
                                            </p:txEl>
                                          </p:spTgt>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9222">
                                            <p:txEl>
                                              <p:pRg st="1" end="1"/>
                                            </p:txEl>
                                          </p:spTgt>
                                        </p:tgtEl>
                                        <p:attrNameLst>
                                          <p:attrName>style.visibility</p:attrName>
                                        </p:attrNameLst>
                                      </p:cBhvr>
                                      <p:to>
                                        <p:strVal val="visible"/>
                                      </p:to>
                                    </p:set>
                                    <p:anim calcmode="discrete" valueType="clr">
                                      <p:cBhvr override="childStyle">
                                        <p:cTn id="17" dur="80"/>
                                        <p:tgtEl>
                                          <p:spTgt spid="92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9222">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922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1"/>
          <p:cNvSpPr/>
          <p:nvPr/>
        </p:nvSpPr>
        <p:spPr>
          <a:xfrm>
            <a:off x="0" y="1157823"/>
            <a:ext cx="12034838" cy="52622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i="1" dirty="0">
                <a:solidFill>
                  <a:schemeClr val="tx1"/>
                </a:solidFill>
                <a:latin typeface="+mj-lt"/>
              </a:rPr>
              <a:t>“Cậu bé nọ học việc trong một tiệm sửa xe đạp. Một ngày, có người khách đem đến một chiếc xe đạp hư. Cậu không những sửa lại cho thật tốt, mà còn lau chùi cho chiếc xe cho sạch đẹp.</a:t>
            </a:r>
          </a:p>
          <a:p>
            <a:r>
              <a:rPr lang="vi-VN" sz="2800" i="1" dirty="0">
                <a:solidFill>
                  <a:schemeClr val="tx1"/>
                </a:solidFill>
                <a:latin typeface="+mj-lt"/>
              </a:rPr>
              <a:t>    Những người học việc khác cười nhạo cậu bé dại dột, đã chẳng được thêm chút tiền công nào lại còn tốn sức.</a:t>
            </a:r>
          </a:p>
          <a:p>
            <a:r>
              <a:rPr lang="vi-VN" sz="2800" i="1" dirty="0">
                <a:solidFill>
                  <a:schemeClr val="tx1"/>
                </a:solidFill>
                <a:latin typeface="+mj-lt"/>
              </a:rPr>
              <a:t>      Hai ngày sau, người khách trở lại, thấy chiếc xe đạp vừa tốt vừa đẹp như mới mua, liền đưa cậu bé về hãng của ông ta để làm việc với mức lương cao.”</a:t>
            </a:r>
          </a:p>
          <a:p>
            <a:pPr algn="r"/>
            <a:endParaRPr lang="vi-VN" sz="2800" dirty="0">
              <a:solidFill>
                <a:schemeClr val="tx1"/>
              </a:solidFill>
              <a:latin typeface="+mj-lt"/>
              <a:sym typeface="+mn-ea"/>
            </a:endParaRPr>
          </a:p>
          <a:p>
            <a:pPr algn="r"/>
            <a:r>
              <a:rPr lang="vi-VN" altLang="vi-VN" sz="2800" dirty="0">
                <a:ln>
                  <a:noFill/>
                </a:ln>
                <a:solidFill>
                  <a:schemeClr val="tx1"/>
                </a:solidFill>
                <a:effectLst/>
                <a:latin typeface="+mj-lt"/>
                <a:sym typeface="+mn-ea"/>
              </a:rPr>
              <a:t>(</a:t>
            </a:r>
            <a:r>
              <a:rPr lang="vi-VN" altLang="vi-VN" sz="2800" i="1" dirty="0">
                <a:ln>
                  <a:noFill/>
                </a:ln>
                <a:solidFill>
                  <a:schemeClr val="tx1"/>
                </a:solidFill>
                <a:effectLst/>
                <a:latin typeface="+mj-lt"/>
                <a:sym typeface="+mn-ea"/>
              </a:rPr>
              <a:t>Theo nguồn Internet</a:t>
            </a:r>
            <a:r>
              <a:rPr lang="vi-VN" altLang="vi-VN" sz="2800" dirty="0">
                <a:ln>
                  <a:noFill/>
                </a:ln>
                <a:solidFill>
                  <a:schemeClr val="tx1"/>
                </a:solidFill>
                <a:effectLst/>
                <a:latin typeface="+mj-lt"/>
                <a:sym typeface="+mn-ea"/>
              </a:rPr>
              <a:t>)</a:t>
            </a:r>
            <a:endParaRPr kumimoji="0" lang="vi-VN" altLang="vi-VN" sz="2800" b="0" i="0" u="none" strike="noStrike" cap="none" normalizeH="0" baseline="0" dirty="0">
              <a:ln>
                <a:noFill/>
              </a:ln>
              <a:solidFill>
                <a:schemeClr val="tx1"/>
              </a:solidFill>
              <a:effectLst/>
              <a:latin typeface="+mj-lt"/>
            </a:endParaRPr>
          </a:p>
          <a:p>
            <a:endParaRPr lang="vi-VN" sz="2800" i="1" dirty="0">
              <a:solidFill>
                <a:schemeClr val="tx1"/>
              </a:solidFill>
              <a:latin typeface="+mj-lt"/>
            </a:endParaRPr>
          </a:p>
          <a:p>
            <a:endParaRPr lang="vi-VN" sz="2800" i="1" dirty="0">
              <a:solidFill>
                <a:schemeClr val="tx1"/>
              </a:solidFill>
              <a:latin typeface="+mj-lt"/>
            </a:endParaRPr>
          </a:p>
          <a:p>
            <a:endParaRPr lang="vi-VN" sz="2800" i="1" dirty="0">
              <a:solidFill>
                <a:schemeClr val="tx1"/>
              </a:solidFill>
              <a:latin typeface="+mj-lt"/>
            </a:endParaRPr>
          </a:p>
        </p:txBody>
      </p:sp>
      <p:sp>
        <p:nvSpPr>
          <p:cNvPr id="5" name="Rounded Rectangle 4"/>
          <p:cNvSpPr/>
          <p:nvPr/>
        </p:nvSpPr>
        <p:spPr>
          <a:xfrm>
            <a:off x="3914775" y="325120"/>
            <a:ext cx="3183255" cy="6223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FF0000"/>
                </a:solidFill>
                <a:latin typeface="Times New Roman" panose="02020603050405020304" pitchFamily="18" charset="0"/>
                <a:cs typeface="Times New Roman" panose="02020603050405020304" pitchFamily="18" charset="0"/>
              </a:rPr>
              <a:t>CÂU CHUYỆN SỐ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086" name="Oval 38"/>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FF3300"/>
                </a:solidFill>
                <a:effectLst/>
                <a:uLnTx/>
                <a:uFillTx/>
                <a:latin typeface="Arial" panose="020B0604020202020204" pitchFamily="34" charset="0"/>
                <a:ea typeface="+mn-ea"/>
                <a:cs typeface="Arial" panose="020B0604020202020204" pitchFamily="34" charset="0"/>
              </a:rPr>
              <a:t>00</a:t>
            </a:r>
          </a:p>
        </p:txBody>
      </p:sp>
      <p:sp>
        <p:nvSpPr>
          <p:cNvPr id="2085" name="Oval 37"/>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01</a:t>
            </a:r>
          </a:p>
        </p:txBody>
      </p:sp>
      <p:sp>
        <p:nvSpPr>
          <p:cNvPr id="2084" name="Oval 36"/>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02</a:t>
            </a:r>
          </a:p>
        </p:txBody>
      </p:sp>
      <p:sp>
        <p:nvSpPr>
          <p:cNvPr id="2083" name="Oval 35"/>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03</a:t>
            </a:r>
          </a:p>
        </p:txBody>
      </p:sp>
      <p:sp>
        <p:nvSpPr>
          <p:cNvPr id="2082" name="Oval 34"/>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04</a:t>
            </a:r>
          </a:p>
        </p:txBody>
      </p:sp>
      <p:sp>
        <p:nvSpPr>
          <p:cNvPr id="2081" name="Oval 33"/>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05</a:t>
            </a:r>
          </a:p>
        </p:txBody>
      </p:sp>
      <p:sp>
        <p:nvSpPr>
          <p:cNvPr id="2080" name="Oval 32"/>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06</a:t>
            </a:r>
          </a:p>
        </p:txBody>
      </p:sp>
      <p:sp>
        <p:nvSpPr>
          <p:cNvPr id="2079" name="Oval 31"/>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07</a:t>
            </a:r>
          </a:p>
        </p:txBody>
      </p:sp>
      <p:sp>
        <p:nvSpPr>
          <p:cNvPr id="2078" name="Oval 30"/>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08</a:t>
            </a:r>
          </a:p>
        </p:txBody>
      </p:sp>
      <p:sp>
        <p:nvSpPr>
          <p:cNvPr id="2077" name="Oval 29"/>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09</a:t>
            </a:r>
          </a:p>
        </p:txBody>
      </p:sp>
      <p:sp>
        <p:nvSpPr>
          <p:cNvPr id="2076" name="Oval 28"/>
          <p:cNvSpPr>
            <a:spLocks noChangeArrowheads="1"/>
          </p:cNvSpPr>
          <p:nvPr/>
        </p:nvSpPr>
        <p:spPr bwMode="auto">
          <a:xfrm>
            <a:off x="9913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10</a:t>
            </a:r>
          </a:p>
        </p:txBody>
      </p:sp>
      <p:sp>
        <p:nvSpPr>
          <p:cNvPr id="26657" name="Rectangle 1"/>
          <p:cNvSpPr/>
          <p:nvPr/>
        </p:nvSpPr>
        <p:spPr>
          <a:xfrm>
            <a:off x="914400" y="55563"/>
            <a:ext cx="7048500" cy="583565"/>
          </a:xfrm>
          <a:prstGeom prst="rect">
            <a:avLst/>
          </a:prstGeom>
          <a:noFill/>
          <a:ln w="9525">
            <a:noFill/>
          </a:ln>
        </p:spPr>
        <p:txBody>
          <a:bodyPr anchor="t" anchorCtr="0">
            <a:spAutoFit/>
          </a:bodyPr>
          <a:lstStyle/>
          <a:p>
            <a:pPr algn="ctr"/>
            <a:r>
              <a:rPr lang="en-US" altLang="en-US" sz="3200" b="1">
                <a:solidFill>
                  <a:srgbClr val="FF0000"/>
                </a:solidFill>
                <a:latin typeface="Times New Roman" panose="02020603050405020304" pitchFamily="18" charset="0"/>
              </a:rPr>
              <a:t> </a:t>
            </a:r>
            <a:r>
              <a:rPr lang="en-US" altLang="en-US" sz="3200" b="1">
                <a:solidFill>
                  <a:srgbClr val="FF0000"/>
                </a:solidFill>
                <a:latin typeface="Times New Roman" panose="02020603050405020304" pitchFamily="18" charset="0"/>
                <a:sym typeface="+mn-ea"/>
              </a:rPr>
              <a:t>Xem hình</a:t>
            </a:r>
            <a:r>
              <a:rPr lang="vi-VN" altLang="en-US" sz="3200" b="1">
                <a:solidFill>
                  <a:srgbClr val="FF0000"/>
                </a:solidFill>
                <a:latin typeface="Times New Roman" panose="02020603050405020304" pitchFamily="18" charset="0"/>
                <a:sym typeface="+mn-ea"/>
              </a:rPr>
              <a:t> ảnh</a:t>
            </a:r>
            <a:r>
              <a:rPr lang="en-US" altLang="en-US" sz="3200" b="1">
                <a:solidFill>
                  <a:srgbClr val="FF0000"/>
                </a:solidFill>
                <a:latin typeface="Times New Roman" panose="02020603050405020304" pitchFamily="18" charset="0"/>
                <a:sym typeface="+mn-ea"/>
              </a:rPr>
              <a:t> đoán </a:t>
            </a:r>
            <a:r>
              <a:rPr lang="vi-VN" altLang="en-US" sz="3200" b="1">
                <a:solidFill>
                  <a:srgbClr val="FF0000"/>
                </a:solidFill>
                <a:latin typeface="Times New Roman" panose="02020603050405020304" pitchFamily="18" charset="0"/>
                <a:sym typeface="+mn-ea"/>
              </a:rPr>
              <a:t>chủ đề nghị luận</a:t>
            </a:r>
            <a:endParaRPr lang="vi-VN" altLang="en-US" sz="3200" b="1">
              <a:solidFill>
                <a:srgbClr val="FF0000"/>
              </a:solidFill>
              <a:latin typeface="Times New Roman" panose="02020603050405020304" pitchFamily="18" charset="0"/>
              <a:ea typeface="Arial" panose="020B0604020202020204" pitchFamily="34" charset="0"/>
              <a:sym typeface="+mn-ea"/>
            </a:endParaRPr>
          </a:p>
        </p:txBody>
      </p:sp>
      <p:pic>
        <p:nvPicPr>
          <p:cNvPr id="26658" name="Picture 4" descr="HÃ¬nh áº£nh cÃ³ liÃªn quan"/>
          <p:cNvPicPr>
            <a:picLocks noChangeAspect="1"/>
          </p:cNvPicPr>
          <p:nvPr/>
        </p:nvPicPr>
        <p:blipFill>
          <a:blip r:embed="rId5"/>
          <a:stretch>
            <a:fillRect/>
          </a:stretch>
        </p:blipFill>
        <p:spPr>
          <a:xfrm>
            <a:off x="3175" y="55880"/>
            <a:ext cx="1125855" cy="803910"/>
          </a:xfrm>
          <a:prstGeom prst="rect">
            <a:avLst/>
          </a:prstGeom>
          <a:noFill/>
          <a:ln w="9525">
            <a:noFill/>
          </a:ln>
        </p:spPr>
      </p:pic>
      <p:pic>
        <p:nvPicPr>
          <p:cNvPr id="4" name="Picture 3"/>
          <p:cNvPicPr>
            <a:picLocks noChangeAspect="1"/>
          </p:cNvPicPr>
          <p:nvPr/>
        </p:nvPicPr>
        <p:blipFill>
          <a:blip r:embed="rId6"/>
          <a:stretch>
            <a:fillRect/>
          </a:stretch>
        </p:blipFill>
        <p:spPr>
          <a:xfrm>
            <a:off x="120650" y="859790"/>
            <a:ext cx="6100445" cy="2399665"/>
          </a:xfrm>
          <a:prstGeom prst="rect">
            <a:avLst/>
          </a:prstGeom>
        </p:spPr>
      </p:pic>
      <p:pic>
        <p:nvPicPr>
          <p:cNvPr id="7" name="Picture 6"/>
          <p:cNvPicPr>
            <a:picLocks noChangeAspect="1"/>
          </p:cNvPicPr>
          <p:nvPr/>
        </p:nvPicPr>
        <p:blipFill>
          <a:blip r:embed="rId7"/>
          <a:stretch>
            <a:fillRect/>
          </a:stretch>
        </p:blipFill>
        <p:spPr>
          <a:xfrm>
            <a:off x="6221095" y="2758440"/>
            <a:ext cx="5461635" cy="3617595"/>
          </a:xfrm>
          <a:prstGeom prst="rect">
            <a:avLst/>
          </a:prstGeom>
          <a:blipFill>
            <a:blip r:embed="rId8"/>
            <a:tile tx="0" ty="0" sx="100000" sy="100000" flip="none" algn="tl"/>
          </a:blipFill>
        </p:spPr>
      </p:pic>
      <p:sp>
        <p:nvSpPr>
          <p:cNvPr id="8" name="Oval 7"/>
          <p:cNvSpPr/>
          <p:nvPr/>
        </p:nvSpPr>
        <p:spPr>
          <a:xfrm>
            <a:off x="7530465" y="246380"/>
            <a:ext cx="2383155" cy="221869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chemeClr val="tx1"/>
                </a:solidFill>
                <a:latin typeface="Times New Roman" panose="02020603050405020304" pitchFamily="18" charset="0"/>
                <a:cs typeface="Times New Roman" panose="02020603050405020304" pitchFamily="18" charset="0"/>
              </a:rPr>
              <a:t>NGHỊ LỰC SỐNG</a:t>
            </a:r>
          </a:p>
        </p:txBody>
      </p:sp>
      <p:pic>
        <p:nvPicPr>
          <p:cNvPr id="106" name="Picture 105"/>
          <p:cNvPicPr/>
          <p:nvPr/>
        </p:nvPicPr>
        <p:blipFill>
          <a:blip r:embed="rId9"/>
          <a:stretch>
            <a:fillRect/>
          </a:stretch>
        </p:blipFill>
        <p:spPr>
          <a:xfrm>
            <a:off x="120650" y="3259455"/>
            <a:ext cx="6099810" cy="31235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2076"/>
                                        </p:tgtEl>
                                      </p:cBhvr>
                                    </p:animEffect>
                                    <p:set>
                                      <p:cBhvr>
                                        <p:cTn id="7" dur="1" fill="hold">
                                          <p:stCondLst>
                                            <p:cond delay="999"/>
                                          </p:stCondLst>
                                        </p:cTn>
                                        <p:tgtEl>
                                          <p:spTgt spid="20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2077"/>
                                        </p:tgtEl>
                                      </p:cBhvr>
                                    </p:animEffect>
                                    <p:set>
                                      <p:cBhvr>
                                        <p:cTn id="11" dur="1" fill="hold">
                                          <p:stCondLst>
                                            <p:cond delay="999"/>
                                          </p:stCondLst>
                                        </p:cTn>
                                        <p:tgtEl>
                                          <p:spTgt spid="207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2078"/>
                                        </p:tgtEl>
                                      </p:cBhvr>
                                    </p:animEffect>
                                    <p:set>
                                      <p:cBhvr>
                                        <p:cTn id="15" dur="1" fill="hold">
                                          <p:stCondLst>
                                            <p:cond delay="999"/>
                                          </p:stCondLst>
                                        </p:cTn>
                                        <p:tgtEl>
                                          <p:spTgt spid="207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2079"/>
                                        </p:tgtEl>
                                      </p:cBhvr>
                                    </p:animEffect>
                                    <p:set>
                                      <p:cBhvr>
                                        <p:cTn id="19" dur="1" fill="hold">
                                          <p:stCondLst>
                                            <p:cond delay="999"/>
                                          </p:stCondLst>
                                        </p:cTn>
                                        <p:tgtEl>
                                          <p:spTgt spid="207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2080"/>
                                        </p:tgtEl>
                                      </p:cBhvr>
                                    </p:animEffect>
                                    <p:set>
                                      <p:cBhvr>
                                        <p:cTn id="23" dur="1" fill="hold">
                                          <p:stCondLst>
                                            <p:cond delay="999"/>
                                          </p:stCondLst>
                                        </p:cTn>
                                        <p:tgtEl>
                                          <p:spTgt spid="208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2081"/>
                                        </p:tgtEl>
                                      </p:cBhvr>
                                    </p:animEffect>
                                    <p:set>
                                      <p:cBhvr>
                                        <p:cTn id="27" dur="1" fill="hold">
                                          <p:stCondLst>
                                            <p:cond delay="999"/>
                                          </p:stCondLst>
                                        </p:cTn>
                                        <p:tgtEl>
                                          <p:spTgt spid="208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2082"/>
                                        </p:tgtEl>
                                      </p:cBhvr>
                                    </p:animEffect>
                                    <p:set>
                                      <p:cBhvr>
                                        <p:cTn id="31" dur="1" fill="hold">
                                          <p:stCondLst>
                                            <p:cond delay="999"/>
                                          </p:stCondLst>
                                        </p:cTn>
                                        <p:tgtEl>
                                          <p:spTgt spid="208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2083"/>
                                        </p:tgtEl>
                                      </p:cBhvr>
                                    </p:animEffect>
                                    <p:set>
                                      <p:cBhvr>
                                        <p:cTn id="35" dur="1" fill="hold">
                                          <p:stCondLst>
                                            <p:cond delay="999"/>
                                          </p:stCondLst>
                                        </p:cTn>
                                        <p:tgtEl>
                                          <p:spTgt spid="208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2084"/>
                                        </p:tgtEl>
                                      </p:cBhvr>
                                    </p:animEffect>
                                    <p:set>
                                      <p:cBhvr>
                                        <p:cTn id="39" dur="1" fill="hold">
                                          <p:stCondLst>
                                            <p:cond delay="999"/>
                                          </p:stCondLst>
                                        </p:cTn>
                                        <p:tgtEl>
                                          <p:spTgt spid="208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2085"/>
                                        </p:tgtEl>
                                      </p:cBhvr>
                                    </p:animEffect>
                                    <p:set>
                                      <p:cBhvr>
                                        <p:cTn id="43" dur="1" fill="hold">
                                          <p:stCondLst>
                                            <p:cond delay="999"/>
                                          </p:stCondLst>
                                        </p:cTn>
                                        <p:tgtEl>
                                          <p:spTgt spid="208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208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 grpId="0" bldLvl="0" animBg="1"/>
      <p:bldP spid="2085" grpId="0" bldLvl="0" animBg="1"/>
      <p:bldP spid="2084" grpId="0" bldLvl="0" animBg="1"/>
      <p:bldP spid="2083" grpId="0" bldLvl="0" animBg="1"/>
      <p:bldP spid="2082" grpId="0" bldLvl="0" animBg="1"/>
      <p:bldP spid="2081" grpId="0" bldLvl="0" animBg="1"/>
      <p:bldP spid="2080" grpId="0" bldLvl="0" animBg="1"/>
      <p:bldP spid="2079" grpId="0" bldLvl="0" animBg="1"/>
      <p:bldP spid="2078" grpId="0" bldLvl="0" animBg="1"/>
      <p:bldP spid="2077" grpId="0" bldLvl="0" animBg="1"/>
      <p:bldP spid="2076" grpId="0" bldLvl="0" animBg="1"/>
      <p:bldP spid="8" grpId="0" bldLvl="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882650"/>
            <a:ext cx="12192000" cy="5692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Ngày xưa, có ông vua cai trị ở một đất nước phồn vinh nọ. Một ngày kia, vị vua đi ngao du sơn thủy. Khi quay trở lại hoàng cung, vị vua phàn nàn chân mình rất đau, bởi vì đây là lần đầu tiên vua phải trải qua một cuộc hành trình dài như thế và chặng đường ông đi lại rất gồ</a:t>
            </a:r>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ghề, đá lởm chởm.</a:t>
            </a:r>
          </a:p>
          <a:p>
            <a:pPr algn="l"/>
            <a:r>
              <a:rPr lang="en-US" sz="2800" i="1">
                <a:latin typeface="Times New Roman" panose="02020603050405020304" pitchFamily="18" charset="0"/>
                <a:cs typeface="Times New Roman" panose="02020603050405020304" pitchFamily="18" charset="0"/>
                <a:sym typeface="+mn-ea"/>
              </a:rPr>
              <a:t> </a:t>
            </a:r>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Sau đó, vị vua hạ lệnh:</a:t>
            </a:r>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"Cho bọc tất cả con đường trong đất nước lại bằng da. Điều này sẽ dẫn đến việc phải cần hàng ngàn bộ da bò và một số lượng khổng lồ tiền bạc.</a:t>
            </a:r>
          </a:p>
          <a:p>
            <a:pPr algn="l"/>
            <a:r>
              <a:rPr lang="en-US" sz="2800" i="1">
                <a:latin typeface="Times New Roman" panose="02020603050405020304" pitchFamily="18" charset="0"/>
                <a:cs typeface="Times New Roman" panose="02020603050405020304" pitchFamily="18" charset="0"/>
                <a:sym typeface="+mn-ea"/>
              </a:rPr>
              <a:t> </a:t>
            </a:r>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Bỗng có một hôm, người vợ của tên hầu nhà vua đã dũng cảm hỏi nhà vua:</a:t>
            </a:r>
          </a:p>
          <a:p>
            <a:pPr algn="l"/>
            <a:r>
              <a:rPr lang="en-US" sz="2800" i="1">
                <a:latin typeface="Times New Roman" panose="02020603050405020304" pitchFamily="18" charset="0"/>
                <a:cs typeface="Times New Roman" panose="02020603050405020304" pitchFamily="18" charset="0"/>
                <a:sym typeface="+mn-ea"/>
              </a:rPr>
              <a:t>"Tại sao ngài lại tốn một số lượng tiền không cần thiết như thế? Tại sao ngài không dùng</a:t>
            </a:r>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một miếng da nhỏ để bọc lại chân của ngài?".</a:t>
            </a:r>
          </a:p>
          <a:p>
            <a:pPr algn="l"/>
            <a:r>
              <a:rPr lang="en-US" sz="2800" i="1">
                <a:latin typeface="Times New Roman" panose="02020603050405020304" pitchFamily="18" charset="0"/>
                <a:cs typeface="Times New Roman" panose="02020603050405020304" pitchFamily="18" charset="0"/>
                <a:sym typeface="+mn-ea"/>
              </a:rPr>
              <a:t> </a:t>
            </a:r>
            <a:r>
              <a:rPr lang="vi-VN" altLang="en-US" sz="2800" i="1">
                <a:latin typeface="Times New Roman" panose="02020603050405020304" pitchFamily="18" charset="0"/>
                <a:cs typeface="Times New Roman" panose="02020603050405020304" pitchFamily="18" charset="0"/>
                <a:sym typeface="+mn-ea"/>
              </a:rPr>
              <a:t>      </a:t>
            </a:r>
            <a:r>
              <a:rPr lang="en-US" sz="2800" i="1">
                <a:latin typeface="Times New Roman" panose="02020603050405020304" pitchFamily="18" charset="0"/>
                <a:cs typeface="Times New Roman" panose="02020603050405020304" pitchFamily="18" charset="0"/>
                <a:sym typeface="+mn-ea"/>
              </a:rPr>
              <a:t>Nhà vua ngạc nhiên, nhưng rồi ông cũng đồng ý làm một đôi giày.</a:t>
            </a:r>
            <a:r>
              <a:rPr lang="vi-VN" altLang="en-US" sz="2800" i="1">
                <a:latin typeface="Times New Roman" panose="02020603050405020304" pitchFamily="18" charset="0"/>
                <a:cs typeface="Times New Roman" panose="02020603050405020304" pitchFamily="18" charset="0"/>
                <a:sym typeface="+mn-ea"/>
              </a:rPr>
              <a:t>”</a:t>
            </a:r>
          </a:p>
          <a:p>
            <a:pPr algn="l"/>
            <a:r>
              <a:rPr lang="vi-VN" altLang="en-US" sz="2800" i="1">
                <a:latin typeface="Times New Roman" panose="02020603050405020304" pitchFamily="18" charset="0"/>
                <a:cs typeface="Times New Roman" panose="02020603050405020304" pitchFamily="18" charset="0"/>
                <a:sym typeface="+mn-ea"/>
              </a:rPr>
              <a:t>                                                                                  </a:t>
            </a:r>
            <a:r>
              <a:rPr lang="vi-VN" altLang="vi-VN" sz="2800" dirty="0">
                <a:ln>
                  <a:noFill/>
                </a:ln>
                <a:effectLst/>
                <a:latin typeface="+mj-lt"/>
                <a:sym typeface="+mn-ea"/>
              </a:rPr>
              <a:t>(</a:t>
            </a:r>
            <a:r>
              <a:rPr lang="vi-VN" altLang="vi-VN" sz="2800" i="1" dirty="0">
                <a:ln>
                  <a:noFill/>
                </a:ln>
                <a:effectLst/>
                <a:latin typeface="+mj-lt"/>
                <a:sym typeface="+mn-ea"/>
              </a:rPr>
              <a:t>Theo nguồn Internet</a:t>
            </a:r>
            <a:r>
              <a:rPr lang="vi-VN" altLang="vi-VN" sz="2800" dirty="0">
                <a:ln>
                  <a:noFill/>
                </a:ln>
                <a:effectLst/>
                <a:latin typeface="+mj-lt"/>
                <a:sym typeface="+mn-ea"/>
              </a:rPr>
              <a:t>)</a:t>
            </a:r>
            <a:endParaRPr kumimoji="0" lang="vi-VN" altLang="vi-VN" sz="2800" b="0" i="0" u="none" strike="noStrike" cap="none" normalizeH="0" baseline="0" dirty="0">
              <a:ln>
                <a:noFill/>
              </a:ln>
              <a:solidFill>
                <a:schemeClr val="tx1"/>
              </a:solidFill>
              <a:effectLst/>
              <a:latin typeface="+mj-lt"/>
            </a:endParaRPr>
          </a:p>
          <a:p>
            <a:pPr algn="l"/>
            <a:endParaRPr lang="en-US" sz="2800" i="1">
              <a:latin typeface="Times New Roman" panose="02020603050405020304" pitchFamily="18" charset="0"/>
              <a:cs typeface="Times New Roman" panose="02020603050405020304" pitchFamily="18" charset="0"/>
              <a:sym typeface="+mn-ea"/>
            </a:endParaRPr>
          </a:p>
        </p:txBody>
      </p:sp>
      <p:sp>
        <p:nvSpPr>
          <p:cNvPr id="5" name="Rounded Rectangle 4"/>
          <p:cNvSpPr/>
          <p:nvPr/>
        </p:nvSpPr>
        <p:spPr>
          <a:xfrm>
            <a:off x="4117340" y="139700"/>
            <a:ext cx="3183255" cy="6223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FF0000"/>
                </a:solidFill>
                <a:latin typeface="Times New Roman" panose="02020603050405020304" pitchFamily="18" charset="0"/>
                <a:cs typeface="Times New Roman" panose="02020603050405020304" pitchFamily="18" charset="0"/>
              </a:rPr>
              <a:t>CÂU CHUYỆN SỐ 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839470"/>
            <a:ext cx="12191365" cy="5692775"/>
          </a:xfrm>
          <a:prstGeom prst="rect">
            <a:avLst/>
          </a:prstGeom>
          <a:solidFill>
            <a:schemeClr val="bg1"/>
          </a:solidFill>
        </p:spPr>
        <p:txBody>
          <a:bodyPr wrap="square">
            <a:spAutoFit/>
          </a:bodyPr>
          <a:lstStyle/>
          <a:p>
            <a:r>
              <a:rPr lang="vi-VN" sz="2800" i="1" dirty="0">
                <a:solidFill>
                  <a:schemeClr val="tx1"/>
                </a:solidFill>
                <a:latin typeface="+mj-lt"/>
              </a:rPr>
              <a:t>      Cá chép con dạo chơi trong hồ nước. Lúc đi ngang nhà cua, thấy cua đang nằm, vẻ mặt rất đau đớn, cá chép con bèn bơi lại gần và hỏi:</a:t>
            </a:r>
            <a:br>
              <a:rPr lang="vi-VN" sz="2800" dirty="0">
                <a:solidFill>
                  <a:schemeClr val="tx1"/>
                </a:solidFill>
                <a:latin typeface="+mj-lt"/>
              </a:rPr>
            </a:br>
            <a:r>
              <a:rPr lang="vi-VN" sz="2800" i="1" dirty="0">
                <a:solidFill>
                  <a:schemeClr val="tx1"/>
                </a:solidFill>
                <a:latin typeface="+mj-lt"/>
              </a:rPr>
              <a:t>– Bạn cua ơi, bạn làm sao thế?</a:t>
            </a:r>
            <a:br>
              <a:rPr lang="vi-VN" sz="2800" dirty="0">
                <a:solidFill>
                  <a:schemeClr val="tx1"/>
                </a:solidFill>
                <a:latin typeface="+mj-lt"/>
              </a:rPr>
            </a:br>
            <a:r>
              <a:rPr lang="vi-VN" sz="2800" i="1" dirty="0">
                <a:solidFill>
                  <a:schemeClr val="tx1"/>
                </a:solidFill>
                <a:latin typeface="+mj-lt"/>
              </a:rPr>
              <a:t>Cua trả lời:</a:t>
            </a:r>
            <a:br>
              <a:rPr lang="vi-VN" sz="2800" dirty="0">
                <a:solidFill>
                  <a:schemeClr val="tx1"/>
                </a:solidFill>
                <a:latin typeface="+mj-lt"/>
              </a:rPr>
            </a:br>
            <a:r>
              <a:rPr lang="vi-VN" sz="2800" i="1" dirty="0">
                <a:solidFill>
                  <a:schemeClr val="tx1"/>
                </a:solidFill>
                <a:latin typeface="+mj-lt"/>
              </a:rPr>
              <a:t>– Tớ đang lột xác bạn à..</a:t>
            </a:r>
            <a:br>
              <a:rPr lang="vi-VN" sz="2800" dirty="0">
                <a:solidFill>
                  <a:schemeClr val="tx1"/>
                </a:solidFill>
                <a:latin typeface="+mj-lt"/>
              </a:rPr>
            </a:br>
            <a:r>
              <a:rPr lang="vi-VN" sz="2800" i="1" dirty="0">
                <a:solidFill>
                  <a:schemeClr val="tx1"/>
                </a:solidFill>
                <a:latin typeface="+mj-lt"/>
              </a:rPr>
              <a:t>– Ôi, chắc là bạn đau lắm. Nhưng tại sao bạn lại phải làm như thế ?</a:t>
            </a:r>
            <a:br>
              <a:rPr lang="vi-VN" sz="2800" dirty="0">
                <a:solidFill>
                  <a:schemeClr val="tx1"/>
                </a:solidFill>
                <a:latin typeface="+mj-lt"/>
              </a:rPr>
            </a:br>
            <a:r>
              <a:rPr lang="vi-VN" sz="2800" i="1" dirty="0">
                <a:solidFill>
                  <a:schemeClr val="tx1"/>
                </a:solidFill>
                <a:latin typeface="+mj-lt"/>
              </a:rPr>
              <a:t>– Họ hàng nhà tớ ai cũng phải lột xác thì mới lớn lên và trưởng thành được, dù rất đau đớn cá chép con ạ.</a:t>
            </a:r>
            <a:br>
              <a:rPr lang="vi-VN" sz="2800" dirty="0">
                <a:solidFill>
                  <a:schemeClr val="tx1"/>
                </a:solidFill>
                <a:latin typeface="+mj-lt"/>
              </a:rPr>
            </a:br>
            <a:r>
              <a:rPr lang="vi-VN" sz="2800" i="1" dirty="0">
                <a:solidFill>
                  <a:schemeClr val="tx1"/>
                </a:solidFill>
                <a:latin typeface="+mj-lt"/>
              </a:rPr>
              <a:t>– À, bây giờ thì tớ đã hiểu.</a:t>
            </a:r>
            <a:endParaRPr lang="vi-VN" sz="2800" dirty="0">
              <a:solidFill>
                <a:schemeClr val="tx1"/>
              </a:solidFill>
              <a:latin typeface="+mj-lt"/>
            </a:endParaRPr>
          </a:p>
          <a:p>
            <a:pPr algn="r"/>
            <a:br>
              <a:rPr lang="vi-VN" sz="2800" dirty="0">
                <a:solidFill>
                  <a:schemeClr val="tx1"/>
                </a:solidFill>
                <a:latin typeface="+mj-lt"/>
              </a:rPr>
            </a:br>
            <a:r>
              <a:rPr lang="vi-VN" sz="2800" dirty="0">
                <a:solidFill>
                  <a:schemeClr val="tx1"/>
                </a:solidFill>
                <a:latin typeface="+mj-lt"/>
              </a:rPr>
              <a:t>(Những mẩu chuyện thiếu nhi chọn lọc – NXB Kim Đồng, 2009)</a:t>
            </a:r>
          </a:p>
          <a:p>
            <a:br>
              <a:rPr lang="vi-VN" sz="2800" dirty="0">
                <a:solidFill>
                  <a:schemeClr val="tx1"/>
                </a:solidFill>
                <a:latin typeface="+mj-lt"/>
              </a:rPr>
            </a:br>
            <a:endParaRPr lang="vi-VN" sz="2800" dirty="0">
              <a:solidFill>
                <a:schemeClr val="tx1"/>
              </a:solidFill>
              <a:latin typeface="+mj-lt"/>
            </a:endParaRPr>
          </a:p>
        </p:txBody>
      </p:sp>
      <p:sp>
        <p:nvSpPr>
          <p:cNvPr id="5" name="Rounded Rectangle 4"/>
          <p:cNvSpPr/>
          <p:nvPr/>
        </p:nvSpPr>
        <p:spPr>
          <a:xfrm>
            <a:off x="285115" y="-635"/>
            <a:ext cx="3183255" cy="6223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FF0000"/>
                </a:solidFill>
                <a:latin typeface="Times New Roman" panose="02020603050405020304" pitchFamily="18" charset="0"/>
                <a:cs typeface="Times New Roman" panose="02020603050405020304" pitchFamily="18" charset="0"/>
              </a:rPr>
              <a:t>CÂU CHUYỆN SỐ 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7746364"/>
              </p:ext>
            </p:extLst>
          </p:nvPr>
        </p:nvGraphicFramePr>
        <p:xfrm>
          <a:off x="-635" y="723900"/>
          <a:ext cx="12192635" cy="5890895"/>
        </p:xfrm>
        <a:graphic>
          <a:graphicData uri="http://schemas.openxmlformats.org/drawingml/2006/table">
            <a:tbl>
              <a:tblPr firstRow="1" bandRow="1">
                <a:tableStyleId>{7DF18680-E054-41AD-8BC1-D1AEF772440D}</a:tableStyleId>
              </a:tblPr>
              <a:tblGrid>
                <a:gridCol w="2900045">
                  <a:extLst>
                    <a:ext uri="{9D8B030D-6E8A-4147-A177-3AD203B41FA5}">
                      <a16:colId xmlns:a16="http://schemas.microsoft.com/office/drawing/2014/main" val="20000"/>
                    </a:ext>
                  </a:extLst>
                </a:gridCol>
                <a:gridCol w="4979670">
                  <a:extLst>
                    <a:ext uri="{9D8B030D-6E8A-4147-A177-3AD203B41FA5}">
                      <a16:colId xmlns:a16="http://schemas.microsoft.com/office/drawing/2014/main" val="20001"/>
                    </a:ext>
                  </a:extLst>
                </a:gridCol>
                <a:gridCol w="4312920">
                  <a:extLst>
                    <a:ext uri="{9D8B030D-6E8A-4147-A177-3AD203B41FA5}">
                      <a16:colId xmlns:a16="http://schemas.microsoft.com/office/drawing/2014/main" val="20002"/>
                    </a:ext>
                  </a:extLst>
                </a:gridCol>
              </a:tblGrid>
              <a:tr h="1031875">
                <a:tc>
                  <a:txBody>
                    <a:bodyPr/>
                    <a:lstStyle/>
                    <a:p>
                      <a:pPr algn="ctr"/>
                      <a:r>
                        <a:rPr lang="en-US" sz="2800" baseline="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chuyện</a:t>
                      </a:r>
                      <a:r>
                        <a:rPr lang="en-US" sz="2800" baseline="0" dirty="0">
                          <a:latin typeface="Times New Roman" panose="02020603050405020304" pitchFamily="18" charset="0"/>
                          <a:cs typeface="Times New Roman" panose="02020603050405020304" pitchFamily="18" charset="0"/>
                        </a:rPr>
                        <a:t> 1</a:t>
                      </a:r>
                      <a:endParaRPr lang="vi-VN" sz="2800" dirty="0">
                        <a:latin typeface="Times New Roman" panose="02020603050405020304" pitchFamily="18" charset="0"/>
                        <a:cs typeface="Times New Roman" panose="02020603050405020304" pitchFamily="18" charset="0"/>
                      </a:endParaRPr>
                    </a:p>
                  </a:txBody>
                  <a:tcPr/>
                </a:tc>
                <a:tc>
                  <a:txBody>
                    <a:bodyPr/>
                    <a:lstStyle/>
                    <a:p>
                      <a:pPr algn="ctr"/>
                      <a:r>
                        <a:rPr lang="en-US" sz="2800" baseline="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chuyện</a:t>
                      </a:r>
                      <a:r>
                        <a:rPr lang="en-US" sz="2800" baseline="0" dirty="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baseline="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chuyện</a:t>
                      </a:r>
                      <a:r>
                        <a:rPr lang="en-US" sz="2800" baseline="0" dirty="0">
                          <a:latin typeface="Times New Roman" panose="02020603050405020304" pitchFamily="18" charset="0"/>
                          <a:cs typeface="Times New Roman" panose="02020603050405020304" pitchFamily="18" charset="0"/>
                        </a:rPr>
                        <a:t> 3</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859020">
                <a:tc>
                  <a:txBody>
                    <a:bodyPr/>
                    <a:lstStyle/>
                    <a:p>
                      <a:pPr algn="ctr"/>
                      <a:endParaRPr lang="vi-VN" sz="2800" dirty="0">
                        <a:latin typeface="Times New Roman" panose="02020603050405020304" pitchFamily="18" charset="0"/>
                        <a:cs typeface="Times New Roman" panose="02020603050405020304" pitchFamily="18" charset="0"/>
                      </a:endParaRPr>
                    </a:p>
                  </a:txBody>
                  <a:tcPr/>
                </a:tc>
                <a:tc>
                  <a:txBody>
                    <a:bodyPr/>
                    <a:lstStyle/>
                    <a:p>
                      <a:pPr algn="ctr"/>
                      <a:endParaRPr lang="vi-VN" sz="2800">
                        <a:latin typeface="Times New Roman" panose="02020603050405020304" pitchFamily="18" charset="0"/>
                        <a:cs typeface="Times New Roman" panose="02020603050405020304" pitchFamily="18" charset="0"/>
                      </a:endParaRPr>
                    </a:p>
                  </a:txBody>
                  <a:tcPr/>
                </a:tc>
                <a:tc>
                  <a:txBody>
                    <a:bodyPr/>
                    <a:lstStyle/>
                    <a:p>
                      <a:pPr algn="ct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8255" y="2073910"/>
            <a:ext cx="2858135" cy="3538220"/>
          </a:xfrm>
          <a:prstGeom prst="rect">
            <a:avLst/>
          </a:prstGeom>
        </p:spPr>
        <p:txBody>
          <a:bodyPr wrap="square">
            <a:spAutoFit/>
          </a:bodyPr>
          <a:lstStyle/>
          <a:p>
            <a:endParaRPr lang="vi-VN"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sym typeface="+mn-ea"/>
              </a:rPr>
              <a:t>Có những hành động không vụ lợi mang cái </a:t>
            </a:r>
            <a:r>
              <a:rPr lang="vi-VN" sz="2800" dirty="0">
                <a:solidFill>
                  <a:srgbClr val="FF0000"/>
                </a:solidFill>
                <a:latin typeface="Times New Roman" panose="02020603050405020304" pitchFamily="18" charset="0"/>
                <a:cs typeface="Times New Roman" panose="02020603050405020304" pitchFamily="18" charset="0"/>
                <a:sym typeface="+mn-ea"/>
              </a:rPr>
              <a:t>tâm trong sáng</a:t>
            </a:r>
            <a:r>
              <a:rPr lang="vi-VN" sz="2800" dirty="0">
                <a:solidFill>
                  <a:schemeClr val="tx1"/>
                </a:solidFill>
                <a:latin typeface="Times New Roman" panose="02020603050405020304" pitchFamily="18" charset="0"/>
                <a:cs typeface="Times New Roman" panose="02020603050405020304" pitchFamily="18" charset="0"/>
                <a:sym typeface="+mn-ea"/>
              </a:rPr>
              <a:t>, đôi khi sẽ đem lại những điều may mắn trong cuộc sống</a:t>
            </a:r>
          </a:p>
        </p:txBody>
      </p:sp>
      <p:sp>
        <p:nvSpPr>
          <p:cNvPr id="4" name="Rectangle 3"/>
          <p:cNvSpPr/>
          <p:nvPr/>
        </p:nvSpPr>
        <p:spPr>
          <a:xfrm>
            <a:off x="3021330" y="2413635"/>
            <a:ext cx="4634865" cy="3107690"/>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Thay đổi chính mình</a:t>
            </a:r>
            <a:r>
              <a:rPr lang="vi-VN" sz="2800" dirty="0">
                <a:solidFill>
                  <a:schemeClr val="tx1"/>
                </a:solidFill>
                <a:latin typeface="Times New Roman" panose="02020603050405020304" pitchFamily="18" charset="0"/>
                <a:cs typeface="Times New Roman" panose="02020603050405020304" pitchFamily="18" charset="0"/>
              </a:rPr>
              <a:t>, suy nghĩ của bạn- chứ không phải bắt thế giới thay đổi bởi "Nếu bạn thay đổi, cả thế giới sẽ thay đổi". Hãy thay đổi chính bạn, bạn sẽ thấy thế giới này đẹp hơn rất nhiều.</a:t>
            </a:r>
          </a:p>
        </p:txBody>
      </p:sp>
      <p:sp>
        <p:nvSpPr>
          <p:cNvPr id="5" name="Rectangle 4"/>
          <p:cNvSpPr/>
          <p:nvPr/>
        </p:nvSpPr>
        <p:spPr>
          <a:xfrm>
            <a:off x="7934325" y="2489200"/>
            <a:ext cx="4151630" cy="3538220"/>
          </a:xfrm>
          <a:prstGeom prst="rect">
            <a:avLst/>
          </a:prstGeom>
        </p:spPr>
        <p:txBody>
          <a:bodyPr wrap="square">
            <a:spAutoFit/>
          </a:bodyPr>
          <a:lstStyle/>
          <a:p>
            <a:pPr algn="l"/>
            <a:r>
              <a:rPr lang="vi-VN" sz="2800" dirty="0">
                <a:solidFill>
                  <a:schemeClr val="tx1"/>
                </a:solidFill>
                <a:latin typeface="Times New Roman" panose="02020603050405020304" pitchFamily="18" charset="0"/>
                <a:cs typeface="Times New Roman" panose="02020603050405020304" pitchFamily="18" charset="0"/>
              </a:rPr>
              <a:t> Muốn lớn lên và </a:t>
            </a:r>
            <a:r>
              <a:rPr lang="vi-VN" sz="2800" dirty="0">
                <a:solidFill>
                  <a:srgbClr val="FF0000"/>
                </a:solidFill>
                <a:latin typeface="Times New Roman" panose="02020603050405020304" pitchFamily="18" charset="0"/>
                <a:cs typeface="Times New Roman" panose="02020603050405020304" pitchFamily="18" charset="0"/>
              </a:rPr>
              <a:t>trưởng thành</a:t>
            </a:r>
            <a:r>
              <a:rPr lang="vi-VN" sz="2800" dirty="0">
                <a:solidFill>
                  <a:schemeClr val="tx1"/>
                </a:solidFill>
                <a:latin typeface="Times New Roman" panose="02020603050405020304" pitchFamily="18" charset="0"/>
                <a:cs typeface="Times New Roman" panose="02020603050405020304" pitchFamily="18" charset="0"/>
              </a:rPr>
              <a:t>, muốn đạt đến thành công thì tất cả muôn loài và con người cần phải </a:t>
            </a:r>
            <a:r>
              <a:rPr lang="vi-VN" sz="2800" dirty="0">
                <a:solidFill>
                  <a:srgbClr val="FF0000"/>
                </a:solidFill>
                <a:latin typeface="Times New Roman" panose="02020603050405020304" pitchFamily="18" charset="0"/>
                <a:cs typeface="Times New Roman" panose="02020603050405020304" pitchFamily="18" charset="0"/>
              </a:rPr>
              <a:t>trải qua chông gai thử thách</a:t>
            </a:r>
            <a:r>
              <a:rPr lang="vi-VN" sz="2800" dirty="0">
                <a:solidFill>
                  <a:schemeClr val="tx1"/>
                </a:solidFill>
                <a:latin typeface="Times New Roman" panose="02020603050405020304" pitchFamily="18" charset="0"/>
                <a:cs typeface="Times New Roman" panose="02020603050405020304" pitchFamily="18" charset="0"/>
              </a:rPr>
              <a:t>, qua những quá trình lột xác đau đớn.</a:t>
            </a:r>
            <a:br>
              <a:rPr lang="vi-VN" sz="2800" dirty="0">
                <a:solidFill>
                  <a:schemeClr val="tx1"/>
                </a:solidFill>
                <a:latin typeface="Times New Roman" panose="02020603050405020304" pitchFamily="18" charset="0"/>
                <a:cs typeface="Times New Roman" panose="02020603050405020304" pitchFamily="18" charset="0"/>
              </a:rPr>
            </a:b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08045" y="0"/>
            <a:ext cx="5516880" cy="52197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altLang="zh-CN" sz="28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THÔNG ĐIỆP</a:t>
            </a:r>
            <a:r>
              <a:rPr lang="vi-VN" altLang="en-US" sz="28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/BÀI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794635" y="5422900"/>
            <a:ext cx="6765925" cy="1258570"/>
          </a:xfrm>
          <a:prstGeom prst="roundRect">
            <a:avLst>
              <a:gd name="adj" fmla="val 50000"/>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Microsoft YaHei" panose="020B0503020204020204" charset="-122"/>
            </a:endParaRPr>
          </a:p>
        </p:txBody>
      </p:sp>
      <p:sp>
        <p:nvSpPr>
          <p:cNvPr id="7" name="文本框 9"/>
          <p:cNvSpPr txBox="1"/>
          <p:nvPr/>
        </p:nvSpPr>
        <p:spPr>
          <a:xfrm>
            <a:off x="3081655" y="5661025"/>
            <a:ext cx="6045200" cy="912495"/>
          </a:xfrm>
          <a:prstGeom prst="rect">
            <a:avLst/>
          </a:prstGeom>
          <a:noFill/>
        </p:spPr>
        <p:txBody>
          <a:bodyPr wrap="square" lIns="51422" tIns="25711" rIns="51422" bIns="25711" rtlCol="0">
            <a:spAutoFit/>
          </a:bodyPr>
          <a:lstStyle/>
          <a:p>
            <a:pPr marL="0" lvl="1" algn="ctr"/>
            <a:r>
              <a:rPr lang="en-US" altLang="zh-CN"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03.</a:t>
            </a:r>
            <a:r>
              <a:rPr lang="vi-VN" altLang="en-US"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 Nghị luận về một vấn đề xã hội đặt ra trong một tác phẩm văn học.</a:t>
            </a:r>
          </a:p>
        </p:txBody>
      </p:sp>
      <p:sp>
        <p:nvSpPr>
          <p:cNvPr id="8" name="圆角矩形 7"/>
          <p:cNvSpPr/>
          <p:nvPr/>
        </p:nvSpPr>
        <p:spPr>
          <a:xfrm>
            <a:off x="3970020" y="3681095"/>
            <a:ext cx="7110730" cy="1209675"/>
          </a:xfrm>
          <a:prstGeom prst="roundRect">
            <a:avLst>
              <a:gd name="adj" fmla="val 50000"/>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Microsoft YaHei" panose="020B0503020204020204" charset="-122"/>
            </a:endParaRPr>
          </a:p>
        </p:txBody>
      </p:sp>
      <p:sp>
        <p:nvSpPr>
          <p:cNvPr id="9" name="圆角矩形 8"/>
          <p:cNvSpPr/>
          <p:nvPr/>
        </p:nvSpPr>
        <p:spPr>
          <a:xfrm>
            <a:off x="2794000" y="2213610"/>
            <a:ext cx="6762115" cy="1128395"/>
          </a:xfrm>
          <a:prstGeom prst="roundRect">
            <a:avLst>
              <a:gd name="adj" fmla="val 50000"/>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Microsoft YaHei" panose="020B0503020204020204" charset="-122"/>
            </a:endParaRPr>
          </a:p>
        </p:txBody>
      </p:sp>
      <p:grpSp>
        <p:nvGrpSpPr>
          <p:cNvPr id="10" name="组合 9"/>
          <p:cNvGrpSpPr/>
          <p:nvPr/>
        </p:nvGrpSpPr>
        <p:grpSpPr>
          <a:xfrm>
            <a:off x="1954530" y="2212975"/>
            <a:ext cx="958850" cy="1129030"/>
            <a:chOff x="1677608" y="2996952"/>
            <a:chExt cx="1395643" cy="1395643"/>
          </a:xfrm>
        </p:grpSpPr>
        <p:sp>
          <p:nvSpPr>
            <p:cNvPr id="11"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Microsoft YaHei" panose="020B0503020204020204" charset="-122"/>
              </a:endParaRPr>
            </a:p>
          </p:txBody>
        </p:sp>
        <p:sp>
          <p:nvSpPr>
            <p:cNvPr id="12" name="Oval 29"/>
            <p:cNvSpPr>
              <a:spLocks noChangeAspect="1"/>
            </p:cNvSpPr>
            <p:nvPr/>
          </p:nvSpPr>
          <p:spPr>
            <a:xfrm>
              <a:off x="1850114" y="3169458"/>
              <a:ext cx="1050630" cy="1050630"/>
            </a:xfrm>
            <a:prstGeom prst="ellipse">
              <a:avLst/>
            </a:prstGeom>
            <a:gradFill>
              <a:gsLst>
                <a:gs pos="0">
                  <a:srgbClr val="DC4A1B"/>
                </a:gs>
                <a:gs pos="100000">
                  <a:srgbClr val="F66C47"/>
                </a:gs>
              </a:gsLst>
              <a:lin ang="5400000" scaled="1"/>
            </a:gra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Microsoft YaHei" panose="020B0503020204020204" charset="-122"/>
                </a:rPr>
                <a:t></a:t>
              </a:r>
            </a:p>
          </p:txBody>
        </p:sp>
      </p:grpSp>
      <p:grpSp>
        <p:nvGrpSpPr>
          <p:cNvPr id="14" name="组合 13"/>
          <p:cNvGrpSpPr/>
          <p:nvPr/>
        </p:nvGrpSpPr>
        <p:grpSpPr>
          <a:xfrm>
            <a:off x="10166985" y="3816985"/>
            <a:ext cx="1395095" cy="1073785"/>
            <a:chOff x="1677608" y="2996952"/>
            <a:chExt cx="1395643" cy="1395643"/>
          </a:xfrm>
        </p:grpSpPr>
        <p:sp>
          <p:nvSpPr>
            <p:cNvPr id="1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Microsoft YaHei" panose="020B0503020204020204" charset="-122"/>
              </a:endParaRPr>
            </a:p>
          </p:txBody>
        </p:sp>
        <p:sp>
          <p:nvSpPr>
            <p:cNvPr id="16" name="Oval 29"/>
            <p:cNvSpPr>
              <a:spLocks noChangeAspect="1"/>
            </p:cNvSpPr>
            <p:nvPr/>
          </p:nvSpPr>
          <p:spPr>
            <a:xfrm>
              <a:off x="1850114" y="3169458"/>
              <a:ext cx="1050630" cy="1050630"/>
            </a:xfrm>
            <a:prstGeom prst="ellipse">
              <a:avLst/>
            </a:prstGeom>
            <a:gradFill>
              <a:gsLst>
                <a:gs pos="0">
                  <a:srgbClr val="C72319"/>
                </a:gs>
                <a:gs pos="100000">
                  <a:srgbClr val="F34347"/>
                </a:gs>
              </a:gsLst>
              <a:lin ang="5400000" scaled="1"/>
            </a:gra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Microsoft YaHei" panose="020B0503020204020204" charset="-122"/>
                </a:rPr>
                <a:t></a:t>
              </a:r>
            </a:p>
          </p:txBody>
        </p:sp>
      </p:grpSp>
      <p:grpSp>
        <p:nvGrpSpPr>
          <p:cNvPr id="17" name="组合 16"/>
          <p:cNvGrpSpPr/>
          <p:nvPr/>
        </p:nvGrpSpPr>
        <p:grpSpPr>
          <a:xfrm>
            <a:off x="1954530" y="5422900"/>
            <a:ext cx="958215" cy="1258570"/>
            <a:chOff x="1677608" y="2996952"/>
            <a:chExt cx="1395643" cy="1395643"/>
          </a:xfrm>
        </p:grpSpPr>
        <p:sp>
          <p:nvSpPr>
            <p:cNvPr id="18"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Microsoft YaHei" panose="020B0503020204020204" charset="-122"/>
              </a:endParaRPr>
            </a:p>
          </p:txBody>
        </p:sp>
        <p:sp>
          <p:nvSpPr>
            <p:cNvPr id="19" name="Oval 29"/>
            <p:cNvSpPr>
              <a:spLocks noChangeAspect="1"/>
            </p:cNvSpPr>
            <p:nvPr/>
          </p:nvSpPr>
          <p:spPr>
            <a:xfrm>
              <a:off x="1850114" y="3169458"/>
              <a:ext cx="1050630" cy="1050630"/>
            </a:xfrm>
            <a:prstGeom prst="ellipse">
              <a:avLst/>
            </a:prstGeom>
            <a:gradFill>
              <a:gsLst>
                <a:gs pos="0">
                  <a:srgbClr val="026C68"/>
                </a:gs>
                <a:gs pos="100000">
                  <a:srgbClr val="059188"/>
                </a:gs>
              </a:gsLst>
              <a:lin ang="5400000" scaled="1"/>
            </a:gra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Microsoft YaHei" panose="020B0503020204020204" charset="-122"/>
                </a:rPr>
                <a:t></a:t>
              </a:r>
            </a:p>
          </p:txBody>
        </p:sp>
      </p:grpSp>
      <p:sp>
        <p:nvSpPr>
          <p:cNvPr id="23" name="KSO_Shape"/>
          <p:cNvSpPr/>
          <p:nvPr/>
        </p:nvSpPr>
        <p:spPr bwMode="auto">
          <a:xfrm>
            <a:off x="6158995" y="2998714"/>
            <a:ext cx="241172" cy="205399"/>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sz="1400" dirty="0">
              <a:solidFill>
                <a:srgbClr val="1C666E"/>
              </a:solidFill>
              <a:latin typeface="Microsoft YaHei" panose="020B0503020204020204" charset="-122"/>
              <a:ea typeface="SimSun" panose="02010600030101010101" pitchFamily="2" charset="-122"/>
            </a:endParaRPr>
          </a:p>
        </p:txBody>
      </p:sp>
      <p:sp>
        <p:nvSpPr>
          <p:cNvPr id="24" name="KSO_Shape"/>
          <p:cNvSpPr/>
          <p:nvPr/>
        </p:nvSpPr>
        <p:spPr bwMode="auto">
          <a:xfrm>
            <a:off x="2698218" y="3699166"/>
            <a:ext cx="238088" cy="23570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sz="1400" dirty="0">
              <a:solidFill>
                <a:srgbClr val="1C666E"/>
              </a:solidFill>
              <a:latin typeface="Microsoft YaHei" panose="020B0503020204020204" charset="-122"/>
              <a:ea typeface="SimSun" panose="02010600030101010101" pitchFamily="2" charset="-122"/>
            </a:endParaRPr>
          </a:p>
        </p:txBody>
      </p:sp>
      <p:sp>
        <p:nvSpPr>
          <p:cNvPr id="25" name="KSO_Shape"/>
          <p:cNvSpPr/>
          <p:nvPr/>
        </p:nvSpPr>
        <p:spPr bwMode="auto">
          <a:xfrm>
            <a:off x="6157879" y="4413224"/>
            <a:ext cx="259913" cy="22092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sz="1400" dirty="0">
              <a:solidFill>
                <a:srgbClr val="1C666E"/>
              </a:solidFill>
              <a:latin typeface="Microsoft YaHei" panose="020B0503020204020204" charset="-122"/>
              <a:ea typeface="SimSun" panose="02010600030101010101" pitchFamily="2" charset="-122"/>
            </a:endParaRPr>
          </a:p>
        </p:txBody>
      </p:sp>
      <p:sp>
        <p:nvSpPr>
          <p:cNvPr id="26" name="文本框 9"/>
          <p:cNvSpPr txBox="1"/>
          <p:nvPr/>
        </p:nvSpPr>
        <p:spPr>
          <a:xfrm>
            <a:off x="3283585" y="2517140"/>
            <a:ext cx="5843270" cy="481330"/>
          </a:xfrm>
          <a:prstGeom prst="rect">
            <a:avLst/>
          </a:prstGeom>
          <a:noFill/>
        </p:spPr>
        <p:txBody>
          <a:bodyPr wrap="square" lIns="51422" tIns="25711" rIns="51422" bIns="25711" rtlCol="0">
            <a:spAutoFit/>
          </a:bodyPr>
          <a:lstStyle/>
          <a:p>
            <a:pPr marL="0" lvl="1" algn="ctr"/>
            <a:r>
              <a:rPr lang="en-US" altLang="zh-CN"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01.</a:t>
            </a:r>
            <a:r>
              <a:rPr lang="vi-VN" altLang="en-US"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Nghị luận về một tư tưởng đạo lí.</a:t>
            </a:r>
          </a:p>
        </p:txBody>
      </p:sp>
      <p:sp>
        <p:nvSpPr>
          <p:cNvPr id="27" name="文本框 9"/>
          <p:cNvSpPr txBox="1"/>
          <p:nvPr/>
        </p:nvSpPr>
        <p:spPr>
          <a:xfrm>
            <a:off x="4218940" y="3919855"/>
            <a:ext cx="5947410" cy="912495"/>
          </a:xfrm>
          <a:prstGeom prst="rect">
            <a:avLst/>
          </a:prstGeom>
          <a:noFill/>
        </p:spPr>
        <p:txBody>
          <a:bodyPr wrap="square" lIns="51422" tIns="25711" rIns="51422" bIns="25711" rtlCol="0">
            <a:spAutoFit/>
          </a:bodyPr>
          <a:lstStyle/>
          <a:p>
            <a:pPr marL="0" lvl="1" algn="ctr"/>
            <a:r>
              <a:rPr lang="en-US" altLang="zh-CN"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02.</a:t>
            </a:r>
            <a:r>
              <a:rPr lang="vi-VN" altLang="en-US" sz="2800" b="1">
                <a:solidFill>
                  <a:srgbClr val="0070C0"/>
                </a:solidFill>
                <a:latin typeface="Times New Roman" panose="02020603050405020304" pitchFamily="18" charset="0"/>
                <a:ea typeface="Microsoft YaHei" panose="020B0503020204020204" charset="-122"/>
                <a:cs typeface="Times New Roman" panose="02020603050405020304" pitchFamily="18" charset="0"/>
              </a:rPr>
              <a:t> Nghị luận về một hiện tượng đời sống.</a:t>
            </a:r>
          </a:p>
        </p:txBody>
      </p:sp>
      <p:sp>
        <p:nvSpPr>
          <p:cNvPr id="37" name="TextBox 40"/>
          <p:cNvSpPr txBox="1"/>
          <p:nvPr/>
        </p:nvSpPr>
        <p:spPr>
          <a:xfrm flipH="1">
            <a:off x="3081655" y="895350"/>
            <a:ext cx="532130" cy="706755"/>
          </a:xfrm>
          <a:prstGeom prst="rect">
            <a:avLst/>
          </a:prstGeom>
          <a:noFill/>
        </p:spPr>
        <p:txBody>
          <a:bodyPr wrap="square" rtlCol="0">
            <a:spAutoFit/>
          </a:bodyPr>
          <a:lstStyle/>
          <a:p>
            <a:pPr algn="ctr"/>
            <a:r>
              <a:rPr lang="en-US" altLang="zh-CN" sz="4000" b="1">
                <a:solidFill>
                  <a:schemeClr val="bg1"/>
                </a:solidFill>
                <a:latin typeface="Microsoft YaHei" panose="020B0503020204020204" charset="-122"/>
                <a:ea typeface="Microsoft YaHei" panose="020B0503020204020204" charset="-122"/>
              </a:rPr>
              <a:t>1</a:t>
            </a:r>
            <a:endParaRPr lang="en-US" altLang="zh-CN" sz="4000" b="1" dirty="0">
              <a:solidFill>
                <a:schemeClr val="bg1"/>
              </a:solidFill>
              <a:latin typeface="Microsoft YaHei" panose="020B0503020204020204" charset="-122"/>
              <a:ea typeface="Microsoft YaHei" panose="020B0503020204020204" charset="-122"/>
            </a:endParaRPr>
          </a:p>
        </p:txBody>
      </p:sp>
      <p:sp>
        <p:nvSpPr>
          <p:cNvPr id="38" name="TextBox 41"/>
          <p:cNvSpPr txBox="1"/>
          <p:nvPr/>
        </p:nvSpPr>
        <p:spPr>
          <a:xfrm flipH="1">
            <a:off x="4462780" y="911225"/>
            <a:ext cx="1275715" cy="706755"/>
          </a:xfrm>
          <a:prstGeom prst="rect">
            <a:avLst/>
          </a:prstGeom>
          <a:noFill/>
        </p:spPr>
        <p:txBody>
          <a:bodyPr wrap="square" rtlCol="0">
            <a:spAutoFit/>
          </a:bodyPr>
          <a:lstStyle/>
          <a:p>
            <a:pPr algn="ctr"/>
            <a:r>
              <a:rPr lang="en-US" altLang="zh-CN" sz="4000" b="1">
                <a:solidFill>
                  <a:schemeClr val="bg1"/>
                </a:solidFill>
                <a:latin typeface="Microsoft YaHei" panose="020B0503020204020204" charset="-122"/>
                <a:ea typeface="Microsoft YaHei" panose="020B0503020204020204" charset="-122"/>
              </a:rPr>
              <a:t>2</a:t>
            </a:r>
            <a:endParaRPr lang="en-US" altLang="zh-CN" sz="4000" b="1" dirty="0">
              <a:solidFill>
                <a:schemeClr val="bg1"/>
              </a:solidFill>
              <a:latin typeface="Microsoft YaHei" panose="020B0503020204020204" charset="-122"/>
              <a:ea typeface="Microsoft YaHei" panose="020B0503020204020204" charset="-122"/>
            </a:endParaRPr>
          </a:p>
        </p:txBody>
      </p:sp>
      <p:sp>
        <p:nvSpPr>
          <p:cNvPr id="39" name="TextBox 42"/>
          <p:cNvSpPr txBox="1"/>
          <p:nvPr/>
        </p:nvSpPr>
        <p:spPr>
          <a:xfrm flipH="1">
            <a:off x="6821805" y="838835"/>
            <a:ext cx="656590" cy="706755"/>
          </a:xfrm>
          <a:prstGeom prst="rect">
            <a:avLst/>
          </a:prstGeom>
          <a:noFill/>
        </p:spPr>
        <p:txBody>
          <a:bodyPr wrap="square" rtlCol="0">
            <a:spAutoFit/>
          </a:bodyPr>
          <a:lstStyle/>
          <a:p>
            <a:pPr algn="ctr"/>
            <a:r>
              <a:rPr lang="en-US" altLang="zh-CN" sz="4000" b="1">
                <a:solidFill>
                  <a:schemeClr val="bg1"/>
                </a:solidFill>
                <a:latin typeface="Microsoft YaHei" panose="020B0503020204020204" charset="-122"/>
                <a:ea typeface="Microsoft YaHei" panose="020B0503020204020204" charset="-122"/>
              </a:rPr>
              <a:t>3</a:t>
            </a:r>
            <a:endParaRPr lang="en-US" altLang="zh-CN" sz="4000" b="1" dirty="0">
              <a:solidFill>
                <a:schemeClr val="bg1"/>
              </a:solidFill>
              <a:latin typeface="Microsoft YaHei" panose="020B0503020204020204" charset="-122"/>
              <a:ea typeface="Microsoft YaHei" panose="020B0503020204020204" charset="-122"/>
            </a:endParaRPr>
          </a:p>
        </p:txBody>
      </p:sp>
      <p:sp>
        <p:nvSpPr>
          <p:cNvPr id="56" name="矩形 55"/>
          <p:cNvSpPr/>
          <p:nvPr/>
        </p:nvSpPr>
        <p:spPr>
          <a:xfrm rot="2700000">
            <a:off x="1070397" y="2532387"/>
            <a:ext cx="217120" cy="217120"/>
          </a:xfrm>
          <a:prstGeom prst="rect">
            <a:avLst/>
          </a:prstGeom>
          <a:gradFill>
            <a:gsLst>
              <a:gs pos="0">
                <a:srgbClr val="03435C"/>
              </a:gs>
              <a:gs pos="100000">
                <a:srgbClr val="037A9B"/>
              </a:gs>
            </a:gsLst>
            <a:lin ang="5400000" scaled="1"/>
          </a:gradFill>
          <a:ln>
            <a:no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latin typeface="Microsoft YaHei" panose="020B0503020204020204" charset="-122"/>
            </a:endParaRPr>
          </a:p>
        </p:txBody>
      </p:sp>
      <p:sp>
        <p:nvSpPr>
          <p:cNvPr id="2" name="Rounded Rectangle 1"/>
          <p:cNvSpPr/>
          <p:nvPr/>
        </p:nvSpPr>
        <p:spPr>
          <a:xfrm>
            <a:off x="3081655" y="492760"/>
            <a:ext cx="4776470" cy="8597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indent="0"/>
            <a:r>
              <a:rPr lang="en-US" sz="3200" b="1">
                <a:solidFill>
                  <a:srgbClr val="FF0000"/>
                </a:solidFill>
                <a:latin typeface="Times New Roman" panose="02020603050405020304" pitchFamily="18" charset="0"/>
                <a:sym typeface="+mn-ea"/>
              </a:rPr>
              <a:t>C</a:t>
            </a:r>
            <a:r>
              <a:rPr lang="vi-VN" altLang="en-US" sz="3200" b="1">
                <a:solidFill>
                  <a:srgbClr val="FF0000"/>
                </a:solidFill>
                <a:latin typeface="Times New Roman" panose="02020603050405020304" pitchFamily="18" charset="0"/>
                <a:sym typeface="+mn-ea"/>
              </a:rPr>
              <a:t>ó 3 </a:t>
            </a:r>
            <a:r>
              <a:rPr lang="en-US" sz="3200" b="1">
                <a:solidFill>
                  <a:srgbClr val="FF0000"/>
                </a:solidFill>
                <a:latin typeface="Times New Roman" panose="02020603050405020304" pitchFamily="18" charset="0"/>
                <a:sym typeface="+mn-ea"/>
              </a:rPr>
              <a:t>dạng bài NLXH</a:t>
            </a:r>
          </a:p>
        </p:txBody>
      </p:sp>
      <p:sp>
        <p:nvSpPr>
          <p:cNvPr id="4" name="Right Arrow 3"/>
          <p:cNvSpPr/>
          <p:nvPr/>
        </p:nvSpPr>
        <p:spPr>
          <a:xfrm>
            <a:off x="1322070" y="462280"/>
            <a:ext cx="1614170" cy="89027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par>
                                <p:cTn id="13" presetID="53" presetClass="entr" presetSubtype="16" fill="hold" grpId="0" nodeType="withEffect">
                                  <p:stCondLst>
                                    <p:cond delay="75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53" presetClass="entr" presetSubtype="16" fill="hold" grpId="0" nodeType="withEffect">
                                  <p:stCondLst>
                                    <p:cond delay="75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par>
                                <p:cTn id="23" presetID="53" presetClass="entr" presetSubtype="16" fill="hold" grpId="0" nodeType="withEffect">
                                  <p:stCondLst>
                                    <p:cond delay="75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2" presetClass="entr" presetSubtype="1" fill="hold" nodeType="withEffect">
                                  <p:stCondLst>
                                    <p:cond delay="1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15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15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0-#ppt_h/2"/>
                                          </p:val>
                                        </p:tav>
                                        <p:tav tm="100000">
                                          <p:val>
                                            <p:strVal val="#ppt_y"/>
                                          </p:val>
                                        </p:tav>
                                      </p:tavLst>
                                    </p:anim>
                                  </p:childTnLst>
                                </p:cTn>
                              </p:par>
                              <p:par>
                                <p:cTn id="40" presetID="53" presetClass="entr" presetSubtype="16" fill="hold" grpId="0" nodeType="withEffect">
                                  <p:stCondLst>
                                    <p:cond delay="225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225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grpId="0" nodeType="withEffect">
                                  <p:stCondLst>
                                    <p:cond delay="225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childTnLst>
                          </p:cTn>
                        </p:par>
                        <p:par>
                          <p:cTn id="69" fill="hold">
                            <p:stCondLst>
                              <p:cond delay="4000"/>
                            </p:stCondLst>
                            <p:childTnLst>
                              <p:par>
                                <p:cTn id="70" presetID="42"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cTn>
                              </p:par>
                            </p:childTnLst>
                          </p:cTn>
                        </p:par>
                        <p:par>
                          <p:cTn id="79" fill="hold">
                            <p:stCondLst>
                              <p:cond delay="5500"/>
                            </p:stCondLst>
                            <p:childTnLst>
                              <p:par>
                                <p:cTn id="80" presetID="42" presetClass="entr" presetSubtype="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anim calcmode="lin" valueType="num">
                                      <p:cBhvr>
                                        <p:cTn id="83" dur="1000" fill="hold"/>
                                        <p:tgtEl>
                                          <p:spTgt spid="7"/>
                                        </p:tgtEl>
                                        <p:attrNameLst>
                                          <p:attrName>ppt_x</p:attrName>
                                        </p:attrNameLst>
                                      </p:cBhvr>
                                      <p:tavLst>
                                        <p:tav tm="0">
                                          <p:val>
                                            <p:strVal val="#ppt_x"/>
                                          </p:val>
                                        </p:tav>
                                        <p:tav tm="100000">
                                          <p:val>
                                            <p:strVal val="#ppt_x"/>
                                          </p:val>
                                        </p:tav>
                                      </p:tavLst>
                                    </p:anim>
                                    <p:anim calcmode="lin" valueType="num">
                                      <p:cBhvr>
                                        <p:cTn id="84" dur="1000" fill="hold"/>
                                        <p:tgtEl>
                                          <p:spTgt spid="7"/>
                                        </p:tgtEl>
                                        <p:attrNameLst>
                                          <p:attrName>ppt_y</p:attrName>
                                        </p:attrNameLst>
                                      </p:cBhvr>
                                      <p:tavLst>
                                        <p:tav tm="0">
                                          <p:val>
                                            <p:strVal val="#ppt_y+.1"/>
                                          </p:val>
                                        </p:tav>
                                        <p:tav tm="100000">
                                          <p:val>
                                            <p:strVal val="#ppt_y"/>
                                          </p:val>
                                        </p:tav>
                                      </p:tavLst>
                                    </p:anim>
                                  </p:childTnLst>
                                </p:cTn>
                              </p:par>
                              <p:par>
                                <p:cTn id="85" presetID="31" presetClass="entr" presetSubtype="0" fill="hold" grpId="0" nodeType="withEffect">
                                  <p:stCondLst>
                                    <p:cond delay="250"/>
                                  </p:stCondLst>
                                  <p:childTnLst>
                                    <p:set>
                                      <p:cBhvr>
                                        <p:cTn id="86" dur="1" fill="hold">
                                          <p:stCondLst>
                                            <p:cond delay="0"/>
                                          </p:stCondLst>
                                        </p:cTn>
                                        <p:tgtEl>
                                          <p:spTgt spid="56"/>
                                        </p:tgtEl>
                                        <p:attrNameLst>
                                          <p:attrName>style.visibility</p:attrName>
                                        </p:attrNameLst>
                                      </p:cBhvr>
                                      <p:to>
                                        <p:strVal val="visible"/>
                                      </p:to>
                                    </p:set>
                                    <p:anim calcmode="lin" valueType="num">
                                      <p:cBhvr>
                                        <p:cTn id="87" dur="1000" fill="hold"/>
                                        <p:tgtEl>
                                          <p:spTgt spid="56"/>
                                        </p:tgtEl>
                                        <p:attrNameLst>
                                          <p:attrName>ppt_w</p:attrName>
                                        </p:attrNameLst>
                                      </p:cBhvr>
                                      <p:tavLst>
                                        <p:tav tm="0">
                                          <p:val>
                                            <p:fltVal val="0"/>
                                          </p:val>
                                        </p:tav>
                                        <p:tav tm="100000">
                                          <p:val>
                                            <p:strVal val="#ppt_w"/>
                                          </p:val>
                                        </p:tav>
                                      </p:tavLst>
                                    </p:anim>
                                    <p:anim calcmode="lin" valueType="num">
                                      <p:cBhvr>
                                        <p:cTn id="88" dur="1000" fill="hold"/>
                                        <p:tgtEl>
                                          <p:spTgt spid="56"/>
                                        </p:tgtEl>
                                        <p:attrNameLst>
                                          <p:attrName>ppt_h</p:attrName>
                                        </p:attrNameLst>
                                      </p:cBhvr>
                                      <p:tavLst>
                                        <p:tav tm="0">
                                          <p:val>
                                            <p:fltVal val="0"/>
                                          </p:val>
                                        </p:tav>
                                        <p:tav tm="100000">
                                          <p:val>
                                            <p:strVal val="#ppt_h"/>
                                          </p:val>
                                        </p:tav>
                                      </p:tavLst>
                                    </p:anim>
                                    <p:anim calcmode="lin" valueType="num">
                                      <p:cBhvr>
                                        <p:cTn id="89" dur="1000" fill="hold"/>
                                        <p:tgtEl>
                                          <p:spTgt spid="56"/>
                                        </p:tgtEl>
                                        <p:attrNameLst>
                                          <p:attrName>style.rotation</p:attrName>
                                        </p:attrNameLst>
                                      </p:cBhvr>
                                      <p:tavLst>
                                        <p:tav tm="0">
                                          <p:val>
                                            <p:fltVal val="90"/>
                                          </p:val>
                                        </p:tav>
                                        <p:tav tm="100000">
                                          <p:val>
                                            <p:fltVal val="0"/>
                                          </p:val>
                                        </p:tav>
                                      </p:tavLst>
                                    </p:anim>
                                    <p:animEffect transition="in" filter="fade">
                                      <p:cBhvr>
                                        <p:cTn id="9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bldLvl="0" animBg="1"/>
      <p:bldP spid="9" grpId="0" bldLvl="0" animBg="1"/>
      <p:bldP spid="23" grpId="0" bldLvl="0" animBg="1"/>
      <p:bldP spid="24" grpId="0" bldLvl="0" animBg="1"/>
      <p:bldP spid="25" grpId="0" bldLvl="0" animBg="1"/>
      <p:bldP spid="26" grpId="0"/>
      <p:bldP spid="27" grpId="0"/>
      <p:bldP spid="37" grpId="0"/>
      <p:bldP spid="38" grpId="0"/>
      <p:bldP spid="39" grpId="0"/>
      <p:bldP spid="56" grpId="0" bldLvl="0" animBg="1"/>
      <p:bldP spid="2" grpId="0" animBg="1"/>
      <p:bldP spid="2" grpId="1"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Pentagon 14"/>
          <p:cNvSpPr/>
          <p:nvPr/>
        </p:nvSpPr>
        <p:spPr>
          <a:xfrm>
            <a:off x="0" y="0"/>
            <a:ext cx="5992495" cy="1058545"/>
          </a:xfrm>
          <a:prstGeom prst="homePlate">
            <a:avLst>
              <a:gd name="adj" fmla="val 0"/>
            </a:avLst>
          </a:prstGeom>
          <a:solidFill>
            <a:schemeClr val="accent4">
              <a:lumMod val="40000"/>
              <a:lumOff val="60000"/>
            </a:schemeClr>
          </a:solidFill>
        </p:spPr>
        <p:style>
          <a:lnRef idx="3">
            <a:schemeClr val="lt1"/>
          </a:lnRef>
          <a:fillRef idx="1">
            <a:schemeClr val="dk1"/>
          </a:fillRef>
          <a:effectRef idx="1">
            <a:schemeClr val="dk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pPr>
            <a:r>
              <a:rPr kumimoji="0" lang="vi-VN" sz="2800" b="1" i="0" u="none" strike="noStrike" kern="1200" cap="none" spc="0" normalizeH="0" baseline="0" noProof="1">
                <a:solidFill>
                  <a:srgbClr val="FF0000"/>
                </a:solidFill>
                <a:latin typeface="Times New Roman" panose="02020603050405020304" pitchFamily="18" charset="0"/>
                <a:ea typeface="+mn-ea"/>
                <a:cs typeface="Times New Roman" panose="02020603050405020304" pitchFamily="18" charset="0"/>
              </a:rPr>
              <a:t>3. CÁCH LÀM ĐOẠN VĂN NLXH</a:t>
            </a:r>
          </a:p>
        </p:txBody>
      </p:sp>
      <p:sp>
        <p:nvSpPr>
          <p:cNvPr id="6" name="TextBox 5"/>
          <p:cNvSpPr txBox="1"/>
          <p:nvPr/>
        </p:nvSpPr>
        <p:spPr>
          <a:xfrm>
            <a:off x="5144135" y="3799205"/>
            <a:ext cx="6759575" cy="521970"/>
          </a:xfrm>
          <a:prstGeom prst="rect">
            <a:avLst/>
          </a:prstGeom>
          <a:solidFill>
            <a:srgbClr val="00B050"/>
          </a:solidFill>
          <a:ln w="9525">
            <a:solidFill>
              <a:schemeClr val="accent4"/>
            </a:solidFill>
          </a:ln>
        </p:spPr>
        <p:txBody>
          <a:bodyPr wrap="square"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Giới thiệu vấn đề nghị luận</a:t>
            </a:r>
            <a:endParaRPr lang="en-US" altLang="vi-VN"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endParaRPr>
          </a:p>
        </p:txBody>
      </p:sp>
      <p:sp>
        <p:nvSpPr>
          <p:cNvPr id="8" name="TextBox 7"/>
          <p:cNvSpPr txBox="1"/>
          <p:nvPr/>
        </p:nvSpPr>
        <p:spPr>
          <a:xfrm>
            <a:off x="5144135" y="4886325"/>
            <a:ext cx="6759575" cy="521970"/>
          </a:xfrm>
          <a:prstGeom prst="rect">
            <a:avLst/>
          </a:prstGeom>
          <a:solidFill>
            <a:schemeClr val="accent6">
              <a:lumMod val="75000"/>
            </a:schemeClr>
          </a:solidFill>
          <a:ln w="9525">
            <a:noFill/>
          </a:ln>
        </p:spPr>
        <p:txBody>
          <a:bodyPr wrap="square"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 </a:t>
            </a:r>
            <a:r>
              <a:rPr 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Giải thích</a:t>
            </a:r>
            <a:r>
              <a:rPr lang="vi-VN" alt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 vấn đề</a:t>
            </a:r>
          </a:p>
        </p:txBody>
      </p:sp>
      <p:sp>
        <p:nvSpPr>
          <p:cNvPr id="10" name="TextBox 9"/>
          <p:cNvSpPr txBox="1"/>
          <p:nvPr/>
        </p:nvSpPr>
        <p:spPr>
          <a:xfrm>
            <a:off x="5143500" y="5973445"/>
            <a:ext cx="6760210" cy="521970"/>
          </a:xfrm>
          <a:prstGeom prst="rect">
            <a:avLst/>
          </a:prstGeom>
          <a:gradFill>
            <a:gsLst>
              <a:gs pos="0">
                <a:srgbClr val="007BD3"/>
              </a:gs>
              <a:gs pos="100000">
                <a:srgbClr val="034373"/>
              </a:gs>
            </a:gsLst>
            <a:lin scaled="0"/>
          </a:gradFill>
          <a:ln w="9525">
            <a:noFill/>
          </a:ln>
        </p:spPr>
        <p:txBody>
          <a:bodyPr wrap="square"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Bàn luận</a:t>
            </a:r>
            <a:r>
              <a:rPr lang="vi-VN" alt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 vấn đề</a:t>
            </a:r>
          </a:p>
        </p:txBody>
      </p:sp>
      <p:sp>
        <p:nvSpPr>
          <p:cNvPr id="12" name="TextBox 11"/>
          <p:cNvSpPr txBox="1"/>
          <p:nvPr/>
        </p:nvSpPr>
        <p:spPr>
          <a:xfrm>
            <a:off x="5144135" y="1718945"/>
            <a:ext cx="6759575" cy="521970"/>
          </a:xfrm>
          <a:prstGeom prst="rect">
            <a:avLst/>
          </a:prstGeom>
          <a:solidFill>
            <a:schemeClr val="accent2"/>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 </a:t>
            </a:r>
            <a:r>
              <a:rPr 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Bài học nhận thức và hành động</a:t>
            </a:r>
            <a:endParaRPr lang="en-US" altLang="vi-VN" sz="28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p:cNvSpPr txBox="1"/>
          <p:nvPr/>
        </p:nvSpPr>
        <p:spPr>
          <a:xfrm>
            <a:off x="5144135" y="2711450"/>
            <a:ext cx="6759575" cy="521970"/>
          </a:xfrm>
          <a:prstGeom prst="rect">
            <a:avLst/>
          </a:prstGeom>
          <a:solidFill>
            <a:schemeClr val="accent1">
              <a:lumMod val="75000"/>
            </a:schemeClr>
          </a:solidFill>
          <a:ln w="9525">
            <a:noFill/>
          </a:ln>
        </p:spPr>
        <p:txBody>
          <a:bodyPr wrap="square"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Khẳng định ý nghĩa vấn đề nghị luận</a:t>
            </a:r>
            <a:endParaRPr lang="en-US" altLang="vi-VN" sz="2800" b="1" noProof="0" dirty="0">
              <a:ln>
                <a:noFill/>
              </a:ln>
              <a:solidFill>
                <a:srgbClr val="0A2068"/>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741045" y="1718945"/>
            <a:ext cx="2439670" cy="521970"/>
          </a:xfrm>
          <a:prstGeom prst="rect">
            <a:avLst/>
          </a:prstGeom>
          <a:solidFill>
            <a:srgbClr val="0070C0"/>
          </a:solidFill>
        </p:spPr>
        <p:txBody>
          <a:bodyPr wrap="square" rtlCol="0">
            <a:spAutoFit/>
          </a:bodyPr>
          <a:lstStyle/>
          <a:p>
            <a:pPr algn="ctr"/>
            <a:r>
              <a:rPr lang="vi-VN" altLang="en-US" sz="2800" b="1">
                <a:latin typeface="Times New Roman" panose="02020603050405020304" pitchFamily="18" charset="0"/>
                <a:cs typeface="Times New Roman" panose="02020603050405020304" pitchFamily="18" charset="0"/>
              </a:rPr>
              <a:t>BƯỚC 1</a:t>
            </a:r>
          </a:p>
        </p:txBody>
      </p:sp>
      <p:sp>
        <p:nvSpPr>
          <p:cNvPr id="16" name="Text Box 15"/>
          <p:cNvSpPr txBox="1"/>
          <p:nvPr/>
        </p:nvSpPr>
        <p:spPr>
          <a:xfrm>
            <a:off x="741680" y="2865120"/>
            <a:ext cx="2438400" cy="521970"/>
          </a:xfrm>
          <a:prstGeom prst="rect">
            <a:avLst/>
          </a:prstGeom>
          <a:solidFill>
            <a:srgbClr val="00B050"/>
          </a:solidFill>
        </p:spPr>
        <p:txBody>
          <a:bodyPr wrap="square" rtlCol="0">
            <a:spAutoFit/>
          </a:bodyPr>
          <a:lstStyle/>
          <a:p>
            <a:pPr algn="ctr"/>
            <a:r>
              <a:rPr lang="vi-VN" altLang="en-US" sz="2800" b="1">
                <a:latin typeface="Times New Roman" panose="02020603050405020304" pitchFamily="18" charset="0"/>
                <a:cs typeface="Times New Roman" panose="02020603050405020304" pitchFamily="18" charset="0"/>
              </a:rPr>
              <a:t>BƯỚC 2</a:t>
            </a:r>
          </a:p>
        </p:txBody>
      </p:sp>
      <p:sp>
        <p:nvSpPr>
          <p:cNvPr id="17" name="Text Box 16"/>
          <p:cNvSpPr txBox="1"/>
          <p:nvPr/>
        </p:nvSpPr>
        <p:spPr>
          <a:xfrm>
            <a:off x="741680" y="3945890"/>
            <a:ext cx="2437765" cy="521970"/>
          </a:xfrm>
          <a:prstGeom prst="rect">
            <a:avLst/>
          </a:prstGeom>
          <a:solidFill>
            <a:schemeClr val="accent2">
              <a:lumMod val="75000"/>
            </a:schemeClr>
          </a:solidFill>
        </p:spPr>
        <p:txBody>
          <a:bodyPr wrap="square" rtlCol="0">
            <a:spAutoFit/>
          </a:bodyPr>
          <a:lstStyle/>
          <a:p>
            <a:pPr algn="ctr"/>
            <a:r>
              <a:rPr lang="vi-VN" altLang="en-US" sz="2800" b="1">
                <a:latin typeface="Times New Roman" panose="02020603050405020304" pitchFamily="18" charset="0"/>
                <a:cs typeface="Times New Roman" panose="02020603050405020304" pitchFamily="18" charset="0"/>
              </a:rPr>
              <a:t>BƯỚC 3</a:t>
            </a:r>
          </a:p>
        </p:txBody>
      </p:sp>
      <p:sp>
        <p:nvSpPr>
          <p:cNvPr id="18" name="Text Box 17"/>
          <p:cNvSpPr txBox="1"/>
          <p:nvPr/>
        </p:nvSpPr>
        <p:spPr>
          <a:xfrm>
            <a:off x="742315" y="4886325"/>
            <a:ext cx="2437130" cy="521970"/>
          </a:xfrm>
          <a:prstGeom prst="rect">
            <a:avLst/>
          </a:prstGeom>
          <a:solidFill>
            <a:srgbClr val="92D050"/>
          </a:solidFill>
        </p:spPr>
        <p:txBody>
          <a:bodyPr wrap="square" rtlCol="0">
            <a:spAutoFit/>
          </a:bodyPr>
          <a:lstStyle/>
          <a:p>
            <a:pPr algn="ctr"/>
            <a:r>
              <a:rPr lang="vi-VN" altLang="en-US" sz="2800" b="1">
                <a:latin typeface="Times New Roman" panose="02020603050405020304" pitchFamily="18" charset="0"/>
                <a:cs typeface="Times New Roman" panose="02020603050405020304" pitchFamily="18" charset="0"/>
              </a:rPr>
              <a:t>BƯỚC 4</a:t>
            </a:r>
          </a:p>
        </p:txBody>
      </p:sp>
      <p:sp>
        <p:nvSpPr>
          <p:cNvPr id="19" name="Text Box 18"/>
          <p:cNvSpPr txBox="1"/>
          <p:nvPr/>
        </p:nvSpPr>
        <p:spPr>
          <a:xfrm>
            <a:off x="742950" y="5973445"/>
            <a:ext cx="2437765" cy="521970"/>
          </a:xfrm>
          <a:prstGeom prst="rect">
            <a:avLst/>
          </a:prstGeom>
          <a:gradFill>
            <a:gsLst>
              <a:gs pos="0">
                <a:srgbClr val="FBFB11"/>
              </a:gs>
              <a:gs pos="100000">
                <a:srgbClr val="838309"/>
              </a:gs>
            </a:gsLst>
            <a:lin scaled="0"/>
          </a:gradFill>
        </p:spPr>
        <p:txBody>
          <a:bodyPr wrap="square" rtlCol="0">
            <a:spAutoFit/>
          </a:bodyPr>
          <a:lstStyle/>
          <a:p>
            <a:pPr algn="ctr"/>
            <a:r>
              <a:rPr lang="vi-VN" altLang="en-US" sz="2800" b="1">
                <a:latin typeface="Times New Roman" panose="02020603050405020304" pitchFamily="18" charset="0"/>
                <a:cs typeface="Times New Roman" panose="02020603050405020304" pitchFamily="18" charset="0"/>
              </a:rPr>
              <a:t>BƯỚC 5</a:t>
            </a:r>
          </a:p>
        </p:txBody>
      </p:sp>
      <p:cxnSp>
        <p:nvCxnSpPr>
          <p:cNvPr id="4" name="Straight Arrow Connector 3"/>
          <p:cNvCxnSpPr>
            <a:stCxn id="3" idx="3"/>
            <a:endCxn id="6" idx="1"/>
          </p:cNvCxnSpPr>
          <p:nvPr/>
        </p:nvCxnSpPr>
        <p:spPr>
          <a:xfrm>
            <a:off x="3180715" y="1979930"/>
            <a:ext cx="1963420" cy="2080260"/>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5" name="Straight Arrow Connector 4"/>
          <p:cNvCxnSpPr>
            <a:stCxn id="16" idx="3"/>
            <a:endCxn id="8" idx="1"/>
          </p:cNvCxnSpPr>
          <p:nvPr/>
        </p:nvCxnSpPr>
        <p:spPr>
          <a:xfrm>
            <a:off x="3180080" y="3126105"/>
            <a:ext cx="1964055" cy="202120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7" name="Straight Arrow Connector 6"/>
          <p:cNvCxnSpPr>
            <a:stCxn id="17" idx="3"/>
            <a:endCxn id="10" idx="1"/>
          </p:cNvCxnSpPr>
          <p:nvPr/>
        </p:nvCxnSpPr>
        <p:spPr>
          <a:xfrm>
            <a:off x="3179445" y="4206875"/>
            <a:ext cx="1964055" cy="202755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9" name="Straight Arrow Connector 8"/>
          <p:cNvCxnSpPr>
            <a:stCxn id="18" idx="3"/>
            <a:endCxn id="12" idx="1"/>
          </p:cNvCxnSpPr>
          <p:nvPr/>
        </p:nvCxnSpPr>
        <p:spPr>
          <a:xfrm flipV="1">
            <a:off x="3179445" y="1979930"/>
            <a:ext cx="1964690" cy="3167380"/>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19" idx="3"/>
            <a:endCxn id="14" idx="1"/>
          </p:cNvCxnSpPr>
          <p:nvPr/>
        </p:nvCxnSpPr>
        <p:spPr>
          <a:xfrm flipV="1">
            <a:off x="3180715" y="2972435"/>
            <a:ext cx="1963420" cy="326199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heckerboard(across)">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heckerboard(across)">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0" grpId="0" bldLvl="0" animBg="1"/>
      <p:bldP spid="12" grpId="0" bldLvl="0" animBg="1"/>
      <p:bldP spid="1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8135" name="图片 48134" descr="1-51"/>
          <p:cNvPicPr>
            <a:picLocks noChangeAspect="1"/>
          </p:cNvPicPr>
          <p:nvPr/>
        </p:nvPicPr>
        <p:blipFill>
          <a:blip r:embed="rId4"/>
          <a:stretch>
            <a:fillRect/>
          </a:stretch>
        </p:blipFill>
        <p:spPr>
          <a:xfrm>
            <a:off x="9123045" y="3912870"/>
            <a:ext cx="3068955" cy="3145790"/>
          </a:xfrm>
          <a:prstGeom prst="rect">
            <a:avLst/>
          </a:prstGeom>
          <a:noFill/>
          <a:ln w="9525">
            <a:noFill/>
          </a:ln>
        </p:spPr>
      </p:pic>
      <p:pic>
        <p:nvPicPr>
          <p:cNvPr id="48136" name="图片 48135" descr="16"/>
          <p:cNvPicPr>
            <a:picLocks noChangeAspect="1"/>
          </p:cNvPicPr>
          <p:nvPr/>
        </p:nvPicPr>
        <p:blipFill>
          <a:blip r:embed="rId5"/>
          <a:stretch>
            <a:fillRect/>
          </a:stretch>
        </p:blipFill>
        <p:spPr>
          <a:xfrm>
            <a:off x="-260757" y="-79"/>
            <a:ext cx="4846375" cy="2148583"/>
          </a:xfrm>
          <a:prstGeom prst="rect">
            <a:avLst/>
          </a:prstGeom>
          <a:noFill/>
          <a:ln w="9525">
            <a:noFill/>
          </a:ln>
        </p:spPr>
      </p:pic>
      <p:grpSp>
        <p:nvGrpSpPr>
          <p:cNvPr id="48137" name="组合 48136"/>
          <p:cNvGrpSpPr/>
          <p:nvPr/>
        </p:nvGrpSpPr>
        <p:grpSpPr>
          <a:xfrm>
            <a:off x="1884045" y="613410"/>
            <a:ext cx="8509000" cy="574929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40" name="椭圆 48139"/>
              <p:cNvSpPr/>
              <p:nvPr/>
            </p:nvSpPr>
            <p:spPr>
              <a:xfrm>
                <a:off x="2215" y="1305"/>
                <a:ext cx="1201" cy="1200"/>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41" name="椭圆 48140"/>
              <p:cNvSpPr/>
              <p:nvPr/>
            </p:nvSpPr>
            <p:spPr>
              <a:xfrm>
                <a:off x="2227" y="1316"/>
                <a:ext cx="1143" cy="1123"/>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42" name="椭圆 48141"/>
              <p:cNvSpPr/>
              <p:nvPr/>
            </p:nvSpPr>
            <p:spPr>
              <a:xfrm>
                <a:off x="2294"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58" name="椭圆 48157"/>
                <p:cNvSpPr/>
                <p:nvPr/>
              </p:nvSpPr>
              <p:spPr>
                <a:xfrm>
                  <a:off x="227" y="1762"/>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sz="2500">
                    <a:latin typeface="Times New Roman" panose="02020603050405020304" pitchFamily="18" charset="0"/>
                    <a:cs typeface="Times New Roman" panose="02020603050405020304" pitchFamily="18" charset="0"/>
                  </a:endParaRPr>
                </a:p>
              </p:txBody>
            </p:sp>
          </p:grpSp>
        </p:grpSp>
        <p:pic>
          <p:nvPicPr>
            <p:cNvPr id="48169" name="图片 48168" descr="71"/>
            <p:cNvPicPr>
              <a:picLocks noChangeAspect="1"/>
            </p:cNvPicPr>
            <p:nvPr/>
          </p:nvPicPr>
          <p:blipFill>
            <a:blip r:embed="rId6"/>
            <a:stretch>
              <a:fillRect/>
            </a:stretch>
          </p:blipFill>
          <p:spPr>
            <a:xfrm>
              <a:off x="2415" y="1218"/>
              <a:ext cx="2049" cy="2430"/>
            </a:xfrm>
            <a:prstGeom prst="rect">
              <a:avLst/>
            </a:prstGeom>
            <a:noFill/>
            <a:ln w="9525">
              <a:noFill/>
            </a:ln>
          </p:spPr>
        </p:pic>
      </p:grpSp>
      <p:sp>
        <p:nvSpPr>
          <p:cNvPr id="48170" name="矩形 48169"/>
          <p:cNvSpPr/>
          <p:nvPr/>
        </p:nvSpPr>
        <p:spPr>
          <a:xfrm>
            <a:off x="5225415" y="2910523"/>
            <a:ext cx="1918970" cy="1630045"/>
          </a:xfrm>
          <a:prstGeom prst="rect">
            <a:avLst/>
          </a:prstGeom>
          <a:noFill/>
          <a:ln w="9525">
            <a:no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vi-VN" sz="2500" b="1">
                <a:solidFill>
                  <a:srgbClr val="FF0000"/>
                </a:solidFill>
                <a:latin typeface="Times New Roman" panose="02020603050405020304" pitchFamily="18" charset="0"/>
                <a:cs typeface="Times New Roman" panose="02020603050405020304" pitchFamily="18" charset="0"/>
                <a:sym typeface="+mn-ea"/>
              </a:rPr>
              <a:t>CÁCH LÀM ĐOẠN VĂN NLXH</a:t>
            </a:r>
            <a:endParaRPr lang="vi-VN" altLang="en-US" sz="25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48171" name="矩形 48170"/>
          <p:cNvSpPr/>
          <p:nvPr/>
        </p:nvSpPr>
        <p:spPr>
          <a:xfrm>
            <a:off x="1936750" y="2425065"/>
            <a:ext cx="2097405" cy="1938020"/>
          </a:xfrm>
          <a:prstGeom prst="rect">
            <a:avLst/>
          </a:prstGeom>
          <a:noFill/>
          <a:ln w="9525">
            <a:noFill/>
          </a:ln>
        </p:spPr>
        <p:txBody>
          <a:bodyPr wrap="square" anchor="ctr">
            <a:spAutoFit/>
          </a:bodyPr>
          <a:lstStyle/>
          <a:p>
            <a:pPr lvl="0" algn="ctr">
              <a:lnSpc>
                <a:spcPct val="120000"/>
              </a:lnSpc>
              <a:buClr>
                <a:srgbClr val="000000"/>
              </a:buClr>
            </a:pPr>
            <a:r>
              <a:rPr lang="vi-VN" altLang="zh-CN" sz="2500" b="1" dirty="0">
                <a:solidFill>
                  <a:srgbClr val="0000CC"/>
                </a:solidFill>
                <a:latin typeface="Times New Roman" panose="02020603050405020304" pitchFamily="18" charset="0"/>
                <a:ea typeface="SimSun" panose="02010600030101010101" pitchFamily="2" charset="-122"/>
                <a:cs typeface="Times New Roman" panose="02020603050405020304" pitchFamily="18" charset="0"/>
              </a:rPr>
              <a:t>B2: </a:t>
            </a:r>
          </a:p>
          <a:p>
            <a:pPr lvl="0" algn="ctr">
              <a:lnSpc>
                <a:spcPct val="120000"/>
              </a:lnSpc>
              <a:buClr>
                <a:srgbClr val="000000"/>
              </a:buClr>
            </a:pPr>
            <a:r>
              <a:rPr 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Giải thích</a:t>
            </a: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 vấn đề</a:t>
            </a:r>
          </a:p>
          <a:p>
            <a:pPr lvl="0" algn="ctr">
              <a:lnSpc>
                <a:spcPct val="120000"/>
              </a:lnSpc>
              <a:buClr>
                <a:srgbClr val="000000"/>
              </a:buClr>
            </a:pPr>
            <a:endParaRPr lang="vi-VN" altLang="zh-CN" sz="2500" b="1" dirty="0">
              <a:solidFill>
                <a:srgbClr val="0000CC"/>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8172" name="矩形 48171"/>
          <p:cNvSpPr/>
          <p:nvPr/>
        </p:nvSpPr>
        <p:spPr>
          <a:xfrm>
            <a:off x="3007360" y="4773930"/>
            <a:ext cx="1942465" cy="1476375"/>
          </a:xfrm>
          <a:prstGeom prst="rect">
            <a:avLst/>
          </a:prstGeom>
          <a:noFill/>
          <a:ln w="9525">
            <a:noFill/>
          </a:ln>
        </p:spPr>
        <p:txBody>
          <a:bodyPr wrap="square" anchor="ctr">
            <a:spAutoFit/>
          </a:bodyPr>
          <a:lstStyle/>
          <a:p>
            <a:pPr lvl="0" algn="ctr">
              <a:lnSpc>
                <a:spcPct val="120000"/>
              </a:lnSpc>
              <a:buClr>
                <a:srgbClr val="000000"/>
              </a:buClr>
            </a:pPr>
            <a:r>
              <a:rPr lang="vi-VN" altLang="zh-CN" sz="2500" b="1" dirty="0">
                <a:solidFill>
                  <a:srgbClr val="0000CC"/>
                </a:solidFill>
                <a:latin typeface="Times New Roman" panose="02020603050405020304" pitchFamily="18" charset="0"/>
                <a:ea typeface="SimSun" panose="02010600030101010101" pitchFamily="2" charset="-122"/>
                <a:cs typeface="Times New Roman" panose="02020603050405020304" pitchFamily="18" charset="0"/>
              </a:rPr>
              <a:t>B1:</a:t>
            </a:r>
          </a:p>
          <a:p>
            <a:pPr lvl="0" algn="ctr">
              <a:lnSpc>
                <a:spcPct val="120000"/>
              </a:lnSpc>
              <a:buClr>
                <a:srgbClr val="000000"/>
              </a:buClr>
            </a:pPr>
            <a:r>
              <a:rPr lang="vi-VN" altLang="zh-CN" sz="2500" b="1" dirty="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Giới thiệu vấn đề </a:t>
            </a:r>
            <a:endParaRPr lang="vi-VN" altLang="zh-CN" sz="2500" b="1" dirty="0">
              <a:solidFill>
                <a:srgbClr val="0000CC"/>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8173" name="矩形 48172"/>
          <p:cNvSpPr/>
          <p:nvPr/>
        </p:nvSpPr>
        <p:spPr>
          <a:xfrm>
            <a:off x="7144385" y="4841240"/>
            <a:ext cx="2180590" cy="1245235"/>
          </a:xfrm>
          <a:prstGeom prst="rect">
            <a:avLst/>
          </a:prstGeom>
          <a:noFill/>
          <a:ln w="9525">
            <a:noFill/>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B5:</a:t>
            </a:r>
          </a:p>
          <a:p>
            <a:pPr marL="0" marR="0" lvl="0" indent="0" algn="ctr" defTabSz="914400" rtl="0" eaLnBrk="0" fontAlgn="base" latinLnBrk="0" hangingPunct="0">
              <a:lnSpc>
                <a:spcPct val="100000"/>
              </a:lnSpc>
              <a:spcBef>
                <a:spcPct val="0"/>
              </a:spcBef>
              <a:spcAft>
                <a:spcPct val="0"/>
              </a:spcAft>
              <a:buClrTx/>
              <a:buSzTx/>
              <a:buFontTx/>
              <a:buNone/>
              <a:defRPr/>
            </a:pPr>
            <a:r>
              <a:rPr 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Khẳng định </a:t>
            </a: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vấn đề</a:t>
            </a:r>
          </a:p>
        </p:txBody>
      </p:sp>
      <p:sp>
        <p:nvSpPr>
          <p:cNvPr id="48174" name="矩形 48173"/>
          <p:cNvSpPr/>
          <p:nvPr/>
        </p:nvSpPr>
        <p:spPr>
          <a:xfrm>
            <a:off x="8230235" y="2667635"/>
            <a:ext cx="2072005" cy="1245235"/>
          </a:xfrm>
          <a:prstGeom prst="rect">
            <a:avLst/>
          </a:prstGeom>
          <a:noFill/>
          <a:ln w="9525">
            <a:noFill/>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B4: </a:t>
            </a:r>
            <a:r>
              <a:rPr 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Bài học nhận thức và hành động</a:t>
            </a:r>
            <a:endParaRPr lang="zh-CN" altLang="en-US" sz="2500" b="1" dirty="0">
              <a:solidFill>
                <a:srgbClr val="0000CC"/>
              </a:solidFill>
              <a:latin typeface="Verdana" panose="020B0604030504040204" pitchFamily="34" charset="0"/>
              <a:ea typeface="SimSun" panose="02010600030101010101" pitchFamily="2" charset="-122"/>
            </a:endParaRPr>
          </a:p>
        </p:txBody>
      </p:sp>
      <p:sp>
        <p:nvSpPr>
          <p:cNvPr id="48175" name="矩形 48174"/>
          <p:cNvSpPr/>
          <p:nvPr/>
        </p:nvSpPr>
        <p:spPr>
          <a:xfrm>
            <a:off x="4895850" y="753745"/>
            <a:ext cx="2310130" cy="1245235"/>
          </a:xfrm>
          <a:prstGeom prst="rect">
            <a:avLst/>
          </a:prstGeom>
          <a:noFill/>
          <a:ln w="9525">
            <a:noFill/>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B3: </a:t>
            </a:r>
          </a:p>
          <a:p>
            <a:pPr marL="0" marR="0" lvl="0" indent="0" algn="ctr" defTabSz="914400" rtl="0" eaLnBrk="0" fontAlgn="base" latinLnBrk="0" hangingPunct="0">
              <a:lnSpc>
                <a:spcPct val="100000"/>
              </a:lnSpc>
              <a:spcBef>
                <a:spcPct val="0"/>
              </a:spcBef>
              <a:spcAft>
                <a:spcPct val="0"/>
              </a:spcAft>
              <a:buClrTx/>
              <a:buSzTx/>
              <a:buFontTx/>
              <a:buNone/>
              <a:defRPr/>
            </a:pPr>
            <a:r>
              <a:rPr 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Bàn luận</a:t>
            </a: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 </a:t>
            </a:r>
          </a:p>
          <a:p>
            <a:pPr marL="0" marR="0" lvl="0" indent="0" algn="ctr" defTabSz="914400" rtl="0" eaLnBrk="0" fontAlgn="base" latinLnBrk="0" hangingPunct="0">
              <a:lnSpc>
                <a:spcPct val="100000"/>
              </a:lnSpc>
              <a:spcBef>
                <a:spcPct val="0"/>
              </a:spcBef>
              <a:spcAft>
                <a:spcPct val="0"/>
              </a:spcAft>
              <a:buClrTx/>
              <a:buSzTx/>
              <a:buFontTx/>
              <a:buNone/>
              <a:defRPr/>
            </a:pPr>
            <a:r>
              <a:rPr lang="vi-VN" altLang="en-US" sz="2500" b="1" noProof="0" dirty="0">
                <a:ln>
                  <a:noFill/>
                </a:ln>
                <a:solidFill>
                  <a:srgbClr val="0A2068"/>
                </a:solidFill>
                <a:effectLst/>
                <a:uLnTx/>
                <a:uFillTx/>
                <a:latin typeface="Times New Roman" panose="02020603050405020304" pitchFamily="18" charset="0"/>
                <a:cs typeface="Times New Roman" panose="02020603050405020304" pitchFamily="18" charset="0"/>
                <a:sym typeface="+mn-ea"/>
              </a:rPr>
              <a:t>vấn đề</a:t>
            </a:r>
            <a:endParaRPr lang="zh-CN" altLang="en-US" sz="2500" b="1" dirty="0">
              <a:solidFill>
                <a:srgbClr val="0000CC"/>
              </a:solidFill>
              <a:latin typeface="Verdana" panose="020B0604030504040204" pitchFamily="34"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additive="base">
                                        <p:cTn id="7" dur="500" fill="hold"/>
                                        <p:tgtEl>
                                          <p:spTgt spid="48135"/>
                                        </p:tgtEl>
                                        <p:attrNameLst>
                                          <p:attrName>ppt_x</p:attrName>
                                        </p:attrNameLst>
                                      </p:cBhvr>
                                      <p:tavLst>
                                        <p:tav tm="0">
                                          <p:val>
                                            <p:strVal val="1+#ppt_w/2"/>
                                          </p:val>
                                        </p:tav>
                                        <p:tav tm="100000">
                                          <p:val>
                                            <p:strVal val="#ppt_x"/>
                                          </p:val>
                                        </p:tav>
                                      </p:tavLst>
                                    </p:anim>
                                    <p:anim calcmode="lin" valueType="num">
                                      <p:cBhvr additive="base">
                                        <p:cTn id="8" dur="500" fill="hold"/>
                                        <p:tgtEl>
                                          <p:spTgt spid="481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8137"/>
                                        </p:tgtEl>
                                        <p:attrNameLst>
                                          <p:attrName>style.visibility</p:attrName>
                                        </p:attrNameLst>
                                      </p:cBhvr>
                                      <p:to>
                                        <p:strVal val="visible"/>
                                      </p:to>
                                    </p:set>
                                    <p:anim calcmode="lin" valueType="num">
                                      <p:cBhvr>
                                        <p:cTn id="12" dur="500" fill="hold"/>
                                        <p:tgtEl>
                                          <p:spTgt spid="48137"/>
                                        </p:tgtEl>
                                        <p:attrNameLst>
                                          <p:attrName>ppt_w</p:attrName>
                                        </p:attrNameLst>
                                      </p:cBhvr>
                                      <p:tavLst>
                                        <p:tav tm="0">
                                          <p:val>
                                            <p:fltVal val="0"/>
                                          </p:val>
                                        </p:tav>
                                        <p:tav tm="100000">
                                          <p:val>
                                            <p:strVal val="#ppt_w"/>
                                          </p:val>
                                        </p:tav>
                                      </p:tavLst>
                                    </p:anim>
                                    <p:anim calcmode="lin" valueType="num">
                                      <p:cBhvr>
                                        <p:cTn id="13" dur="500" fill="hold"/>
                                        <p:tgtEl>
                                          <p:spTgt spid="4813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48170"/>
                                        </p:tgtEl>
                                        <p:attrNameLst>
                                          <p:attrName>style.visibility</p:attrName>
                                        </p:attrNameLst>
                                      </p:cBhvr>
                                      <p:to>
                                        <p:strVal val="visible"/>
                                      </p:to>
                                    </p:set>
                                    <p:anim by="(-#ppt_w*2)" calcmode="lin" valueType="num">
                                      <p:cBhvr rctx="PPT">
                                        <p:cTn id="17" dur="250" autoRev="1" fill="hold">
                                          <p:stCondLst>
                                            <p:cond delay="0"/>
                                          </p:stCondLst>
                                        </p:cTn>
                                        <p:tgtEl>
                                          <p:spTgt spid="48170"/>
                                        </p:tgtEl>
                                        <p:attrNameLst>
                                          <p:attrName>ppt_w</p:attrName>
                                        </p:attrNameLst>
                                      </p:cBhvr>
                                    </p:anim>
                                    <p:anim by="(#ppt_w*0.50)" calcmode="lin" valueType="num">
                                      <p:cBhvr>
                                        <p:cTn id="18" dur="250" decel="50000" autoRev="1" fill="hold">
                                          <p:stCondLst>
                                            <p:cond delay="0"/>
                                          </p:stCondLst>
                                        </p:cTn>
                                        <p:tgtEl>
                                          <p:spTgt spid="48170"/>
                                        </p:tgtEl>
                                        <p:attrNameLst>
                                          <p:attrName>ppt_x</p:attrName>
                                        </p:attrNameLst>
                                      </p:cBhvr>
                                    </p:anim>
                                    <p:anim from="(-#ppt_h/2)" to="(#ppt_y)" calcmode="lin" valueType="num">
                                      <p:cBhvr>
                                        <p:cTn id="19" dur="500" fill="hold">
                                          <p:stCondLst>
                                            <p:cond delay="0"/>
                                          </p:stCondLst>
                                        </p:cTn>
                                        <p:tgtEl>
                                          <p:spTgt spid="48170"/>
                                        </p:tgtEl>
                                        <p:attrNameLst>
                                          <p:attrName>ppt_y</p:attrName>
                                        </p:attrNameLst>
                                      </p:cBhvr>
                                    </p:anim>
                                    <p:animRot by="21600000">
                                      <p:cBhvr>
                                        <p:cTn id="20" dur="500" fill="hold">
                                          <p:stCondLst>
                                            <p:cond delay="0"/>
                                          </p:stCondLst>
                                        </p:cTn>
                                        <p:tgtEl>
                                          <p:spTgt spid="48170"/>
                                        </p:tgtEl>
                                        <p:attrNameLst>
                                          <p:attrName>r</p:attrName>
                                        </p:attrNameLst>
                                      </p:cBhvr>
                                    </p:animRot>
                                  </p:childTnLst>
                                </p:cTn>
                              </p:par>
                            </p:childTnLst>
                          </p:cTn>
                        </p:par>
                        <p:par>
                          <p:cTn id="21" fill="hold">
                            <p:stCondLst>
                              <p:cond delay="2549"/>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48172"/>
                                        </p:tgtEl>
                                        <p:attrNameLst>
                                          <p:attrName>style.visibility</p:attrName>
                                        </p:attrNameLst>
                                      </p:cBhvr>
                                      <p:to>
                                        <p:strVal val="visible"/>
                                      </p:to>
                                    </p:set>
                                    <p:anim by="(-#ppt_w*2)" calcmode="lin" valueType="num">
                                      <p:cBhvr rctx="PPT">
                                        <p:cTn id="24" dur="250" autoRev="1" fill="hold">
                                          <p:stCondLst>
                                            <p:cond delay="0"/>
                                          </p:stCondLst>
                                        </p:cTn>
                                        <p:tgtEl>
                                          <p:spTgt spid="48172"/>
                                        </p:tgtEl>
                                        <p:attrNameLst>
                                          <p:attrName>ppt_w</p:attrName>
                                        </p:attrNameLst>
                                      </p:cBhvr>
                                    </p:anim>
                                    <p:anim by="(#ppt_w*0.50)" calcmode="lin" valueType="num">
                                      <p:cBhvr>
                                        <p:cTn id="25" dur="250" decel="50000" autoRev="1" fill="hold">
                                          <p:stCondLst>
                                            <p:cond delay="0"/>
                                          </p:stCondLst>
                                        </p:cTn>
                                        <p:tgtEl>
                                          <p:spTgt spid="48172"/>
                                        </p:tgtEl>
                                        <p:attrNameLst>
                                          <p:attrName>ppt_x</p:attrName>
                                        </p:attrNameLst>
                                      </p:cBhvr>
                                    </p:anim>
                                    <p:anim from="(-#ppt_h/2)" to="(#ppt_y)" calcmode="lin" valueType="num">
                                      <p:cBhvr>
                                        <p:cTn id="26" dur="500" fill="hold">
                                          <p:stCondLst>
                                            <p:cond delay="0"/>
                                          </p:stCondLst>
                                        </p:cTn>
                                        <p:tgtEl>
                                          <p:spTgt spid="48172"/>
                                        </p:tgtEl>
                                        <p:attrNameLst>
                                          <p:attrName>ppt_y</p:attrName>
                                        </p:attrNameLst>
                                      </p:cBhvr>
                                    </p:anim>
                                    <p:animRot by="21600000">
                                      <p:cBhvr>
                                        <p:cTn id="27" dur="500" fill="hold">
                                          <p:stCondLst>
                                            <p:cond delay="0"/>
                                          </p:stCondLst>
                                        </p:cTn>
                                        <p:tgtEl>
                                          <p:spTgt spid="48172"/>
                                        </p:tgtEl>
                                        <p:attrNameLst>
                                          <p:attrName>r</p:attrName>
                                        </p:attrNameLst>
                                      </p:cBhvr>
                                    </p:animRot>
                                  </p:childTnLst>
                                </p:cTn>
                              </p:par>
                            </p:childTnLst>
                          </p:cTn>
                        </p:par>
                        <p:par>
                          <p:cTn id="28" fill="hold">
                            <p:stCondLst>
                              <p:cond delay="4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48171"/>
                                        </p:tgtEl>
                                        <p:attrNameLst>
                                          <p:attrName>style.visibility</p:attrName>
                                        </p:attrNameLst>
                                      </p:cBhvr>
                                      <p:to>
                                        <p:strVal val="visible"/>
                                      </p:to>
                                    </p:set>
                                    <p:anim by="(-#ppt_w*2)" calcmode="lin" valueType="num">
                                      <p:cBhvr rctx="PPT">
                                        <p:cTn id="31" dur="250" autoRev="1" fill="hold">
                                          <p:stCondLst>
                                            <p:cond delay="0"/>
                                          </p:stCondLst>
                                        </p:cTn>
                                        <p:tgtEl>
                                          <p:spTgt spid="48171"/>
                                        </p:tgtEl>
                                        <p:attrNameLst>
                                          <p:attrName>ppt_w</p:attrName>
                                        </p:attrNameLst>
                                      </p:cBhvr>
                                    </p:anim>
                                    <p:anim by="(#ppt_w*0.50)" calcmode="lin" valueType="num">
                                      <p:cBhvr>
                                        <p:cTn id="32" dur="250" decel="50000" autoRev="1" fill="hold">
                                          <p:stCondLst>
                                            <p:cond delay="0"/>
                                          </p:stCondLst>
                                        </p:cTn>
                                        <p:tgtEl>
                                          <p:spTgt spid="48171"/>
                                        </p:tgtEl>
                                        <p:attrNameLst>
                                          <p:attrName>ppt_x</p:attrName>
                                        </p:attrNameLst>
                                      </p:cBhvr>
                                    </p:anim>
                                    <p:anim from="(-#ppt_h/2)" to="(#ppt_y)" calcmode="lin" valueType="num">
                                      <p:cBhvr>
                                        <p:cTn id="33" dur="500" fill="hold">
                                          <p:stCondLst>
                                            <p:cond delay="0"/>
                                          </p:stCondLst>
                                        </p:cTn>
                                        <p:tgtEl>
                                          <p:spTgt spid="48171"/>
                                        </p:tgtEl>
                                        <p:attrNameLst>
                                          <p:attrName>ppt_y</p:attrName>
                                        </p:attrNameLst>
                                      </p:cBhvr>
                                    </p:anim>
                                    <p:animRot by="21600000">
                                      <p:cBhvr>
                                        <p:cTn id="34" dur="500" fill="hold">
                                          <p:stCondLst>
                                            <p:cond delay="0"/>
                                          </p:stCondLst>
                                        </p:cTn>
                                        <p:tgtEl>
                                          <p:spTgt spid="48171"/>
                                        </p:tgtEl>
                                        <p:attrNameLst>
                                          <p:attrName>r</p:attrName>
                                        </p:attrNameLst>
                                      </p:cBhvr>
                                    </p:animRot>
                                  </p:childTnLst>
                                </p:cTn>
                              </p:par>
                            </p:childTnLst>
                          </p:cTn>
                        </p:par>
                        <p:par>
                          <p:cTn id="35" fill="hold">
                            <p:stCondLst>
                              <p:cond delay="5599"/>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48175"/>
                                        </p:tgtEl>
                                        <p:attrNameLst>
                                          <p:attrName>style.visibility</p:attrName>
                                        </p:attrNameLst>
                                      </p:cBhvr>
                                      <p:to>
                                        <p:strVal val="visible"/>
                                      </p:to>
                                    </p:set>
                                    <p:anim by="(-#ppt_w*2)" calcmode="lin" valueType="num">
                                      <p:cBhvr rctx="PPT">
                                        <p:cTn id="38" dur="250" autoRev="1" fill="hold">
                                          <p:stCondLst>
                                            <p:cond delay="0"/>
                                          </p:stCondLst>
                                        </p:cTn>
                                        <p:tgtEl>
                                          <p:spTgt spid="48175"/>
                                        </p:tgtEl>
                                        <p:attrNameLst>
                                          <p:attrName>ppt_w</p:attrName>
                                        </p:attrNameLst>
                                      </p:cBhvr>
                                    </p:anim>
                                    <p:anim by="(#ppt_w*0.50)" calcmode="lin" valueType="num">
                                      <p:cBhvr>
                                        <p:cTn id="39" dur="250" decel="50000" autoRev="1" fill="hold">
                                          <p:stCondLst>
                                            <p:cond delay="0"/>
                                          </p:stCondLst>
                                        </p:cTn>
                                        <p:tgtEl>
                                          <p:spTgt spid="48175"/>
                                        </p:tgtEl>
                                        <p:attrNameLst>
                                          <p:attrName>ppt_x</p:attrName>
                                        </p:attrNameLst>
                                      </p:cBhvr>
                                    </p:anim>
                                    <p:anim from="(-#ppt_h/2)" to="(#ppt_y)" calcmode="lin" valueType="num">
                                      <p:cBhvr>
                                        <p:cTn id="40" dur="500" fill="hold">
                                          <p:stCondLst>
                                            <p:cond delay="0"/>
                                          </p:stCondLst>
                                        </p:cTn>
                                        <p:tgtEl>
                                          <p:spTgt spid="48175"/>
                                        </p:tgtEl>
                                        <p:attrNameLst>
                                          <p:attrName>ppt_y</p:attrName>
                                        </p:attrNameLst>
                                      </p:cBhvr>
                                    </p:anim>
                                    <p:animRot by="21600000">
                                      <p:cBhvr>
                                        <p:cTn id="41" dur="500" fill="hold">
                                          <p:stCondLst>
                                            <p:cond delay="0"/>
                                          </p:stCondLst>
                                        </p:cTn>
                                        <p:tgtEl>
                                          <p:spTgt spid="48175"/>
                                        </p:tgtEl>
                                        <p:attrNameLst>
                                          <p:attrName>r</p:attrName>
                                        </p:attrNameLst>
                                      </p:cBhvr>
                                    </p:animRot>
                                  </p:childTnLst>
                                </p:cTn>
                              </p:par>
                            </p:childTnLst>
                          </p:cTn>
                        </p:par>
                        <p:par>
                          <p:cTn id="42" fill="hold">
                            <p:stCondLst>
                              <p:cond delay="7000"/>
                            </p:stCondLst>
                            <p:childTnLst>
                              <p:par>
                                <p:cTn id="43" presetID="56" presetClass="entr" presetSubtype="0" fill="hold" grpId="0" nodeType="afterEffect">
                                  <p:stCondLst>
                                    <p:cond delay="0"/>
                                  </p:stCondLst>
                                  <p:iterate type="lt">
                                    <p:tmPct val="10000"/>
                                  </p:iterate>
                                  <p:childTnLst>
                                    <p:set>
                                      <p:cBhvr>
                                        <p:cTn id="44" dur="1" fill="hold">
                                          <p:stCondLst>
                                            <p:cond delay="0"/>
                                          </p:stCondLst>
                                        </p:cTn>
                                        <p:tgtEl>
                                          <p:spTgt spid="48174"/>
                                        </p:tgtEl>
                                        <p:attrNameLst>
                                          <p:attrName>style.visibility</p:attrName>
                                        </p:attrNameLst>
                                      </p:cBhvr>
                                      <p:to>
                                        <p:strVal val="visible"/>
                                      </p:to>
                                    </p:set>
                                    <p:anim by="(-#ppt_w*2)" calcmode="lin" valueType="num">
                                      <p:cBhvr rctx="PPT">
                                        <p:cTn id="45" dur="250" autoRev="1" fill="hold">
                                          <p:stCondLst>
                                            <p:cond delay="0"/>
                                          </p:stCondLst>
                                        </p:cTn>
                                        <p:tgtEl>
                                          <p:spTgt spid="48174"/>
                                        </p:tgtEl>
                                        <p:attrNameLst>
                                          <p:attrName>ppt_w</p:attrName>
                                        </p:attrNameLst>
                                      </p:cBhvr>
                                    </p:anim>
                                    <p:anim by="(#ppt_w*0.50)" calcmode="lin" valueType="num">
                                      <p:cBhvr>
                                        <p:cTn id="46" dur="250" decel="50000" autoRev="1" fill="hold">
                                          <p:stCondLst>
                                            <p:cond delay="0"/>
                                          </p:stCondLst>
                                        </p:cTn>
                                        <p:tgtEl>
                                          <p:spTgt spid="48174"/>
                                        </p:tgtEl>
                                        <p:attrNameLst>
                                          <p:attrName>ppt_x</p:attrName>
                                        </p:attrNameLst>
                                      </p:cBhvr>
                                    </p:anim>
                                    <p:anim from="(-#ppt_h/2)" to="(#ppt_y)" calcmode="lin" valueType="num">
                                      <p:cBhvr>
                                        <p:cTn id="47" dur="500" fill="hold">
                                          <p:stCondLst>
                                            <p:cond delay="0"/>
                                          </p:stCondLst>
                                        </p:cTn>
                                        <p:tgtEl>
                                          <p:spTgt spid="48174"/>
                                        </p:tgtEl>
                                        <p:attrNameLst>
                                          <p:attrName>ppt_y</p:attrName>
                                        </p:attrNameLst>
                                      </p:cBhvr>
                                    </p:anim>
                                    <p:animRot by="21600000">
                                      <p:cBhvr>
                                        <p:cTn id="48" dur="500" fill="hold">
                                          <p:stCondLst>
                                            <p:cond delay="0"/>
                                          </p:stCondLst>
                                        </p:cTn>
                                        <p:tgtEl>
                                          <p:spTgt spid="48174"/>
                                        </p:tgtEl>
                                        <p:attrNameLst>
                                          <p:attrName>r</p:attrName>
                                        </p:attrNameLst>
                                      </p:cBhvr>
                                    </p:animRot>
                                  </p:childTnLst>
                                </p:cTn>
                              </p:par>
                            </p:childTnLst>
                          </p:cTn>
                        </p:par>
                        <p:par>
                          <p:cTn id="49" fill="hold">
                            <p:stCondLst>
                              <p:cond delay="9150"/>
                            </p:stCondLst>
                            <p:childTnLst>
                              <p:par>
                                <p:cTn id="50" presetID="56" presetClass="entr" presetSubtype="0" fill="hold" grpId="0" nodeType="afterEffect">
                                  <p:stCondLst>
                                    <p:cond delay="0"/>
                                  </p:stCondLst>
                                  <p:iterate type="lt">
                                    <p:tmPct val="10000"/>
                                  </p:iterate>
                                  <p:childTnLst>
                                    <p:set>
                                      <p:cBhvr>
                                        <p:cTn id="51" dur="1" fill="hold">
                                          <p:stCondLst>
                                            <p:cond delay="0"/>
                                          </p:stCondLst>
                                        </p:cTn>
                                        <p:tgtEl>
                                          <p:spTgt spid="48173"/>
                                        </p:tgtEl>
                                        <p:attrNameLst>
                                          <p:attrName>style.visibility</p:attrName>
                                        </p:attrNameLst>
                                      </p:cBhvr>
                                      <p:to>
                                        <p:strVal val="visible"/>
                                      </p:to>
                                    </p:set>
                                    <p:anim by="(-#ppt_w*2)" calcmode="lin" valueType="num">
                                      <p:cBhvr rctx="PPT">
                                        <p:cTn id="52" dur="250" autoRev="1" fill="hold">
                                          <p:stCondLst>
                                            <p:cond delay="0"/>
                                          </p:stCondLst>
                                        </p:cTn>
                                        <p:tgtEl>
                                          <p:spTgt spid="48173"/>
                                        </p:tgtEl>
                                        <p:attrNameLst>
                                          <p:attrName>ppt_w</p:attrName>
                                        </p:attrNameLst>
                                      </p:cBhvr>
                                    </p:anim>
                                    <p:anim by="(#ppt_w*0.50)" calcmode="lin" valueType="num">
                                      <p:cBhvr>
                                        <p:cTn id="53" dur="250" decel="50000" autoRev="1" fill="hold">
                                          <p:stCondLst>
                                            <p:cond delay="0"/>
                                          </p:stCondLst>
                                        </p:cTn>
                                        <p:tgtEl>
                                          <p:spTgt spid="48173"/>
                                        </p:tgtEl>
                                        <p:attrNameLst>
                                          <p:attrName>ppt_x</p:attrName>
                                        </p:attrNameLst>
                                      </p:cBhvr>
                                    </p:anim>
                                    <p:anim from="(-#ppt_h/2)" to="(#ppt_y)" calcmode="lin" valueType="num">
                                      <p:cBhvr>
                                        <p:cTn id="54" dur="500" fill="hold">
                                          <p:stCondLst>
                                            <p:cond delay="0"/>
                                          </p:stCondLst>
                                        </p:cTn>
                                        <p:tgtEl>
                                          <p:spTgt spid="48173"/>
                                        </p:tgtEl>
                                        <p:attrNameLst>
                                          <p:attrName>ppt_y</p:attrName>
                                        </p:attrNameLst>
                                      </p:cBhvr>
                                    </p:anim>
                                    <p:animRot by="21600000">
                                      <p:cBhvr>
                                        <p:cTn id="55" dur="500" fill="hold">
                                          <p:stCondLst>
                                            <p:cond delay="0"/>
                                          </p:stCondLst>
                                        </p:cTn>
                                        <p:tgtEl>
                                          <p:spTgt spid="481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0" grpId="0"/>
      <p:bldP spid="48171" grpId="0"/>
      <p:bldP spid="48172" grpId="0"/>
      <p:bldP spid="48173" grpId="0"/>
      <p:bldP spid="48174" grpId="0"/>
      <p:bldP spid="4817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35910" y="126365"/>
            <a:ext cx="9025255" cy="2091690"/>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Cho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50%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lỗi</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cs typeface="Times New Roman" panose="02020603050405020304" pitchFamily="18" charset="0"/>
              </a:rPr>
              <a:t>đành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vi-VN" altLang="en-US" sz="2600" dirty="0" err="1">
                <a:latin typeface="Times New Roman" panose="02020603050405020304" pitchFamily="18" charset="0"/>
                <a:cs typeface="Times New Roman" panose="02020603050405020304" pitchFamily="18" charset="0"/>
              </a:rPr>
              <a:t> 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dạy</a:t>
            </a:r>
            <a:r>
              <a:rPr lang="vi-VN" altLang="en-US" sz="2600" dirty="0" err="1">
                <a:latin typeface="Times New Roman" panose="02020603050405020304" pitchFamily="18" charset="0"/>
                <a:cs typeface="Times New Roman" panose="02020603050405020304" pitchFamily="18" charset="0"/>
              </a:rPr>
              <a:t> Ngữ văn</a:t>
            </a:r>
            <a:r>
              <a:rPr lang="vi-VN" altLang="en-US" sz="2600" dirty="0">
                <a:latin typeface="Times New Roman" panose="02020603050405020304" pitchFamily="18" charset="0"/>
                <a:cs typeface="Times New Roman" panose="02020603050405020304" pitchFamily="18" charset="0"/>
              </a:rPr>
              <a:t>:</a:t>
            </a:r>
          </a:p>
        </p:txBody>
      </p:sp>
      <p:sp>
        <p:nvSpPr>
          <p:cNvPr id="3" name="Rounded Rectangular Callout 2"/>
          <p:cNvSpPr/>
          <p:nvPr/>
        </p:nvSpPr>
        <p:spPr>
          <a:xfrm>
            <a:off x="7915277" y="2410897"/>
            <a:ext cx="3700462" cy="1357312"/>
          </a:xfrm>
          <a:prstGeom prst="wedgeRoundRectCallout">
            <a:avLst>
              <a:gd name="adj1" fmla="val -69096"/>
              <a:gd name="adj2" fmla="val 11197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en-US" sz="2400" b="1" dirty="0" err="1">
                <a:solidFill>
                  <a:srgbClr val="FF0000"/>
                </a:solidFill>
                <a:latin typeface="Times New Roman" panose="02020603050405020304" pitchFamily="18" charset="0"/>
                <a:cs typeface="Times New Roman" panose="02020603050405020304" pitchFamily="18" charset="0"/>
              </a:rPr>
              <a:t>Cô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ơi</a:t>
            </a:r>
            <a:r>
              <a:rPr 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err="1">
                <a:solidFill>
                  <a:srgbClr val="FF0000"/>
                </a:solidFill>
                <a:latin typeface="Times New Roman" panose="02020603050405020304" pitchFamily="18" charset="0"/>
                <a:cs typeface="Times New Roman" panose="02020603050405020304" pitchFamily="18" charset="0"/>
              </a:rPr>
              <a:t>cô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giúp</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ạ?</a:t>
            </a:r>
          </a:p>
        </p:txBody>
      </p:sp>
      <p:sp>
        <p:nvSpPr>
          <p:cNvPr id="4" name="Oval Callout 3"/>
          <p:cNvSpPr/>
          <p:nvPr/>
        </p:nvSpPr>
        <p:spPr>
          <a:xfrm>
            <a:off x="0" y="595743"/>
            <a:ext cx="2803161" cy="2372310"/>
          </a:xfrm>
          <a:prstGeom prst="wedgeEllipseCallout">
            <a:avLst>
              <a:gd name="adj1" fmla="val 81523"/>
              <a:gd name="adj2" fmla="val 98178"/>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err="1">
                <a:solidFill>
                  <a:srgbClr val="FF0000"/>
                </a:solidFill>
                <a:latin typeface="Times New Roman" panose="02020603050405020304" pitchFamily="18" charset="0"/>
                <a:cs typeface="Times New Roman" panose="02020603050405020304" pitchFamily="18" charset="0"/>
              </a:rPr>
              <a:t>cô </a:t>
            </a:r>
            <a:r>
              <a:rPr lang="en-US" sz="2400" b="1" dirty="0" err="1">
                <a:solidFill>
                  <a:srgbClr val="FF0000"/>
                </a:solidFill>
                <a:latin typeface="Times New Roman" panose="02020603050405020304" pitchFamily="18" charset="0"/>
                <a:cs typeface="Times New Roman" panose="02020603050405020304" pitchFamily="18" charset="0"/>
              </a:rPr>
              <a:t>nhờ</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vi-VN" altLang="en-US" sz="2400" b="1" dirty="0">
                <a:solidFill>
                  <a:srgbClr val="FF0000"/>
                </a:solidFill>
                <a:latin typeface="Times New Roman" panose="02020603050405020304" pitchFamily="18" charset="0"/>
                <a:cs typeface="Times New Roman" panose="02020603050405020304" pitchFamily="18" charset="0"/>
              </a:rPr>
              <a:t> trong </a:t>
            </a:r>
            <a:r>
              <a:rPr lang="en-US" sz="2400" b="1" dirty="0" err="1">
                <a:solidFill>
                  <a:srgbClr val="FF0000"/>
                </a:solidFill>
                <a:latin typeface="Times New Roman" panose="02020603050405020304" pitchFamily="18" charset="0"/>
                <a:cs typeface="Times New Roman" panose="02020603050405020304" pitchFamily="18" charset="0"/>
              </a:rPr>
              <a:t>lớp</a:t>
            </a:r>
            <a:r>
              <a:rPr lang="vi-VN" altLang="en-US" sz="2400" b="1" dirty="0" err="1">
                <a:solidFill>
                  <a:srgbClr val="FF0000"/>
                </a:solidFill>
                <a:latin typeface="Times New Roman" panose="02020603050405020304" pitchFamily="18" charset="0"/>
                <a:cs typeface="Times New Roman" panose="02020603050405020304" pitchFamily="18" charset="0"/>
              </a:rPr>
              <a:t> của cô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giúp</a:t>
            </a:r>
            <a:r>
              <a:rPr lang="en-US" sz="2400" b="1" dirty="0">
                <a:solidFill>
                  <a:srgbClr val="FF0000"/>
                </a:solidFill>
                <a:latin typeface="Times New Roman" panose="02020603050405020304" pitchFamily="18" charset="0"/>
                <a:cs typeface="Times New Roman" panose="02020603050405020304" pitchFamily="18" charset="0"/>
              </a:rPr>
              <a:t> con!</a:t>
            </a:r>
          </a:p>
        </p:txBody>
      </p:sp>
      <p:pic>
        <p:nvPicPr>
          <p:cNvPr id="103" name="Picture 102"/>
          <p:cNvPicPr/>
          <p:nvPr/>
        </p:nvPicPr>
        <p:blipFill>
          <a:blip r:embed="rId3"/>
          <a:stretch>
            <a:fillRect/>
          </a:stretch>
        </p:blipFill>
        <p:spPr>
          <a:xfrm>
            <a:off x="3750945" y="2411095"/>
            <a:ext cx="3436620" cy="42970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5" y="-116840"/>
            <a:ext cx="11608435" cy="28778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giúp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An, </a:t>
            </a:r>
            <a:r>
              <a:rPr lang="vi-VN" altLang="en-US" sz="2400" b="1" dirty="0" err="1">
                <a:solidFill>
                  <a:srgbClr val="FF0000"/>
                </a:solidFill>
                <a:latin typeface="Times New Roman" panose="02020603050405020304" pitchFamily="18" charset="0"/>
                <a:cs typeface="Times New Roman" panose="02020603050405020304" pitchFamily="18" charset="0"/>
              </a:rPr>
              <a:t>Cô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tưởng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ta </a:t>
            </a:r>
            <a:r>
              <a:rPr lang="en-US" sz="2400" b="1" dirty="0" err="1">
                <a:solidFill>
                  <a:srgbClr val="FF0000"/>
                </a:solidFill>
                <a:latin typeface="Times New Roman" panose="02020603050405020304" pitchFamily="18" charset="0"/>
                <a:cs typeface="Times New Roman" panose="02020603050405020304" pitchFamily="18" charset="0"/>
              </a:rPr>
              <a:t>sẽ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trò</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a:solidFill>
                  <a:schemeClr val="tx1"/>
                </a:solidFill>
                <a:latin typeface="Times New Roman" panose="02020603050405020304" pitchFamily="18" charset="0"/>
                <a:cs typeface="Times New Roman" panose="02020603050405020304" pitchFamily="18" charset="0"/>
              </a:rPr>
              <a:t>TÌM LỖI</a:t>
            </a:r>
          </a:p>
          <a:p>
            <a:pPr algn="just"/>
            <a:r>
              <a:rPr lang="en-US" sz="2400" dirty="0" err="1">
                <a:solidFill>
                  <a:schemeClr val="tx1"/>
                </a:solidFill>
                <a:latin typeface="Times New Roman" panose="02020603050405020304" pitchFamily="18" charset="0"/>
                <a:cs typeface="Times New Roman" panose="02020603050405020304" pitchFamily="18" charset="0"/>
              </a:rPr>
              <a:t>Luật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p>
          <a:p>
            <a:pPr indent="0" algn="just">
              <a:buFontTx/>
              <a:buNone/>
            </a:pPr>
            <a:r>
              <a:rPr lang="vi-VN" altLang="en-US" sz="2400" dirty="0" err="1">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4p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a:t>
            </a:r>
          </a:p>
          <a:p>
            <a:pPr indent="0" algn="just">
              <a:buFontTx/>
              <a:buNone/>
            </a:pPr>
            <a:r>
              <a:rPr lang="en-US" sz="2400" dirty="0" err="1">
                <a:solidFill>
                  <a:schemeClr val="tx1"/>
                </a:solidFill>
                <a:latin typeface="Times New Roman" panose="02020603050405020304" pitchFamily="18" charset="0"/>
                <a:cs typeface="Times New Roman" panose="02020603050405020304" pitchFamily="18" charset="0"/>
              </a:rPr>
              <a:t>Đội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đúng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5" name="Picture 2" descr="Ask Me Why - Hiểu Biết Hơn Mỗi Ngày - Home | 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8740" y="-116840"/>
            <a:ext cx="2134235" cy="28784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nvGraphicFramePr>
        <p:xfrm>
          <a:off x="109855" y="2941955"/>
          <a:ext cx="8851265" cy="3973195"/>
        </p:xfrm>
        <a:graphic>
          <a:graphicData uri="http://schemas.openxmlformats.org/drawingml/2006/table">
            <a:tbl>
              <a:tblPr firstRow="1" bandRow="1">
                <a:tableStyleId>{00A15C55-8517-42AA-B614-E9B94910E393}</a:tableStyleId>
              </a:tblPr>
              <a:tblGrid>
                <a:gridCol w="8851265">
                  <a:extLst>
                    <a:ext uri="{9D8B030D-6E8A-4147-A177-3AD203B41FA5}">
                      <a16:colId xmlns:a16="http://schemas.microsoft.com/office/drawing/2014/main" val="20000"/>
                    </a:ext>
                  </a:extLst>
                </a:gridCol>
              </a:tblGrid>
              <a:tr h="589915">
                <a:tc>
                  <a:txBody>
                    <a:bodyPr/>
                    <a:lstStyle/>
                    <a:p>
                      <a:endParaRPr lang="vi-VN"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383280">
                <a:tc>
                  <a:txBody>
                    <a:bodyPr/>
                    <a:lstStyle/>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13" name="Rectangle 12"/>
          <p:cNvSpPr/>
          <p:nvPr/>
        </p:nvSpPr>
        <p:spPr>
          <a:xfrm>
            <a:off x="206375" y="3024505"/>
            <a:ext cx="8931275" cy="46037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NHỮNG LỖI HỌC SINH THƯỜNG GẶP KHI VIẾT ĐOẠN VĂN</a:t>
            </a:r>
          </a:p>
        </p:txBody>
      </p:sp>
      <p:sp>
        <p:nvSpPr>
          <p:cNvPr id="14" name="Rectangle 13"/>
          <p:cNvSpPr/>
          <p:nvPr/>
        </p:nvSpPr>
        <p:spPr>
          <a:xfrm>
            <a:off x="0" y="3484880"/>
            <a:ext cx="8961120" cy="3415030"/>
          </a:xfrm>
          <a:prstGeom prst="rect">
            <a:avLst/>
          </a:prstGeom>
        </p:spPr>
        <p:txBody>
          <a:bodyPr wrap="square">
            <a:spAutoFit/>
          </a:bodyPr>
          <a:lstStyle/>
          <a:p>
            <a:pPr marL="342900" indent="-342900">
              <a:buFontTx/>
              <a:buChar char="-"/>
            </a:pP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a:t>
            </a:r>
          </a:p>
          <a:p>
            <a:pPr marL="342900" indent="-342900">
              <a:buFontTx/>
              <a:buChar char="-"/>
            </a:pP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a:t>
            </a:r>
          </a:p>
          <a:p>
            <a:pPr marL="342900" indent="-342900">
              <a:buFontTx/>
              <a:buChar char="-"/>
            </a:pP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r>
              <a:rPr lang="en-US" sz="2400" dirty="0">
                <a:latin typeface="Times New Roman" panose="02020603050405020304" pitchFamily="18" charset="0"/>
                <a:cs typeface="Times New Roman" panose="02020603050405020304" pitchFamily="18" charset="0"/>
              </a:rPr>
              <a:t> man,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a:t>
            </a:r>
          </a:p>
          <a:p>
            <a:pPr marL="342900" indent="-342900">
              <a:buFontTx/>
              <a:buChar char="-"/>
            </a:pP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a:t>
            </a:r>
          </a:p>
          <a:p>
            <a:pPr marL="342900" indent="-342900">
              <a:buFontTx/>
              <a:buChar char="-"/>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a:t>
            </a:r>
          </a:p>
          <a:p>
            <a:pPr marL="342900" indent="-342900">
              <a:buFontTx/>
              <a:buChar char="-"/>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a:p>
            <a:pPr marL="342900" indent="-342900">
              <a:buFontTx/>
              <a:buChar char="-"/>
            </a:pP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xộn</a:t>
            </a:r>
            <a:r>
              <a:rPr lang="en-US" sz="2400" dirty="0">
                <a:latin typeface="Times New Roman" panose="02020603050405020304" pitchFamily="18" charset="0"/>
                <a:cs typeface="Times New Roman" panose="02020603050405020304" pitchFamily="18" charset="0"/>
              </a:rPr>
              <a:t>…</a:t>
            </a:r>
          </a:p>
        </p:txBody>
      </p:sp>
      <p:pic>
        <p:nvPicPr>
          <p:cNvPr id="12" name="NHẠC 4P ĐƯỜNG LÊN ĐỈ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649" y="-116840"/>
            <a:ext cx="609600" cy="609600"/>
          </a:xfrm>
          <a:prstGeom prst="rect">
            <a:avLst/>
          </a:prstGeom>
        </p:spPr>
      </p:pic>
      <p:pic>
        <p:nvPicPr>
          <p:cNvPr id="102" name="Picture 101"/>
          <p:cNvPicPr/>
          <p:nvPr/>
        </p:nvPicPr>
        <p:blipFill>
          <a:blip r:embed="rId7"/>
          <a:stretch>
            <a:fillRect/>
          </a:stretch>
        </p:blipFill>
        <p:spPr>
          <a:xfrm>
            <a:off x="8960485" y="2762250"/>
            <a:ext cx="3231515" cy="409575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2" presetClass="mediacall" presetSubtype="0" fill="hold" nodeType="withEffect">
                                  <p:stCondLst>
                                    <p:cond delay="0"/>
                                  </p:stCondLst>
                                  <p:childTnLst>
                                    <p:cmd type="call" cmd="togglePause">
                                      <p:cBhvr>
                                        <p:cTn id="16" dur="1"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9300">
                <p:cTn id="24" fill="hold" display="0">
                  <p:stCondLst>
                    <p:cond delay="indefinite"/>
                  </p:stCondLst>
                  <p:endCondLst>
                    <p:cond evt="onStopAudio" delay="0">
                      <p:tgtEl>
                        <p:sldTgt/>
                      </p:tgtEl>
                    </p:cond>
                  </p:endCondLst>
                </p:cTn>
                <p:tgtEl>
                  <p:spTgt spid="12"/>
                </p:tgtEl>
              </p:cMediaNode>
            </p:audio>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3" name="Rectangle 2"/>
          <p:cNvSpPr/>
          <p:nvPr/>
        </p:nvSpPr>
        <p:spPr>
          <a:xfrm rot="423581" flipH="1">
            <a:off x="7481302" y="3878525"/>
            <a:ext cx="1602095" cy="1087834"/>
          </a:xfrm>
          <a:custGeom>
            <a:avLst/>
            <a:gdLst>
              <a:gd name="connsiteX0" fmla="*/ 0 w 3694386"/>
              <a:gd name="connsiteY0" fmla="*/ 0 h 1239344"/>
              <a:gd name="connsiteX1" fmla="*/ 3694386 w 3694386"/>
              <a:gd name="connsiteY1" fmla="*/ 0 h 1239344"/>
              <a:gd name="connsiteX2" fmla="*/ 3694386 w 3694386"/>
              <a:gd name="connsiteY2" fmla="*/ 1239344 h 1239344"/>
              <a:gd name="connsiteX3" fmla="*/ 0 w 3694386"/>
              <a:gd name="connsiteY3" fmla="*/ 1239344 h 1239344"/>
              <a:gd name="connsiteX4" fmla="*/ 0 w 3694386"/>
              <a:gd name="connsiteY4" fmla="*/ 0 h 1239344"/>
              <a:gd name="connsiteX0-1" fmla="*/ 0 w 3694386"/>
              <a:gd name="connsiteY0-2" fmla="*/ 0 h 1239344"/>
              <a:gd name="connsiteX1-3" fmla="*/ 3694386 w 3694386"/>
              <a:gd name="connsiteY1-4" fmla="*/ 0 h 1239344"/>
              <a:gd name="connsiteX2-5" fmla="*/ 3681686 w 3694386"/>
              <a:gd name="connsiteY2-6" fmla="*/ 807544 h 1239344"/>
              <a:gd name="connsiteX3-7" fmla="*/ 0 w 3694386"/>
              <a:gd name="connsiteY3-8" fmla="*/ 1239344 h 1239344"/>
              <a:gd name="connsiteX4-9" fmla="*/ 0 w 3694386"/>
              <a:gd name="connsiteY4-10" fmla="*/ 0 h 1239344"/>
              <a:gd name="connsiteX0-11" fmla="*/ 1397000 w 3694386"/>
              <a:gd name="connsiteY0-12" fmla="*/ 0 h 1531444"/>
              <a:gd name="connsiteX1-13" fmla="*/ 3694386 w 3694386"/>
              <a:gd name="connsiteY1-14" fmla="*/ 292100 h 1531444"/>
              <a:gd name="connsiteX2-15" fmla="*/ 3681686 w 3694386"/>
              <a:gd name="connsiteY2-16" fmla="*/ 1099644 h 1531444"/>
              <a:gd name="connsiteX3-17" fmla="*/ 0 w 3694386"/>
              <a:gd name="connsiteY3-18" fmla="*/ 1531444 h 1531444"/>
              <a:gd name="connsiteX4-19" fmla="*/ 1397000 w 3694386"/>
              <a:gd name="connsiteY4-20" fmla="*/ 0 h 1531444"/>
              <a:gd name="connsiteX0-21" fmla="*/ 25400 w 2322786"/>
              <a:gd name="connsiteY0-22" fmla="*/ 0 h 1353644"/>
              <a:gd name="connsiteX1-23" fmla="*/ 2322786 w 2322786"/>
              <a:gd name="connsiteY1-24" fmla="*/ 292100 h 1353644"/>
              <a:gd name="connsiteX2-25" fmla="*/ 2310086 w 2322786"/>
              <a:gd name="connsiteY2-26" fmla="*/ 1099644 h 1353644"/>
              <a:gd name="connsiteX3-27" fmla="*/ 0 w 2322786"/>
              <a:gd name="connsiteY3-28" fmla="*/ 1353644 h 1353644"/>
              <a:gd name="connsiteX4-29" fmla="*/ 25400 w 2322786"/>
              <a:gd name="connsiteY4-30" fmla="*/ 0 h 1353644"/>
              <a:gd name="connsiteX0-31" fmla="*/ 228600 w 2525986"/>
              <a:gd name="connsiteY0-32" fmla="*/ 0 h 1963244"/>
              <a:gd name="connsiteX1-33" fmla="*/ 2525986 w 2525986"/>
              <a:gd name="connsiteY1-34" fmla="*/ 292100 h 1963244"/>
              <a:gd name="connsiteX2-35" fmla="*/ 2513286 w 2525986"/>
              <a:gd name="connsiteY2-36" fmla="*/ 1099644 h 1963244"/>
              <a:gd name="connsiteX3-37" fmla="*/ 0 w 2525986"/>
              <a:gd name="connsiteY3-38" fmla="*/ 1963244 h 1963244"/>
              <a:gd name="connsiteX4-39" fmla="*/ 228600 w 2525986"/>
              <a:gd name="connsiteY4-40" fmla="*/ 0 h 1963244"/>
              <a:gd name="connsiteX0-41" fmla="*/ 127000 w 2424386"/>
              <a:gd name="connsiteY0-42" fmla="*/ 0 h 1480644"/>
              <a:gd name="connsiteX1-43" fmla="*/ 2424386 w 2424386"/>
              <a:gd name="connsiteY1-44" fmla="*/ 292100 h 1480644"/>
              <a:gd name="connsiteX2-45" fmla="*/ 2411686 w 2424386"/>
              <a:gd name="connsiteY2-46" fmla="*/ 1099644 h 1480644"/>
              <a:gd name="connsiteX3-47" fmla="*/ 0 w 2424386"/>
              <a:gd name="connsiteY3-48" fmla="*/ 1480644 h 1480644"/>
              <a:gd name="connsiteX4-49" fmla="*/ 127000 w 2424386"/>
              <a:gd name="connsiteY4-50" fmla="*/ 0 h 1480644"/>
              <a:gd name="connsiteX0-51" fmla="*/ 165100 w 2462486"/>
              <a:gd name="connsiteY0-52" fmla="*/ 0 h 1671144"/>
              <a:gd name="connsiteX1-53" fmla="*/ 2462486 w 2462486"/>
              <a:gd name="connsiteY1-54" fmla="*/ 292100 h 1671144"/>
              <a:gd name="connsiteX2-55" fmla="*/ 2449786 w 2462486"/>
              <a:gd name="connsiteY2-56" fmla="*/ 1099644 h 1671144"/>
              <a:gd name="connsiteX3-57" fmla="*/ 0 w 2462486"/>
              <a:gd name="connsiteY3-58" fmla="*/ 1671144 h 1671144"/>
              <a:gd name="connsiteX4-59" fmla="*/ 165100 w 2462486"/>
              <a:gd name="connsiteY4-60" fmla="*/ 0 h 1671144"/>
              <a:gd name="connsiteX0-61" fmla="*/ 21702 w 2319088"/>
              <a:gd name="connsiteY0-62" fmla="*/ 0 h 2022812"/>
              <a:gd name="connsiteX1-63" fmla="*/ 2319088 w 2319088"/>
              <a:gd name="connsiteY1-64" fmla="*/ 292100 h 2022812"/>
              <a:gd name="connsiteX2-65" fmla="*/ 2306388 w 2319088"/>
              <a:gd name="connsiteY2-66" fmla="*/ 1099644 h 2022812"/>
              <a:gd name="connsiteX3-67" fmla="*/ 0 w 2319088"/>
              <a:gd name="connsiteY3-68" fmla="*/ 2022812 h 2022812"/>
              <a:gd name="connsiteX4-69" fmla="*/ 21702 w 2319088"/>
              <a:gd name="connsiteY4-70" fmla="*/ 0 h 20228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19088" h="2022812">
                <a:moveTo>
                  <a:pt x="21702" y="0"/>
                </a:moveTo>
                <a:lnTo>
                  <a:pt x="2319088" y="292100"/>
                </a:lnTo>
                <a:lnTo>
                  <a:pt x="2306388" y="1099644"/>
                </a:lnTo>
                <a:lnTo>
                  <a:pt x="0" y="2022812"/>
                </a:lnTo>
                <a:lnTo>
                  <a:pt x="21702" y="0"/>
                </a:lnTo>
                <a:close/>
              </a:path>
            </a:pathLst>
          </a:custGeom>
          <a:gradFill flip="none" rotWithShape="1">
            <a:gsLst>
              <a:gs pos="0">
                <a:schemeClr val="tx1">
                  <a:lumMod val="50000"/>
                  <a:lumOff val="50000"/>
                </a:schemeClr>
              </a:gs>
              <a:gs pos="39000">
                <a:schemeClr val="bg2">
                  <a:lumMod val="50000"/>
                </a:schemeClr>
              </a:gs>
              <a:gs pos="100000">
                <a:schemeClr val="bg1">
                  <a:shade val="100000"/>
                  <a:satMod val="115000"/>
                </a:schemeClr>
              </a:gs>
            </a:gsLst>
            <a:path path="circle">
              <a:fillToRect l="100000" b="100000"/>
            </a:path>
            <a:tileRect t="-100000" r="-10000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xtBox 95"/>
          <p:cNvSpPr txBox="1"/>
          <p:nvPr/>
        </p:nvSpPr>
        <p:spPr>
          <a:xfrm>
            <a:off x="4255135" y="127000"/>
            <a:ext cx="2959735" cy="52197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lvl="1" algn="l"/>
            <a:r>
              <a:rPr lang="vi-VN" altLang="en-US" sz="2800" b="1">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n-ea"/>
              </a:rPr>
              <a:t>DÀN Ý CHUNG</a:t>
            </a:r>
          </a:p>
        </p:txBody>
      </p:sp>
      <p:sp>
        <p:nvSpPr>
          <p:cNvPr id="97" name="TextBox 96"/>
          <p:cNvSpPr txBox="1"/>
          <p:nvPr/>
        </p:nvSpPr>
        <p:spPr>
          <a:xfrm>
            <a:off x="1862455" y="1891030"/>
            <a:ext cx="10152380" cy="37846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just" defTabSz="914400" rtl="0" eaLnBrk="1" fontAlgn="base" latinLnBrk="0" hangingPunct="1">
              <a:lnSpc>
                <a:spcPct val="100000"/>
              </a:lnSpc>
              <a:spcBef>
                <a:spcPct val="0"/>
              </a:spcBef>
              <a:spcAft>
                <a:spcPct val="0"/>
              </a:spcAft>
              <a:buClrTx/>
              <a:buSzTx/>
              <a:buFontTx/>
              <a:buNone/>
            </a:pPr>
            <a:r>
              <a:rPr kumimoji="0" lang="vi-VN" sz="2400" b="1" u="none" strike="noStrike" kern="1200" cap="none" spc="0" normalizeH="0" baseline="0" noProof="1">
                <a:latin typeface="Times New Roman" panose="02020603050405020304" pitchFamily="18" charset="0"/>
                <a:ea typeface="+mn-ea"/>
                <a:cs typeface="Times New Roman" panose="02020603050405020304" pitchFamily="18" charset="0"/>
              </a:rPr>
              <a:t>- </a:t>
            </a:r>
            <a:r>
              <a:rPr kumimoji="0" lang="en-US" altLang="x-none" sz="2400" b="1" u="none" strike="noStrike" kern="1200" cap="none" spc="0" normalizeH="0" baseline="0" noProof="1">
                <a:latin typeface="Times New Roman" panose="02020603050405020304" pitchFamily="18" charset="0"/>
                <a:ea typeface="+mn-ea"/>
                <a:cs typeface="Times New Roman" panose="02020603050405020304" pitchFamily="18" charset="0"/>
              </a:rPr>
              <a:t>Giải thích</a:t>
            </a:r>
            <a:r>
              <a:rPr kumimoji="0" lang="en-US" altLang="x-none" sz="2400" u="none" strike="noStrike" kern="1200" cap="none" spc="0" normalizeH="0" baseline="0" noProof="1">
                <a:latin typeface="Times New Roman" panose="02020603050405020304" pitchFamily="18" charset="0"/>
                <a:ea typeface="+mn-ea"/>
                <a:cs typeface="Times New Roman" panose="02020603050405020304" pitchFamily="18" charset="0"/>
              </a:rPr>
              <a:t> (Giải thích các từ</a:t>
            </a:r>
            <a:r>
              <a:rPr kumimoji="0" lang="vi-VN" altLang="en-US" sz="2400" u="none" strike="noStrike" kern="1200" cap="none" spc="0" normalizeH="0" baseline="0" noProof="1">
                <a:latin typeface="Times New Roman" panose="02020603050405020304" pitchFamily="18" charset="0"/>
                <a:ea typeface="+mn-ea"/>
                <a:cs typeface="Times New Roman" panose="02020603050405020304" pitchFamily="18" charset="0"/>
              </a:rPr>
              <a:t> khóa trọng</a:t>
            </a:r>
            <a:r>
              <a:rPr kumimoji="0" lang="vi-VN" altLang="en-US" sz="2400" strike="noStrike" kern="1200" cap="none" spc="0" normalizeH="0" baseline="0" noProof="1">
                <a:latin typeface="Times New Roman" panose="02020603050405020304" pitchFamily="18" charset="0"/>
                <a:ea typeface="+mn-ea"/>
                <a:cs typeface="Times New Roman" panose="02020603050405020304" pitchFamily="18" charset="0"/>
              </a:rPr>
              <a:t> tâm</a:t>
            </a:r>
            <a:r>
              <a:rPr kumimoji="0" lang="en-US" altLang="x-none" sz="2400" strike="noStrike" kern="1200" cap="none" spc="0" normalizeH="0" baseline="0" noProof="1">
                <a:latin typeface="Times New Roman" panose="02020603050405020304" pitchFamily="18" charset="0"/>
                <a:ea typeface="+mn-ea"/>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pPr>
            <a:r>
              <a:rPr kumimoji="0" lang="vi-VN" sz="2400" b="1" u="none" strike="noStrike" kern="1200" cap="none" spc="0" normalizeH="0" baseline="0" noProof="1">
                <a:latin typeface="Times New Roman" panose="02020603050405020304" pitchFamily="18" charset="0"/>
                <a:ea typeface="+mn-ea"/>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sym typeface="+mn-ea"/>
              </a:rPr>
              <a:t>Bàn</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luận</a:t>
            </a:r>
            <a:r>
              <a:rPr lang="en-US" sz="2400" b="1" dirty="0">
                <a:latin typeface="Times New Roman" panose="02020603050405020304" pitchFamily="18" charset="0"/>
                <a:cs typeface="Times New Roman" panose="02020603050405020304" pitchFamily="18" charset="0"/>
                <a:sym typeface="+mn-ea"/>
              </a:rPr>
              <a:t>:</a:t>
            </a:r>
            <a:endParaRPr lang="en-US" sz="2400" b="1" dirty="0">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pPr>
            <a:r>
              <a:rPr lang="en-US" sz="2400" dirty="0">
                <a:latin typeface="Times New Roman" panose="02020603050405020304" pitchFamily="18" charset="0"/>
                <a:cs typeface="Times New Roman" panose="02020603050405020304" pitchFamily="18" charset="0"/>
                <a:sym typeface="+mn-ea"/>
              </a:rPr>
              <a:t> + </a:t>
            </a:r>
            <a:r>
              <a:rPr lang="en-US" sz="2400" dirty="0" err="1">
                <a:latin typeface="Times New Roman" panose="02020603050405020304" pitchFamily="18" charset="0"/>
                <a:cs typeface="Times New Roman" panose="02020603050405020304" pitchFamily="18" charset="0"/>
                <a:sym typeface="+mn-ea"/>
              </a:rPr>
              <a:t>Vai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trò</a:t>
            </a:r>
            <a:r>
              <a:rPr lang="en-US" sz="2400" dirty="0">
                <a:latin typeface="Times New Roman" panose="02020603050405020304" pitchFamily="18" charset="0"/>
                <a:cs typeface="Times New Roman" panose="02020603050405020304" pitchFamily="18" charset="0"/>
                <a:sym typeface="+mn-ea"/>
              </a:rPr>
              <a:t>/ý </a:t>
            </a:r>
            <a:r>
              <a:rPr lang="en-US" sz="2400" dirty="0" err="1">
                <a:latin typeface="Times New Roman" panose="02020603050405020304" pitchFamily="18" charset="0"/>
                <a:cs typeface="Times New Roman" panose="02020603050405020304" pitchFamily="18" charset="0"/>
                <a:sym typeface="+mn-ea"/>
              </a:rPr>
              <a:t>nghĩa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của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vấn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đề</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chúng</a:t>
            </a:r>
            <a:r>
              <a:rPr lang="en-US" sz="2400" dirty="0">
                <a:latin typeface="Times New Roman" panose="02020603050405020304" pitchFamily="18" charset="0"/>
                <a:cs typeface="Times New Roman" panose="02020603050405020304" pitchFamily="18" charset="0"/>
                <a:sym typeface="+mn-ea"/>
              </a:rPr>
              <a:t> ta/ </a:t>
            </a:r>
            <a:r>
              <a:rPr lang="en-US" sz="2400" dirty="0" err="1">
                <a:latin typeface="Times New Roman" panose="02020603050405020304" pitchFamily="18" charset="0"/>
                <a:cs typeface="Times New Roman" panose="02020603050405020304" pitchFamily="18" charset="0"/>
                <a:sym typeface="+mn-ea"/>
              </a:rPr>
              <a:t>xã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hội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ngày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càng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được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mọi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yêu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quý</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sym typeface="+mn-ea"/>
              </a:rPr>
              <a:t> + </a:t>
            </a:r>
            <a:r>
              <a:rPr lang="en-US" sz="2400" dirty="0" err="1">
                <a:latin typeface="Times New Roman" panose="02020603050405020304" pitchFamily="18" charset="0"/>
                <a:cs typeface="Times New Roman" panose="02020603050405020304" pitchFamily="18" charset="0"/>
                <a:sym typeface="+mn-ea"/>
              </a:rPr>
              <a:t>Biểu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vi-VN" altLang="en-US" sz="2400" dirty="0" err="1">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(dùng các dẫn chứng của cuộc sống chứng minh )</a:t>
            </a:r>
          </a:p>
          <a:p>
            <a:pPr marL="0" indent="0">
              <a:buNone/>
            </a:pPr>
            <a:r>
              <a:rPr lang="en-US" sz="2400" dirty="0">
                <a:latin typeface="Times New Roman" panose="02020603050405020304" pitchFamily="18" charset="0"/>
                <a:cs typeface="Times New Roman" panose="02020603050405020304" pitchFamily="18" charset="0"/>
                <a:sym typeface="+mn-ea"/>
              </a:rPr>
              <a:t> + </a:t>
            </a:r>
            <a:r>
              <a:rPr lang="en-US" sz="2400" dirty="0" err="1">
                <a:latin typeface="Times New Roman" panose="02020603050405020304" pitchFamily="18" charset="0"/>
                <a:cs typeface="Times New Roman" panose="02020603050405020304" pitchFamily="18" charset="0"/>
                <a:sym typeface="+mn-ea"/>
              </a:rPr>
              <a:t>Thực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trạng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Trong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xã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hội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ngày</a:t>
            </a:r>
            <a:r>
              <a:rPr lang="en-US" sz="2400" dirty="0">
                <a:latin typeface="Times New Roman" panose="02020603050405020304" pitchFamily="18" charset="0"/>
                <a:cs typeface="Times New Roman" panose="02020603050405020304" pitchFamily="18" charset="0"/>
                <a:sym typeface="+mn-ea"/>
              </a:rPr>
              <a:t> nay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rất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nhiều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Tiêu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biểu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như</a:t>
            </a:r>
            <a:r>
              <a:rPr lang="en-US" sz="2400">
                <a:latin typeface="Times New Roman" panose="02020603050405020304" pitchFamily="18" charset="0"/>
                <a:cs typeface="Times New Roman" panose="02020603050405020304" pitchFamily="18" charset="0"/>
                <a:sym typeface="+mn-ea"/>
              </a:rPr>
              <a:t>:… </a:t>
            </a:r>
            <a:r>
              <a:rPr lang="en-US" sz="2400" dirty="0">
                <a:latin typeface="Times New Roman" panose="02020603050405020304" pitchFamily="18" charset="0"/>
                <a:cs typeface="Times New Roman" panose="02020603050405020304" pitchFamily="18" charset="0"/>
                <a:sym typeface="+mn-ea"/>
              </a:rPr>
              <a:t>Song </a:t>
            </a:r>
            <a:r>
              <a:rPr lang="en-US" sz="2400" dirty="0" err="1">
                <a:latin typeface="Times New Roman" panose="02020603050405020304" pitchFamily="18" charset="0"/>
                <a:cs typeface="Times New Roman" panose="02020603050405020304" pitchFamily="18" charset="0"/>
                <a:sym typeface="+mn-ea"/>
              </a:rPr>
              <a:t>bên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cạnh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vẫn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còn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một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số</a:t>
            </a:r>
            <a:r>
              <a:rPr lang="en-US" sz="2400" dirty="0">
                <a:latin typeface="Times New Roman" panose="02020603050405020304" pitchFamily="18" charset="0"/>
                <a:cs typeface="Times New Roman" panose="02020603050405020304" pitchFamily="18" charset="0"/>
                <a:sym typeface="+mn-ea"/>
              </a:rPr>
              <a:t> … </a:t>
            </a:r>
            <a:r>
              <a:rPr lang="en-US" sz="2400" dirty="0" err="1">
                <a:latin typeface="Times New Roman" panose="02020603050405020304" pitchFamily="18" charset="0"/>
                <a:cs typeface="Times New Roman" panose="02020603050405020304" pitchFamily="18" charset="0"/>
                <a:sym typeface="+mn-ea"/>
              </a:rPr>
              <a:t>điều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hại</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marL="0" indent="0">
              <a:buNone/>
            </a:pPr>
            <a:r>
              <a:rPr lang="vi-VN" altLang="en-US" sz="2400" b="1" dirty="0">
                <a:latin typeface="Times New Roman" panose="02020603050405020304" pitchFamily="18" charset="0"/>
                <a:cs typeface="Times New Roman" panose="02020603050405020304" pitchFamily="18" charset="0"/>
                <a:sym typeface="+mn-ea"/>
              </a:rPr>
              <a:t>-</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Khẳng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định</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tính</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đúng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đắn</a:t>
            </a:r>
            <a:r>
              <a:rPr lang="vi-VN" altLang="en-US" sz="2400" b="1" dirty="0" err="1">
                <a:latin typeface="Times New Roman" panose="02020603050405020304" pitchFamily="18" charset="0"/>
                <a:cs typeface="Times New Roman" panose="02020603050405020304" pitchFamily="18" charset="0"/>
                <a:sym typeface="+mn-ea"/>
              </a:rPr>
              <a:t>, ý nghĩa</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của</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vấn</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đề</a:t>
            </a:r>
            <a:r>
              <a:rPr lang="en-US" sz="2400" b="1"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Câu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nói</a:t>
            </a:r>
            <a:r>
              <a:rPr lang="en-US" sz="2400" dirty="0">
                <a:latin typeface="Times New Roman" panose="02020603050405020304" pitchFamily="18" charset="0"/>
                <a:cs typeface="Times New Roman" panose="02020603050405020304" pitchFamily="18" charset="0"/>
                <a:sym typeface="+mn-ea"/>
              </a:rPr>
              <a:t>/ý </a:t>
            </a:r>
            <a:r>
              <a:rPr lang="en-US" sz="2400" dirty="0" err="1">
                <a:latin typeface="Times New Roman" panose="02020603050405020304" pitchFamily="18" charset="0"/>
                <a:cs typeface="Times New Roman" panose="02020603050405020304" pitchFamily="18" charset="0"/>
                <a:sym typeface="+mn-ea"/>
              </a:rPr>
              <a:t>kiến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của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một</a:t>
            </a:r>
            <a:r>
              <a:rPr lang="en-US" sz="2400" dirty="0">
                <a:latin typeface="Times New Roman" panose="02020603050405020304" pitchFamily="18" charset="0"/>
                <a:cs typeface="Times New Roman" panose="02020603050405020304" pitchFamily="18" charset="0"/>
                <a:sym typeface="+mn-ea"/>
              </a:rPr>
              <a:t> ý </a:t>
            </a:r>
            <a:r>
              <a:rPr lang="en-US" sz="2400" dirty="0" err="1">
                <a:latin typeface="Times New Roman" panose="02020603050405020304" pitchFamily="18" charset="0"/>
                <a:cs typeface="Times New Roman" panose="02020603050405020304" pitchFamily="18" charset="0"/>
                <a:sym typeface="+mn-ea"/>
              </a:rPr>
              <a:t>kiến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đúng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vô</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cùng</a:t>
            </a:r>
            <a:r>
              <a:rPr lang="en-US" sz="2400" dirty="0">
                <a:latin typeface="Times New Roman" panose="02020603050405020304" pitchFamily="18" charset="0"/>
                <a:cs typeface="Times New Roman" panose="02020603050405020304" pitchFamily="18" charset="0"/>
                <a:sym typeface="+mn-ea"/>
              </a:rPr>
              <a:t> ý </a:t>
            </a:r>
            <a:r>
              <a:rPr lang="en-US" sz="2400" dirty="0" err="1">
                <a:latin typeface="Times New Roman" panose="02020603050405020304" pitchFamily="18" charset="0"/>
                <a:cs typeface="Times New Roman" panose="02020603050405020304" pitchFamily="18" charset="0"/>
                <a:sym typeface="+mn-ea"/>
              </a:rPr>
              <a:t>nghĩa</a:t>
            </a:r>
            <a:r>
              <a:rPr lang="en-US" sz="2400" dirty="0">
                <a:latin typeface="Times New Roman" panose="02020603050405020304" pitchFamily="18" charset="0"/>
                <a:cs typeface="Times New Roman" panose="02020603050405020304" pitchFamily="18" charset="0"/>
                <a:sym typeface="+mn-ea"/>
              </a:rPr>
              <a:t>.</a:t>
            </a:r>
          </a:p>
          <a:p>
            <a:pPr marL="0" indent="0">
              <a:buNone/>
            </a:pPr>
            <a:r>
              <a:rPr kumimoji="0" lang="vi-VN" altLang="en-US" sz="2400" b="1" u="none" strike="noStrike" kern="1200" cap="none" spc="0" normalizeH="0" baseline="0" noProof="1">
                <a:latin typeface="Times New Roman" panose="02020603050405020304" pitchFamily="18" charset="0"/>
                <a:ea typeface="+mn-ea"/>
                <a:cs typeface="Times New Roman" panose="02020603050405020304" pitchFamily="18" charset="0"/>
              </a:rPr>
              <a:t>- Bài học nhận thức và hành động</a:t>
            </a:r>
          </a:p>
        </p:txBody>
      </p:sp>
      <p:sp>
        <p:nvSpPr>
          <p:cNvPr id="98" name="TextBox 97"/>
          <p:cNvSpPr txBox="1"/>
          <p:nvPr/>
        </p:nvSpPr>
        <p:spPr>
          <a:xfrm>
            <a:off x="1797685" y="5892165"/>
            <a:ext cx="10151745" cy="8299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noProof="0">
                <a:ln>
                  <a:noFill/>
                </a:ln>
                <a:effectLst/>
                <a:uLnTx/>
                <a:uFillTx/>
                <a:latin typeface="Times New Roman" panose="02020603050405020304" pitchFamily="18" charset="0"/>
                <a:cs typeface="Times New Roman" panose="02020603050405020304" pitchFamily="18" charset="0"/>
                <a:sym typeface="+mn-ea"/>
              </a:rPr>
              <a:t>Khẳng định lại  vấn đề</a:t>
            </a:r>
            <a:r>
              <a:rPr lang="vi-VN" altLang="en-US" sz="2400" noProof="0">
                <a:ln>
                  <a:noFill/>
                </a:ln>
                <a:effectLst/>
                <a:uLnTx/>
                <a:uFillTx/>
                <a:latin typeface="Times New Roman" panose="02020603050405020304" pitchFamily="18" charset="0"/>
                <a:cs typeface="Times New Roman" panose="02020603050405020304" pitchFamily="18" charset="0"/>
                <a:sym typeface="+mn-ea"/>
              </a:rPr>
              <a:t> </a:t>
            </a:r>
            <a:r>
              <a:rPr lang="en-US" sz="2400" noProof="0">
                <a:ln>
                  <a:noFill/>
                </a:ln>
                <a:effectLst/>
                <a:uLnTx/>
                <a:uFillTx/>
                <a:latin typeface="Times New Roman" panose="02020603050405020304" pitchFamily="18" charset="0"/>
                <a:cs typeface="Times New Roman" panose="02020603050405020304" pitchFamily="18" charset="0"/>
                <a:sym typeface="+mn-ea"/>
              </a:rPr>
              <a:t>nghị luận</a:t>
            </a:r>
          </a:p>
          <a:p>
            <a:pPr marL="0" marR="0" lvl="0" indent="0" algn="l" defTabSz="914400" rtl="0" eaLnBrk="1" fontAlgn="auto" latinLnBrk="0" hangingPunct="1">
              <a:lnSpc>
                <a:spcPct val="100000"/>
              </a:lnSpc>
              <a:spcBef>
                <a:spcPts val="0"/>
              </a:spcBef>
              <a:spcAft>
                <a:spcPts val="0"/>
              </a:spcAft>
              <a:buClrTx/>
              <a:buSzTx/>
              <a:buFontTx/>
              <a:buNone/>
              <a:defRPr/>
            </a:pPr>
            <a:r>
              <a:rPr lang="vi-VN" altLang="en-US" sz="2400" dirty="0" err="1">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Bởi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vậy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mỗi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chúng</a:t>
            </a:r>
            <a:r>
              <a:rPr lang="en-US" sz="2400" dirty="0">
                <a:latin typeface="Times New Roman" panose="02020603050405020304" pitchFamily="18" charset="0"/>
                <a:cs typeface="Times New Roman" panose="02020603050405020304" pitchFamily="18" charset="0"/>
                <a:sym typeface="+mn-ea"/>
              </a:rPr>
              <a:t> ta </a:t>
            </a:r>
            <a:r>
              <a:rPr lang="en-US" sz="2400" dirty="0" err="1">
                <a:latin typeface="Times New Roman" panose="02020603050405020304" pitchFamily="18" charset="0"/>
                <a:cs typeface="Times New Roman" panose="02020603050405020304" pitchFamily="18" charset="0"/>
                <a:sym typeface="+mn-ea"/>
              </a:rPr>
              <a:t>nên</a:t>
            </a:r>
            <a:r>
              <a:rPr lang="en-US" sz="2400" dirty="0">
                <a:latin typeface="Times New Roman" panose="02020603050405020304" pitchFamily="18" charset="0"/>
                <a:cs typeface="Times New Roman" panose="02020603050405020304" pitchFamily="18" charset="0"/>
                <a:sym typeface="+mn-ea"/>
              </a:rPr>
              <a:t>….</a:t>
            </a:r>
            <a:endParaRPr kumimoji="0" lang="en-US" altLang="x-none"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mn-ea"/>
            </a:endParaRPr>
          </a:p>
        </p:txBody>
      </p:sp>
      <p:grpSp>
        <p:nvGrpSpPr>
          <p:cNvPr id="35874" name="Group 59"/>
          <p:cNvGrpSpPr/>
          <p:nvPr/>
        </p:nvGrpSpPr>
        <p:grpSpPr>
          <a:xfrm>
            <a:off x="81915" y="5920423"/>
            <a:ext cx="481013" cy="596900"/>
            <a:chOff x="8343262" y="2679455"/>
            <a:chExt cx="480802" cy="596327"/>
          </a:xfrm>
        </p:grpSpPr>
        <p:sp>
          <p:nvSpPr>
            <p:cNvPr id="61" name="Isosceles Triangle 60"/>
            <p:cNvSpPr/>
            <p:nvPr/>
          </p:nvSpPr>
          <p:spPr>
            <a:xfrm rot="1669803" flipV="1">
              <a:off x="8425776" y="2990306"/>
              <a:ext cx="90448" cy="285476"/>
            </a:xfrm>
            <a:prstGeom prst="triangl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rot="1669803">
              <a:off x="8343262" y="2937969"/>
              <a:ext cx="345923" cy="21093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rot="1669803">
              <a:off x="8350115" y="2926635"/>
              <a:ext cx="345228" cy="211303"/>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p:cNvSpPr/>
            <p:nvPr/>
          </p:nvSpPr>
          <p:spPr>
            <a:xfrm rot="10949605">
              <a:off x="8440058" y="2941141"/>
              <a:ext cx="193590" cy="214107"/>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 name="connsiteX0-99" fmla="*/ 5447 w 203455"/>
                <a:gd name="connsiteY0-100" fmla="*/ 39922 h 321057"/>
                <a:gd name="connsiteX1-101" fmla="*/ 5440 w 203455"/>
                <a:gd name="connsiteY1-102" fmla="*/ 39933 h 321057"/>
                <a:gd name="connsiteX2-103" fmla="*/ 5440 w 203455"/>
                <a:gd name="connsiteY2-104" fmla="*/ 39934 h 321057"/>
                <a:gd name="connsiteX3-105" fmla="*/ 5442 w 203455"/>
                <a:gd name="connsiteY3-106" fmla="*/ 39933 h 321057"/>
                <a:gd name="connsiteX4-107" fmla="*/ 5447 w 203455"/>
                <a:gd name="connsiteY4-108" fmla="*/ 39922 h 321057"/>
                <a:gd name="connsiteX5-109" fmla="*/ 116479 w 203455"/>
                <a:gd name="connsiteY5-110" fmla="*/ 0 h 321057"/>
                <a:gd name="connsiteX6-111" fmla="*/ 116480 w 203455"/>
                <a:gd name="connsiteY6-112" fmla="*/ 0 h 321057"/>
                <a:gd name="connsiteX7-113" fmla="*/ 116481 w 203455"/>
                <a:gd name="connsiteY7-114" fmla="*/ 0 h 321057"/>
                <a:gd name="connsiteX8-115" fmla="*/ 116503 w 203455"/>
                <a:gd name="connsiteY8-116" fmla="*/ 2 h 321057"/>
                <a:gd name="connsiteX9-117" fmla="*/ 162435 w 203455"/>
                <a:gd name="connsiteY9-118" fmla="*/ 3138 h 321057"/>
                <a:gd name="connsiteX10-119" fmla="*/ 203455 w 203455"/>
                <a:gd name="connsiteY10-120" fmla="*/ 24884 h 321057"/>
                <a:gd name="connsiteX11-121" fmla="*/ 149225 w 203455"/>
                <a:gd name="connsiteY11-122" fmla="*/ 43762 h 321057"/>
                <a:gd name="connsiteX12-123" fmla="*/ 191925 w 203455"/>
                <a:gd name="connsiteY12-124" fmla="*/ 43257 h 321057"/>
                <a:gd name="connsiteX13-125" fmla="*/ 196452 w 203455"/>
                <a:gd name="connsiteY13-126" fmla="*/ 223680 h 321057"/>
                <a:gd name="connsiteX14-127" fmla="*/ 186658 w 203455"/>
                <a:gd name="connsiteY14-128" fmla="*/ 292402 h 321057"/>
                <a:gd name="connsiteX15-129" fmla="*/ 178596 w 203455"/>
                <a:gd name="connsiteY15-130" fmla="*/ 301060 h 321057"/>
                <a:gd name="connsiteX16-131" fmla="*/ 111926 w 203455"/>
                <a:gd name="connsiteY16-132" fmla="*/ 321057 h 321057"/>
                <a:gd name="connsiteX17-133" fmla="*/ 45256 w 203455"/>
                <a:gd name="connsiteY17-134" fmla="*/ 301060 h 321057"/>
                <a:gd name="connsiteX18-135" fmla="*/ 43281 w 203455"/>
                <a:gd name="connsiteY18-136" fmla="*/ 298939 h 321057"/>
                <a:gd name="connsiteX19-137" fmla="*/ 30700 w 203455"/>
                <a:gd name="connsiteY19-138" fmla="*/ 220137 h 321057"/>
                <a:gd name="connsiteX20-139" fmla="*/ 0 w 203455"/>
                <a:gd name="connsiteY20-140" fmla="*/ 27862 h 321057"/>
                <a:gd name="connsiteX21-141" fmla="*/ 11866 w 203455"/>
                <a:gd name="connsiteY21-142" fmla="*/ 28491 h 321057"/>
                <a:gd name="connsiteX22-143" fmla="*/ 14169 w 203455"/>
                <a:gd name="connsiteY22-144" fmla="*/ 24390 h 321057"/>
                <a:gd name="connsiteX23-145" fmla="*/ 73260 w 203455"/>
                <a:gd name="connsiteY23-146" fmla="*/ 3138 h 321057"/>
                <a:gd name="connsiteX24-147" fmla="*/ 116479 w 203455"/>
                <a:gd name="connsiteY24-148" fmla="*/ 0 h 321057"/>
                <a:gd name="connsiteX0-149" fmla="*/ 5447 w 203455"/>
                <a:gd name="connsiteY0-150" fmla="*/ 77047 h 358182"/>
                <a:gd name="connsiteX1-151" fmla="*/ 5440 w 203455"/>
                <a:gd name="connsiteY1-152" fmla="*/ 77058 h 358182"/>
                <a:gd name="connsiteX2-153" fmla="*/ 5440 w 203455"/>
                <a:gd name="connsiteY2-154" fmla="*/ 77059 h 358182"/>
                <a:gd name="connsiteX3-155" fmla="*/ 5442 w 203455"/>
                <a:gd name="connsiteY3-156" fmla="*/ 77058 h 358182"/>
                <a:gd name="connsiteX4-157" fmla="*/ 5447 w 203455"/>
                <a:gd name="connsiteY4-158" fmla="*/ 77047 h 358182"/>
                <a:gd name="connsiteX5-159" fmla="*/ 116479 w 203455"/>
                <a:gd name="connsiteY5-160" fmla="*/ 37125 h 358182"/>
                <a:gd name="connsiteX6-161" fmla="*/ 116480 w 203455"/>
                <a:gd name="connsiteY6-162" fmla="*/ 37125 h 358182"/>
                <a:gd name="connsiteX7-163" fmla="*/ 116481 w 203455"/>
                <a:gd name="connsiteY7-164" fmla="*/ 37125 h 358182"/>
                <a:gd name="connsiteX8-165" fmla="*/ 116503 w 203455"/>
                <a:gd name="connsiteY8-166" fmla="*/ 37127 h 358182"/>
                <a:gd name="connsiteX9-167" fmla="*/ 162435 w 203455"/>
                <a:gd name="connsiteY9-168" fmla="*/ 40263 h 358182"/>
                <a:gd name="connsiteX10-169" fmla="*/ 203455 w 203455"/>
                <a:gd name="connsiteY10-170" fmla="*/ 62009 h 358182"/>
                <a:gd name="connsiteX11-171" fmla="*/ 149225 w 203455"/>
                <a:gd name="connsiteY11-172" fmla="*/ 80887 h 358182"/>
                <a:gd name="connsiteX12-173" fmla="*/ 191925 w 203455"/>
                <a:gd name="connsiteY12-174" fmla="*/ 80382 h 358182"/>
                <a:gd name="connsiteX13-175" fmla="*/ 196452 w 203455"/>
                <a:gd name="connsiteY13-176" fmla="*/ 260805 h 358182"/>
                <a:gd name="connsiteX14-177" fmla="*/ 186658 w 203455"/>
                <a:gd name="connsiteY14-178" fmla="*/ 329527 h 358182"/>
                <a:gd name="connsiteX15-179" fmla="*/ 178596 w 203455"/>
                <a:gd name="connsiteY15-180" fmla="*/ 338185 h 358182"/>
                <a:gd name="connsiteX16-181" fmla="*/ 111926 w 203455"/>
                <a:gd name="connsiteY16-182" fmla="*/ 358182 h 358182"/>
                <a:gd name="connsiteX17-183" fmla="*/ 45256 w 203455"/>
                <a:gd name="connsiteY17-184" fmla="*/ 338185 h 358182"/>
                <a:gd name="connsiteX18-185" fmla="*/ 43281 w 203455"/>
                <a:gd name="connsiteY18-186" fmla="*/ 336064 h 358182"/>
                <a:gd name="connsiteX19-187" fmla="*/ 30700 w 203455"/>
                <a:gd name="connsiteY19-188" fmla="*/ 257262 h 358182"/>
                <a:gd name="connsiteX20-189" fmla="*/ 0 w 203455"/>
                <a:gd name="connsiteY20-190" fmla="*/ 64987 h 358182"/>
                <a:gd name="connsiteX21-191" fmla="*/ 11866 w 203455"/>
                <a:gd name="connsiteY21-192" fmla="*/ 65616 h 358182"/>
                <a:gd name="connsiteX22-193" fmla="*/ 14169 w 203455"/>
                <a:gd name="connsiteY22-194" fmla="*/ 61515 h 358182"/>
                <a:gd name="connsiteX23-195" fmla="*/ 61404 w 203455"/>
                <a:gd name="connsiteY23-196" fmla="*/ 0 h 358182"/>
                <a:gd name="connsiteX24-197" fmla="*/ 116479 w 203455"/>
                <a:gd name="connsiteY24-198" fmla="*/ 37125 h 358182"/>
                <a:gd name="connsiteX0-199" fmla="*/ 5447 w 203455"/>
                <a:gd name="connsiteY0-200" fmla="*/ 77047 h 358182"/>
                <a:gd name="connsiteX1-201" fmla="*/ 5440 w 203455"/>
                <a:gd name="connsiteY1-202" fmla="*/ 77058 h 358182"/>
                <a:gd name="connsiteX2-203" fmla="*/ 5440 w 203455"/>
                <a:gd name="connsiteY2-204" fmla="*/ 77059 h 358182"/>
                <a:gd name="connsiteX3-205" fmla="*/ 5442 w 203455"/>
                <a:gd name="connsiteY3-206" fmla="*/ 77058 h 358182"/>
                <a:gd name="connsiteX4-207" fmla="*/ 5447 w 203455"/>
                <a:gd name="connsiteY4-208" fmla="*/ 77047 h 358182"/>
                <a:gd name="connsiteX5-209" fmla="*/ 116479 w 203455"/>
                <a:gd name="connsiteY5-210" fmla="*/ 37125 h 358182"/>
                <a:gd name="connsiteX6-211" fmla="*/ 116480 w 203455"/>
                <a:gd name="connsiteY6-212" fmla="*/ 37125 h 358182"/>
                <a:gd name="connsiteX7-213" fmla="*/ 116481 w 203455"/>
                <a:gd name="connsiteY7-214" fmla="*/ 37125 h 358182"/>
                <a:gd name="connsiteX8-215" fmla="*/ 116503 w 203455"/>
                <a:gd name="connsiteY8-216" fmla="*/ 37127 h 358182"/>
                <a:gd name="connsiteX9-217" fmla="*/ 162435 w 203455"/>
                <a:gd name="connsiteY9-218" fmla="*/ 40263 h 358182"/>
                <a:gd name="connsiteX10-219" fmla="*/ 203455 w 203455"/>
                <a:gd name="connsiteY10-220" fmla="*/ 62009 h 358182"/>
                <a:gd name="connsiteX11-221" fmla="*/ 149225 w 203455"/>
                <a:gd name="connsiteY11-222" fmla="*/ 80887 h 358182"/>
                <a:gd name="connsiteX12-223" fmla="*/ 191925 w 203455"/>
                <a:gd name="connsiteY12-224" fmla="*/ 80382 h 358182"/>
                <a:gd name="connsiteX13-225" fmla="*/ 196452 w 203455"/>
                <a:gd name="connsiteY13-226" fmla="*/ 260805 h 358182"/>
                <a:gd name="connsiteX14-227" fmla="*/ 186658 w 203455"/>
                <a:gd name="connsiteY14-228" fmla="*/ 329527 h 358182"/>
                <a:gd name="connsiteX15-229" fmla="*/ 178596 w 203455"/>
                <a:gd name="connsiteY15-230" fmla="*/ 338185 h 358182"/>
                <a:gd name="connsiteX16-231" fmla="*/ 111926 w 203455"/>
                <a:gd name="connsiteY16-232" fmla="*/ 358182 h 358182"/>
                <a:gd name="connsiteX17-233" fmla="*/ 45256 w 203455"/>
                <a:gd name="connsiteY17-234" fmla="*/ 338185 h 358182"/>
                <a:gd name="connsiteX18-235" fmla="*/ 43281 w 203455"/>
                <a:gd name="connsiteY18-236" fmla="*/ 336064 h 358182"/>
                <a:gd name="connsiteX19-237" fmla="*/ 30700 w 203455"/>
                <a:gd name="connsiteY19-238" fmla="*/ 257262 h 358182"/>
                <a:gd name="connsiteX20-239" fmla="*/ 0 w 203455"/>
                <a:gd name="connsiteY20-240" fmla="*/ 64987 h 358182"/>
                <a:gd name="connsiteX21-241" fmla="*/ 11866 w 203455"/>
                <a:gd name="connsiteY21-242" fmla="*/ 65616 h 358182"/>
                <a:gd name="connsiteX22-243" fmla="*/ 964 w 203455"/>
                <a:gd name="connsiteY22-244" fmla="*/ 20170 h 358182"/>
                <a:gd name="connsiteX23-245" fmla="*/ 61404 w 203455"/>
                <a:gd name="connsiteY23-246" fmla="*/ 0 h 358182"/>
                <a:gd name="connsiteX24-247" fmla="*/ 116479 w 203455"/>
                <a:gd name="connsiteY24-248" fmla="*/ 37125 h 358182"/>
                <a:gd name="connsiteX0-249" fmla="*/ 13968 w 211976"/>
                <a:gd name="connsiteY0-250" fmla="*/ 77047 h 358182"/>
                <a:gd name="connsiteX1-251" fmla="*/ 13961 w 211976"/>
                <a:gd name="connsiteY1-252" fmla="*/ 77058 h 358182"/>
                <a:gd name="connsiteX2-253" fmla="*/ 13961 w 211976"/>
                <a:gd name="connsiteY2-254" fmla="*/ 77059 h 358182"/>
                <a:gd name="connsiteX3-255" fmla="*/ 13963 w 211976"/>
                <a:gd name="connsiteY3-256" fmla="*/ 77058 h 358182"/>
                <a:gd name="connsiteX4-257" fmla="*/ 13968 w 211976"/>
                <a:gd name="connsiteY4-258" fmla="*/ 77047 h 358182"/>
                <a:gd name="connsiteX5-259" fmla="*/ 125000 w 211976"/>
                <a:gd name="connsiteY5-260" fmla="*/ 37125 h 358182"/>
                <a:gd name="connsiteX6-261" fmla="*/ 125001 w 211976"/>
                <a:gd name="connsiteY6-262" fmla="*/ 37125 h 358182"/>
                <a:gd name="connsiteX7-263" fmla="*/ 125002 w 211976"/>
                <a:gd name="connsiteY7-264" fmla="*/ 37125 h 358182"/>
                <a:gd name="connsiteX8-265" fmla="*/ 125024 w 211976"/>
                <a:gd name="connsiteY8-266" fmla="*/ 37127 h 358182"/>
                <a:gd name="connsiteX9-267" fmla="*/ 170956 w 211976"/>
                <a:gd name="connsiteY9-268" fmla="*/ 40263 h 358182"/>
                <a:gd name="connsiteX10-269" fmla="*/ 211976 w 211976"/>
                <a:gd name="connsiteY10-270" fmla="*/ 62009 h 358182"/>
                <a:gd name="connsiteX11-271" fmla="*/ 157746 w 211976"/>
                <a:gd name="connsiteY11-272" fmla="*/ 80887 h 358182"/>
                <a:gd name="connsiteX12-273" fmla="*/ 200446 w 211976"/>
                <a:gd name="connsiteY12-274" fmla="*/ 80382 h 358182"/>
                <a:gd name="connsiteX13-275" fmla="*/ 204973 w 211976"/>
                <a:gd name="connsiteY13-276" fmla="*/ 260805 h 358182"/>
                <a:gd name="connsiteX14-277" fmla="*/ 195179 w 211976"/>
                <a:gd name="connsiteY14-278" fmla="*/ 329527 h 358182"/>
                <a:gd name="connsiteX15-279" fmla="*/ 187117 w 211976"/>
                <a:gd name="connsiteY15-280" fmla="*/ 338185 h 358182"/>
                <a:gd name="connsiteX16-281" fmla="*/ 120447 w 211976"/>
                <a:gd name="connsiteY16-282" fmla="*/ 358182 h 358182"/>
                <a:gd name="connsiteX17-283" fmla="*/ 53777 w 211976"/>
                <a:gd name="connsiteY17-284" fmla="*/ 338185 h 358182"/>
                <a:gd name="connsiteX18-285" fmla="*/ 51802 w 211976"/>
                <a:gd name="connsiteY18-286" fmla="*/ 336064 h 358182"/>
                <a:gd name="connsiteX19-287" fmla="*/ 39221 w 211976"/>
                <a:gd name="connsiteY19-288" fmla="*/ 257262 h 358182"/>
                <a:gd name="connsiteX20-289" fmla="*/ 0 w 211976"/>
                <a:gd name="connsiteY20-290" fmla="*/ 24603 h 358182"/>
                <a:gd name="connsiteX21-291" fmla="*/ 20387 w 211976"/>
                <a:gd name="connsiteY21-292" fmla="*/ 65616 h 358182"/>
                <a:gd name="connsiteX22-293" fmla="*/ 9485 w 211976"/>
                <a:gd name="connsiteY22-294" fmla="*/ 20170 h 358182"/>
                <a:gd name="connsiteX23-295" fmla="*/ 69925 w 211976"/>
                <a:gd name="connsiteY23-296" fmla="*/ 0 h 358182"/>
                <a:gd name="connsiteX24-297" fmla="*/ 125000 w 211976"/>
                <a:gd name="connsiteY24-298" fmla="*/ 37125 h 358182"/>
                <a:gd name="connsiteX0-299" fmla="*/ 13968 w 211976"/>
                <a:gd name="connsiteY0-300" fmla="*/ 77047 h 358182"/>
                <a:gd name="connsiteX1-301" fmla="*/ 13961 w 211976"/>
                <a:gd name="connsiteY1-302" fmla="*/ 77058 h 358182"/>
                <a:gd name="connsiteX2-303" fmla="*/ 13961 w 211976"/>
                <a:gd name="connsiteY2-304" fmla="*/ 77059 h 358182"/>
                <a:gd name="connsiteX3-305" fmla="*/ 13963 w 211976"/>
                <a:gd name="connsiteY3-306" fmla="*/ 77058 h 358182"/>
                <a:gd name="connsiteX4-307" fmla="*/ 13968 w 211976"/>
                <a:gd name="connsiteY4-308" fmla="*/ 77047 h 358182"/>
                <a:gd name="connsiteX5-309" fmla="*/ 128831 w 211976"/>
                <a:gd name="connsiteY5-310" fmla="*/ 23422 h 358182"/>
                <a:gd name="connsiteX6-311" fmla="*/ 125001 w 211976"/>
                <a:gd name="connsiteY6-312" fmla="*/ 37125 h 358182"/>
                <a:gd name="connsiteX7-313" fmla="*/ 125002 w 211976"/>
                <a:gd name="connsiteY7-314" fmla="*/ 37125 h 358182"/>
                <a:gd name="connsiteX8-315" fmla="*/ 125024 w 211976"/>
                <a:gd name="connsiteY8-316" fmla="*/ 37127 h 358182"/>
                <a:gd name="connsiteX9-317" fmla="*/ 170956 w 211976"/>
                <a:gd name="connsiteY9-318" fmla="*/ 40263 h 358182"/>
                <a:gd name="connsiteX10-319" fmla="*/ 211976 w 211976"/>
                <a:gd name="connsiteY10-320" fmla="*/ 62009 h 358182"/>
                <a:gd name="connsiteX11-321" fmla="*/ 157746 w 211976"/>
                <a:gd name="connsiteY11-322" fmla="*/ 80887 h 358182"/>
                <a:gd name="connsiteX12-323" fmla="*/ 200446 w 211976"/>
                <a:gd name="connsiteY12-324" fmla="*/ 80382 h 358182"/>
                <a:gd name="connsiteX13-325" fmla="*/ 204973 w 211976"/>
                <a:gd name="connsiteY13-326" fmla="*/ 260805 h 358182"/>
                <a:gd name="connsiteX14-327" fmla="*/ 195179 w 211976"/>
                <a:gd name="connsiteY14-328" fmla="*/ 329527 h 358182"/>
                <a:gd name="connsiteX15-329" fmla="*/ 187117 w 211976"/>
                <a:gd name="connsiteY15-330" fmla="*/ 338185 h 358182"/>
                <a:gd name="connsiteX16-331" fmla="*/ 120447 w 211976"/>
                <a:gd name="connsiteY16-332" fmla="*/ 358182 h 358182"/>
                <a:gd name="connsiteX17-333" fmla="*/ 53777 w 211976"/>
                <a:gd name="connsiteY17-334" fmla="*/ 338185 h 358182"/>
                <a:gd name="connsiteX18-335" fmla="*/ 51802 w 211976"/>
                <a:gd name="connsiteY18-336" fmla="*/ 336064 h 358182"/>
                <a:gd name="connsiteX19-337" fmla="*/ 39221 w 211976"/>
                <a:gd name="connsiteY19-338" fmla="*/ 257262 h 358182"/>
                <a:gd name="connsiteX20-339" fmla="*/ 0 w 211976"/>
                <a:gd name="connsiteY20-340" fmla="*/ 24603 h 358182"/>
                <a:gd name="connsiteX21-341" fmla="*/ 20387 w 211976"/>
                <a:gd name="connsiteY21-342" fmla="*/ 65616 h 358182"/>
                <a:gd name="connsiteX22-343" fmla="*/ 9485 w 211976"/>
                <a:gd name="connsiteY22-344" fmla="*/ 20170 h 358182"/>
                <a:gd name="connsiteX23-345" fmla="*/ 69925 w 211976"/>
                <a:gd name="connsiteY23-346" fmla="*/ 0 h 358182"/>
                <a:gd name="connsiteX24-347" fmla="*/ 128831 w 211976"/>
                <a:gd name="connsiteY24-348" fmla="*/ 23422 h 358182"/>
                <a:gd name="connsiteX0-349" fmla="*/ 13968 w 211976"/>
                <a:gd name="connsiteY0-350" fmla="*/ 77047 h 358182"/>
                <a:gd name="connsiteX1-351" fmla="*/ 13961 w 211976"/>
                <a:gd name="connsiteY1-352" fmla="*/ 77058 h 358182"/>
                <a:gd name="connsiteX2-353" fmla="*/ 13961 w 211976"/>
                <a:gd name="connsiteY2-354" fmla="*/ 77059 h 358182"/>
                <a:gd name="connsiteX3-355" fmla="*/ 13963 w 211976"/>
                <a:gd name="connsiteY3-356" fmla="*/ 77058 h 358182"/>
                <a:gd name="connsiteX4-357" fmla="*/ 13968 w 211976"/>
                <a:gd name="connsiteY4-358" fmla="*/ 77047 h 358182"/>
                <a:gd name="connsiteX5-359" fmla="*/ 128831 w 211976"/>
                <a:gd name="connsiteY5-360" fmla="*/ 23422 h 358182"/>
                <a:gd name="connsiteX6-361" fmla="*/ 125001 w 211976"/>
                <a:gd name="connsiteY6-362" fmla="*/ 37125 h 358182"/>
                <a:gd name="connsiteX7-363" fmla="*/ 125002 w 211976"/>
                <a:gd name="connsiteY7-364" fmla="*/ 37125 h 358182"/>
                <a:gd name="connsiteX8-365" fmla="*/ 125520 w 211976"/>
                <a:gd name="connsiteY8-366" fmla="*/ 23544 h 358182"/>
                <a:gd name="connsiteX9-367" fmla="*/ 170956 w 211976"/>
                <a:gd name="connsiteY9-368" fmla="*/ 40263 h 358182"/>
                <a:gd name="connsiteX10-369" fmla="*/ 211976 w 211976"/>
                <a:gd name="connsiteY10-370" fmla="*/ 62009 h 358182"/>
                <a:gd name="connsiteX11-371" fmla="*/ 157746 w 211976"/>
                <a:gd name="connsiteY11-372" fmla="*/ 80887 h 358182"/>
                <a:gd name="connsiteX12-373" fmla="*/ 200446 w 211976"/>
                <a:gd name="connsiteY12-374" fmla="*/ 80382 h 358182"/>
                <a:gd name="connsiteX13-375" fmla="*/ 204973 w 211976"/>
                <a:gd name="connsiteY13-376" fmla="*/ 260805 h 358182"/>
                <a:gd name="connsiteX14-377" fmla="*/ 195179 w 211976"/>
                <a:gd name="connsiteY14-378" fmla="*/ 329527 h 358182"/>
                <a:gd name="connsiteX15-379" fmla="*/ 187117 w 211976"/>
                <a:gd name="connsiteY15-380" fmla="*/ 338185 h 358182"/>
                <a:gd name="connsiteX16-381" fmla="*/ 120447 w 211976"/>
                <a:gd name="connsiteY16-382" fmla="*/ 358182 h 358182"/>
                <a:gd name="connsiteX17-383" fmla="*/ 53777 w 211976"/>
                <a:gd name="connsiteY17-384" fmla="*/ 338185 h 358182"/>
                <a:gd name="connsiteX18-385" fmla="*/ 51802 w 211976"/>
                <a:gd name="connsiteY18-386" fmla="*/ 336064 h 358182"/>
                <a:gd name="connsiteX19-387" fmla="*/ 39221 w 211976"/>
                <a:gd name="connsiteY19-388" fmla="*/ 257262 h 358182"/>
                <a:gd name="connsiteX20-389" fmla="*/ 0 w 211976"/>
                <a:gd name="connsiteY20-390" fmla="*/ 24603 h 358182"/>
                <a:gd name="connsiteX21-391" fmla="*/ 20387 w 211976"/>
                <a:gd name="connsiteY21-392" fmla="*/ 65616 h 358182"/>
                <a:gd name="connsiteX22-393" fmla="*/ 9485 w 211976"/>
                <a:gd name="connsiteY22-394" fmla="*/ 20170 h 358182"/>
                <a:gd name="connsiteX23-395" fmla="*/ 69925 w 211976"/>
                <a:gd name="connsiteY23-396" fmla="*/ 0 h 358182"/>
                <a:gd name="connsiteX24-397" fmla="*/ 128831 w 211976"/>
                <a:gd name="connsiteY24-398" fmla="*/ 23422 h 358182"/>
                <a:gd name="connsiteX0-399" fmla="*/ 13968 w 211976"/>
                <a:gd name="connsiteY0-400" fmla="*/ 77047 h 358182"/>
                <a:gd name="connsiteX1-401" fmla="*/ 13961 w 211976"/>
                <a:gd name="connsiteY1-402" fmla="*/ 77058 h 358182"/>
                <a:gd name="connsiteX2-403" fmla="*/ 13961 w 211976"/>
                <a:gd name="connsiteY2-404" fmla="*/ 77059 h 358182"/>
                <a:gd name="connsiteX3-405" fmla="*/ 13963 w 211976"/>
                <a:gd name="connsiteY3-406" fmla="*/ 77058 h 358182"/>
                <a:gd name="connsiteX4-407" fmla="*/ 13968 w 211976"/>
                <a:gd name="connsiteY4-408" fmla="*/ 77047 h 358182"/>
                <a:gd name="connsiteX5-409" fmla="*/ 128831 w 211976"/>
                <a:gd name="connsiteY5-410" fmla="*/ 23422 h 358182"/>
                <a:gd name="connsiteX6-411" fmla="*/ 125001 w 211976"/>
                <a:gd name="connsiteY6-412" fmla="*/ 37125 h 358182"/>
                <a:gd name="connsiteX7-413" fmla="*/ 125002 w 211976"/>
                <a:gd name="connsiteY7-414" fmla="*/ 37125 h 358182"/>
                <a:gd name="connsiteX8-415" fmla="*/ 125520 w 211976"/>
                <a:gd name="connsiteY8-416" fmla="*/ 23544 h 358182"/>
                <a:gd name="connsiteX9-417" fmla="*/ 170956 w 211976"/>
                <a:gd name="connsiteY9-418" fmla="*/ 40263 h 358182"/>
                <a:gd name="connsiteX10-419" fmla="*/ 211976 w 211976"/>
                <a:gd name="connsiteY10-420" fmla="*/ 62009 h 358182"/>
                <a:gd name="connsiteX11-421" fmla="*/ 185069 w 211976"/>
                <a:gd name="connsiteY11-422" fmla="*/ 77634 h 358182"/>
                <a:gd name="connsiteX12-423" fmla="*/ 200446 w 211976"/>
                <a:gd name="connsiteY12-424" fmla="*/ 80382 h 358182"/>
                <a:gd name="connsiteX13-425" fmla="*/ 204973 w 211976"/>
                <a:gd name="connsiteY13-426" fmla="*/ 260805 h 358182"/>
                <a:gd name="connsiteX14-427" fmla="*/ 195179 w 211976"/>
                <a:gd name="connsiteY14-428" fmla="*/ 329527 h 358182"/>
                <a:gd name="connsiteX15-429" fmla="*/ 187117 w 211976"/>
                <a:gd name="connsiteY15-430" fmla="*/ 338185 h 358182"/>
                <a:gd name="connsiteX16-431" fmla="*/ 120447 w 211976"/>
                <a:gd name="connsiteY16-432" fmla="*/ 358182 h 358182"/>
                <a:gd name="connsiteX17-433" fmla="*/ 53777 w 211976"/>
                <a:gd name="connsiteY17-434" fmla="*/ 338185 h 358182"/>
                <a:gd name="connsiteX18-435" fmla="*/ 51802 w 211976"/>
                <a:gd name="connsiteY18-436" fmla="*/ 336064 h 358182"/>
                <a:gd name="connsiteX19-437" fmla="*/ 39221 w 211976"/>
                <a:gd name="connsiteY19-438" fmla="*/ 257262 h 358182"/>
                <a:gd name="connsiteX20-439" fmla="*/ 0 w 211976"/>
                <a:gd name="connsiteY20-440" fmla="*/ 24603 h 358182"/>
                <a:gd name="connsiteX21-441" fmla="*/ 20387 w 211976"/>
                <a:gd name="connsiteY21-442" fmla="*/ 65616 h 358182"/>
                <a:gd name="connsiteX22-443" fmla="*/ 9485 w 211976"/>
                <a:gd name="connsiteY22-444" fmla="*/ 20170 h 358182"/>
                <a:gd name="connsiteX23-445" fmla="*/ 69925 w 211976"/>
                <a:gd name="connsiteY23-446" fmla="*/ 0 h 358182"/>
                <a:gd name="connsiteX24-447" fmla="*/ 128831 w 211976"/>
                <a:gd name="connsiteY24-448" fmla="*/ 23422 h 358182"/>
                <a:gd name="connsiteX0-449" fmla="*/ 13968 w 211976"/>
                <a:gd name="connsiteY0-450" fmla="*/ 77047 h 359582"/>
                <a:gd name="connsiteX1-451" fmla="*/ 13961 w 211976"/>
                <a:gd name="connsiteY1-452" fmla="*/ 77058 h 359582"/>
                <a:gd name="connsiteX2-453" fmla="*/ 13961 w 211976"/>
                <a:gd name="connsiteY2-454" fmla="*/ 77059 h 359582"/>
                <a:gd name="connsiteX3-455" fmla="*/ 13963 w 211976"/>
                <a:gd name="connsiteY3-456" fmla="*/ 77058 h 359582"/>
                <a:gd name="connsiteX4-457" fmla="*/ 13968 w 211976"/>
                <a:gd name="connsiteY4-458" fmla="*/ 77047 h 359582"/>
                <a:gd name="connsiteX5-459" fmla="*/ 128831 w 211976"/>
                <a:gd name="connsiteY5-460" fmla="*/ 23422 h 359582"/>
                <a:gd name="connsiteX6-461" fmla="*/ 125001 w 211976"/>
                <a:gd name="connsiteY6-462" fmla="*/ 37125 h 359582"/>
                <a:gd name="connsiteX7-463" fmla="*/ 125002 w 211976"/>
                <a:gd name="connsiteY7-464" fmla="*/ 37125 h 359582"/>
                <a:gd name="connsiteX8-465" fmla="*/ 125520 w 211976"/>
                <a:gd name="connsiteY8-466" fmla="*/ 23544 h 359582"/>
                <a:gd name="connsiteX9-467" fmla="*/ 170956 w 211976"/>
                <a:gd name="connsiteY9-468" fmla="*/ 40263 h 359582"/>
                <a:gd name="connsiteX10-469" fmla="*/ 211976 w 211976"/>
                <a:gd name="connsiteY10-470" fmla="*/ 62009 h 359582"/>
                <a:gd name="connsiteX11-471" fmla="*/ 185069 w 211976"/>
                <a:gd name="connsiteY11-472" fmla="*/ 77634 h 359582"/>
                <a:gd name="connsiteX12-473" fmla="*/ 200446 w 211976"/>
                <a:gd name="connsiteY12-474" fmla="*/ 80382 h 359582"/>
                <a:gd name="connsiteX13-475" fmla="*/ 204973 w 211976"/>
                <a:gd name="connsiteY13-476" fmla="*/ 260805 h 359582"/>
                <a:gd name="connsiteX14-477" fmla="*/ 195179 w 211976"/>
                <a:gd name="connsiteY14-478" fmla="*/ 329527 h 359582"/>
                <a:gd name="connsiteX15-479" fmla="*/ 153970 w 211976"/>
                <a:gd name="connsiteY15-480" fmla="*/ 303216 h 359582"/>
                <a:gd name="connsiteX16-481" fmla="*/ 120447 w 211976"/>
                <a:gd name="connsiteY16-482" fmla="*/ 358182 h 359582"/>
                <a:gd name="connsiteX17-483" fmla="*/ 53777 w 211976"/>
                <a:gd name="connsiteY17-484" fmla="*/ 338185 h 359582"/>
                <a:gd name="connsiteX18-485" fmla="*/ 51802 w 211976"/>
                <a:gd name="connsiteY18-486" fmla="*/ 336064 h 359582"/>
                <a:gd name="connsiteX19-487" fmla="*/ 39221 w 211976"/>
                <a:gd name="connsiteY19-488" fmla="*/ 257262 h 359582"/>
                <a:gd name="connsiteX20-489" fmla="*/ 0 w 211976"/>
                <a:gd name="connsiteY20-490" fmla="*/ 24603 h 359582"/>
                <a:gd name="connsiteX21-491" fmla="*/ 20387 w 211976"/>
                <a:gd name="connsiteY21-492" fmla="*/ 65616 h 359582"/>
                <a:gd name="connsiteX22-493" fmla="*/ 9485 w 211976"/>
                <a:gd name="connsiteY22-494" fmla="*/ 20170 h 359582"/>
                <a:gd name="connsiteX23-495" fmla="*/ 69925 w 211976"/>
                <a:gd name="connsiteY23-496" fmla="*/ 0 h 359582"/>
                <a:gd name="connsiteX24-497" fmla="*/ 128831 w 211976"/>
                <a:gd name="connsiteY24-498" fmla="*/ 23422 h 359582"/>
                <a:gd name="connsiteX0-499" fmla="*/ 13968 w 211976"/>
                <a:gd name="connsiteY0-500" fmla="*/ 77047 h 359582"/>
                <a:gd name="connsiteX1-501" fmla="*/ 13961 w 211976"/>
                <a:gd name="connsiteY1-502" fmla="*/ 77058 h 359582"/>
                <a:gd name="connsiteX2-503" fmla="*/ 13961 w 211976"/>
                <a:gd name="connsiteY2-504" fmla="*/ 77059 h 359582"/>
                <a:gd name="connsiteX3-505" fmla="*/ 13963 w 211976"/>
                <a:gd name="connsiteY3-506" fmla="*/ 77058 h 359582"/>
                <a:gd name="connsiteX4-507" fmla="*/ 13968 w 211976"/>
                <a:gd name="connsiteY4-508" fmla="*/ 77047 h 359582"/>
                <a:gd name="connsiteX5-509" fmla="*/ 128831 w 211976"/>
                <a:gd name="connsiteY5-510" fmla="*/ 23422 h 359582"/>
                <a:gd name="connsiteX6-511" fmla="*/ 125001 w 211976"/>
                <a:gd name="connsiteY6-512" fmla="*/ 37125 h 359582"/>
                <a:gd name="connsiteX7-513" fmla="*/ 125002 w 211976"/>
                <a:gd name="connsiteY7-514" fmla="*/ 37125 h 359582"/>
                <a:gd name="connsiteX8-515" fmla="*/ 125520 w 211976"/>
                <a:gd name="connsiteY8-516" fmla="*/ 23544 h 359582"/>
                <a:gd name="connsiteX9-517" fmla="*/ 170956 w 211976"/>
                <a:gd name="connsiteY9-518" fmla="*/ 40263 h 359582"/>
                <a:gd name="connsiteX10-519" fmla="*/ 211976 w 211976"/>
                <a:gd name="connsiteY10-520" fmla="*/ 62009 h 359582"/>
                <a:gd name="connsiteX11-521" fmla="*/ 185069 w 211976"/>
                <a:gd name="connsiteY11-522" fmla="*/ 77634 h 359582"/>
                <a:gd name="connsiteX12-523" fmla="*/ 200446 w 211976"/>
                <a:gd name="connsiteY12-524" fmla="*/ 80382 h 359582"/>
                <a:gd name="connsiteX13-525" fmla="*/ 201637 w 211976"/>
                <a:gd name="connsiteY13-526" fmla="*/ 260926 h 359582"/>
                <a:gd name="connsiteX14-527" fmla="*/ 195179 w 211976"/>
                <a:gd name="connsiteY14-528" fmla="*/ 329527 h 359582"/>
                <a:gd name="connsiteX15-529" fmla="*/ 153970 w 211976"/>
                <a:gd name="connsiteY15-530" fmla="*/ 303216 h 359582"/>
                <a:gd name="connsiteX16-531" fmla="*/ 120447 w 211976"/>
                <a:gd name="connsiteY16-532" fmla="*/ 358182 h 359582"/>
                <a:gd name="connsiteX17-533" fmla="*/ 53777 w 211976"/>
                <a:gd name="connsiteY17-534" fmla="*/ 338185 h 359582"/>
                <a:gd name="connsiteX18-535" fmla="*/ 51802 w 211976"/>
                <a:gd name="connsiteY18-536" fmla="*/ 336064 h 359582"/>
                <a:gd name="connsiteX19-537" fmla="*/ 39221 w 211976"/>
                <a:gd name="connsiteY19-538" fmla="*/ 257262 h 359582"/>
                <a:gd name="connsiteX20-539" fmla="*/ 0 w 211976"/>
                <a:gd name="connsiteY20-540" fmla="*/ 24603 h 359582"/>
                <a:gd name="connsiteX21-541" fmla="*/ 20387 w 211976"/>
                <a:gd name="connsiteY21-542" fmla="*/ 65616 h 359582"/>
                <a:gd name="connsiteX22-543" fmla="*/ 9485 w 211976"/>
                <a:gd name="connsiteY22-544" fmla="*/ 20170 h 359582"/>
                <a:gd name="connsiteX23-545" fmla="*/ 69925 w 211976"/>
                <a:gd name="connsiteY23-546" fmla="*/ 0 h 359582"/>
                <a:gd name="connsiteX24-547" fmla="*/ 128831 w 211976"/>
                <a:gd name="connsiteY24-548" fmla="*/ 23422 h 359582"/>
                <a:gd name="connsiteX0-549" fmla="*/ 13968 w 211976"/>
                <a:gd name="connsiteY0-550" fmla="*/ 77047 h 359582"/>
                <a:gd name="connsiteX1-551" fmla="*/ 13961 w 211976"/>
                <a:gd name="connsiteY1-552" fmla="*/ 77058 h 359582"/>
                <a:gd name="connsiteX2-553" fmla="*/ 13961 w 211976"/>
                <a:gd name="connsiteY2-554" fmla="*/ 77059 h 359582"/>
                <a:gd name="connsiteX3-555" fmla="*/ 13963 w 211976"/>
                <a:gd name="connsiteY3-556" fmla="*/ 77058 h 359582"/>
                <a:gd name="connsiteX4-557" fmla="*/ 13968 w 211976"/>
                <a:gd name="connsiteY4-558" fmla="*/ 77047 h 359582"/>
                <a:gd name="connsiteX5-559" fmla="*/ 128831 w 211976"/>
                <a:gd name="connsiteY5-560" fmla="*/ 23422 h 359582"/>
                <a:gd name="connsiteX6-561" fmla="*/ 125001 w 211976"/>
                <a:gd name="connsiteY6-562" fmla="*/ 37125 h 359582"/>
                <a:gd name="connsiteX7-563" fmla="*/ 125002 w 211976"/>
                <a:gd name="connsiteY7-564" fmla="*/ 37125 h 359582"/>
                <a:gd name="connsiteX8-565" fmla="*/ 125520 w 211976"/>
                <a:gd name="connsiteY8-566" fmla="*/ 23544 h 359582"/>
                <a:gd name="connsiteX9-567" fmla="*/ 170956 w 211976"/>
                <a:gd name="connsiteY9-568" fmla="*/ 40263 h 359582"/>
                <a:gd name="connsiteX10-569" fmla="*/ 211976 w 211976"/>
                <a:gd name="connsiteY10-570" fmla="*/ 62009 h 359582"/>
                <a:gd name="connsiteX11-571" fmla="*/ 185069 w 211976"/>
                <a:gd name="connsiteY11-572" fmla="*/ 77634 h 359582"/>
                <a:gd name="connsiteX12-573" fmla="*/ 200446 w 211976"/>
                <a:gd name="connsiteY12-574" fmla="*/ 80382 h 359582"/>
                <a:gd name="connsiteX13-575" fmla="*/ 201637 w 211976"/>
                <a:gd name="connsiteY13-576" fmla="*/ 260926 h 359582"/>
                <a:gd name="connsiteX14-577" fmla="*/ 195179 w 211976"/>
                <a:gd name="connsiteY14-578" fmla="*/ 329527 h 359582"/>
                <a:gd name="connsiteX15-579" fmla="*/ 153970 w 211976"/>
                <a:gd name="connsiteY15-580" fmla="*/ 303216 h 359582"/>
                <a:gd name="connsiteX16-581" fmla="*/ 120447 w 211976"/>
                <a:gd name="connsiteY16-582" fmla="*/ 358182 h 359582"/>
                <a:gd name="connsiteX17-583" fmla="*/ 53777 w 211976"/>
                <a:gd name="connsiteY17-584" fmla="*/ 338185 h 359582"/>
                <a:gd name="connsiteX18-585" fmla="*/ 51802 w 211976"/>
                <a:gd name="connsiteY18-586" fmla="*/ 336064 h 359582"/>
                <a:gd name="connsiteX19-587" fmla="*/ 39221 w 211976"/>
                <a:gd name="connsiteY19-588" fmla="*/ 257262 h 359582"/>
                <a:gd name="connsiteX20-589" fmla="*/ 0 w 211976"/>
                <a:gd name="connsiteY20-590" fmla="*/ 24603 h 359582"/>
                <a:gd name="connsiteX21-591" fmla="*/ 20387 w 211976"/>
                <a:gd name="connsiteY21-592" fmla="*/ 65616 h 359582"/>
                <a:gd name="connsiteX22-593" fmla="*/ 9485 w 211976"/>
                <a:gd name="connsiteY22-594" fmla="*/ 20170 h 359582"/>
                <a:gd name="connsiteX23-595" fmla="*/ 69925 w 211976"/>
                <a:gd name="connsiteY23-596" fmla="*/ 0 h 359582"/>
                <a:gd name="connsiteX24-597" fmla="*/ 128831 w 211976"/>
                <a:gd name="connsiteY24-598" fmla="*/ 23422 h 359582"/>
                <a:gd name="connsiteX0-599" fmla="*/ 13968 w 211976"/>
                <a:gd name="connsiteY0-600" fmla="*/ 77047 h 359582"/>
                <a:gd name="connsiteX1-601" fmla="*/ 13961 w 211976"/>
                <a:gd name="connsiteY1-602" fmla="*/ 77058 h 359582"/>
                <a:gd name="connsiteX2-603" fmla="*/ 13961 w 211976"/>
                <a:gd name="connsiteY2-604" fmla="*/ 77059 h 359582"/>
                <a:gd name="connsiteX3-605" fmla="*/ 13963 w 211976"/>
                <a:gd name="connsiteY3-606" fmla="*/ 77058 h 359582"/>
                <a:gd name="connsiteX4-607" fmla="*/ 13968 w 211976"/>
                <a:gd name="connsiteY4-608" fmla="*/ 77047 h 359582"/>
                <a:gd name="connsiteX5-609" fmla="*/ 128831 w 211976"/>
                <a:gd name="connsiteY5-610" fmla="*/ 23422 h 359582"/>
                <a:gd name="connsiteX6-611" fmla="*/ 125001 w 211976"/>
                <a:gd name="connsiteY6-612" fmla="*/ 37125 h 359582"/>
                <a:gd name="connsiteX7-613" fmla="*/ 125002 w 211976"/>
                <a:gd name="connsiteY7-614" fmla="*/ 37125 h 359582"/>
                <a:gd name="connsiteX8-615" fmla="*/ 125520 w 211976"/>
                <a:gd name="connsiteY8-616" fmla="*/ 23544 h 359582"/>
                <a:gd name="connsiteX9-617" fmla="*/ 170956 w 211976"/>
                <a:gd name="connsiteY9-618" fmla="*/ 40263 h 359582"/>
                <a:gd name="connsiteX10-619" fmla="*/ 211976 w 211976"/>
                <a:gd name="connsiteY10-620" fmla="*/ 62009 h 359582"/>
                <a:gd name="connsiteX11-621" fmla="*/ 185069 w 211976"/>
                <a:gd name="connsiteY11-622" fmla="*/ 77634 h 359582"/>
                <a:gd name="connsiteX12-623" fmla="*/ 200446 w 211976"/>
                <a:gd name="connsiteY12-624" fmla="*/ 80382 h 359582"/>
                <a:gd name="connsiteX13-625" fmla="*/ 201637 w 211976"/>
                <a:gd name="connsiteY13-626" fmla="*/ 260926 h 359582"/>
                <a:gd name="connsiteX14-627" fmla="*/ 159759 w 211976"/>
                <a:gd name="connsiteY14-628" fmla="*/ 273164 h 359582"/>
                <a:gd name="connsiteX15-629" fmla="*/ 153970 w 211976"/>
                <a:gd name="connsiteY15-630" fmla="*/ 303216 h 359582"/>
                <a:gd name="connsiteX16-631" fmla="*/ 120447 w 211976"/>
                <a:gd name="connsiteY16-632" fmla="*/ 358182 h 359582"/>
                <a:gd name="connsiteX17-633" fmla="*/ 53777 w 211976"/>
                <a:gd name="connsiteY17-634" fmla="*/ 338185 h 359582"/>
                <a:gd name="connsiteX18-635" fmla="*/ 51802 w 211976"/>
                <a:gd name="connsiteY18-636" fmla="*/ 336064 h 359582"/>
                <a:gd name="connsiteX19-637" fmla="*/ 39221 w 211976"/>
                <a:gd name="connsiteY19-638" fmla="*/ 257262 h 359582"/>
                <a:gd name="connsiteX20-639" fmla="*/ 0 w 211976"/>
                <a:gd name="connsiteY20-640" fmla="*/ 24603 h 359582"/>
                <a:gd name="connsiteX21-641" fmla="*/ 20387 w 211976"/>
                <a:gd name="connsiteY21-642" fmla="*/ 65616 h 359582"/>
                <a:gd name="connsiteX22-643" fmla="*/ 9485 w 211976"/>
                <a:gd name="connsiteY22-644" fmla="*/ 20170 h 359582"/>
                <a:gd name="connsiteX23-645" fmla="*/ 69925 w 211976"/>
                <a:gd name="connsiteY23-646" fmla="*/ 0 h 359582"/>
                <a:gd name="connsiteX24-647" fmla="*/ 128831 w 211976"/>
                <a:gd name="connsiteY24-648" fmla="*/ 23422 h 359582"/>
                <a:gd name="connsiteX0-649" fmla="*/ 13968 w 201637"/>
                <a:gd name="connsiteY0-650" fmla="*/ 77047 h 359582"/>
                <a:gd name="connsiteX1-651" fmla="*/ 13961 w 201637"/>
                <a:gd name="connsiteY1-652" fmla="*/ 77058 h 359582"/>
                <a:gd name="connsiteX2-653" fmla="*/ 13961 w 201637"/>
                <a:gd name="connsiteY2-654" fmla="*/ 77059 h 359582"/>
                <a:gd name="connsiteX3-655" fmla="*/ 13963 w 201637"/>
                <a:gd name="connsiteY3-656" fmla="*/ 77058 h 359582"/>
                <a:gd name="connsiteX4-657" fmla="*/ 13968 w 201637"/>
                <a:gd name="connsiteY4-658" fmla="*/ 77047 h 359582"/>
                <a:gd name="connsiteX5-659" fmla="*/ 128831 w 201637"/>
                <a:gd name="connsiteY5-660" fmla="*/ 23422 h 359582"/>
                <a:gd name="connsiteX6-661" fmla="*/ 125001 w 201637"/>
                <a:gd name="connsiteY6-662" fmla="*/ 37125 h 359582"/>
                <a:gd name="connsiteX7-663" fmla="*/ 125002 w 201637"/>
                <a:gd name="connsiteY7-664" fmla="*/ 37125 h 359582"/>
                <a:gd name="connsiteX8-665" fmla="*/ 125520 w 201637"/>
                <a:gd name="connsiteY8-666" fmla="*/ 23544 h 359582"/>
                <a:gd name="connsiteX9-667" fmla="*/ 170956 w 201637"/>
                <a:gd name="connsiteY9-668" fmla="*/ 40263 h 359582"/>
                <a:gd name="connsiteX10-669" fmla="*/ 181920 w 201637"/>
                <a:gd name="connsiteY10-670" fmla="*/ 60275 h 359582"/>
                <a:gd name="connsiteX11-671" fmla="*/ 185069 w 201637"/>
                <a:gd name="connsiteY11-672" fmla="*/ 77634 h 359582"/>
                <a:gd name="connsiteX12-673" fmla="*/ 200446 w 201637"/>
                <a:gd name="connsiteY12-674" fmla="*/ 80382 h 359582"/>
                <a:gd name="connsiteX13-675" fmla="*/ 201637 w 201637"/>
                <a:gd name="connsiteY13-676" fmla="*/ 260926 h 359582"/>
                <a:gd name="connsiteX14-677" fmla="*/ 159759 w 201637"/>
                <a:gd name="connsiteY14-678" fmla="*/ 273164 h 359582"/>
                <a:gd name="connsiteX15-679" fmla="*/ 153970 w 201637"/>
                <a:gd name="connsiteY15-680" fmla="*/ 303216 h 359582"/>
                <a:gd name="connsiteX16-681" fmla="*/ 120447 w 201637"/>
                <a:gd name="connsiteY16-682" fmla="*/ 358182 h 359582"/>
                <a:gd name="connsiteX17-683" fmla="*/ 53777 w 201637"/>
                <a:gd name="connsiteY17-684" fmla="*/ 338185 h 359582"/>
                <a:gd name="connsiteX18-685" fmla="*/ 51802 w 201637"/>
                <a:gd name="connsiteY18-686" fmla="*/ 336064 h 359582"/>
                <a:gd name="connsiteX19-687" fmla="*/ 39221 w 201637"/>
                <a:gd name="connsiteY19-688" fmla="*/ 257262 h 359582"/>
                <a:gd name="connsiteX20-689" fmla="*/ 0 w 201637"/>
                <a:gd name="connsiteY20-690" fmla="*/ 24603 h 359582"/>
                <a:gd name="connsiteX21-691" fmla="*/ 20387 w 201637"/>
                <a:gd name="connsiteY21-692" fmla="*/ 65616 h 359582"/>
                <a:gd name="connsiteX22-693" fmla="*/ 9485 w 201637"/>
                <a:gd name="connsiteY22-694" fmla="*/ 20170 h 359582"/>
                <a:gd name="connsiteX23-695" fmla="*/ 69925 w 201637"/>
                <a:gd name="connsiteY23-696" fmla="*/ 0 h 359582"/>
                <a:gd name="connsiteX24-697" fmla="*/ 128831 w 201637"/>
                <a:gd name="connsiteY24-698" fmla="*/ 23422 h 359582"/>
                <a:gd name="connsiteX0-699" fmla="*/ 13968 w 201637"/>
                <a:gd name="connsiteY0-700" fmla="*/ 77047 h 359582"/>
                <a:gd name="connsiteX1-701" fmla="*/ 13961 w 201637"/>
                <a:gd name="connsiteY1-702" fmla="*/ 77058 h 359582"/>
                <a:gd name="connsiteX2-703" fmla="*/ 13961 w 201637"/>
                <a:gd name="connsiteY2-704" fmla="*/ 77059 h 359582"/>
                <a:gd name="connsiteX3-705" fmla="*/ 13963 w 201637"/>
                <a:gd name="connsiteY3-706" fmla="*/ 77058 h 359582"/>
                <a:gd name="connsiteX4-707" fmla="*/ 13968 w 201637"/>
                <a:gd name="connsiteY4-708" fmla="*/ 77047 h 359582"/>
                <a:gd name="connsiteX5-709" fmla="*/ 128831 w 201637"/>
                <a:gd name="connsiteY5-710" fmla="*/ 23422 h 359582"/>
                <a:gd name="connsiteX6-711" fmla="*/ 125001 w 201637"/>
                <a:gd name="connsiteY6-712" fmla="*/ 37125 h 359582"/>
                <a:gd name="connsiteX7-713" fmla="*/ 125002 w 201637"/>
                <a:gd name="connsiteY7-714" fmla="*/ 37125 h 359582"/>
                <a:gd name="connsiteX8-715" fmla="*/ 125520 w 201637"/>
                <a:gd name="connsiteY8-716" fmla="*/ 23544 h 359582"/>
                <a:gd name="connsiteX9-717" fmla="*/ 154349 w 201637"/>
                <a:gd name="connsiteY9-718" fmla="*/ 46518 h 359582"/>
                <a:gd name="connsiteX10-719" fmla="*/ 181920 w 201637"/>
                <a:gd name="connsiteY10-720" fmla="*/ 60275 h 359582"/>
                <a:gd name="connsiteX11-721" fmla="*/ 185069 w 201637"/>
                <a:gd name="connsiteY11-722" fmla="*/ 77634 h 359582"/>
                <a:gd name="connsiteX12-723" fmla="*/ 200446 w 201637"/>
                <a:gd name="connsiteY12-724" fmla="*/ 80382 h 359582"/>
                <a:gd name="connsiteX13-725" fmla="*/ 201637 w 201637"/>
                <a:gd name="connsiteY13-726" fmla="*/ 260926 h 359582"/>
                <a:gd name="connsiteX14-727" fmla="*/ 159759 w 201637"/>
                <a:gd name="connsiteY14-728" fmla="*/ 273164 h 359582"/>
                <a:gd name="connsiteX15-729" fmla="*/ 153970 w 201637"/>
                <a:gd name="connsiteY15-730" fmla="*/ 303216 h 359582"/>
                <a:gd name="connsiteX16-731" fmla="*/ 120447 w 201637"/>
                <a:gd name="connsiteY16-732" fmla="*/ 358182 h 359582"/>
                <a:gd name="connsiteX17-733" fmla="*/ 53777 w 201637"/>
                <a:gd name="connsiteY17-734" fmla="*/ 338185 h 359582"/>
                <a:gd name="connsiteX18-735" fmla="*/ 51802 w 201637"/>
                <a:gd name="connsiteY18-736" fmla="*/ 336064 h 359582"/>
                <a:gd name="connsiteX19-737" fmla="*/ 39221 w 201637"/>
                <a:gd name="connsiteY19-738" fmla="*/ 257262 h 359582"/>
                <a:gd name="connsiteX20-739" fmla="*/ 0 w 201637"/>
                <a:gd name="connsiteY20-740" fmla="*/ 24603 h 359582"/>
                <a:gd name="connsiteX21-741" fmla="*/ 20387 w 201637"/>
                <a:gd name="connsiteY21-742" fmla="*/ 65616 h 359582"/>
                <a:gd name="connsiteX22-743" fmla="*/ 9485 w 201637"/>
                <a:gd name="connsiteY22-744" fmla="*/ 20170 h 359582"/>
                <a:gd name="connsiteX23-745" fmla="*/ 69925 w 201637"/>
                <a:gd name="connsiteY23-746" fmla="*/ 0 h 359582"/>
                <a:gd name="connsiteX24-747" fmla="*/ 128831 w 201637"/>
                <a:gd name="connsiteY24-748" fmla="*/ 23422 h 359582"/>
                <a:gd name="connsiteX0-749" fmla="*/ 13968 w 201637"/>
                <a:gd name="connsiteY0-750" fmla="*/ 77047 h 359582"/>
                <a:gd name="connsiteX1-751" fmla="*/ 13961 w 201637"/>
                <a:gd name="connsiteY1-752" fmla="*/ 77058 h 359582"/>
                <a:gd name="connsiteX2-753" fmla="*/ 13961 w 201637"/>
                <a:gd name="connsiteY2-754" fmla="*/ 77059 h 359582"/>
                <a:gd name="connsiteX3-755" fmla="*/ 13963 w 201637"/>
                <a:gd name="connsiteY3-756" fmla="*/ 77058 h 359582"/>
                <a:gd name="connsiteX4-757" fmla="*/ 13968 w 201637"/>
                <a:gd name="connsiteY4-758" fmla="*/ 77047 h 359582"/>
                <a:gd name="connsiteX5-759" fmla="*/ 128831 w 201637"/>
                <a:gd name="connsiteY5-760" fmla="*/ 23422 h 359582"/>
                <a:gd name="connsiteX6-761" fmla="*/ 125001 w 201637"/>
                <a:gd name="connsiteY6-762" fmla="*/ 37125 h 359582"/>
                <a:gd name="connsiteX7-763" fmla="*/ 125002 w 201637"/>
                <a:gd name="connsiteY7-764" fmla="*/ 37125 h 359582"/>
                <a:gd name="connsiteX8-765" fmla="*/ 125520 w 201637"/>
                <a:gd name="connsiteY8-766" fmla="*/ 23544 h 359582"/>
                <a:gd name="connsiteX9-767" fmla="*/ 154349 w 201637"/>
                <a:gd name="connsiteY9-768" fmla="*/ 46518 h 359582"/>
                <a:gd name="connsiteX10-769" fmla="*/ 167445 w 201637"/>
                <a:gd name="connsiteY10-770" fmla="*/ 53522 h 359582"/>
                <a:gd name="connsiteX11-771" fmla="*/ 181920 w 201637"/>
                <a:gd name="connsiteY11-772" fmla="*/ 60275 h 359582"/>
                <a:gd name="connsiteX12-773" fmla="*/ 185069 w 201637"/>
                <a:gd name="connsiteY12-774" fmla="*/ 77634 h 359582"/>
                <a:gd name="connsiteX13-775" fmla="*/ 200446 w 201637"/>
                <a:gd name="connsiteY13-776" fmla="*/ 80382 h 359582"/>
                <a:gd name="connsiteX14-777" fmla="*/ 201637 w 201637"/>
                <a:gd name="connsiteY14-778" fmla="*/ 260926 h 359582"/>
                <a:gd name="connsiteX15-779" fmla="*/ 159759 w 201637"/>
                <a:gd name="connsiteY15-780" fmla="*/ 273164 h 359582"/>
                <a:gd name="connsiteX16-781" fmla="*/ 153970 w 201637"/>
                <a:gd name="connsiteY16-782" fmla="*/ 303216 h 359582"/>
                <a:gd name="connsiteX17-783" fmla="*/ 120447 w 201637"/>
                <a:gd name="connsiteY17-784" fmla="*/ 358182 h 359582"/>
                <a:gd name="connsiteX18-785" fmla="*/ 53777 w 201637"/>
                <a:gd name="connsiteY18-786" fmla="*/ 338185 h 359582"/>
                <a:gd name="connsiteX19-787" fmla="*/ 51802 w 201637"/>
                <a:gd name="connsiteY19-788" fmla="*/ 336064 h 359582"/>
                <a:gd name="connsiteX20-789" fmla="*/ 39221 w 201637"/>
                <a:gd name="connsiteY20-790" fmla="*/ 257262 h 359582"/>
                <a:gd name="connsiteX21-791" fmla="*/ 0 w 201637"/>
                <a:gd name="connsiteY21-792" fmla="*/ 24603 h 359582"/>
                <a:gd name="connsiteX22-793" fmla="*/ 20387 w 201637"/>
                <a:gd name="connsiteY22-794" fmla="*/ 65616 h 359582"/>
                <a:gd name="connsiteX23-795" fmla="*/ 9485 w 201637"/>
                <a:gd name="connsiteY23-796" fmla="*/ 20170 h 359582"/>
                <a:gd name="connsiteX24-797" fmla="*/ 69925 w 201637"/>
                <a:gd name="connsiteY24-798" fmla="*/ 0 h 359582"/>
                <a:gd name="connsiteX25" fmla="*/ 128831 w 201637"/>
                <a:gd name="connsiteY25" fmla="*/ 23422 h 359582"/>
                <a:gd name="connsiteX0-799" fmla="*/ 13968 w 201637"/>
                <a:gd name="connsiteY0-800" fmla="*/ 77047 h 359582"/>
                <a:gd name="connsiteX1-801" fmla="*/ 13961 w 201637"/>
                <a:gd name="connsiteY1-802" fmla="*/ 77058 h 359582"/>
                <a:gd name="connsiteX2-803" fmla="*/ 13961 w 201637"/>
                <a:gd name="connsiteY2-804" fmla="*/ 77059 h 359582"/>
                <a:gd name="connsiteX3-805" fmla="*/ 13963 w 201637"/>
                <a:gd name="connsiteY3-806" fmla="*/ 77058 h 359582"/>
                <a:gd name="connsiteX4-807" fmla="*/ 13968 w 201637"/>
                <a:gd name="connsiteY4-808" fmla="*/ 77047 h 359582"/>
                <a:gd name="connsiteX5-809" fmla="*/ 128831 w 201637"/>
                <a:gd name="connsiteY5-810" fmla="*/ 23422 h 359582"/>
                <a:gd name="connsiteX6-811" fmla="*/ 125001 w 201637"/>
                <a:gd name="connsiteY6-812" fmla="*/ 37125 h 359582"/>
                <a:gd name="connsiteX7-813" fmla="*/ 125002 w 201637"/>
                <a:gd name="connsiteY7-814" fmla="*/ 37125 h 359582"/>
                <a:gd name="connsiteX8-815" fmla="*/ 125520 w 201637"/>
                <a:gd name="connsiteY8-816" fmla="*/ 23544 h 359582"/>
                <a:gd name="connsiteX9-817" fmla="*/ 152255 w 201637"/>
                <a:gd name="connsiteY9-818" fmla="*/ 39247 h 359582"/>
                <a:gd name="connsiteX10-819" fmla="*/ 167445 w 201637"/>
                <a:gd name="connsiteY10-820" fmla="*/ 53522 h 359582"/>
                <a:gd name="connsiteX11-821" fmla="*/ 181920 w 201637"/>
                <a:gd name="connsiteY11-822" fmla="*/ 60275 h 359582"/>
                <a:gd name="connsiteX12-823" fmla="*/ 185069 w 201637"/>
                <a:gd name="connsiteY12-824" fmla="*/ 77634 h 359582"/>
                <a:gd name="connsiteX13-825" fmla="*/ 200446 w 201637"/>
                <a:gd name="connsiteY13-826" fmla="*/ 80382 h 359582"/>
                <a:gd name="connsiteX14-827" fmla="*/ 201637 w 201637"/>
                <a:gd name="connsiteY14-828" fmla="*/ 260926 h 359582"/>
                <a:gd name="connsiteX15-829" fmla="*/ 159759 w 201637"/>
                <a:gd name="connsiteY15-830" fmla="*/ 273164 h 359582"/>
                <a:gd name="connsiteX16-831" fmla="*/ 153970 w 201637"/>
                <a:gd name="connsiteY16-832" fmla="*/ 303216 h 359582"/>
                <a:gd name="connsiteX17-833" fmla="*/ 120447 w 201637"/>
                <a:gd name="connsiteY17-834" fmla="*/ 358182 h 359582"/>
                <a:gd name="connsiteX18-835" fmla="*/ 53777 w 201637"/>
                <a:gd name="connsiteY18-836" fmla="*/ 338185 h 359582"/>
                <a:gd name="connsiteX19-837" fmla="*/ 51802 w 201637"/>
                <a:gd name="connsiteY19-838" fmla="*/ 336064 h 359582"/>
                <a:gd name="connsiteX20-839" fmla="*/ 39221 w 201637"/>
                <a:gd name="connsiteY20-840" fmla="*/ 257262 h 359582"/>
                <a:gd name="connsiteX21-841" fmla="*/ 0 w 201637"/>
                <a:gd name="connsiteY21-842" fmla="*/ 24603 h 359582"/>
                <a:gd name="connsiteX22-843" fmla="*/ 20387 w 201637"/>
                <a:gd name="connsiteY22-844" fmla="*/ 65616 h 359582"/>
                <a:gd name="connsiteX23-845" fmla="*/ 9485 w 201637"/>
                <a:gd name="connsiteY23-846" fmla="*/ 20170 h 359582"/>
                <a:gd name="connsiteX24-847" fmla="*/ 69925 w 201637"/>
                <a:gd name="connsiteY24-848" fmla="*/ 0 h 359582"/>
                <a:gd name="connsiteX25-849" fmla="*/ 128831 w 201637"/>
                <a:gd name="connsiteY25-850" fmla="*/ 23422 h 359582"/>
                <a:gd name="connsiteX0-851" fmla="*/ 13968 w 201637"/>
                <a:gd name="connsiteY0-852" fmla="*/ 77047 h 359582"/>
                <a:gd name="connsiteX1-853" fmla="*/ 13961 w 201637"/>
                <a:gd name="connsiteY1-854" fmla="*/ 77058 h 359582"/>
                <a:gd name="connsiteX2-855" fmla="*/ 13961 w 201637"/>
                <a:gd name="connsiteY2-856" fmla="*/ 77059 h 359582"/>
                <a:gd name="connsiteX3-857" fmla="*/ 13963 w 201637"/>
                <a:gd name="connsiteY3-858" fmla="*/ 77058 h 359582"/>
                <a:gd name="connsiteX4-859" fmla="*/ 13968 w 201637"/>
                <a:gd name="connsiteY4-860" fmla="*/ 77047 h 359582"/>
                <a:gd name="connsiteX5-861" fmla="*/ 128831 w 201637"/>
                <a:gd name="connsiteY5-862" fmla="*/ 23422 h 359582"/>
                <a:gd name="connsiteX6-863" fmla="*/ 125001 w 201637"/>
                <a:gd name="connsiteY6-864" fmla="*/ 37125 h 359582"/>
                <a:gd name="connsiteX7-865" fmla="*/ 125002 w 201637"/>
                <a:gd name="connsiteY7-866" fmla="*/ 37125 h 359582"/>
                <a:gd name="connsiteX8-867" fmla="*/ 125520 w 201637"/>
                <a:gd name="connsiteY8-868" fmla="*/ 23544 h 359582"/>
                <a:gd name="connsiteX9-869" fmla="*/ 152255 w 201637"/>
                <a:gd name="connsiteY9-870" fmla="*/ 39247 h 359582"/>
                <a:gd name="connsiteX10-871" fmla="*/ 167445 w 201637"/>
                <a:gd name="connsiteY10-872" fmla="*/ 53522 h 359582"/>
                <a:gd name="connsiteX11-873" fmla="*/ 181920 w 201637"/>
                <a:gd name="connsiteY11-874" fmla="*/ 60275 h 359582"/>
                <a:gd name="connsiteX12-875" fmla="*/ 188652 w 201637"/>
                <a:gd name="connsiteY12-876" fmla="*/ 70722 h 359582"/>
                <a:gd name="connsiteX13-877" fmla="*/ 200446 w 201637"/>
                <a:gd name="connsiteY13-878" fmla="*/ 80382 h 359582"/>
                <a:gd name="connsiteX14-879" fmla="*/ 201637 w 201637"/>
                <a:gd name="connsiteY14-880" fmla="*/ 260926 h 359582"/>
                <a:gd name="connsiteX15-881" fmla="*/ 159759 w 201637"/>
                <a:gd name="connsiteY15-882" fmla="*/ 273164 h 359582"/>
                <a:gd name="connsiteX16-883" fmla="*/ 153970 w 201637"/>
                <a:gd name="connsiteY16-884" fmla="*/ 303216 h 359582"/>
                <a:gd name="connsiteX17-885" fmla="*/ 120447 w 201637"/>
                <a:gd name="connsiteY17-886" fmla="*/ 358182 h 359582"/>
                <a:gd name="connsiteX18-887" fmla="*/ 53777 w 201637"/>
                <a:gd name="connsiteY18-888" fmla="*/ 338185 h 359582"/>
                <a:gd name="connsiteX19-889" fmla="*/ 51802 w 201637"/>
                <a:gd name="connsiteY19-890" fmla="*/ 336064 h 359582"/>
                <a:gd name="connsiteX20-891" fmla="*/ 39221 w 201637"/>
                <a:gd name="connsiteY20-892" fmla="*/ 257262 h 359582"/>
                <a:gd name="connsiteX21-893" fmla="*/ 0 w 201637"/>
                <a:gd name="connsiteY21-894" fmla="*/ 24603 h 359582"/>
                <a:gd name="connsiteX22-895" fmla="*/ 20387 w 201637"/>
                <a:gd name="connsiteY22-896" fmla="*/ 65616 h 359582"/>
                <a:gd name="connsiteX23-897" fmla="*/ 9485 w 201637"/>
                <a:gd name="connsiteY23-898" fmla="*/ 20170 h 359582"/>
                <a:gd name="connsiteX24-899" fmla="*/ 69925 w 201637"/>
                <a:gd name="connsiteY24-900" fmla="*/ 0 h 359582"/>
                <a:gd name="connsiteX25-901" fmla="*/ 128831 w 201637"/>
                <a:gd name="connsiteY25-902" fmla="*/ 23422 h 359582"/>
                <a:gd name="connsiteX0-903" fmla="*/ 13968 w 201637"/>
                <a:gd name="connsiteY0-904" fmla="*/ 77047 h 359582"/>
                <a:gd name="connsiteX1-905" fmla="*/ 13961 w 201637"/>
                <a:gd name="connsiteY1-906" fmla="*/ 77058 h 359582"/>
                <a:gd name="connsiteX2-907" fmla="*/ 13961 w 201637"/>
                <a:gd name="connsiteY2-908" fmla="*/ 77059 h 359582"/>
                <a:gd name="connsiteX3-909" fmla="*/ 13963 w 201637"/>
                <a:gd name="connsiteY3-910" fmla="*/ 77058 h 359582"/>
                <a:gd name="connsiteX4-911" fmla="*/ 13968 w 201637"/>
                <a:gd name="connsiteY4-912" fmla="*/ 77047 h 359582"/>
                <a:gd name="connsiteX5-913" fmla="*/ 128831 w 201637"/>
                <a:gd name="connsiteY5-914" fmla="*/ 23422 h 359582"/>
                <a:gd name="connsiteX6-915" fmla="*/ 125001 w 201637"/>
                <a:gd name="connsiteY6-916" fmla="*/ 37125 h 359582"/>
                <a:gd name="connsiteX7-917" fmla="*/ 125002 w 201637"/>
                <a:gd name="connsiteY7-918" fmla="*/ 37125 h 359582"/>
                <a:gd name="connsiteX8-919" fmla="*/ 125520 w 201637"/>
                <a:gd name="connsiteY8-920" fmla="*/ 23544 h 359582"/>
                <a:gd name="connsiteX9-921" fmla="*/ 152255 w 201637"/>
                <a:gd name="connsiteY9-922" fmla="*/ 39247 h 359582"/>
                <a:gd name="connsiteX10-923" fmla="*/ 167445 w 201637"/>
                <a:gd name="connsiteY10-924" fmla="*/ 53522 h 359582"/>
                <a:gd name="connsiteX11-925" fmla="*/ 181920 w 201637"/>
                <a:gd name="connsiteY11-926" fmla="*/ 60275 h 359582"/>
                <a:gd name="connsiteX12-927" fmla="*/ 188652 w 201637"/>
                <a:gd name="connsiteY12-928" fmla="*/ 70722 h 359582"/>
                <a:gd name="connsiteX13-929" fmla="*/ 200446 w 201637"/>
                <a:gd name="connsiteY13-930" fmla="*/ 80382 h 359582"/>
                <a:gd name="connsiteX14-931" fmla="*/ 201637 w 201637"/>
                <a:gd name="connsiteY14-932" fmla="*/ 260926 h 359582"/>
                <a:gd name="connsiteX15-933" fmla="*/ 159759 w 201637"/>
                <a:gd name="connsiteY15-934" fmla="*/ 273164 h 359582"/>
                <a:gd name="connsiteX16-935" fmla="*/ 153970 w 201637"/>
                <a:gd name="connsiteY16-936" fmla="*/ 303216 h 359582"/>
                <a:gd name="connsiteX17-937" fmla="*/ 120447 w 201637"/>
                <a:gd name="connsiteY17-938" fmla="*/ 358182 h 359582"/>
                <a:gd name="connsiteX18-939" fmla="*/ 53777 w 201637"/>
                <a:gd name="connsiteY18-940" fmla="*/ 338185 h 359582"/>
                <a:gd name="connsiteX19-941" fmla="*/ 51802 w 201637"/>
                <a:gd name="connsiteY19-942" fmla="*/ 336064 h 359582"/>
                <a:gd name="connsiteX20-943" fmla="*/ 39221 w 201637"/>
                <a:gd name="connsiteY20-944" fmla="*/ 257262 h 359582"/>
                <a:gd name="connsiteX21-945" fmla="*/ 0 w 201637"/>
                <a:gd name="connsiteY21-946" fmla="*/ 24603 h 359582"/>
                <a:gd name="connsiteX22-947" fmla="*/ 2143 w 201637"/>
                <a:gd name="connsiteY22-948" fmla="*/ 21628 h 359582"/>
                <a:gd name="connsiteX23-949" fmla="*/ 9485 w 201637"/>
                <a:gd name="connsiteY23-950" fmla="*/ 20170 h 359582"/>
                <a:gd name="connsiteX24-951" fmla="*/ 69925 w 201637"/>
                <a:gd name="connsiteY24-952" fmla="*/ 0 h 359582"/>
                <a:gd name="connsiteX25-953" fmla="*/ 128831 w 201637"/>
                <a:gd name="connsiteY25-954" fmla="*/ 23422 h 359582"/>
                <a:gd name="connsiteX0-955" fmla="*/ 13968 w 201637"/>
                <a:gd name="connsiteY0-956" fmla="*/ 77047 h 359582"/>
                <a:gd name="connsiteX1-957" fmla="*/ 13961 w 201637"/>
                <a:gd name="connsiteY1-958" fmla="*/ 77058 h 359582"/>
                <a:gd name="connsiteX2-959" fmla="*/ 13961 w 201637"/>
                <a:gd name="connsiteY2-960" fmla="*/ 77059 h 359582"/>
                <a:gd name="connsiteX3-961" fmla="*/ 13963 w 201637"/>
                <a:gd name="connsiteY3-962" fmla="*/ 77058 h 359582"/>
                <a:gd name="connsiteX4-963" fmla="*/ 13968 w 201637"/>
                <a:gd name="connsiteY4-964" fmla="*/ 77047 h 359582"/>
                <a:gd name="connsiteX5-965" fmla="*/ 128831 w 201637"/>
                <a:gd name="connsiteY5-966" fmla="*/ 23422 h 359582"/>
                <a:gd name="connsiteX6-967" fmla="*/ 125001 w 201637"/>
                <a:gd name="connsiteY6-968" fmla="*/ 37125 h 359582"/>
                <a:gd name="connsiteX7-969" fmla="*/ 125002 w 201637"/>
                <a:gd name="connsiteY7-970" fmla="*/ 37125 h 359582"/>
                <a:gd name="connsiteX8-971" fmla="*/ 125520 w 201637"/>
                <a:gd name="connsiteY8-972" fmla="*/ 23544 h 359582"/>
                <a:gd name="connsiteX9-973" fmla="*/ 152255 w 201637"/>
                <a:gd name="connsiteY9-974" fmla="*/ 39247 h 359582"/>
                <a:gd name="connsiteX10-975" fmla="*/ 167445 w 201637"/>
                <a:gd name="connsiteY10-976" fmla="*/ 53522 h 359582"/>
                <a:gd name="connsiteX11-977" fmla="*/ 181920 w 201637"/>
                <a:gd name="connsiteY11-978" fmla="*/ 60275 h 359582"/>
                <a:gd name="connsiteX12-979" fmla="*/ 188652 w 201637"/>
                <a:gd name="connsiteY12-980" fmla="*/ 70722 h 359582"/>
                <a:gd name="connsiteX13-981" fmla="*/ 200446 w 201637"/>
                <a:gd name="connsiteY13-982" fmla="*/ 80382 h 359582"/>
                <a:gd name="connsiteX14-983" fmla="*/ 201637 w 201637"/>
                <a:gd name="connsiteY14-984" fmla="*/ 260926 h 359582"/>
                <a:gd name="connsiteX15-985" fmla="*/ 159759 w 201637"/>
                <a:gd name="connsiteY15-986" fmla="*/ 273164 h 359582"/>
                <a:gd name="connsiteX16-987" fmla="*/ 153970 w 201637"/>
                <a:gd name="connsiteY16-988" fmla="*/ 303216 h 359582"/>
                <a:gd name="connsiteX17-989" fmla="*/ 120447 w 201637"/>
                <a:gd name="connsiteY17-990" fmla="*/ 358182 h 359582"/>
                <a:gd name="connsiteX18-991" fmla="*/ 53777 w 201637"/>
                <a:gd name="connsiteY18-992" fmla="*/ 338185 h 359582"/>
                <a:gd name="connsiteX19-993" fmla="*/ 51802 w 201637"/>
                <a:gd name="connsiteY19-994" fmla="*/ 336064 h 359582"/>
                <a:gd name="connsiteX20-995" fmla="*/ 39221 w 201637"/>
                <a:gd name="connsiteY20-996" fmla="*/ 257262 h 359582"/>
                <a:gd name="connsiteX21-997" fmla="*/ 28664 w 201637"/>
                <a:gd name="connsiteY21-998" fmla="*/ 90071 h 359582"/>
                <a:gd name="connsiteX22-999" fmla="*/ 0 w 201637"/>
                <a:gd name="connsiteY22-1000" fmla="*/ 24603 h 359582"/>
                <a:gd name="connsiteX23-1001" fmla="*/ 2143 w 201637"/>
                <a:gd name="connsiteY23-1002" fmla="*/ 21628 h 359582"/>
                <a:gd name="connsiteX24-1003" fmla="*/ 9485 w 201637"/>
                <a:gd name="connsiteY24-1004" fmla="*/ 20170 h 359582"/>
                <a:gd name="connsiteX25-1005" fmla="*/ 69925 w 201637"/>
                <a:gd name="connsiteY25-1006" fmla="*/ 0 h 359582"/>
                <a:gd name="connsiteX26" fmla="*/ 128831 w 201637"/>
                <a:gd name="connsiteY26" fmla="*/ 23422 h 359582"/>
                <a:gd name="connsiteX0-1007" fmla="*/ 13968 w 201637"/>
                <a:gd name="connsiteY0-1008" fmla="*/ 77047 h 359582"/>
                <a:gd name="connsiteX1-1009" fmla="*/ 13961 w 201637"/>
                <a:gd name="connsiteY1-1010" fmla="*/ 77058 h 359582"/>
                <a:gd name="connsiteX2-1011" fmla="*/ 13961 w 201637"/>
                <a:gd name="connsiteY2-1012" fmla="*/ 77059 h 359582"/>
                <a:gd name="connsiteX3-1013" fmla="*/ 13963 w 201637"/>
                <a:gd name="connsiteY3-1014" fmla="*/ 77058 h 359582"/>
                <a:gd name="connsiteX4-1015" fmla="*/ 13968 w 201637"/>
                <a:gd name="connsiteY4-1016" fmla="*/ 77047 h 359582"/>
                <a:gd name="connsiteX5-1017" fmla="*/ 128831 w 201637"/>
                <a:gd name="connsiteY5-1018" fmla="*/ 23422 h 359582"/>
                <a:gd name="connsiteX6-1019" fmla="*/ 125001 w 201637"/>
                <a:gd name="connsiteY6-1020" fmla="*/ 37125 h 359582"/>
                <a:gd name="connsiteX7-1021" fmla="*/ 125002 w 201637"/>
                <a:gd name="connsiteY7-1022" fmla="*/ 37125 h 359582"/>
                <a:gd name="connsiteX8-1023" fmla="*/ 125520 w 201637"/>
                <a:gd name="connsiteY8-1024" fmla="*/ 23544 h 359582"/>
                <a:gd name="connsiteX9-1025" fmla="*/ 152255 w 201637"/>
                <a:gd name="connsiteY9-1026" fmla="*/ 39247 h 359582"/>
                <a:gd name="connsiteX10-1027" fmla="*/ 167445 w 201637"/>
                <a:gd name="connsiteY10-1028" fmla="*/ 53522 h 359582"/>
                <a:gd name="connsiteX11-1029" fmla="*/ 181920 w 201637"/>
                <a:gd name="connsiteY11-1030" fmla="*/ 60275 h 359582"/>
                <a:gd name="connsiteX12-1031" fmla="*/ 188652 w 201637"/>
                <a:gd name="connsiteY12-1032" fmla="*/ 70722 h 359582"/>
                <a:gd name="connsiteX13-1033" fmla="*/ 200446 w 201637"/>
                <a:gd name="connsiteY13-1034" fmla="*/ 80382 h 359582"/>
                <a:gd name="connsiteX14-1035" fmla="*/ 201637 w 201637"/>
                <a:gd name="connsiteY14-1036" fmla="*/ 260926 h 359582"/>
                <a:gd name="connsiteX15-1037" fmla="*/ 159759 w 201637"/>
                <a:gd name="connsiteY15-1038" fmla="*/ 273164 h 359582"/>
                <a:gd name="connsiteX16-1039" fmla="*/ 153970 w 201637"/>
                <a:gd name="connsiteY16-1040" fmla="*/ 303216 h 359582"/>
                <a:gd name="connsiteX17-1041" fmla="*/ 120447 w 201637"/>
                <a:gd name="connsiteY17-1042" fmla="*/ 358182 h 359582"/>
                <a:gd name="connsiteX18-1043" fmla="*/ 53777 w 201637"/>
                <a:gd name="connsiteY18-1044" fmla="*/ 338185 h 359582"/>
                <a:gd name="connsiteX19-1045" fmla="*/ 51802 w 201637"/>
                <a:gd name="connsiteY19-1046" fmla="*/ 336064 h 359582"/>
                <a:gd name="connsiteX20-1047" fmla="*/ 39221 w 201637"/>
                <a:gd name="connsiteY20-1048" fmla="*/ 257262 h 359582"/>
                <a:gd name="connsiteX21-1049" fmla="*/ 28664 w 201637"/>
                <a:gd name="connsiteY21-1050" fmla="*/ 90071 h 359582"/>
                <a:gd name="connsiteX22-1051" fmla="*/ 0 w 201637"/>
                <a:gd name="connsiteY22-1052" fmla="*/ 24603 h 359582"/>
                <a:gd name="connsiteX23-1053" fmla="*/ 12895 w 201637"/>
                <a:gd name="connsiteY23-1054" fmla="*/ 20814 h 359582"/>
                <a:gd name="connsiteX24-1055" fmla="*/ 9485 w 201637"/>
                <a:gd name="connsiteY24-1056" fmla="*/ 20170 h 359582"/>
                <a:gd name="connsiteX25-1057" fmla="*/ 69925 w 201637"/>
                <a:gd name="connsiteY25-1058" fmla="*/ 0 h 359582"/>
                <a:gd name="connsiteX26-1059" fmla="*/ 128831 w 201637"/>
                <a:gd name="connsiteY26-1060" fmla="*/ 23422 h 359582"/>
                <a:gd name="connsiteX0-1061" fmla="*/ 4483 w 192152"/>
                <a:gd name="connsiteY0-1062" fmla="*/ 77047 h 359582"/>
                <a:gd name="connsiteX1-1063" fmla="*/ 4476 w 192152"/>
                <a:gd name="connsiteY1-1064" fmla="*/ 77058 h 359582"/>
                <a:gd name="connsiteX2-1065" fmla="*/ 4476 w 192152"/>
                <a:gd name="connsiteY2-1066" fmla="*/ 77059 h 359582"/>
                <a:gd name="connsiteX3-1067" fmla="*/ 4478 w 192152"/>
                <a:gd name="connsiteY3-1068" fmla="*/ 77058 h 359582"/>
                <a:gd name="connsiteX4-1069" fmla="*/ 4483 w 192152"/>
                <a:gd name="connsiteY4-1070" fmla="*/ 77047 h 359582"/>
                <a:gd name="connsiteX5-1071" fmla="*/ 119346 w 192152"/>
                <a:gd name="connsiteY5-1072" fmla="*/ 23422 h 359582"/>
                <a:gd name="connsiteX6-1073" fmla="*/ 115516 w 192152"/>
                <a:gd name="connsiteY6-1074" fmla="*/ 37125 h 359582"/>
                <a:gd name="connsiteX7-1075" fmla="*/ 115517 w 192152"/>
                <a:gd name="connsiteY7-1076" fmla="*/ 37125 h 359582"/>
                <a:gd name="connsiteX8-1077" fmla="*/ 116035 w 192152"/>
                <a:gd name="connsiteY8-1078" fmla="*/ 23544 h 359582"/>
                <a:gd name="connsiteX9-1079" fmla="*/ 142770 w 192152"/>
                <a:gd name="connsiteY9-1080" fmla="*/ 39247 h 359582"/>
                <a:gd name="connsiteX10-1081" fmla="*/ 157960 w 192152"/>
                <a:gd name="connsiteY10-1082" fmla="*/ 53522 h 359582"/>
                <a:gd name="connsiteX11-1083" fmla="*/ 172435 w 192152"/>
                <a:gd name="connsiteY11-1084" fmla="*/ 60275 h 359582"/>
                <a:gd name="connsiteX12-1085" fmla="*/ 179167 w 192152"/>
                <a:gd name="connsiteY12-1086" fmla="*/ 70722 h 359582"/>
                <a:gd name="connsiteX13-1087" fmla="*/ 190961 w 192152"/>
                <a:gd name="connsiteY13-1088" fmla="*/ 80382 h 359582"/>
                <a:gd name="connsiteX14-1089" fmla="*/ 192152 w 192152"/>
                <a:gd name="connsiteY14-1090" fmla="*/ 260926 h 359582"/>
                <a:gd name="connsiteX15-1091" fmla="*/ 150274 w 192152"/>
                <a:gd name="connsiteY15-1092" fmla="*/ 273164 h 359582"/>
                <a:gd name="connsiteX16-1093" fmla="*/ 144485 w 192152"/>
                <a:gd name="connsiteY16-1094" fmla="*/ 303216 h 359582"/>
                <a:gd name="connsiteX17-1095" fmla="*/ 110962 w 192152"/>
                <a:gd name="connsiteY17-1096" fmla="*/ 358182 h 359582"/>
                <a:gd name="connsiteX18-1097" fmla="*/ 44292 w 192152"/>
                <a:gd name="connsiteY18-1098" fmla="*/ 338185 h 359582"/>
                <a:gd name="connsiteX19-1099" fmla="*/ 42317 w 192152"/>
                <a:gd name="connsiteY19-1100" fmla="*/ 336064 h 359582"/>
                <a:gd name="connsiteX20-1101" fmla="*/ 29736 w 192152"/>
                <a:gd name="connsiteY20-1102" fmla="*/ 257262 h 359582"/>
                <a:gd name="connsiteX21-1103" fmla="*/ 19179 w 192152"/>
                <a:gd name="connsiteY21-1104" fmla="*/ 90071 h 359582"/>
                <a:gd name="connsiteX22-1105" fmla="*/ 788 w 192152"/>
                <a:gd name="connsiteY22-1106" fmla="*/ 25502 h 359582"/>
                <a:gd name="connsiteX23-1107" fmla="*/ 3410 w 192152"/>
                <a:gd name="connsiteY23-1108" fmla="*/ 20814 h 359582"/>
                <a:gd name="connsiteX24-1109" fmla="*/ 0 w 192152"/>
                <a:gd name="connsiteY24-1110" fmla="*/ 20170 h 359582"/>
                <a:gd name="connsiteX25-1111" fmla="*/ 60440 w 192152"/>
                <a:gd name="connsiteY25-1112" fmla="*/ 0 h 359582"/>
                <a:gd name="connsiteX26-1113" fmla="*/ 119346 w 192152"/>
                <a:gd name="connsiteY26-1114" fmla="*/ 23422 h 359582"/>
                <a:gd name="connsiteX0-1115" fmla="*/ 4483 w 192152"/>
                <a:gd name="connsiteY0-1116" fmla="*/ 77047 h 359582"/>
                <a:gd name="connsiteX1-1117" fmla="*/ 4476 w 192152"/>
                <a:gd name="connsiteY1-1118" fmla="*/ 77058 h 359582"/>
                <a:gd name="connsiteX2-1119" fmla="*/ 4476 w 192152"/>
                <a:gd name="connsiteY2-1120" fmla="*/ 77059 h 359582"/>
                <a:gd name="connsiteX3-1121" fmla="*/ 4478 w 192152"/>
                <a:gd name="connsiteY3-1122" fmla="*/ 77058 h 359582"/>
                <a:gd name="connsiteX4-1123" fmla="*/ 4483 w 192152"/>
                <a:gd name="connsiteY4-1124" fmla="*/ 77047 h 359582"/>
                <a:gd name="connsiteX5-1125" fmla="*/ 119346 w 192152"/>
                <a:gd name="connsiteY5-1126" fmla="*/ 23422 h 359582"/>
                <a:gd name="connsiteX6-1127" fmla="*/ 115516 w 192152"/>
                <a:gd name="connsiteY6-1128" fmla="*/ 37125 h 359582"/>
                <a:gd name="connsiteX7-1129" fmla="*/ 115517 w 192152"/>
                <a:gd name="connsiteY7-1130" fmla="*/ 37125 h 359582"/>
                <a:gd name="connsiteX8-1131" fmla="*/ 116035 w 192152"/>
                <a:gd name="connsiteY8-1132" fmla="*/ 23544 h 359582"/>
                <a:gd name="connsiteX9-1133" fmla="*/ 142770 w 192152"/>
                <a:gd name="connsiteY9-1134" fmla="*/ 39247 h 359582"/>
                <a:gd name="connsiteX10-1135" fmla="*/ 157960 w 192152"/>
                <a:gd name="connsiteY10-1136" fmla="*/ 53522 h 359582"/>
                <a:gd name="connsiteX11-1137" fmla="*/ 172435 w 192152"/>
                <a:gd name="connsiteY11-1138" fmla="*/ 60275 h 359582"/>
                <a:gd name="connsiteX12-1139" fmla="*/ 179167 w 192152"/>
                <a:gd name="connsiteY12-1140" fmla="*/ 70722 h 359582"/>
                <a:gd name="connsiteX13-1141" fmla="*/ 190961 w 192152"/>
                <a:gd name="connsiteY13-1142" fmla="*/ 80382 h 359582"/>
                <a:gd name="connsiteX14-1143" fmla="*/ 192152 w 192152"/>
                <a:gd name="connsiteY14-1144" fmla="*/ 260926 h 359582"/>
                <a:gd name="connsiteX15-1145" fmla="*/ 150274 w 192152"/>
                <a:gd name="connsiteY15-1146" fmla="*/ 273164 h 359582"/>
                <a:gd name="connsiteX16-1147" fmla="*/ 144485 w 192152"/>
                <a:gd name="connsiteY16-1148" fmla="*/ 303216 h 359582"/>
                <a:gd name="connsiteX17-1149" fmla="*/ 110962 w 192152"/>
                <a:gd name="connsiteY17-1150" fmla="*/ 358182 h 359582"/>
                <a:gd name="connsiteX18-1151" fmla="*/ 44292 w 192152"/>
                <a:gd name="connsiteY18-1152" fmla="*/ 338185 h 359582"/>
                <a:gd name="connsiteX19-1153" fmla="*/ 42317 w 192152"/>
                <a:gd name="connsiteY19-1154" fmla="*/ 336064 h 359582"/>
                <a:gd name="connsiteX20-1155" fmla="*/ 29736 w 192152"/>
                <a:gd name="connsiteY20-1156" fmla="*/ 257262 h 359582"/>
                <a:gd name="connsiteX21-1157" fmla="*/ 16677 w 192152"/>
                <a:gd name="connsiteY21-1158" fmla="*/ 90162 h 359582"/>
                <a:gd name="connsiteX22-1159" fmla="*/ 788 w 192152"/>
                <a:gd name="connsiteY22-1160" fmla="*/ 25502 h 359582"/>
                <a:gd name="connsiteX23-1161" fmla="*/ 3410 w 192152"/>
                <a:gd name="connsiteY23-1162" fmla="*/ 20814 h 359582"/>
                <a:gd name="connsiteX24-1163" fmla="*/ 0 w 192152"/>
                <a:gd name="connsiteY24-1164" fmla="*/ 20170 h 359582"/>
                <a:gd name="connsiteX25-1165" fmla="*/ 60440 w 192152"/>
                <a:gd name="connsiteY25-1166" fmla="*/ 0 h 359582"/>
                <a:gd name="connsiteX26-1167" fmla="*/ 119346 w 192152"/>
                <a:gd name="connsiteY26-1168" fmla="*/ 23422 h 359582"/>
                <a:gd name="connsiteX0-1169" fmla="*/ 4483 w 190961"/>
                <a:gd name="connsiteY0-1170" fmla="*/ 77047 h 359582"/>
                <a:gd name="connsiteX1-1171" fmla="*/ 4476 w 190961"/>
                <a:gd name="connsiteY1-1172" fmla="*/ 77058 h 359582"/>
                <a:gd name="connsiteX2-1173" fmla="*/ 4476 w 190961"/>
                <a:gd name="connsiteY2-1174" fmla="*/ 77059 h 359582"/>
                <a:gd name="connsiteX3-1175" fmla="*/ 4478 w 190961"/>
                <a:gd name="connsiteY3-1176" fmla="*/ 77058 h 359582"/>
                <a:gd name="connsiteX4-1177" fmla="*/ 4483 w 190961"/>
                <a:gd name="connsiteY4-1178" fmla="*/ 77047 h 359582"/>
                <a:gd name="connsiteX5-1179" fmla="*/ 119346 w 190961"/>
                <a:gd name="connsiteY5-1180" fmla="*/ 23422 h 359582"/>
                <a:gd name="connsiteX6-1181" fmla="*/ 115516 w 190961"/>
                <a:gd name="connsiteY6-1182" fmla="*/ 37125 h 359582"/>
                <a:gd name="connsiteX7-1183" fmla="*/ 115517 w 190961"/>
                <a:gd name="connsiteY7-1184" fmla="*/ 37125 h 359582"/>
                <a:gd name="connsiteX8-1185" fmla="*/ 116035 w 190961"/>
                <a:gd name="connsiteY8-1186" fmla="*/ 23544 h 359582"/>
                <a:gd name="connsiteX9-1187" fmla="*/ 142770 w 190961"/>
                <a:gd name="connsiteY9-1188" fmla="*/ 39247 h 359582"/>
                <a:gd name="connsiteX10-1189" fmla="*/ 157960 w 190961"/>
                <a:gd name="connsiteY10-1190" fmla="*/ 53522 h 359582"/>
                <a:gd name="connsiteX11-1191" fmla="*/ 172435 w 190961"/>
                <a:gd name="connsiteY11-1192" fmla="*/ 60275 h 359582"/>
                <a:gd name="connsiteX12-1193" fmla="*/ 179167 w 190961"/>
                <a:gd name="connsiteY12-1194" fmla="*/ 70722 h 359582"/>
                <a:gd name="connsiteX13-1195" fmla="*/ 190961 w 190961"/>
                <a:gd name="connsiteY13-1196" fmla="*/ 80382 h 359582"/>
                <a:gd name="connsiteX14-1197" fmla="*/ 189941 w 190961"/>
                <a:gd name="connsiteY14-1198" fmla="*/ 244474 h 359582"/>
                <a:gd name="connsiteX15-1199" fmla="*/ 150274 w 190961"/>
                <a:gd name="connsiteY15-1200" fmla="*/ 273164 h 359582"/>
                <a:gd name="connsiteX16-1201" fmla="*/ 144485 w 190961"/>
                <a:gd name="connsiteY16-1202" fmla="*/ 303216 h 359582"/>
                <a:gd name="connsiteX17-1203" fmla="*/ 110962 w 190961"/>
                <a:gd name="connsiteY17-1204" fmla="*/ 358182 h 359582"/>
                <a:gd name="connsiteX18-1205" fmla="*/ 44292 w 190961"/>
                <a:gd name="connsiteY18-1206" fmla="*/ 338185 h 359582"/>
                <a:gd name="connsiteX19-1207" fmla="*/ 42317 w 190961"/>
                <a:gd name="connsiteY19-1208" fmla="*/ 336064 h 359582"/>
                <a:gd name="connsiteX20-1209" fmla="*/ 29736 w 190961"/>
                <a:gd name="connsiteY20-1210" fmla="*/ 257262 h 359582"/>
                <a:gd name="connsiteX21-1211" fmla="*/ 16677 w 190961"/>
                <a:gd name="connsiteY21-1212" fmla="*/ 90162 h 359582"/>
                <a:gd name="connsiteX22-1213" fmla="*/ 788 w 190961"/>
                <a:gd name="connsiteY22-1214" fmla="*/ 25502 h 359582"/>
                <a:gd name="connsiteX23-1215" fmla="*/ 3410 w 190961"/>
                <a:gd name="connsiteY23-1216" fmla="*/ 20814 h 359582"/>
                <a:gd name="connsiteX24-1217" fmla="*/ 0 w 190961"/>
                <a:gd name="connsiteY24-1218" fmla="*/ 20170 h 359582"/>
                <a:gd name="connsiteX25-1219" fmla="*/ 60440 w 190961"/>
                <a:gd name="connsiteY25-1220" fmla="*/ 0 h 359582"/>
                <a:gd name="connsiteX26-1221" fmla="*/ 119346 w 190961"/>
                <a:gd name="connsiteY26-1222" fmla="*/ 23422 h 359582"/>
                <a:gd name="connsiteX0-1223" fmla="*/ 4483 w 190961"/>
                <a:gd name="connsiteY0-1224" fmla="*/ 77047 h 359582"/>
                <a:gd name="connsiteX1-1225" fmla="*/ 4476 w 190961"/>
                <a:gd name="connsiteY1-1226" fmla="*/ 77058 h 359582"/>
                <a:gd name="connsiteX2-1227" fmla="*/ 4476 w 190961"/>
                <a:gd name="connsiteY2-1228" fmla="*/ 77059 h 359582"/>
                <a:gd name="connsiteX3-1229" fmla="*/ 4478 w 190961"/>
                <a:gd name="connsiteY3-1230" fmla="*/ 77058 h 359582"/>
                <a:gd name="connsiteX4-1231" fmla="*/ 4483 w 190961"/>
                <a:gd name="connsiteY4-1232" fmla="*/ 77047 h 359582"/>
                <a:gd name="connsiteX5-1233" fmla="*/ 119346 w 190961"/>
                <a:gd name="connsiteY5-1234" fmla="*/ 23422 h 359582"/>
                <a:gd name="connsiteX6-1235" fmla="*/ 115516 w 190961"/>
                <a:gd name="connsiteY6-1236" fmla="*/ 37125 h 359582"/>
                <a:gd name="connsiteX7-1237" fmla="*/ 115517 w 190961"/>
                <a:gd name="connsiteY7-1238" fmla="*/ 37125 h 359582"/>
                <a:gd name="connsiteX8-1239" fmla="*/ 116035 w 190961"/>
                <a:gd name="connsiteY8-1240" fmla="*/ 23544 h 359582"/>
                <a:gd name="connsiteX9-1241" fmla="*/ 142770 w 190961"/>
                <a:gd name="connsiteY9-1242" fmla="*/ 39247 h 359582"/>
                <a:gd name="connsiteX10-1243" fmla="*/ 157960 w 190961"/>
                <a:gd name="connsiteY10-1244" fmla="*/ 53522 h 359582"/>
                <a:gd name="connsiteX11-1245" fmla="*/ 172435 w 190961"/>
                <a:gd name="connsiteY11-1246" fmla="*/ 60275 h 359582"/>
                <a:gd name="connsiteX12-1247" fmla="*/ 179167 w 190961"/>
                <a:gd name="connsiteY12-1248" fmla="*/ 70722 h 359582"/>
                <a:gd name="connsiteX13-1249" fmla="*/ 190961 w 190961"/>
                <a:gd name="connsiteY13-1250" fmla="*/ 80382 h 359582"/>
                <a:gd name="connsiteX14-1251" fmla="*/ 189941 w 190961"/>
                <a:gd name="connsiteY14-1252" fmla="*/ 244474 h 359582"/>
                <a:gd name="connsiteX15-1253" fmla="*/ 150274 w 190961"/>
                <a:gd name="connsiteY15-1254" fmla="*/ 273164 h 359582"/>
                <a:gd name="connsiteX16-1255" fmla="*/ 144485 w 190961"/>
                <a:gd name="connsiteY16-1256" fmla="*/ 303216 h 359582"/>
                <a:gd name="connsiteX17-1257" fmla="*/ 110962 w 190961"/>
                <a:gd name="connsiteY17-1258" fmla="*/ 358182 h 359582"/>
                <a:gd name="connsiteX18-1259" fmla="*/ 44292 w 190961"/>
                <a:gd name="connsiteY18-1260" fmla="*/ 338185 h 359582"/>
                <a:gd name="connsiteX19-1261" fmla="*/ 42317 w 190961"/>
                <a:gd name="connsiteY19-1262" fmla="*/ 336064 h 359582"/>
                <a:gd name="connsiteX20-1263" fmla="*/ 29736 w 190961"/>
                <a:gd name="connsiteY20-1264" fmla="*/ 257262 h 359582"/>
                <a:gd name="connsiteX21-1265" fmla="*/ 28206 w 190961"/>
                <a:gd name="connsiteY21-1266" fmla="*/ 130861 h 359582"/>
                <a:gd name="connsiteX22-1267" fmla="*/ 16677 w 190961"/>
                <a:gd name="connsiteY22-1268" fmla="*/ 90162 h 359582"/>
                <a:gd name="connsiteX23-1269" fmla="*/ 788 w 190961"/>
                <a:gd name="connsiteY23-1270" fmla="*/ 25502 h 359582"/>
                <a:gd name="connsiteX24-1271" fmla="*/ 3410 w 190961"/>
                <a:gd name="connsiteY24-1272" fmla="*/ 20814 h 359582"/>
                <a:gd name="connsiteX25-1273" fmla="*/ 0 w 190961"/>
                <a:gd name="connsiteY25-1274" fmla="*/ 20170 h 359582"/>
                <a:gd name="connsiteX26-1275" fmla="*/ 60440 w 190961"/>
                <a:gd name="connsiteY26-1276" fmla="*/ 0 h 359582"/>
                <a:gd name="connsiteX27" fmla="*/ 119346 w 190961"/>
                <a:gd name="connsiteY27" fmla="*/ 23422 h 359582"/>
                <a:gd name="connsiteX0-1277" fmla="*/ 4483 w 190961"/>
                <a:gd name="connsiteY0-1278" fmla="*/ 77047 h 359582"/>
                <a:gd name="connsiteX1-1279" fmla="*/ 4476 w 190961"/>
                <a:gd name="connsiteY1-1280" fmla="*/ 77058 h 359582"/>
                <a:gd name="connsiteX2-1281" fmla="*/ 4476 w 190961"/>
                <a:gd name="connsiteY2-1282" fmla="*/ 77059 h 359582"/>
                <a:gd name="connsiteX3-1283" fmla="*/ 4478 w 190961"/>
                <a:gd name="connsiteY3-1284" fmla="*/ 77058 h 359582"/>
                <a:gd name="connsiteX4-1285" fmla="*/ 4483 w 190961"/>
                <a:gd name="connsiteY4-1286" fmla="*/ 77047 h 359582"/>
                <a:gd name="connsiteX5-1287" fmla="*/ 119346 w 190961"/>
                <a:gd name="connsiteY5-1288" fmla="*/ 23422 h 359582"/>
                <a:gd name="connsiteX6-1289" fmla="*/ 115516 w 190961"/>
                <a:gd name="connsiteY6-1290" fmla="*/ 37125 h 359582"/>
                <a:gd name="connsiteX7-1291" fmla="*/ 115517 w 190961"/>
                <a:gd name="connsiteY7-1292" fmla="*/ 37125 h 359582"/>
                <a:gd name="connsiteX8-1293" fmla="*/ 116035 w 190961"/>
                <a:gd name="connsiteY8-1294" fmla="*/ 23544 h 359582"/>
                <a:gd name="connsiteX9-1295" fmla="*/ 142770 w 190961"/>
                <a:gd name="connsiteY9-1296" fmla="*/ 39247 h 359582"/>
                <a:gd name="connsiteX10-1297" fmla="*/ 157960 w 190961"/>
                <a:gd name="connsiteY10-1298" fmla="*/ 53522 h 359582"/>
                <a:gd name="connsiteX11-1299" fmla="*/ 172435 w 190961"/>
                <a:gd name="connsiteY11-1300" fmla="*/ 60275 h 359582"/>
                <a:gd name="connsiteX12-1301" fmla="*/ 179167 w 190961"/>
                <a:gd name="connsiteY12-1302" fmla="*/ 70722 h 359582"/>
                <a:gd name="connsiteX13-1303" fmla="*/ 190961 w 190961"/>
                <a:gd name="connsiteY13-1304" fmla="*/ 80382 h 359582"/>
                <a:gd name="connsiteX14-1305" fmla="*/ 189941 w 190961"/>
                <a:gd name="connsiteY14-1306" fmla="*/ 244474 h 359582"/>
                <a:gd name="connsiteX15-1307" fmla="*/ 150274 w 190961"/>
                <a:gd name="connsiteY15-1308" fmla="*/ 273164 h 359582"/>
                <a:gd name="connsiteX16-1309" fmla="*/ 144485 w 190961"/>
                <a:gd name="connsiteY16-1310" fmla="*/ 303216 h 359582"/>
                <a:gd name="connsiteX17-1311" fmla="*/ 110962 w 190961"/>
                <a:gd name="connsiteY17-1312" fmla="*/ 358182 h 359582"/>
                <a:gd name="connsiteX18-1313" fmla="*/ 44292 w 190961"/>
                <a:gd name="connsiteY18-1314" fmla="*/ 338185 h 359582"/>
                <a:gd name="connsiteX19-1315" fmla="*/ 42317 w 190961"/>
                <a:gd name="connsiteY19-1316" fmla="*/ 336064 h 359582"/>
                <a:gd name="connsiteX20-1317" fmla="*/ 29736 w 190961"/>
                <a:gd name="connsiteY20-1318" fmla="*/ 257262 h 359582"/>
                <a:gd name="connsiteX21-1319" fmla="*/ 28206 w 190961"/>
                <a:gd name="connsiteY21-1320" fmla="*/ 130861 h 359582"/>
                <a:gd name="connsiteX22-1321" fmla="*/ 25650 w 190961"/>
                <a:gd name="connsiteY22-1322" fmla="*/ 126715 h 359582"/>
                <a:gd name="connsiteX23-1323" fmla="*/ 16677 w 190961"/>
                <a:gd name="connsiteY23-1324" fmla="*/ 90162 h 359582"/>
                <a:gd name="connsiteX24-1325" fmla="*/ 788 w 190961"/>
                <a:gd name="connsiteY24-1326" fmla="*/ 25502 h 359582"/>
                <a:gd name="connsiteX25-1327" fmla="*/ 3410 w 190961"/>
                <a:gd name="connsiteY25-1328" fmla="*/ 20814 h 359582"/>
                <a:gd name="connsiteX26-1329" fmla="*/ 0 w 190961"/>
                <a:gd name="connsiteY26-1330" fmla="*/ 20170 h 359582"/>
                <a:gd name="connsiteX27-1331" fmla="*/ 60440 w 190961"/>
                <a:gd name="connsiteY27-1332" fmla="*/ 0 h 359582"/>
                <a:gd name="connsiteX28" fmla="*/ 119346 w 190961"/>
                <a:gd name="connsiteY28" fmla="*/ 23422 h 3595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 ang="0">
                  <a:pos x="connsiteX25-849" y="connsiteY25-850"/>
                </a:cxn>
                <a:cxn ang="0">
                  <a:pos x="connsiteX26-1059" y="connsiteY26-1060"/>
                </a:cxn>
                <a:cxn ang="0">
                  <a:pos x="connsiteX27-1331" y="connsiteY27-1332"/>
                </a:cxn>
                <a:cxn ang="0">
                  <a:pos x="connsiteX28" y="connsiteY28"/>
                </a:cxn>
              </a:cxnLst>
              <a:rect l="l" t="t" r="r" b="b"/>
              <a:pathLst>
                <a:path w="190961" h="359582">
                  <a:moveTo>
                    <a:pt x="4483" y="77047"/>
                  </a:moveTo>
                  <a:lnTo>
                    <a:pt x="4476" y="77058"/>
                  </a:lnTo>
                  <a:lnTo>
                    <a:pt x="4476" y="77059"/>
                  </a:lnTo>
                  <a:cubicBezTo>
                    <a:pt x="4477" y="77059"/>
                    <a:pt x="4477" y="77058"/>
                    <a:pt x="4478" y="77058"/>
                  </a:cubicBezTo>
                  <a:cubicBezTo>
                    <a:pt x="4479" y="77054"/>
                    <a:pt x="4482" y="77051"/>
                    <a:pt x="4483" y="77047"/>
                  </a:cubicBezTo>
                  <a:close/>
                  <a:moveTo>
                    <a:pt x="119346" y="23422"/>
                  </a:moveTo>
                  <a:lnTo>
                    <a:pt x="115516" y="37125"/>
                  </a:lnTo>
                  <a:lnTo>
                    <a:pt x="115517" y="37125"/>
                  </a:lnTo>
                  <a:cubicBezTo>
                    <a:pt x="115524" y="37126"/>
                    <a:pt x="116028" y="23543"/>
                    <a:pt x="116035" y="23544"/>
                  </a:cubicBezTo>
                  <a:lnTo>
                    <a:pt x="142770" y="39247"/>
                  </a:lnTo>
                  <a:cubicBezTo>
                    <a:pt x="150970" y="43351"/>
                    <a:pt x="153365" y="51229"/>
                    <a:pt x="157960" y="53522"/>
                  </a:cubicBezTo>
                  <a:cubicBezTo>
                    <a:pt x="162555" y="55815"/>
                    <a:pt x="170710" y="55364"/>
                    <a:pt x="172435" y="60275"/>
                  </a:cubicBezTo>
                  <a:lnTo>
                    <a:pt x="179167" y="70722"/>
                  </a:lnTo>
                  <a:lnTo>
                    <a:pt x="190961" y="80382"/>
                  </a:lnTo>
                  <a:lnTo>
                    <a:pt x="189941" y="244474"/>
                  </a:lnTo>
                  <a:cubicBezTo>
                    <a:pt x="165925" y="227441"/>
                    <a:pt x="152427" y="250297"/>
                    <a:pt x="150274" y="273164"/>
                  </a:cubicBezTo>
                  <a:lnTo>
                    <a:pt x="144485" y="303216"/>
                  </a:lnTo>
                  <a:cubicBezTo>
                    <a:pt x="127423" y="315571"/>
                    <a:pt x="127661" y="352354"/>
                    <a:pt x="110962" y="358182"/>
                  </a:cubicBezTo>
                  <a:cubicBezTo>
                    <a:pt x="94263" y="364010"/>
                    <a:pt x="61354" y="350540"/>
                    <a:pt x="44292" y="338185"/>
                  </a:cubicBezTo>
                  <a:lnTo>
                    <a:pt x="42317" y="336064"/>
                  </a:lnTo>
                  <a:lnTo>
                    <a:pt x="29736" y="257262"/>
                  </a:lnTo>
                  <a:cubicBezTo>
                    <a:pt x="26222" y="223528"/>
                    <a:pt x="30383" y="158711"/>
                    <a:pt x="28206" y="130861"/>
                  </a:cubicBezTo>
                  <a:cubicBezTo>
                    <a:pt x="27809" y="108457"/>
                    <a:pt x="27571" y="133498"/>
                    <a:pt x="25650" y="126715"/>
                  </a:cubicBezTo>
                  <a:cubicBezTo>
                    <a:pt x="23729" y="119932"/>
                    <a:pt x="21104" y="106385"/>
                    <a:pt x="16677" y="90162"/>
                  </a:cubicBezTo>
                  <a:lnTo>
                    <a:pt x="788" y="25502"/>
                  </a:lnTo>
                  <a:lnTo>
                    <a:pt x="3410" y="20814"/>
                  </a:lnTo>
                  <a:lnTo>
                    <a:pt x="0" y="20170"/>
                  </a:lnTo>
                  <a:cubicBezTo>
                    <a:pt x="11236" y="10615"/>
                    <a:pt x="33870" y="4042"/>
                    <a:pt x="60440" y="0"/>
                  </a:cubicBezTo>
                  <a:lnTo>
                    <a:pt x="119346" y="23422"/>
                  </a:lnTo>
                  <a:close/>
                </a:path>
              </a:pathLst>
            </a:cu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64"/>
            <p:cNvSpPr/>
            <p:nvPr/>
          </p:nvSpPr>
          <p:spPr>
            <a:xfrm rot="1669803">
              <a:off x="8459099" y="2693728"/>
              <a:ext cx="280864" cy="401252"/>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Lst>
              <a:rect l="l" t="t" r="r" b="b"/>
              <a:pathLst>
                <a:path w="224428" h="321057">
                  <a:moveTo>
                    <a:pt x="5447" y="39922"/>
                  </a:moveTo>
                  <a:lnTo>
                    <a:pt x="5440" y="39933"/>
                  </a:lnTo>
                  <a:lnTo>
                    <a:pt x="5440" y="39934"/>
                  </a:lnTo>
                  <a:cubicBezTo>
                    <a:pt x="5441" y="39934"/>
                    <a:pt x="5441" y="39933"/>
                    <a:pt x="5442" y="39933"/>
                  </a:cubicBezTo>
                  <a:cubicBezTo>
                    <a:pt x="5443" y="39929"/>
                    <a:pt x="5446" y="39926"/>
                    <a:pt x="5447" y="39922"/>
                  </a:cubicBezTo>
                  <a:close/>
                  <a:moveTo>
                    <a:pt x="116479" y="0"/>
                  </a:moveTo>
                  <a:lnTo>
                    <a:pt x="116480" y="0"/>
                  </a:lnTo>
                  <a:lnTo>
                    <a:pt x="116481" y="0"/>
                  </a:lnTo>
                  <a:cubicBezTo>
                    <a:pt x="116488" y="1"/>
                    <a:pt x="116496" y="1"/>
                    <a:pt x="116503" y="2"/>
                  </a:cubicBezTo>
                  <a:lnTo>
                    <a:pt x="162435" y="3138"/>
                  </a:lnTo>
                  <a:cubicBezTo>
                    <a:pt x="202862" y="7685"/>
                    <a:pt x="181659" y="13630"/>
                    <a:pt x="203455" y="24884"/>
                  </a:cubicBezTo>
                  <a:lnTo>
                    <a:pt x="149225" y="43762"/>
                  </a:lnTo>
                  <a:lnTo>
                    <a:pt x="224428" y="27382"/>
                  </a:lnTo>
                  <a:lnTo>
                    <a:pt x="196452" y="223680"/>
                  </a:lnTo>
                  <a:lnTo>
                    <a:pt x="186658" y="292402"/>
                  </a:lnTo>
                  <a:lnTo>
                    <a:pt x="178596" y="301060"/>
                  </a:lnTo>
                  <a:cubicBezTo>
                    <a:pt x="161534" y="313415"/>
                    <a:pt x="137963" y="321057"/>
                    <a:pt x="111926" y="321057"/>
                  </a:cubicBezTo>
                  <a:cubicBezTo>
                    <a:pt x="85890" y="321057"/>
                    <a:pt x="62318" y="313415"/>
                    <a:pt x="45256" y="301060"/>
                  </a:cubicBezTo>
                  <a:lnTo>
                    <a:pt x="43281" y="298939"/>
                  </a:lnTo>
                  <a:lnTo>
                    <a:pt x="30700" y="220137"/>
                  </a:lnTo>
                  <a:lnTo>
                    <a:pt x="0" y="27862"/>
                  </a:lnTo>
                  <a:lnTo>
                    <a:pt x="11866" y="28491"/>
                  </a:lnTo>
                  <a:lnTo>
                    <a:pt x="14169" y="24390"/>
                  </a:lnTo>
                  <a:cubicBezTo>
                    <a:pt x="25405" y="14835"/>
                    <a:pt x="46690" y="7180"/>
                    <a:pt x="73260" y="3138"/>
                  </a:cubicBezTo>
                  <a:lnTo>
                    <a:pt x="116479" y="0"/>
                  </a:lnTo>
                  <a:close/>
                </a:path>
              </a:pathLst>
            </a:cu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rot="1669803">
              <a:off x="8504723" y="2685836"/>
              <a:ext cx="315146" cy="18018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rot="1669803">
              <a:off x="8508918" y="2679455"/>
              <a:ext cx="315146" cy="180186"/>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882" name="Group 43"/>
          <p:cNvGrpSpPr/>
          <p:nvPr/>
        </p:nvGrpSpPr>
        <p:grpSpPr>
          <a:xfrm>
            <a:off x="1019175" y="3257233"/>
            <a:ext cx="481013" cy="596900"/>
            <a:chOff x="4457797" y="2123355"/>
            <a:chExt cx="480802" cy="596327"/>
          </a:xfrm>
        </p:grpSpPr>
        <p:sp>
          <p:nvSpPr>
            <p:cNvPr id="102" name="Isosceles Triangle 44"/>
            <p:cNvSpPr/>
            <p:nvPr/>
          </p:nvSpPr>
          <p:spPr>
            <a:xfrm rot="1669803" flipV="1">
              <a:off x="4540311" y="2434206"/>
              <a:ext cx="90448" cy="285476"/>
            </a:xfrm>
            <a:prstGeom prst="triangle">
              <a:avLst/>
            </a:prstGeom>
            <a:gradFill flip="none" rotWithShape="1">
              <a:gsLst>
                <a:gs pos="0">
                  <a:schemeClr val="accent3">
                    <a:lumMod val="67000"/>
                  </a:schemeClr>
                </a:gs>
                <a:gs pos="52234">
                  <a:schemeClr val="bg1">
                    <a:lumMod val="95000"/>
                  </a:schemeClr>
                </a:gs>
                <a:gs pos="25000">
                  <a:srgbClr val="9F9F9F"/>
                </a:gs>
                <a:gs pos="76000">
                  <a:schemeClr val="accent3">
                    <a:lumMod val="97000"/>
                    <a:lumOff val="3000"/>
                  </a:schemeClr>
                </a:gs>
                <a:gs pos="100000">
                  <a:schemeClr val="bg1">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rot="1669803">
              <a:off x="4457797" y="2381869"/>
              <a:ext cx="345923" cy="210935"/>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rot="1669803">
              <a:off x="4464650" y="2370535"/>
              <a:ext cx="345228" cy="211303"/>
            </a:xfrm>
            <a:prstGeom prst="ellipse">
              <a:avLst/>
            </a:prstGeom>
            <a:gradFill flip="none" rotWithShape="1">
              <a:gsLst>
                <a:gs pos="7000">
                  <a:srgbClr val="CC180A"/>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104"/>
            <p:cNvSpPr/>
            <p:nvPr/>
          </p:nvSpPr>
          <p:spPr>
            <a:xfrm rot="10949605">
              <a:off x="4554593" y="2385041"/>
              <a:ext cx="193590" cy="214107"/>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 name="connsiteX0-99" fmla="*/ 5447 w 203455"/>
                <a:gd name="connsiteY0-100" fmla="*/ 39922 h 321057"/>
                <a:gd name="connsiteX1-101" fmla="*/ 5440 w 203455"/>
                <a:gd name="connsiteY1-102" fmla="*/ 39933 h 321057"/>
                <a:gd name="connsiteX2-103" fmla="*/ 5440 w 203455"/>
                <a:gd name="connsiteY2-104" fmla="*/ 39934 h 321057"/>
                <a:gd name="connsiteX3-105" fmla="*/ 5442 w 203455"/>
                <a:gd name="connsiteY3-106" fmla="*/ 39933 h 321057"/>
                <a:gd name="connsiteX4-107" fmla="*/ 5447 w 203455"/>
                <a:gd name="connsiteY4-108" fmla="*/ 39922 h 321057"/>
                <a:gd name="connsiteX5-109" fmla="*/ 116479 w 203455"/>
                <a:gd name="connsiteY5-110" fmla="*/ 0 h 321057"/>
                <a:gd name="connsiteX6-111" fmla="*/ 116480 w 203455"/>
                <a:gd name="connsiteY6-112" fmla="*/ 0 h 321057"/>
                <a:gd name="connsiteX7-113" fmla="*/ 116481 w 203455"/>
                <a:gd name="connsiteY7-114" fmla="*/ 0 h 321057"/>
                <a:gd name="connsiteX8-115" fmla="*/ 116503 w 203455"/>
                <a:gd name="connsiteY8-116" fmla="*/ 2 h 321057"/>
                <a:gd name="connsiteX9-117" fmla="*/ 162435 w 203455"/>
                <a:gd name="connsiteY9-118" fmla="*/ 3138 h 321057"/>
                <a:gd name="connsiteX10-119" fmla="*/ 203455 w 203455"/>
                <a:gd name="connsiteY10-120" fmla="*/ 24884 h 321057"/>
                <a:gd name="connsiteX11-121" fmla="*/ 149225 w 203455"/>
                <a:gd name="connsiteY11-122" fmla="*/ 43762 h 321057"/>
                <a:gd name="connsiteX12-123" fmla="*/ 191925 w 203455"/>
                <a:gd name="connsiteY12-124" fmla="*/ 43257 h 321057"/>
                <a:gd name="connsiteX13-125" fmla="*/ 196452 w 203455"/>
                <a:gd name="connsiteY13-126" fmla="*/ 223680 h 321057"/>
                <a:gd name="connsiteX14-127" fmla="*/ 186658 w 203455"/>
                <a:gd name="connsiteY14-128" fmla="*/ 292402 h 321057"/>
                <a:gd name="connsiteX15-129" fmla="*/ 178596 w 203455"/>
                <a:gd name="connsiteY15-130" fmla="*/ 301060 h 321057"/>
                <a:gd name="connsiteX16-131" fmla="*/ 111926 w 203455"/>
                <a:gd name="connsiteY16-132" fmla="*/ 321057 h 321057"/>
                <a:gd name="connsiteX17-133" fmla="*/ 45256 w 203455"/>
                <a:gd name="connsiteY17-134" fmla="*/ 301060 h 321057"/>
                <a:gd name="connsiteX18-135" fmla="*/ 43281 w 203455"/>
                <a:gd name="connsiteY18-136" fmla="*/ 298939 h 321057"/>
                <a:gd name="connsiteX19-137" fmla="*/ 30700 w 203455"/>
                <a:gd name="connsiteY19-138" fmla="*/ 220137 h 321057"/>
                <a:gd name="connsiteX20-139" fmla="*/ 0 w 203455"/>
                <a:gd name="connsiteY20-140" fmla="*/ 27862 h 321057"/>
                <a:gd name="connsiteX21-141" fmla="*/ 11866 w 203455"/>
                <a:gd name="connsiteY21-142" fmla="*/ 28491 h 321057"/>
                <a:gd name="connsiteX22-143" fmla="*/ 14169 w 203455"/>
                <a:gd name="connsiteY22-144" fmla="*/ 24390 h 321057"/>
                <a:gd name="connsiteX23-145" fmla="*/ 73260 w 203455"/>
                <a:gd name="connsiteY23-146" fmla="*/ 3138 h 321057"/>
                <a:gd name="connsiteX24-147" fmla="*/ 116479 w 203455"/>
                <a:gd name="connsiteY24-148" fmla="*/ 0 h 321057"/>
                <a:gd name="connsiteX0-149" fmla="*/ 5447 w 203455"/>
                <a:gd name="connsiteY0-150" fmla="*/ 77047 h 358182"/>
                <a:gd name="connsiteX1-151" fmla="*/ 5440 w 203455"/>
                <a:gd name="connsiteY1-152" fmla="*/ 77058 h 358182"/>
                <a:gd name="connsiteX2-153" fmla="*/ 5440 w 203455"/>
                <a:gd name="connsiteY2-154" fmla="*/ 77059 h 358182"/>
                <a:gd name="connsiteX3-155" fmla="*/ 5442 w 203455"/>
                <a:gd name="connsiteY3-156" fmla="*/ 77058 h 358182"/>
                <a:gd name="connsiteX4-157" fmla="*/ 5447 w 203455"/>
                <a:gd name="connsiteY4-158" fmla="*/ 77047 h 358182"/>
                <a:gd name="connsiteX5-159" fmla="*/ 116479 w 203455"/>
                <a:gd name="connsiteY5-160" fmla="*/ 37125 h 358182"/>
                <a:gd name="connsiteX6-161" fmla="*/ 116480 w 203455"/>
                <a:gd name="connsiteY6-162" fmla="*/ 37125 h 358182"/>
                <a:gd name="connsiteX7-163" fmla="*/ 116481 w 203455"/>
                <a:gd name="connsiteY7-164" fmla="*/ 37125 h 358182"/>
                <a:gd name="connsiteX8-165" fmla="*/ 116503 w 203455"/>
                <a:gd name="connsiteY8-166" fmla="*/ 37127 h 358182"/>
                <a:gd name="connsiteX9-167" fmla="*/ 162435 w 203455"/>
                <a:gd name="connsiteY9-168" fmla="*/ 40263 h 358182"/>
                <a:gd name="connsiteX10-169" fmla="*/ 203455 w 203455"/>
                <a:gd name="connsiteY10-170" fmla="*/ 62009 h 358182"/>
                <a:gd name="connsiteX11-171" fmla="*/ 149225 w 203455"/>
                <a:gd name="connsiteY11-172" fmla="*/ 80887 h 358182"/>
                <a:gd name="connsiteX12-173" fmla="*/ 191925 w 203455"/>
                <a:gd name="connsiteY12-174" fmla="*/ 80382 h 358182"/>
                <a:gd name="connsiteX13-175" fmla="*/ 196452 w 203455"/>
                <a:gd name="connsiteY13-176" fmla="*/ 260805 h 358182"/>
                <a:gd name="connsiteX14-177" fmla="*/ 186658 w 203455"/>
                <a:gd name="connsiteY14-178" fmla="*/ 329527 h 358182"/>
                <a:gd name="connsiteX15-179" fmla="*/ 178596 w 203455"/>
                <a:gd name="connsiteY15-180" fmla="*/ 338185 h 358182"/>
                <a:gd name="connsiteX16-181" fmla="*/ 111926 w 203455"/>
                <a:gd name="connsiteY16-182" fmla="*/ 358182 h 358182"/>
                <a:gd name="connsiteX17-183" fmla="*/ 45256 w 203455"/>
                <a:gd name="connsiteY17-184" fmla="*/ 338185 h 358182"/>
                <a:gd name="connsiteX18-185" fmla="*/ 43281 w 203455"/>
                <a:gd name="connsiteY18-186" fmla="*/ 336064 h 358182"/>
                <a:gd name="connsiteX19-187" fmla="*/ 30700 w 203455"/>
                <a:gd name="connsiteY19-188" fmla="*/ 257262 h 358182"/>
                <a:gd name="connsiteX20-189" fmla="*/ 0 w 203455"/>
                <a:gd name="connsiteY20-190" fmla="*/ 64987 h 358182"/>
                <a:gd name="connsiteX21-191" fmla="*/ 11866 w 203455"/>
                <a:gd name="connsiteY21-192" fmla="*/ 65616 h 358182"/>
                <a:gd name="connsiteX22-193" fmla="*/ 14169 w 203455"/>
                <a:gd name="connsiteY22-194" fmla="*/ 61515 h 358182"/>
                <a:gd name="connsiteX23-195" fmla="*/ 61404 w 203455"/>
                <a:gd name="connsiteY23-196" fmla="*/ 0 h 358182"/>
                <a:gd name="connsiteX24-197" fmla="*/ 116479 w 203455"/>
                <a:gd name="connsiteY24-198" fmla="*/ 37125 h 358182"/>
                <a:gd name="connsiteX0-199" fmla="*/ 5447 w 203455"/>
                <a:gd name="connsiteY0-200" fmla="*/ 77047 h 358182"/>
                <a:gd name="connsiteX1-201" fmla="*/ 5440 w 203455"/>
                <a:gd name="connsiteY1-202" fmla="*/ 77058 h 358182"/>
                <a:gd name="connsiteX2-203" fmla="*/ 5440 w 203455"/>
                <a:gd name="connsiteY2-204" fmla="*/ 77059 h 358182"/>
                <a:gd name="connsiteX3-205" fmla="*/ 5442 w 203455"/>
                <a:gd name="connsiteY3-206" fmla="*/ 77058 h 358182"/>
                <a:gd name="connsiteX4-207" fmla="*/ 5447 w 203455"/>
                <a:gd name="connsiteY4-208" fmla="*/ 77047 h 358182"/>
                <a:gd name="connsiteX5-209" fmla="*/ 116479 w 203455"/>
                <a:gd name="connsiteY5-210" fmla="*/ 37125 h 358182"/>
                <a:gd name="connsiteX6-211" fmla="*/ 116480 w 203455"/>
                <a:gd name="connsiteY6-212" fmla="*/ 37125 h 358182"/>
                <a:gd name="connsiteX7-213" fmla="*/ 116481 w 203455"/>
                <a:gd name="connsiteY7-214" fmla="*/ 37125 h 358182"/>
                <a:gd name="connsiteX8-215" fmla="*/ 116503 w 203455"/>
                <a:gd name="connsiteY8-216" fmla="*/ 37127 h 358182"/>
                <a:gd name="connsiteX9-217" fmla="*/ 162435 w 203455"/>
                <a:gd name="connsiteY9-218" fmla="*/ 40263 h 358182"/>
                <a:gd name="connsiteX10-219" fmla="*/ 203455 w 203455"/>
                <a:gd name="connsiteY10-220" fmla="*/ 62009 h 358182"/>
                <a:gd name="connsiteX11-221" fmla="*/ 149225 w 203455"/>
                <a:gd name="connsiteY11-222" fmla="*/ 80887 h 358182"/>
                <a:gd name="connsiteX12-223" fmla="*/ 191925 w 203455"/>
                <a:gd name="connsiteY12-224" fmla="*/ 80382 h 358182"/>
                <a:gd name="connsiteX13-225" fmla="*/ 196452 w 203455"/>
                <a:gd name="connsiteY13-226" fmla="*/ 260805 h 358182"/>
                <a:gd name="connsiteX14-227" fmla="*/ 186658 w 203455"/>
                <a:gd name="connsiteY14-228" fmla="*/ 329527 h 358182"/>
                <a:gd name="connsiteX15-229" fmla="*/ 178596 w 203455"/>
                <a:gd name="connsiteY15-230" fmla="*/ 338185 h 358182"/>
                <a:gd name="connsiteX16-231" fmla="*/ 111926 w 203455"/>
                <a:gd name="connsiteY16-232" fmla="*/ 358182 h 358182"/>
                <a:gd name="connsiteX17-233" fmla="*/ 45256 w 203455"/>
                <a:gd name="connsiteY17-234" fmla="*/ 338185 h 358182"/>
                <a:gd name="connsiteX18-235" fmla="*/ 43281 w 203455"/>
                <a:gd name="connsiteY18-236" fmla="*/ 336064 h 358182"/>
                <a:gd name="connsiteX19-237" fmla="*/ 30700 w 203455"/>
                <a:gd name="connsiteY19-238" fmla="*/ 257262 h 358182"/>
                <a:gd name="connsiteX20-239" fmla="*/ 0 w 203455"/>
                <a:gd name="connsiteY20-240" fmla="*/ 64987 h 358182"/>
                <a:gd name="connsiteX21-241" fmla="*/ 11866 w 203455"/>
                <a:gd name="connsiteY21-242" fmla="*/ 65616 h 358182"/>
                <a:gd name="connsiteX22-243" fmla="*/ 964 w 203455"/>
                <a:gd name="connsiteY22-244" fmla="*/ 20170 h 358182"/>
                <a:gd name="connsiteX23-245" fmla="*/ 61404 w 203455"/>
                <a:gd name="connsiteY23-246" fmla="*/ 0 h 358182"/>
                <a:gd name="connsiteX24-247" fmla="*/ 116479 w 203455"/>
                <a:gd name="connsiteY24-248" fmla="*/ 37125 h 358182"/>
                <a:gd name="connsiteX0-249" fmla="*/ 13968 w 211976"/>
                <a:gd name="connsiteY0-250" fmla="*/ 77047 h 358182"/>
                <a:gd name="connsiteX1-251" fmla="*/ 13961 w 211976"/>
                <a:gd name="connsiteY1-252" fmla="*/ 77058 h 358182"/>
                <a:gd name="connsiteX2-253" fmla="*/ 13961 w 211976"/>
                <a:gd name="connsiteY2-254" fmla="*/ 77059 h 358182"/>
                <a:gd name="connsiteX3-255" fmla="*/ 13963 w 211976"/>
                <a:gd name="connsiteY3-256" fmla="*/ 77058 h 358182"/>
                <a:gd name="connsiteX4-257" fmla="*/ 13968 w 211976"/>
                <a:gd name="connsiteY4-258" fmla="*/ 77047 h 358182"/>
                <a:gd name="connsiteX5-259" fmla="*/ 125000 w 211976"/>
                <a:gd name="connsiteY5-260" fmla="*/ 37125 h 358182"/>
                <a:gd name="connsiteX6-261" fmla="*/ 125001 w 211976"/>
                <a:gd name="connsiteY6-262" fmla="*/ 37125 h 358182"/>
                <a:gd name="connsiteX7-263" fmla="*/ 125002 w 211976"/>
                <a:gd name="connsiteY7-264" fmla="*/ 37125 h 358182"/>
                <a:gd name="connsiteX8-265" fmla="*/ 125024 w 211976"/>
                <a:gd name="connsiteY8-266" fmla="*/ 37127 h 358182"/>
                <a:gd name="connsiteX9-267" fmla="*/ 170956 w 211976"/>
                <a:gd name="connsiteY9-268" fmla="*/ 40263 h 358182"/>
                <a:gd name="connsiteX10-269" fmla="*/ 211976 w 211976"/>
                <a:gd name="connsiteY10-270" fmla="*/ 62009 h 358182"/>
                <a:gd name="connsiteX11-271" fmla="*/ 157746 w 211976"/>
                <a:gd name="connsiteY11-272" fmla="*/ 80887 h 358182"/>
                <a:gd name="connsiteX12-273" fmla="*/ 200446 w 211976"/>
                <a:gd name="connsiteY12-274" fmla="*/ 80382 h 358182"/>
                <a:gd name="connsiteX13-275" fmla="*/ 204973 w 211976"/>
                <a:gd name="connsiteY13-276" fmla="*/ 260805 h 358182"/>
                <a:gd name="connsiteX14-277" fmla="*/ 195179 w 211976"/>
                <a:gd name="connsiteY14-278" fmla="*/ 329527 h 358182"/>
                <a:gd name="connsiteX15-279" fmla="*/ 187117 w 211976"/>
                <a:gd name="connsiteY15-280" fmla="*/ 338185 h 358182"/>
                <a:gd name="connsiteX16-281" fmla="*/ 120447 w 211976"/>
                <a:gd name="connsiteY16-282" fmla="*/ 358182 h 358182"/>
                <a:gd name="connsiteX17-283" fmla="*/ 53777 w 211976"/>
                <a:gd name="connsiteY17-284" fmla="*/ 338185 h 358182"/>
                <a:gd name="connsiteX18-285" fmla="*/ 51802 w 211976"/>
                <a:gd name="connsiteY18-286" fmla="*/ 336064 h 358182"/>
                <a:gd name="connsiteX19-287" fmla="*/ 39221 w 211976"/>
                <a:gd name="connsiteY19-288" fmla="*/ 257262 h 358182"/>
                <a:gd name="connsiteX20-289" fmla="*/ 0 w 211976"/>
                <a:gd name="connsiteY20-290" fmla="*/ 24603 h 358182"/>
                <a:gd name="connsiteX21-291" fmla="*/ 20387 w 211976"/>
                <a:gd name="connsiteY21-292" fmla="*/ 65616 h 358182"/>
                <a:gd name="connsiteX22-293" fmla="*/ 9485 w 211976"/>
                <a:gd name="connsiteY22-294" fmla="*/ 20170 h 358182"/>
                <a:gd name="connsiteX23-295" fmla="*/ 69925 w 211976"/>
                <a:gd name="connsiteY23-296" fmla="*/ 0 h 358182"/>
                <a:gd name="connsiteX24-297" fmla="*/ 125000 w 211976"/>
                <a:gd name="connsiteY24-298" fmla="*/ 37125 h 358182"/>
                <a:gd name="connsiteX0-299" fmla="*/ 13968 w 211976"/>
                <a:gd name="connsiteY0-300" fmla="*/ 77047 h 358182"/>
                <a:gd name="connsiteX1-301" fmla="*/ 13961 w 211976"/>
                <a:gd name="connsiteY1-302" fmla="*/ 77058 h 358182"/>
                <a:gd name="connsiteX2-303" fmla="*/ 13961 w 211976"/>
                <a:gd name="connsiteY2-304" fmla="*/ 77059 h 358182"/>
                <a:gd name="connsiteX3-305" fmla="*/ 13963 w 211976"/>
                <a:gd name="connsiteY3-306" fmla="*/ 77058 h 358182"/>
                <a:gd name="connsiteX4-307" fmla="*/ 13968 w 211976"/>
                <a:gd name="connsiteY4-308" fmla="*/ 77047 h 358182"/>
                <a:gd name="connsiteX5-309" fmla="*/ 128831 w 211976"/>
                <a:gd name="connsiteY5-310" fmla="*/ 23422 h 358182"/>
                <a:gd name="connsiteX6-311" fmla="*/ 125001 w 211976"/>
                <a:gd name="connsiteY6-312" fmla="*/ 37125 h 358182"/>
                <a:gd name="connsiteX7-313" fmla="*/ 125002 w 211976"/>
                <a:gd name="connsiteY7-314" fmla="*/ 37125 h 358182"/>
                <a:gd name="connsiteX8-315" fmla="*/ 125024 w 211976"/>
                <a:gd name="connsiteY8-316" fmla="*/ 37127 h 358182"/>
                <a:gd name="connsiteX9-317" fmla="*/ 170956 w 211976"/>
                <a:gd name="connsiteY9-318" fmla="*/ 40263 h 358182"/>
                <a:gd name="connsiteX10-319" fmla="*/ 211976 w 211976"/>
                <a:gd name="connsiteY10-320" fmla="*/ 62009 h 358182"/>
                <a:gd name="connsiteX11-321" fmla="*/ 157746 w 211976"/>
                <a:gd name="connsiteY11-322" fmla="*/ 80887 h 358182"/>
                <a:gd name="connsiteX12-323" fmla="*/ 200446 w 211976"/>
                <a:gd name="connsiteY12-324" fmla="*/ 80382 h 358182"/>
                <a:gd name="connsiteX13-325" fmla="*/ 204973 w 211976"/>
                <a:gd name="connsiteY13-326" fmla="*/ 260805 h 358182"/>
                <a:gd name="connsiteX14-327" fmla="*/ 195179 w 211976"/>
                <a:gd name="connsiteY14-328" fmla="*/ 329527 h 358182"/>
                <a:gd name="connsiteX15-329" fmla="*/ 187117 w 211976"/>
                <a:gd name="connsiteY15-330" fmla="*/ 338185 h 358182"/>
                <a:gd name="connsiteX16-331" fmla="*/ 120447 w 211976"/>
                <a:gd name="connsiteY16-332" fmla="*/ 358182 h 358182"/>
                <a:gd name="connsiteX17-333" fmla="*/ 53777 w 211976"/>
                <a:gd name="connsiteY17-334" fmla="*/ 338185 h 358182"/>
                <a:gd name="connsiteX18-335" fmla="*/ 51802 w 211976"/>
                <a:gd name="connsiteY18-336" fmla="*/ 336064 h 358182"/>
                <a:gd name="connsiteX19-337" fmla="*/ 39221 w 211976"/>
                <a:gd name="connsiteY19-338" fmla="*/ 257262 h 358182"/>
                <a:gd name="connsiteX20-339" fmla="*/ 0 w 211976"/>
                <a:gd name="connsiteY20-340" fmla="*/ 24603 h 358182"/>
                <a:gd name="connsiteX21-341" fmla="*/ 20387 w 211976"/>
                <a:gd name="connsiteY21-342" fmla="*/ 65616 h 358182"/>
                <a:gd name="connsiteX22-343" fmla="*/ 9485 w 211976"/>
                <a:gd name="connsiteY22-344" fmla="*/ 20170 h 358182"/>
                <a:gd name="connsiteX23-345" fmla="*/ 69925 w 211976"/>
                <a:gd name="connsiteY23-346" fmla="*/ 0 h 358182"/>
                <a:gd name="connsiteX24-347" fmla="*/ 128831 w 211976"/>
                <a:gd name="connsiteY24-348" fmla="*/ 23422 h 358182"/>
                <a:gd name="connsiteX0-349" fmla="*/ 13968 w 211976"/>
                <a:gd name="connsiteY0-350" fmla="*/ 77047 h 358182"/>
                <a:gd name="connsiteX1-351" fmla="*/ 13961 w 211976"/>
                <a:gd name="connsiteY1-352" fmla="*/ 77058 h 358182"/>
                <a:gd name="connsiteX2-353" fmla="*/ 13961 w 211976"/>
                <a:gd name="connsiteY2-354" fmla="*/ 77059 h 358182"/>
                <a:gd name="connsiteX3-355" fmla="*/ 13963 w 211976"/>
                <a:gd name="connsiteY3-356" fmla="*/ 77058 h 358182"/>
                <a:gd name="connsiteX4-357" fmla="*/ 13968 w 211976"/>
                <a:gd name="connsiteY4-358" fmla="*/ 77047 h 358182"/>
                <a:gd name="connsiteX5-359" fmla="*/ 128831 w 211976"/>
                <a:gd name="connsiteY5-360" fmla="*/ 23422 h 358182"/>
                <a:gd name="connsiteX6-361" fmla="*/ 125001 w 211976"/>
                <a:gd name="connsiteY6-362" fmla="*/ 37125 h 358182"/>
                <a:gd name="connsiteX7-363" fmla="*/ 125002 w 211976"/>
                <a:gd name="connsiteY7-364" fmla="*/ 37125 h 358182"/>
                <a:gd name="connsiteX8-365" fmla="*/ 125520 w 211976"/>
                <a:gd name="connsiteY8-366" fmla="*/ 23544 h 358182"/>
                <a:gd name="connsiteX9-367" fmla="*/ 170956 w 211976"/>
                <a:gd name="connsiteY9-368" fmla="*/ 40263 h 358182"/>
                <a:gd name="connsiteX10-369" fmla="*/ 211976 w 211976"/>
                <a:gd name="connsiteY10-370" fmla="*/ 62009 h 358182"/>
                <a:gd name="connsiteX11-371" fmla="*/ 157746 w 211976"/>
                <a:gd name="connsiteY11-372" fmla="*/ 80887 h 358182"/>
                <a:gd name="connsiteX12-373" fmla="*/ 200446 w 211976"/>
                <a:gd name="connsiteY12-374" fmla="*/ 80382 h 358182"/>
                <a:gd name="connsiteX13-375" fmla="*/ 204973 w 211976"/>
                <a:gd name="connsiteY13-376" fmla="*/ 260805 h 358182"/>
                <a:gd name="connsiteX14-377" fmla="*/ 195179 w 211976"/>
                <a:gd name="connsiteY14-378" fmla="*/ 329527 h 358182"/>
                <a:gd name="connsiteX15-379" fmla="*/ 187117 w 211976"/>
                <a:gd name="connsiteY15-380" fmla="*/ 338185 h 358182"/>
                <a:gd name="connsiteX16-381" fmla="*/ 120447 w 211976"/>
                <a:gd name="connsiteY16-382" fmla="*/ 358182 h 358182"/>
                <a:gd name="connsiteX17-383" fmla="*/ 53777 w 211976"/>
                <a:gd name="connsiteY17-384" fmla="*/ 338185 h 358182"/>
                <a:gd name="connsiteX18-385" fmla="*/ 51802 w 211976"/>
                <a:gd name="connsiteY18-386" fmla="*/ 336064 h 358182"/>
                <a:gd name="connsiteX19-387" fmla="*/ 39221 w 211976"/>
                <a:gd name="connsiteY19-388" fmla="*/ 257262 h 358182"/>
                <a:gd name="connsiteX20-389" fmla="*/ 0 w 211976"/>
                <a:gd name="connsiteY20-390" fmla="*/ 24603 h 358182"/>
                <a:gd name="connsiteX21-391" fmla="*/ 20387 w 211976"/>
                <a:gd name="connsiteY21-392" fmla="*/ 65616 h 358182"/>
                <a:gd name="connsiteX22-393" fmla="*/ 9485 w 211976"/>
                <a:gd name="connsiteY22-394" fmla="*/ 20170 h 358182"/>
                <a:gd name="connsiteX23-395" fmla="*/ 69925 w 211976"/>
                <a:gd name="connsiteY23-396" fmla="*/ 0 h 358182"/>
                <a:gd name="connsiteX24-397" fmla="*/ 128831 w 211976"/>
                <a:gd name="connsiteY24-398" fmla="*/ 23422 h 358182"/>
                <a:gd name="connsiteX0-399" fmla="*/ 13968 w 211976"/>
                <a:gd name="connsiteY0-400" fmla="*/ 77047 h 358182"/>
                <a:gd name="connsiteX1-401" fmla="*/ 13961 w 211976"/>
                <a:gd name="connsiteY1-402" fmla="*/ 77058 h 358182"/>
                <a:gd name="connsiteX2-403" fmla="*/ 13961 w 211976"/>
                <a:gd name="connsiteY2-404" fmla="*/ 77059 h 358182"/>
                <a:gd name="connsiteX3-405" fmla="*/ 13963 w 211976"/>
                <a:gd name="connsiteY3-406" fmla="*/ 77058 h 358182"/>
                <a:gd name="connsiteX4-407" fmla="*/ 13968 w 211976"/>
                <a:gd name="connsiteY4-408" fmla="*/ 77047 h 358182"/>
                <a:gd name="connsiteX5-409" fmla="*/ 128831 w 211976"/>
                <a:gd name="connsiteY5-410" fmla="*/ 23422 h 358182"/>
                <a:gd name="connsiteX6-411" fmla="*/ 125001 w 211976"/>
                <a:gd name="connsiteY6-412" fmla="*/ 37125 h 358182"/>
                <a:gd name="connsiteX7-413" fmla="*/ 125002 w 211976"/>
                <a:gd name="connsiteY7-414" fmla="*/ 37125 h 358182"/>
                <a:gd name="connsiteX8-415" fmla="*/ 125520 w 211976"/>
                <a:gd name="connsiteY8-416" fmla="*/ 23544 h 358182"/>
                <a:gd name="connsiteX9-417" fmla="*/ 170956 w 211976"/>
                <a:gd name="connsiteY9-418" fmla="*/ 40263 h 358182"/>
                <a:gd name="connsiteX10-419" fmla="*/ 211976 w 211976"/>
                <a:gd name="connsiteY10-420" fmla="*/ 62009 h 358182"/>
                <a:gd name="connsiteX11-421" fmla="*/ 185069 w 211976"/>
                <a:gd name="connsiteY11-422" fmla="*/ 77634 h 358182"/>
                <a:gd name="connsiteX12-423" fmla="*/ 200446 w 211976"/>
                <a:gd name="connsiteY12-424" fmla="*/ 80382 h 358182"/>
                <a:gd name="connsiteX13-425" fmla="*/ 204973 w 211976"/>
                <a:gd name="connsiteY13-426" fmla="*/ 260805 h 358182"/>
                <a:gd name="connsiteX14-427" fmla="*/ 195179 w 211976"/>
                <a:gd name="connsiteY14-428" fmla="*/ 329527 h 358182"/>
                <a:gd name="connsiteX15-429" fmla="*/ 187117 w 211976"/>
                <a:gd name="connsiteY15-430" fmla="*/ 338185 h 358182"/>
                <a:gd name="connsiteX16-431" fmla="*/ 120447 w 211976"/>
                <a:gd name="connsiteY16-432" fmla="*/ 358182 h 358182"/>
                <a:gd name="connsiteX17-433" fmla="*/ 53777 w 211976"/>
                <a:gd name="connsiteY17-434" fmla="*/ 338185 h 358182"/>
                <a:gd name="connsiteX18-435" fmla="*/ 51802 w 211976"/>
                <a:gd name="connsiteY18-436" fmla="*/ 336064 h 358182"/>
                <a:gd name="connsiteX19-437" fmla="*/ 39221 w 211976"/>
                <a:gd name="connsiteY19-438" fmla="*/ 257262 h 358182"/>
                <a:gd name="connsiteX20-439" fmla="*/ 0 w 211976"/>
                <a:gd name="connsiteY20-440" fmla="*/ 24603 h 358182"/>
                <a:gd name="connsiteX21-441" fmla="*/ 20387 w 211976"/>
                <a:gd name="connsiteY21-442" fmla="*/ 65616 h 358182"/>
                <a:gd name="connsiteX22-443" fmla="*/ 9485 w 211976"/>
                <a:gd name="connsiteY22-444" fmla="*/ 20170 h 358182"/>
                <a:gd name="connsiteX23-445" fmla="*/ 69925 w 211976"/>
                <a:gd name="connsiteY23-446" fmla="*/ 0 h 358182"/>
                <a:gd name="connsiteX24-447" fmla="*/ 128831 w 211976"/>
                <a:gd name="connsiteY24-448" fmla="*/ 23422 h 358182"/>
                <a:gd name="connsiteX0-449" fmla="*/ 13968 w 211976"/>
                <a:gd name="connsiteY0-450" fmla="*/ 77047 h 359582"/>
                <a:gd name="connsiteX1-451" fmla="*/ 13961 w 211976"/>
                <a:gd name="connsiteY1-452" fmla="*/ 77058 h 359582"/>
                <a:gd name="connsiteX2-453" fmla="*/ 13961 w 211976"/>
                <a:gd name="connsiteY2-454" fmla="*/ 77059 h 359582"/>
                <a:gd name="connsiteX3-455" fmla="*/ 13963 w 211976"/>
                <a:gd name="connsiteY3-456" fmla="*/ 77058 h 359582"/>
                <a:gd name="connsiteX4-457" fmla="*/ 13968 w 211976"/>
                <a:gd name="connsiteY4-458" fmla="*/ 77047 h 359582"/>
                <a:gd name="connsiteX5-459" fmla="*/ 128831 w 211976"/>
                <a:gd name="connsiteY5-460" fmla="*/ 23422 h 359582"/>
                <a:gd name="connsiteX6-461" fmla="*/ 125001 w 211976"/>
                <a:gd name="connsiteY6-462" fmla="*/ 37125 h 359582"/>
                <a:gd name="connsiteX7-463" fmla="*/ 125002 w 211976"/>
                <a:gd name="connsiteY7-464" fmla="*/ 37125 h 359582"/>
                <a:gd name="connsiteX8-465" fmla="*/ 125520 w 211976"/>
                <a:gd name="connsiteY8-466" fmla="*/ 23544 h 359582"/>
                <a:gd name="connsiteX9-467" fmla="*/ 170956 w 211976"/>
                <a:gd name="connsiteY9-468" fmla="*/ 40263 h 359582"/>
                <a:gd name="connsiteX10-469" fmla="*/ 211976 w 211976"/>
                <a:gd name="connsiteY10-470" fmla="*/ 62009 h 359582"/>
                <a:gd name="connsiteX11-471" fmla="*/ 185069 w 211976"/>
                <a:gd name="connsiteY11-472" fmla="*/ 77634 h 359582"/>
                <a:gd name="connsiteX12-473" fmla="*/ 200446 w 211976"/>
                <a:gd name="connsiteY12-474" fmla="*/ 80382 h 359582"/>
                <a:gd name="connsiteX13-475" fmla="*/ 204973 w 211976"/>
                <a:gd name="connsiteY13-476" fmla="*/ 260805 h 359582"/>
                <a:gd name="connsiteX14-477" fmla="*/ 195179 w 211976"/>
                <a:gd name="connsiteY14-478" fmla="*/ 329527 h 359582"/>
                <a:gd name="connsiteX15-479" fmla="*/ 153970 w 211976"/>
                <a:gd name="connsiteY15-480" fmla="*/ 303216 h 359582"/>
                <a:gd name="connsiteX16-481" fmla="*/ 120447 w 211976"/>
                <a:gd name="connsiteY16-482" fmla="*/ 358182 h 359582"/>
                <a:gd name="connsiteX17-483" fmla="*/ 53777 w 211976"/>
                <a:gd name="connsiteY17-484" fmla="*/ 338185 h 359582"/>
                <a:gd name="connsiteX18-485" fmla="*/ 51802 w 211976"/>
                <a:gd name="connsiteY18-486" fmla="*/ 336064 h 359582"/>
                <a:gd name="connsiteX19-487" fmla="*/ 39221 w 211976"/>
                <a:gd name="connsiteY19-488" fmla="*/ 257262 h 359582"/>
                <a:gd name="connsiteX20-489" fmla="*/ 0 w 211976"/>
                <a:gd name="connsiteY20-490" fmla="*/ 24603 h 359582"/>
                <a:gd name="connsiteX21-491" fmla="*/ 20387 w 211976"/>
                <a:gd name="connsiteY21-492" fmla="*/ 65616 h 359582"/>
                <a:gd name="connsiteX22-493" fmla="*/ 9485 w 211976"/>
                <a:gd name="connsiteY22-494" fmla="*/ 20170 h 359582"/>
                <a:gd name="connsiteX23-495" fmla="*/ 69925 w 211976"/>
                <a:gd name="connsiteY23-496" fmla="*/ 0 h 359582"/>
                <a:gd name="connsiteX24-497" fmla="*/ 128831 w 211976"/>
                <a:gd name="connsiteY24-498" fmla="*/ 23422 h 359582"/>
                <a:gd name="connsiteX0-499" fmla="*/ 13968 w 211976"/>
                <a:gd name="connsiteY0-500" fmla="*/ 77047 h 359582"/>
                <a:gd name="connsiteX1-501" fmla="*/ 13961 w 211976"/>
                <a:gd name="connsiteY1-502" fmla="*/ 77058 h 359582"/>
                <a:gd name="connsiteX2-503" fmla="*/ 13961 w 211976"/>
                <a:gd name="connsiteY2-504" fmla="*/ 77059 h 359582"/>
                <a:gd name="connsiteX3-505" fmla="*/ 13963 w 211976"/>
                <a:gd name="connsiteY3-506" fmla="*/ 77058 h 359582"/>
                <a:gd name="connsiteX4-507" fmla="*/ 13968 w 211976"/>
                <a:gd name="connsiteY4-508" fmla="*/ 77047 h 359582"/>
                <a:gd name="connsiteX5-509" fmla="*/ 128831 w 211976"/>
                <a:gd name="connsiteY5-510" fmla="*/ 23422 h 359582"/>
                <a:gd name="connsiteX6-511" fmla="*/ 125001 w 211976"/>
                <a:gd name="connsiteY6-512" fmla="*/ 37125 h 359582"/>
                <a:gd name="connsiteX7-513" fmla="*/ 125002 w 211976"/>
                <a:gd name="connsiteY7-514" fmla="*/ 37125 h 359582"/>
                <a:gd name="connsiteX8-515" fmla="*/ 125520 w 211976"/>
                <a:gd name="connsiteY8-516" fmla="*/ 23544 h 359582"/>
                <a:gd name="connsiteX9-517" fmla="*/ 170956 w 211976"/>
                <a:gd name="connsiteY9-518" fmla="*/ 40263 h 359582"/>
                <a:gd name="connsiteX10-519" fmla="*/ 211976 w 211976"/>
                <a:gd name="connsiteY10-520" fmla="*/ 62009 h 359582"/>
                <a:gd name="connsiteX11-521" fmla="*/ 185069 w 211976"/>
                <a:gd name="connsiteY11-522" fmla="*/ 77634 h 359582"/>
                <a:gd name="connsiteX12-523" fmla="*/ 200446 w 211976"/>
                <a:gd name="connsiteY12-524" fmla="*/ 80382 h 359582"/>
                <a:gd name="connsiteX13-525" fmla="*/ 201637 w 211976"/>
                <a:gd name="connsiteY13-526" fmla="*/ 260926 h 359582"/>
                <a:gd name="connsiteX14-527" fmla="*/ 195179 w 211976"/>
                <a:gd name="connsiteY14-528" fmla="*/ 329527 h 359582"/>
                <a:gd name="connsiteX15-529" fmla="*/ 153970 w 211976"/>
                <a:gd name="connsiteY15-530" fmla="*/ 303216 h 359582"/>
                <a:gd name="connsiteX16-531" fmla="*/ 120447 w 211976"/>
                <a:gd name="connsiteY16-532" fmla="*/ 358182 h 359582"/>
                <a:gd name="connsiteX17-533" fmla="*/ 53777 w 211976"/>
                <a:gd name="connsiteY17-534" fmla="*/ 338185 h 359582"/>
                <a:gd name="connsiteX18-535" fmla="*/ 51802 w 211976"/>
                <a:gd name="connsiteY18-536" fmla="*/ 336064 h 359582"/>
                <a:gd name="connsiteX19-537" fmla="*/ 39221 w 211976"/>
                <a:gd name="connsiteY19-538" fmla="*/ 257262 h 359582"/>
                <a:gd name="connsiteX20-539" fmla="*/ 0 w 211976"/>
                <a:gd name="connsiteY20-540" fmla="*/ 24603 h 359582"/>
                <a:gd name="connsiteX21-541" fmla="*/ 20387 w 211976"/>
                <a:gd name="connsiteY21-542" fmla="*/ 65616 h 359582"/>
                <a:gd name="connsiteX22-543" fmla="*/ 9485 w 211976"/>
                <a:gd name="connsiteY22-544" fmla="*/ 20170 h 359582"/>
                <a:gd name="connsiteX23-545" fmla="*/ 69925 w 211976"/>
                <a:gd name="connsiteY23-546" fmla="*/ 0 h 359582"/>
                <a:gd name="connsiteX24-547" fmla="*/ 128831 w 211976"/>
                <a:gd name="connsiteY24-548" fmla="*/ 23422 h 359582"/>
                <a:gd name="connsiteX0-549" fmla="*/ 13968 w 211976"/>
                <a:gd name="connsiteY0-550" fmla="*/ 77047 h 359582"/>
                <a:gd name="connsiteX1-551" fmla="*/ 13961 w 211976"/>
                <a:gd name="connsiteY1-552" fmla="*/ 77058 h 359582"/>
                <a:gd name="connsiteX2-553" fmla="*/ 13961 w 211976"/>
                <a:gd name="connsiteY2-554" fmla="*/ 77059 h 359582"/>
                <a:gd name="connsiteX3-555" fmla="*/ 13963 w 211976"/>
                <a:gd name="connsiteY3-556" fmla="*/ 77058 h 359582"/>
                <a:gd name="connsiteX4-557" fmla="*/ 13968 w 211976"/>
                <a:gd name="connsiteY4-558" fmla="*/ 77047 h 359582"/>
                <a:gd name="connsiteX5-559" fmla="*/ 128831 w 211976"/>
                <a:gd name="connsiteY5-560" fmla="*/ 23422 h 359582"/>
                <a:gd name="connsiteX6-561" fmla="*/ 125001 w 211976"/>
                <a:gd name="connsiteY6-562" fmla="*/ 37125 h 359582"/>
                <a:gd name="connsiteX7-563" fmla="*/ 125002 w 211976"/>
                <a:gd name="connsiteY7-564" fmla="*/ 37125 h 359582"/>
                <a:gd name="connsiteX8-565" fmla="*/ 125520 w 211976"/>
                <a:gd name="connsiteY8-566" fmla="*/ 23544 h 359582"/>
                <a:gd name="connsiteX9-567" fmla="*/ 170956 w 211976"/>
                <a:gd name="connsiteY9-568" fmla="*/ 40263 h 359582"/>
                <a:gd name="connsiteX10-569" fmla="*/ 211976 w 211976"/>
                <a:gd name="connsiteY10-570" fmla="*/ 62009 h 359582"/>
                <a:gd name="connsiteX11-571" fmla="*/ 185069 w 211976"/>
                <a:gd name="connsiteY11-572" fmla="*/ 77634 h 359582"/>
                <a:gd name="connsiteX12-573" fmla="*/ 200446 w 211976"/>
                <a:gd name="connsiteY12-574" fmla="*/ 80382 h 359582"/>
                <a:gd name="connsiteX13-575" fmla="*/ 201637 w 211976"/>
                <a:gd name="connsiteY13-576" fmla="*/ 260926 h 359582"/>
                <a:gd name="connsiteX14-577" fmla="*/ 195179 w 211976"/>
                <a:gd name="connsiteY14-578" fmla="*/ 329527 h 359582"/>
                <a:gd name="connsiteX15-579" fmla="*/ 153970 w 211976"/>
                <a:gd name="connsiteY15-580" fmla="*/ 303216 h 359582"/>
                <a:gd name="connsiteX16-581" fmla="*/ 120447 w 211976"/>
                <a:gd name="connsiteY16-582" fmla="*/ 358182 h 359582"/>
                <a:gd name="connsiteX17-583" fmla="*/ 53777 w 211976"/>
                <a:gd name="connsiteY17-584" fmla="*/ 338185 h 359582"/>
                <a:gd name="connsiteX18-585" fmla="*/ 51802 w 211976"/>
                <a:gd name="connsiteY18-586" fmla="*/ 336064 h 359582"/>
                <a:gd name="connsiteX19-587" fmla="*/ 39221 w 211976"/>
                <a:gd name="connsiteY19-588" fmla="*/ 257262 h 359582"/>
                <a:gd name="connsiteX20-589" fmla="*/ 0 w 211976"/>
                <a:gd name="connsiteY20-590" fmla="*/ 24603 h 359582"/>
                <a:gd name="connsiteX21-591" fmla="*/ 20387 w 211976"/>
                <a:gd name="connsiteY21-592" fmla="*/ 65616 h 359582"/>
                <a:gd name="connsiteX22-593" fmla="*/ 9485 w 211976"/>
                <a:gd name="connsiteY22-594" fmla="*/ 20170 h 359582"/>
                <a:gd name="connsiteX23-595" fmla="*/ 69925 w 211976"/>
                <a:gd name="connsiteY23-596" fmla="*/ 0 h 359582"/>
                <a:gd name="connsiteX24-597" fmla="*/ 128831 w 211976"/>
                <a:gd name="connsiteY24-598" fmla="*/ 23422 h 359582"/>
                <a:gd name="connsiteX0-599" fmla="*/ 13968 w 211976"/>
                <a:gd name="connsiteY0-600" fmla="*/ 77047 h 359582"/>
                <a:gd name="connsiteX1-601" fmla="*/ 13961 w 211976"/>
                <a:gd name="connsiteY1-602" fmla="*/ 77058 h 359582"/>
                <a:gd name="connsiteX2-603" fmla="*/ 13961 w 211976"/>
                <a:gd name="connsiteY2-604" fmla="*/ 77059 h 359582"/>
                <a:gd name="connsiteX3-605" fmla="*/ 13963 w 211976"/>
                <a:gd name="connsiteY3-606" fmla="*/ 77058 h 359582"/>
                <a:gd name="connsiteX4-607" fmla="*/ 13968 w 211976"/>
                <a:gd name="connsiteY4-608" fmla="*/ 77047 h 359582"/>
                <a:gd name="connsiteX5-609" fmla="*/ 128831 w 211976"/>
                <a:gd name="connsiteY5-610" fmla="*/ 23422 h 359582"/>
                <a:gd name="connsiteX6-611" fmla="*/ 125001 w 211976"/>
                <a:gd name="connsiteY6-612" fmla="*/ 37125 h 359582"/>
                <a:gd name="connsiteX7-613" fmla="*/ 125002 w 211976"/>
                <a:gd name="connsiteY7-614" fmla="*/ 37125 h 359582"/>
                <a:gd name="connsiteX8-615" fmla="*/ 125520 w 211976"/>
                <a:gd name="connsiteY8-616" fmla="*/ 23544 h 359582"/>
                <a:gd name="connsiteX9-617" fmla="*/ 170956 w 211976"/>
                <a:gd name="connsiteY9-618" fmla="*/ 40263 h 359582"/>
                <a:gd name="connsiteX10-619" fmla="*/ 211976 w 211976"/>
                <a:gd name="connsiteY10-620" fmla="*/ 62009 h 359582"/>
                <a:gd name="connsiteX11-621" fmla="*/ 185069 w 211976"/>
                <a:gd name="connsiteY11-622" fmla="*/ 77634 h 359582"/>
                <a:gd name="connsiteX12-623" fmla="*/ 200446 w 211976"/>
                <a:gd name="connsiteY12-624" fmla="*/ 80382 h 359582"/>
                <a:gd name="connsiteX13-625" fmla="*/ 201637 w 211976"/>
                <a:gd name="connsiteY13-626" fmla="*/ 260926 h 359582"/>
                <a:gd name="connsiteX14-627" fmla="*/ 159759 w 211976"/>
                <a:gd name="connsiteY14-628" fmla="*/ 273164 h 359582"/>
                <a:gd name="connsiteX15-629" fmla="*/ 153970 w 211976"/>
                <a:gd name="connsiteY15-630" fmla="*/ 303216 h 359582"/>
                <a:gd name="connsiteX16-631" fmla="*/ 120447 w 211976"/>
                <a:gd name="connsiteY16-632" fmla="*/ 358182 h 359582"/>
                <a:gd name="connsiteX17-633" fmla="*/ 53777 w 211976"/>
                <a:gd name="connsiteY17-634" fmla="*/ 338185 h 359582"/>
                <a:gd name="connsiteX18-635" fmla="*/ 51802 w 211976"/>
                <a:gd name="connsiteY18-636" fmla="*/ 336064 h 359582"/>
                <a:gd name="connsiteX19-637" fmla="*/ 39221 w 211976"/>
                <a:gd name="connsiteY19-638" fmla="*/ 257262 h 359582"/>
                <a:gd name="connsiteX20-639" fmla="*/ 0 w 211976"/>
                <a:gd name="connsiteY20-640" fmla="*/ 24603 h 359582"/>
                <a:gd name="connsiteX21-641" fmla="*/ 20387 w 211976"/>
                <a:gd name="connsiteY21-642" fmla="*/ 65616 h 359582"/>
                <a:gd name="connsiteX22-643" fmla="*/ 9485 w 211976"/>
                <a:gd name="connsiteY22-644" fmla="*/ 20170 h 359582"/>
                <a:gd name="connsiteX23-645" fmla="*/ 69925 w 211976"/>
                <a:gd name="connsiteY23-646" fmla="*/ 0 h 359582"/>
                <a:gd name="connsiteX24-647" fmla="*/ 128831 w 211976"/>
                <a:gd name="connsiteY24-648" fmla="*/ 23422 h 359582"/>
                <a:gd name="connsiteX0-649" fmla="*/ 13968 w 201637"/>
                <a:gd name="connsiteY0-650" fmla="*/ 77047 h 359582"/>
                <a:gd name="connsiteX1-651" fmla="*/ 13961 w 201637"/>
                <a:gd name="connsiteY1-652" fmla="*/ 77058 h 359582"/>
                <a:gd name="connsiteX2-653" fmla="*/ 13961 w 201637"/>
                <a:gd name="connsiteY2-654" fmla="*/ 77059 h 359582"/>
                <a:gd name="connsiteX3-655" fmla="*/ 13963 w 201637"/>
                <a:gd name="connsiteY3-656" fmla="*/ 77058 h 359582"/>
                <a:gd name="connsiteX4-657" fmla="*/ 13968 w 201637"/>
                <a:gd name="connsiteY4-658" fmla="*/ 77047 h 359582"/>
                <a:gd name="connsiteX5-659" fmla="*/ 128831 w 201637"/>
                <a:gd name="connsiteY5-660" fmla="*/ 23422 h 359582"/>
                <a:gd name="connsiteX6-661" fmla="*/ 125001 w 201637"/>
                <a:gd name="connsiteY6-662" fmla="*/ 37125 h 359582"/>
                <a:gd name="connsiteX7-663" fmla="*/ 125002 w 201637"/>
                <a:gd name="connsiteY7-664" fmla="*/ 37125 h 359582"/>
                <a:gd name="connsiteX8-665" fmla="*/ 125520 w 201637"/>
                <a:gd name="connsiteY8-666" fmla="*/ 23544 h 359582"/>
                <a:gd name="connsiteX9-667" fmla="*/ 170956 w 201637"/>
                <a:gd name="connsiteY9-668" fmla="*/ 40263 h 359582"/>
                <a:gd name="connsiteX10-669" fmla="*/ 181920 w 201637"/>
                <a:gd name="connsiteY10-670" fmla="*/ 60275 h 359582"/>
                <a:gd name="connsiteX11-671" fmla="*/ 185069 w 201637"/>
                <a:gd name="connsiteY11-672" fmla="*/ 77634 h 359582"/>
                <a:gd name="connsiteX12-673" fmla="*/ 200446 w 201637"/>
                <a:gd name="connsiteY12-674" fmla="*/ 80382 h 359582"/>
                <a:gd name="connsiteX13-675" fmla="*/ 201637 w 201637"/>
                <a:gd name="connsiteY13-676" fmla="*/ 260926 h 359582"/>
                <a:gd name="connsiteX14-677" fmla="*/ 159759 w 201637"/>
                <a:gd name="connsiteY14-678" fmla="*/ 273164 h 359582"/>
                <a:gd name="connsiteX15-679" fmla="*/ 153970 w 201637"/>
                <a:gd name="connsiteY15-680" fmla="*/ 303216 h 359582"/>
                <a:gd name="connsiteX16-681" fmla="*/ 120447 w 201637"/>
                <a:gd name="connsiteY16-682" fmla="*/ 358182 h 359582"/>
                <a:gd name="connsiteX17-683" fmla="*/ 53777 w 201637"/>
                <a:gd name="connsiteY17-684" fmla="*/ 338185 h 359582"/>
                <a:gd name="connsiteX18-685" fmla="*/ 51802 w 201637"/>
                <a:gd name="connsiteY18-686" fmla="*/ 336064 h 359582"/>
                <a:gd name="connsiteX19-687" fmla="*/ 39221 w 201637"/>
                <a:gd name="connsiteY19-688" fmla="*/ 257262 h 359582"/>
                <a:gd name="connsiteX20-689" fmla="*/ 0 w 201637"/>
                <a:gd name="connsiteY20-690" fmla="*/ 24603 h 359582"/>
                <a:gd name="connsiteX21-691" fmla="*/ 20387 w 201637"/>
                <a:gd name="connsiteY21-692" fmla="*/ 65616 h 359582"/>
                <a:gd name="connsiteX22-693" fmla="*/ 9485 w 201637"/>
                <a:gd name="connsiteY22-694" fmla="*/ 20170 h 359582"/>
                <a:gd name="connsiteX23-695" fmla="*/ 69925 w 201637"/>
                <a:gd name="connsiteY23-696" fmla="*/ 0 h 359582"/>
                <a:gd name="connsiteX24-697" fmla="*/ 128831 w 201637"/>
                <a:gd name="connsiteY24-698" fmla="*/ 23422 h 359582"/>
                <a:gd name="connsiteX0-699" fmla="*/ 13968 w 201637"/>
                <a:gd name="connsiteY0-700" fmla="*/ 77047 h 359582"/>
                <a:gd name="connsiteX1-701" fmla="*/ 13961 w 201637"/>
                <a:gd name="connsiteY1-702" fmla="*/ 77058 h 359582"/>
                <a:gd name="connsiteX2-703" fmla="*/ 13961 w 201637"/>
                <a:gd name="connsiteY2-704" fmla="*/ 77059 h 359582"/>
                <a:gd name="connsiteX3-705" fmla="*/ 13963 w 201637"/>
                <a:gd name="connsiteY3-706" fmla="*/ 77058 h 359582"/>
                <a:gd name="connsiteX4-707" fmla="*/ 13968 w 201637"/>
                <a:gd name="connsiteY4-708" fmla="*/ 77047 h 359582"/>
                <a:gd name="connsiteX5-709" fmla="*/ 128831 w 201637"/>
                <a:gd name="connsiteY5-710" fmla="*/ 23422 h 359582"/>
                <a:gd name="connsiteX6-711" fmla="*/ 125001 w 201637"/>
                <a:gd name="connsiteY6-712" fmla="*/ 37125 h 359582"/>
                <a:gd name="connsiteX7-713" fmla="*/ 125002 w 201637"/>
                <a:gd name="connsiteY7-714" fmla="*/ 37125 h 359582"/>
                <a:gd name="connsiteX8-715" fmla="*/ 125520 w 201637"/>
                <a:gd name="connsiteY8-716" fmla="*/ 23544 h 359582"/>
                <a:gd name="connsiteX9-717" fmla="*/ 154349 w 201637"/>
                <a:gd name="connsiteY9-718" fmla="*/ 46518 h 359582"/>
                <a:gd name="connsiteX10-719" fmla="*/ 181920 w 201637"/>
                <a:gd name="connsiteY10-720" fmla="*/ 60275 h 359582"/>
                <a:gd name="connsiteX11-721" fmla="*/ 185069 w 201637"/>
                <a:gd name="connsiteY11-722" fmla="*/ 77634 h 359582"/>
                <a:gd name="connsiteX12-723" fmla="*/ 200446 w 201637"/>
                <a:gd name="connsiteY12-724" fmla="*/ 80382 h 359582"/>
                <a:gd name="connsiteX13-725" fmla="*/ 201637 w 201637"/>
                <a:gd name="connsiteY13-726" fmla="*/ 260926 h 359582"/>
                <a:gd name="connsiteX14-727" fmla="*/ 159759 w 201637"/>
                <a:gd name="connsiteY14-728" fmla="*/ 273164 h 359582"/>
                <a:gd name="connsiteX15-729" fmla="*/ 153970 w 201637"/>
                <a:gd name="connsiteY15-730" fmla="*/ 303216 h 359582"/>
                <a:gd name="connsiteX16-731" fmla="*/ 120447 w 201637"/>
                <a:gd name="connsiteY16-732" fmla="*/ 358182 h 359582"/>
                <a:gd name="connsiteX17-733" fmla="*/ 53777 w 201637"/>
                <a:gd name="connsiteY17-734" fmla="*/ 338185 h 359582"/>
                <a:gd name="connsiteX18-735" fmla="*/ 51802 w 201637"/>
                <a:gd name="connsiteY18-736" fmla="*/ 336064 h 359582"/>
                <a:gd name="connsiteX19-737" fmla="*/ 39221 w 201637"/>
                <a:gd name="connsiteY19-738" fmla="*/ 257262 h 359582"/>
                <a:gd name="connsiteX20-739" fmla="*/ 0 w 201637"/>
                <a:gd name="connsiteY20-740" fmla="*/ 24603 h 359582"/>
                <a:gd name="connsiteX21-741" fmla="*/ 20387 w 201637"/>
                <a:gd name="connsiteY21-742" fmla="*/ 65616 h 359582"/>
                <a:gd name="connsiteX22-743" fmla="*/ 9485 w 201637"/>
                <a:gd name="connsiteY22-744" fmla="*/ 20170 h 359582"/>
                <a:gd name="connsiteX23-745" fmla="*/ 69925 w 201637"/>
                <a:gd name="connsiteY23-746" fmla="*/ 0 h 359582"/>
                <a:gd name="connsiteX24-747" fmla="*/ 128831 w 201637"/>
                <a:gd name="connsiteY24-748" fmla="*/ 23422 h 359582"/>
                <a:gd name="connsiteX0-749" fmla="*/ 13968 w 201637"/>
                <a:gd name="connsiteY0-750" fmla="*/ 77047 h 359582"/>
                <a:gd name="connsiteX1-751" fmla="*/ 13961 w 201637"/>
                <a:gd name="connsiteY1-752" fmla="*/ 77058 h 359582"/>
                <a:gd name="connsiteX2-753" fmla="*/ 13961 w 201637"/>
                <a:gd name="connsiteY2-754" fmla="*/ 77059 h 359582"/>
                <a:gd name="connsiteX3-755" fmla="*/ 13963 w 201637"/>
                <a:gd name="connsiteY3-756" fmla="*/ 77058 h 359582"/>
                <a:gd name="connsiteX4-757" fmla="*/ 13968 w 201637"/>
                <a:gd name="connsiteY4-758" fmla="*/ 77047 h 359582"/>
                <a:gd name="connsiteX5-759" fmla="*/ 128831 w 201637"/>
                <a:gd name="connsiteY5-760" fmla="*/ 23422 h 359582"/>
                <a:gd name="connsiteX6-761" fmla="*/ 125001 w 201637"/>
                <a:gd name="connsiteY6-762" fmla="*/ 37125 h 359582"/>
                <a:gd name="connsiteX7-763" fmla="*/ 125002 w 201637"/>
                <a:gd name="connsiteY7-764" fmla="*/ 37125 h 359582"/>
                <a:gd name="connsiteX8-765" fmla="*/ 125520 w 201637"/>
                <a:gd name="connsiteY8-766" fmla="*/ 23544 h 359582"/>
                <a:gd name="connsiteX9-767" fmla="*/ 154349 w 201637"/>
                <a:gd name="connsiteY9-768" fmla="*/ 46518 h 359582"/>
                <a:gd name="connsiteX10-769" fmla="*/ 167445 w 201637"/>
                <a:gd name="connsiteY10-770" fmla="*/ 53522 h 359582"/>
                <a:gd name="connsiteX11-771" fmla="*/ 181920 w 201637"/>
                <a:gd name="connsiteY11-772" fmla="*/ 60275 h 359582"/>
                <a:gd name="connsiteX12-773" fmla="*/ 185069 w 201637"/>
                <a:gd name="connsiteY12-774" fmla="*/ 77634 h 359582"/>
                <a:gd name="connsiteX13-775" fmla="*/ 200446 w 201637"/>
                <a:gd name="connsiteY13-776" fmla="*/ 80382 h 359582"/>
                <a:gd name="connsiteX14-777" fmla="*/ 201637 w 201637"/>
                <a:gd name="connsiteY14-778" fmla="*/ 260926 h 359582"/>
                <a:gd name="connsiteX15-779" fmla="*/ 159759 w 201637"/>
                <a:gd name="connsiteY15-780" fmla="*/ 273164 h 359582"/>
                <a:gd name="connsiteX16-781" fmla="*/ 153970 w 201637"/>
                <a:gd name="connsiteY16-782" fmla="*/ 303216 h 359582"/>
                <a:gd name="connsiteX17-783" fmla="*/ 120447 w 201637"/>
                <a:gd name="connsiteY17-784" fmla="*/ 358182 h 359582"/>
                <a:gd name="connsiteX18-785" fmla="*/ 53777 w 201637"/>
                <a:gd name="connsiteY18-786" fmla="*/ 338185 h 359582"/>
                <a:gd name="connsiteX19-787" fmla="*/ 51802 w 201637"/>
                <a:gd name="connsiteY19-788" fmla="*/ 336064 h 359582"/>
                <a:gd name="connsiteX20-789" fmla="*/ 39221 w 201637"/>
                <a:gd name="connsiteY20-790" fmla="*/ 257262 h 359582"/>
                <a:gd name="connsiteX21-791" fmla="*/ 0 w 201637"/>
                <a:gd name="connsiteY21-792" fmla="*/ 24603 h 359582"/>
                <a:gd name="connsiteX22-793" fmla="*/ 20387 w 201637"/>
                <a:gd name="connsiteY22-794" fmla="*/ 65616 h 359582"/>
                <a:gd name="connsiteX23-795" fmla="*/ 9485 w 201637"/>
                <a:gd name="connsiteY23-796" fmla="*/ 20170 h 359582"/>
                <a:gd name="connsiteX24-797" fmla="*/ 69925 w 201637"/>
                <a:gd name="connsiteY24-798" fmla="*/ 0 h 359582"/>
                <a:gd name="connsiteX25" fmla="*/ 128831 w 201637"/>
                <a:gd name="connsiteY25" fmla="*/ 23422 h 359582"/>
                <a:gd name="connsiteX0-799" fmla="*/ 13968 w 201637"/>
                <a:gd name="connsiteY0-800" fmla="*/ 77047 h 359582"/>
                <a:gd name="connsiteX1-801" fmla="*/ 13961 w 201637"/>
                <a:gd name="connsiteY1-802" fmla="*/ 77058 h 359582"/>
                <a:gd name="connsiteX2-803" fmla="*/ 13961 w 201637"/>
                <a:gd name="connsiteY2-804" fmla="*/ 77059 h 359582"/>
                <a:gd name="connsiteX3-805" fmla="*/ 13963 w 201637"/>
                <a:gd name="connsiteY3-806" fmla="*/ 77058 h 359582"/>
                <a:gd name="connsiteX4-807" fmla="*/ 13968 w 201637"/>
                <a:gd name="connsiteY4-808" fmla="*/ 77047 h 359582"/>
                <a:gd name="connsiteX5-809" fmla="*/ 128831 w 201637"/>
                <a:gd name="connsiteY5-810" fmla="*/ 23422 h 359582"/>
                <a:gd name="connsiteX6-811" fmla="*/ 125001 w 201637"/>
                <a:gd name="connsiteY6-812" fmla="*/ 37125 h 359582"/>
                <a:gd name="connsiteX7-813" fmla="*/ 125002 w 201637"/>
                <a:gd name="connsiteY7-814" fmla="*/ 37125 h 359582"/>
                <a:gd name="connsiteX8-815" fmla="*/ 125520 w 201637"/>
                <a:gd name="connsiteY8-816" fmla="*/ 23544 h 359582"/>
                <a:gd name="connsiteX9-817" fmla="*/ 152255 w 201637"/>
                <a:gd name="connsiteY9-818" fmla="*/ 39247 h 359582"/>
                <a:gd name="connsiteX10-819" fmla="*/ 167445 w 201637"/>
                <a:gd name="connsiteY10-820" fmla="*/ 53522 h 359582"/>
                <a:gd name="connsiteX11-821" fmla="*/ 181920 w 201637"/>
                <a:gd name="connsiteY11-822" fmla="*/ 60275 h 359582"/>
                <a:gd name="connsiteX12-823" fmla="*/ 185069 w 201637"/>
                <a:gd name="connsiteY12-824" fmla="*/ 77634 h 359582"/>
                <a:gd name="connsiteX13-825" fmla="*/ 200446 w 201637"/>
                <a:gd name="connsiteY13-826" fmla="*/ 80382 h 359582"/>
                <a:gd name="connsiteX14-827" fmla="*/ 201637 w 201637"/>
                <a:gd name="connsiteY14-828" fmla="*/ 260926 h 359582"/>
                <a:gd name="connsiteX15-829" fmla="*/ 159759 w 201637"/>
                <a:gd name="connsiteY15-830" fmla="*/ 273164 h 359582"/>
                <a:gd name="connsiteX16-831" fmla="*/ 153970 w 201637"/>
                <a:gd name="connsiteY16-832" fmla="*/ 303216 h 359582"/>
                <a:gd name="connsiteX17-833" fmla="*/ 120447 w 201637"/>
                <a:gd name="connsiteY17-834" fmla="*/ 358182 h 359582"/>
                <a:gd name="connsiteX18-835" fmla="*/ 53777 w 201637"/>
                <a:gd name="connsiteY18-836" fmla="*/ 338185 h 359582"/>
                <a:gd name="connsiteX19-837" fmla="*/ 51802 w 201637"/>
                <a:gd name="connsiteY19-838" fmla="*/ 336064 h 359582"/>
                <a:gd name="connsiteX20-839" fmla="*/ 39221 w 201637"/>
                <a:gd name="connsiteY20-840" fmla="*/ 257262 h 359582"/>
                <a:gd name="connsiteX21-841" fmla="*/ 0 w 201637"/>
                <a:gd name="connsiteY21-842" fmla="*/ 24603 h 359582"/>
                <a:gd name="connsiteX22-843" fmla="*/ 20387 w 201637"/>
                <a:gd name="connsiteY22-844" fmla="*/ 65616 h 359582"/>
                <a:gd name="connsiteX23-845" fmla="*/ 9485 w 201637"/>
                <a:gd name="connsiteY23-846" fmla="*/ 20170 h 359582"/>
                <a:gd name="connsiteX24-847" fmla="*/ 69925 w 201637"/>
                <a:gd name="connsiteY24-848" fmla="*/ 0 h 359582"/>
                <a:gd name="connsiteX25-849" fmla="*/ 128831 w 201637"/>
                <a:gd name="connsiteY25-850" fmla="*/ 23422 h 359582"/>
                <a:gd name="connsiteX0-851" fmla="*/ 13968 w 201637"/>
                <a:gd name="connsiteY0-852" fmla="*/ 77047 h 359582"/>
                <a:gd name="connsiteX1-853" fmla="*/ 13961 w 201637"/>
                <a:gd name="connsiteY1-854" fmla="*/ 77058 h 359582"/>
                <a:gd name="connsiteX2-855" fmla="*/ 13961 w 201637"/>
                <a:gd name="connsiteY2-856" fmla="*/ 77059 h 359582"/>
                <a:gd name="connsiteX3-857" fmla="*/ 13963 w 201637"/>
                <a:gd name="connsiteY3-858" fmla="*/ 77058 h 359582"/>
                <a:gd name="connsiteX4-859" fmla="*/ 13968 w 201637"/>
                <a:gd name="connsiteY4-860" fmla="*/ 77047 h 359582"/>
                <a:gd name="connsiteX5-861" fmla="*/ 128831 w 201637"/>
                <a:gd name="connsiteY5-862" fmla="*/ 23422 h 359582"/>
                <a:gd name="connsiteX6-863" fmla="*/ 125001 w 201637"/>
                <a:gd name="connsiteY6-864" fmla="*/ 37125 h 359582"/>
                <a:gd name="connsiteX7-865" fmla="*/ 125002 w 201637"/>
                <a:gd name="connsiteY7-866" fmla="*/ 37125 h 359582"/>
                <a:gd name="connsiteX8-867" fmla="*/ 125520 w 201637"/>
                <a:gd name="connsiteY8-868" fmla="*/ 23544 h 359582"/>
                <a:gd name="connsiteX9-869" fmla="*/ 152255 w 201637"/>
                <a:gd name="connsiteY9-870" fmla="*/ 39247 h 359582"/>
                <a:gd name="connsiteX10-871" fmla="*/ 167445 w 201637"/>
                <a:gd name="connsiteY10-872" fmla="*/ 53522 h 359582"/>
                <a:gd name="connsiteX11-873" fmla="*/ 181920 w 201637"/>
                <a:gd name="connsiteY11-874" fmla="*/ 60275 h 359582"/>
                <a:gd name="connsiteX12-875" fmla="*/ 188652 w 201637"/>
                <a:gd name="connsiteY12-876" fmla="*/ 70722 h 359582"/>
                <a:gd name="connsiteX13-877" fmla="*/ 200446 w 201637"/>
                <a:gd name="connsiteY13-878" fmla="*/ 80382 h 359582"/>
                <a:gd name="connsiteX14-879" fmla="*/ 201637 w 201637"/>
                <a:gd name="connsiteY14-880" fmla="*/ 260926 h 359582"/>
                <a:gd name="connsiteX15-881" fmla="*/ 159759 w 201637"/>
                <a:gd name="connsiteY15-882" fmla="*/ 273164 h 359582"/>
                <a:gd name="connsiteX16-883" fmla="*/ 153970 w 201637"/>
                <a:gd name="connsiteY16-884" fmla="*/ 303216 h 359582"/>
                <a:gd name="connsiteX17-885" fmla="*/ 120447 w 201637"/>
                <a:gd name="connsiteY17-886" fmla="*/ 358182 h 359582"/>
                <a:gd name="connsiteX18-887" fmla="*/ 53777 w 201637"/>
                <a:gd name="connsiteY18-888" fmla="*/ 338185 h 359582"/>
                <a:gd name="connsiteX19-889" fmla="*/ 51802 w 201637"/>
                <a:gd name="connsiteY19-890" fmla="*/ 336064 h 359582"/>
                <a:gd name="connsiteX20-891" fmla="*/ 39221 w 201637"/>
                <a:gd name="connsiteY20-892" fmla="*/ 257262 h 359582"/>
                <a:gd name="connsiteX21-893" fmla="*/ 0 w 201637"/>
                <a:gd name="connsiteY21-894" fmla="*/ 24603 h 359582"/>
                <a:gd name="connsiteX22-895" fmla="*/ 20387 w 201637"/>
                <a:gd name="connsiteY22-896" fmla="*/ 65616 h 359582"/>
                <a:gd name="connsiteX23-897" fmla="*/ 9485 w 201637"/>
                <a:gd name="connsiteY23-898" fmla="*/ 20170 h 359582"/>
                <a:gd name="connsiteX24-899" fmla="*/ 69925 w 201637"/>
                <a:gd name="connsiteY24-900" fmla="*/ 0 h 359582"/>
                <a:gd name="connsiteX25-901" fmla="*/ 128831 w 201637"/>
                <a:gd name="connsiteY25-902" fmla="*/ 23422 h 359582"/>
                <a:gd name="connsiteX0-903" fmla="*/ 13968 w 201637"/>
                <a:gd name="connsiteY0-904" fmla="*/ 77047 h 359582"/>
                <a:gd name="connsiteX1-905" fmla="*/ 13961 w 201637"/>
                <a:gd name="connsiteY1-906" fmla="*/ 77058 h 359582"/>
                <a:gd name="connsiteX2-907" fmla="*/ 13961 w 201637"/>
                <a:gd name="connsiteY2-908" fmla="*/ 77059 h 359582"/>
                <a:gd name="connsiteX3-909" fmla="*/ 13963 w 201637"/>
                <a:gd name="connsiteY3-910" fmla="*/ 77058 h 359582"/>
                <a:gd name="connsiteX4-911" fmla="*/ 13968 w 201637"/>
                <a:gd name="connsiteY4-912" fmla="*/ 77047 h 359582"/>
                <a:gd name="connsiteX5-913" fmla="*/ 128831 w 201637"/>
                <a:gd name="connsiteY5-914" fmla="*/ 23422 h 359582"/>
                <a:gd name="connsiteX6-915" fmla="*/ 125001 w 201637"/>
                <a:gd name="connsiteY6-916" fmla="*/ 37125 h 359582"/>
                <a:gd name="connsiteX7-917" fmla="*/ 125002 w 201637"/>
                <a:gd name="connsiteY7-918" fmla="*/ 37125 h 359582"/>
                <a:gd name="connsiteX8-919" fmla="*/ 125520 w 201637"/>
                <a:gd name="connsiteY8-920" fmla="*/ 23544 h 359582"/>
                <a:gd name="connsiteX9-921" fmla="*/ 152255 w 201637"/>
                <a:gd name="connsiteY9-922" fmla="*/ 39247 h 359582"/>
                <a:gd name="connsiteX10-923" fmla="*/ 167445 w 201637"/>
                <a:gd name="connsiteY10-924" fmla="*/ 53522 h 359582"/>
                <a:gd name="connsiteX11-925" fmla="*/ 181920 w 201637"/>
                <a:gd name="connsiteY11-926" fmla="*/ 60275 h 359582"/>
                <a:gd name="connsiteX12-927" fmla="*/ 188652 w 201637"/>
                <a:gd name="connsiteY12-928" fmla="*/ 70722 h 359582"/>
                <a:gd name="connsiteX13-929" fmla="*/ 200446 w 201637"/>
                <a:gd name="connsiteY13-930" fmla="*/ 80382 h 359582"/>
                <a:gd name="connsiteX14-931" fmla="*/ 201637 w 201637"/>
                <a:gd name="connsiteY14-932" fmla="*/ 260926 h 359582"/>
                <a:gd name="connsiteX15-933" fmla="*/ 159759 w 201637"/>
                <a:gd name="connsiteY15-934" fmla="*/ 273164 h 359582"/>
                <a:gd name="connsiteX16-935" fmla="*/ 153970 w 201637"/>
                <a:gd name="connsiteY16-936" fmla="*/ 303216 h 359582"/>
                <a:gd name="connsiteX17-937" fmla="*/ 120447 w 201637"/>
                <a:gd name="connsiteY17-938" fmla="*/ 358182 h 359582"/>
                <a:gd name="connsiteX18-939" fmla="*/ 53777 w 201637"/>
                <a:gd name="connsiteY18-940" fmla="*/ 338185 h 359582"/>
                <a:gd name="connsiteX19-941" fmla="*/ 51802 w 201637"/>
                <a:gd name="connsiteY19-942" fmla="*/ 336064 h 359582"/>
                <a:gd name="connsiteX20-943" fmla="*/ 39221 w 201637"/>
                <a:gd name="connsiteY20-944" fmla="*/ 257262 h 359582"/>
                <a:gd name="connsiteX21-945" fmla="*/ 0 w 201637"/>
                <a:gd name="connsiteY21-946" fmla="*/ 24603 h 359582"/>
                <a:gd name="connsiteX22-947" fmla="*/ 2143 w 201637"/>
                <a:gd name="connsiteY22-948" fmla="*/ 21628 h 359582"/>
                <a:gd name="connsiteX23-949" fmla="*/ 9485 w 201637"/>
                <a:gd name="connsiteY23-950" fmla="*/ 20170 h 359582"/>
                <a:gd name="connsiteX24-951" fmla="*/ 69925 w 201637"/>
                <a:gd name="connsiteY24-952" fmla="*/ 0 h 359582"/>
                <a:gd name="connsiteX25-953" fmla="*/ 128831 w 201637"/>
                <a:gd name="connsiteY25-954" fmla="*/ 23422 h 359582"/>
                <a:gd name="connsiteX0-955" fmla="*/ 13968 w 201637"/>
                <a:gd name="connsiteY0-956" fmla="*/ 77047 h 359582"/>
                <a:gd name="connsiteX1-957" fmla="*/ 13961 w 201637"/>
                <a:gd name="connsiteY1-958" fmla="*/ 77058 h 359582"/>
                <a:gd name="connsiteX2-959" fmla="*/ 13961 w 201637"/>
                <a:gd name="connsiteY2-960" fmla="*/ 77059 h 359582"/>
                <a:gd name="connsiteX3-961" fmla="*/ 13963 w 201637"/>
                <a:gd name="connsiteY3-962" fmla="*/ 77058 h 359582"/>
                <a:gd name="connsiteX4-963" fmla="*/ 13968 w 201637"/>
                <a:gd name="connsiteY4-964" fmla="*/ 77047 h 359582"/>
                <a:gd name="connsiteX5-965" fmla="*/ 128831 w 201637"/>
                <a:gd name="connsiteY5-966" fmla="*/ 23422 h 359582"/>
                <a:gd name="connsiteX6-967" fmla="*/ 125001 w 201637"/>
                <a:gd name="connsiteY6-968" fmla="*/ 37125 h 359582"/>
                <a:gd name="connsiteX7-969" fmla="*/ 125002 w 201637"/>
                <a:gd name="connsiteY7-970" fmla="*/ 37125 h 359582"/>
                <a:gd name="connsiteX8-971" fmla="*/ 125520 w 201637"/>
                <a:gd name="connsiteY8-972" fmla="*/ 23544 h 359582"/>
                <a:gd name="connsiteX9-973" fmla="*/ 152255 w 201637"/>
                <a:gd name="connsiteY9-974" fmla="*/ 39247 h 359582"/>
                <a:gd name="connsiteX10-975" fmla="*/ 167445 w 201637"/>
                <a:gd name="connsiteY10-976" fmla="*/ 53522 h 359582"/>
                <a:gd name="connsiteX11-977" fmla="*/ 181920 w 201637"/>
                <a:gd name="connsiteY11-978" fmla="*/ 60275 h 359582"/>
                <a:gd name="connsiteX12-979" fmla="*/ 188652 w 201637"/>
                <a:gd name="connsiteY12-980" fmla="*/ 70722 h 359582"/>
                <a:gd name="connsiteX13-981" fmla="*/ 200446 w 201637"/>
                <a:gd name="connsiteY13-982" fmla="*/ 80382 h 359582"/>
                <a:gd name="connsiteX14-983" fmla="*/ 201637 w 201637"/>
                <a:gd name="connsiteY14-984" fmla="*/ 260926 h 359582"/>
                <a:gd name="connsiteX15-985" fmla="*/ 159759 w 201637"/>
                <a:gd name="connsiteY15-986" fmla="*/ 273164 h 359582"/>
                <a:gd name="connsiteX16-987" fmla="*/ 153970 w 201637"/>
                <a:gd name="connsiteY16-988" fmla="*/ 303216 h 359582"/>
                <a:gd name="connsiteX17-989" fmla="*/ 120447 w 201637"/>
                <a:gd name="connsiteY17-990" fmla="*/ 358182 h 359582"/>
                <a:gd name="connsiteX18-991" fmla="*/ 53777 w 201637"/>
                <a:gd name="connsiteY18-992" fmla="*/ 338185 h 359582"/>
                <a:gd name="connsiteX19-993" fmla="*/ 51802 w 201637"/>
                <a:gd name="connsiteY19-994" fmla="*/ 336064 h 359582"/>
                <a:gd name="connsiteX20-995" fmla="*/ 39221 w 201637"/>
                <a:gd name="connsiteY20-996" fmla="*/ 257262 h 359582"/>
                <a:gd name="connsiteX21-997" fmla="*/ 28664 w 201637"/>
                <a:gd name="connsiteY21-998" fmla="*/ 90071 h 359582"/>
                <a:gd name="connsiteX22-999" fmla="*/ 0 w 201637"/>
                <a:gd name="connsiteY22-1000" fmla="*/ 24603 h 359582"/>
                <a:gd name="connsiteX23-1001" fmla="*/ 2143 w 201637"/>
                <a:gd name="connsiteY23-1002" fmla="*/ 21628 h 359582"/>
                <a:gd name="connsiteX24-1003" fmla="*/ 9485 w 201637"/>
                <a:gd name="connsiteY24-1004" fmla="*/ 20170 h 359582"/>
                <a:gd name="connsiteX25-1005" fmla="*/ 69925 w 201637"/>
                <a:gd name="connsiteY25-1006" fmla="*/ 0 h 359582"/>
                <a:gd name="connsiteX26" fmla="*/ 128831 w 201637"/>
                <a:gd name="connsiteY26" fmla="*/ 23422 h 359582"/>
                <a:gd name="connsiteX0-1007" fmla="*/ 13968 w 201637"/>
                <a:gd name="connsiteY0-1008" fmla="*/ 77047 h 359582"/>
                <a:gd name="connsiteX1-1009" fmla="*/ 13961 w 201637"/>
                <a:gd name="connsiteY1-1010" fmla="*/ 77058 h 359582"/>
                <a:gd name="connsiteX2-1011" fmla="*/ 13961 w 201637"/>
                <a:gd name="connsiteY2-1012" fmla="*/ 77059 h 359582"/>
                <a:gd name="connsiteX3-1013" fmla="*/ 13963 w 201637"/>
                <a:gd name="connsiteY3-1014" fmla="*/ 77058 h 359582"/>
                <a:gd name="connsiteX4-1015" fmla="*/ 13968 w 201637"/>
                <a:gd name="connsiteY4-1016" fmla="*/ 77047 h 359582"/>
                <a:gd name="connsiteX5-1017" fmla="*/ 128831 w 201637"/>
                <a:gd name="connsiteY5-1018" fmla="*/ 23422 h 359582"/>
                <a:gd name="connsiteX6-1019" fmla="*/ 125001 w 201637"/>
                <a:gd name="connsiteY6-1020" fmla="*/ 37125 h 359582"/>
                <a:gd name="connsiteX7-1021" fmla="*/ 125002 w 201637"/>
                <a:gd name="connsiteY7-1022" fmla="*/ 37125 h 359582"/>
                <a:gd name="connsiteX8-1023" fmla="*/ 125520 w 201637"/>
                <a:gd name="connsiteY8-1024" fmla="*/ 23544 h 359582"/>
                <a:gd name="connsiteX9-1025" fmla="*/ 152255 w 201637"/>
                <a:gd name="connsiteY9-1026" fmla="*/ 39247 h 359582"/>
                <a:gd name="connsiteX10-1027" fmla="*/ 167445 w 201637"/>
                <a:gd name="connsiteY10-1028" fmla="*/ 53522 h 359582"/>
                <a:gd name="connsiteX11-1029" fmla="*/ 181920 w 201637"/>
                <a:gd name="connsiteY11-1030" fmla="*/ 60275 h 359582"/>
                <a:gd name="connsiteX12-1031" fmla="*/ 188652 w 201637"/>
                <a:gd name="connsiteY12-1032" fmla="*/ 70722 h 359582"/>
                <a:gd name="connsiteX13-1033" fmla="*/ 200446 w 201637"/>
                <a:gd name="connsiteY13-1034" fmla="*/ 80382 h 359582"/>
                <a:gd name="connsiteX14-1035" fmla="*/ 201637 w 201637"/>
                <a:gd name="connsiteY14-1036" fmla="*/ 260926 h 359582"/>
                <a:gd name="connsiteX15-1037" fmla="*/ 159759 w 201637"/>
                <a:gd name="connsiteY15-1038" fmla="*/ 273164 h 359582"/>
                <a:gd name="connsiteX16-1039" fmla="*/ 153970 w 201637"/>
                <a:gd name="connsiteY16-1040" fmla="*/ 303216 h 359582"/>
                <a:gd name="connsiteX17-1041" fmla="*/ 120447 w 201637"/>
                <a:gd name="connsiteY17-1042" fmla="*/ 358182 h 359582"/>
                <a:gd name="connsiteX18-1043" fmla="*/ 53777 w 201637"/>
                <a:gd name="connsiteY18-1044" fmla="*/ 338185 h 359582"/>
                <a:gd name="connsiteX19-1045" fmla="*/ 51802 w 201637"/>
                <a:gd name="connsiteY19-1046" fmla="*/ 336064 h 359582"/>
                <a:gd name="connsiteX20-1047" fmla="*/ 39221 w 201637"/>
                <a:gd name="connsiteY20-1048" fmla="*/ 257262 h 359582"/>
                <a:gd name="connsiteX21-1049" fmla="*/ 28664 w 201637"/>
                <a:gd name="connsiteY21-1050" fmla="*/ 90071 h 359582"/>
                <a:gd name="connsiteX22-1051" fmla="*/ 0 w 201637"/>
                <a:gd name="connsiteY22-1052" fmla="*/ 24603 h 359582"/>
                <a:gd name="connsiteX23-1053" fmla="*/ 12895 w 201637"/>
                <a:gd name="connsiteY23-1054" fmla="*/ 20814 h 359582"/>
                <a:gd name="connsiteX24-1055" fmla="*/ 9485 w 201637"/>
                <a:gd name="connsiteY24-1056" fmla="*/ 20170 h 359582"/>
                <a:gd name="connsiteX25-1057" fmla="*/ 69925 w 201637"/>
                <a:gd name="connsiteY25-1058" fmla="*/ 0 h 359582"/>
                <a:gd name="connsiteX26-1059" fmla="*/ 128831 w 201637"/>
                <a:gd name="connsiteY26-1060" fmla="*/ 23422 h 359582"/>
                <a:gd name="connsiteX0-1061" fmla="*/ 4483 w 192152"/>
                <a:gd name="connsiteY0-1062" fmla="*/ 77047 h 359582"/>
                <a:gd name="connsiteX1-1063" fmla="*/ 4476 w 192152"/>
                <a:gd name="connsiteY1-1064" fmla="*/ 77058 h 359582"/>
                <a:gd name="connsiteX2-1065" fmla="*/ 4476 w 192152"/>
                <a:gd name="connsiteY2-1066" fmla="*/ 77059 h 359582"/>
                <a:gd name="connsiteX3-1067" fmla="*/ 4478 w 192152"/>
                <a:gd name="connsiteY3-1068" fmla="*/ 77058 h 359582"/>
                <a:gd name="connsiteX4-1069" fmla="*/ 4483 w 192152"/>
                <a:gd name="connsiteY4-1070" fmla="*/ 77047 h 359582"/>
                <a:gd name="connsiteX5-1071" fmla="*/ 119346 w 192152"/>
                <a:gd name="connsiteY5-1072" fmla="*/ 23422 h 359582"/>
                <a:gd name="connsiteX6-1073" fmla="*/ 115516 w 192152"/>
                <a:gd name="connsiteY6-1074" fmla="*/ 37125 h 359582"/>
                <a:gd name="connsiteX7-1075" fmla="*/ 115517 w 192152"/>
                <a:gd name="connsiteY7-1076" fmla="*/ 37125 h 359582"/>
                <a:gd name="connsiteX8-1077" fmla="*/ 116035 w 192152"/>
                <a:gd name="connsiteY8-1078" fmla="*/ 23544 h 359582"/>
                <a:gd name="connsiteX9-1079" fmla="*/ 142770 w 192152"/>
                <a:gd name="connsiteY9-1080" fmla="*/ 39247 h 359582"/>
                <a:gd name="connsiteX10-1081" fmla="*/ 157960 w 192152"/>
                <a:gd name="connsiteY10-1082" fmla="*/ 53522 h 359582"/>
                <a:gd name="connsiteX11-1083" fmla="*/ 172435 w 192152"/>
                <a:gd name="connsiteY11-1084" fmla="*/ 60275 h 359582"/>
                <a:gd name="connsiteX12-1085" fmla="*/ 179167 w 192152"/>
                <a:gd name="connsiteY12-1086" fmla="*/ 70722 h 359582"/>
                <a:gd name="connsiteX13-1087" fmla="*/ 190961 w 192152"/>
                <a:gd name="connsiteY13-1088" fmla="*/ 80382 h 359582"/>
                <a:gd name="connsiteX14-1089" fmla="*/ 192152 w 192152"/>
                <a:gd name="connsiteY14-1090" fmla="*/ 260926 h 359582"/>
                <a:gd name="connsiteX15-1091" fmla="*/ 150274 w 192152"/>
                <a:gd name="connsiteY15-1092" fmla="*/ 273164 h 359582"/>
                <a:gd name="connsiteX16-1093" fmla="*/ 144485 w 192152"/>
                <a:gd name="connsiteY16-1094" fmla="*/ 303216 h 359582"/>
                <a:gd name="connsiteX17-1095" fmla="*/ 110962 w 192152"/>
                <a:gd name="connsiteY17-1096" fmla="*/ 358182 h 359582"/>
                <a:gd name="connsiteX18-1097" fmla="*/ 44292 w 192152"/>
                <a:gd name="connsiteY18-1098" fmla="*/ 338185 h 359582"/>
                <a:gd name="connsiteX19-1099" fmla="*/ 42317 w 192152"/>
                <a:gd name="connsiteY19-1100" fmla="*/ 336064 h 359582"/>
                <a:gd name="connsiteX20-1101" fmla="*/ 29736 w 192152"/>
                <a:gd name="connsiteY20-1102" fmla="*/ 257262 h 359582"/>
                <a:gd name="connsiteX21-1103" fmla="*/ 19179 w 192152"/>
                <a:gd name="connsiteY21-1104" fmla="*/ 90071 h 359582"/>
                <a:gd name="connsiteX22-1105" fmla="*/ 788 w 192152"/>
                <a:gd name="connsiteY22-1106" fmla="*/ 25502 h 359582"/>
                <a:gd name="connsiteX23-1107" fmla="*/ 3410 w 192152"/>
                <a:gd name="connsiteY23-1108" fmla="*/ 20814 h 359582"/>
                <a:gd name="connsiteX24-1109" fmla="*/ 0 w 192152"/>
                <a:gd name="connsiteY24-1110" fmla="*/ 20170 h 359582"/>
                <a:gd name="connsiteX25-1111" fmla="*/ 60440 w 192152"/>
                <a:gd name="connsiteY25-1112" fmla="*/ 0 h 359582"/>
                <a:gd name="connsiteX26-1113" fmla="*/ 119346 w 192152"/>
                <a:gd name="connsiteY26-1114" fmla="*/ 23422 h 359582"/>
                <a:gd name="connsiteX0-1115" fmla="*/ 4483 w 192152"/>
                <a:gd name="connsiteY0-1116" fmla="*/ 77047 h 359582"/>
                <a:gd name="connsiteX1-1117" fmla="*/ 4476 w 192152"/>
                <a:gd name="connsiteY1-1118" fmla="*/ 77058 h 359582"/>
                <a:gd name="connsiteX2-1119" fmla="*/ 4476 w 192152"/>
                <a:gd name="connsiteY2-1120" fmla="*/ 77059 h 359582"/>
                <a:gd name="connsiteX3-1121" fmla="*/ 4478 w 192152"/>
                <a:gd name="connsiteY3-1122" fmla="*/ 77058 h 359582"/>
                <a:gd name="connsiteX4-1123" fmla="*/ 4483 w 192152"/>
                <a:gd name="connsiteY4-1124" fmla="*/ 77047 h 359582"/>
                <a:gd name="connsiteX5-1125" fmla="*/ 119346 w 192152"/>
                <a:gd name="connsiteY5-1126" fmla="*/ 23422 h 359582"/>
                <a:gd name="connsiteX6-1127" fmla="*/ 115516 w 192152"/>
                <a:gd name="connsiteY6-1128" fmla="*/ 37125 h 359582"/>
                <a:gd name="connsiteX7-1129" fmla="*/ 115517 w 192152"/>
                <a:gd name="connsiteY7-1130" fmla="*/ 37125 h 359582"/>
                <a:gd name="connsiteX8-1131" fmla="*/ 116035 w 192152"/>
                <a:gd name="connsiteY8-1132" fmla="*/ 23544 h 359582"/>
                <a:gd name="connsiteX9-1133" fmla="*/ 142770 w 192152"/>
                <a:gd name="connsiteY9-1134" fmla="*/ 39247 h 359582"/>
                <a:gd name="connsiteX10-1135" fmla="*/ 157960 w 192152"/>
                <a:gd name="connsiteY10-1136" fmla="*/ 53522 h 359582"/>
                <a:gd name="connsiteX11-1137" fmla="*/ 172435 w 192152"/>
                <a:gd name="connsiteY11-1138" fmla="*/ 60275 h 359582"/>
                <a:gd name="connsiteX12-1139" fmla="*/ 179167 w 192152"/>
                <a:gd name="connsiteY12-1140" fmla="*/ 70722 h 359582"/>
                <a:gd name="connsiteX13-1141" fmla="*/ 190961 w 192152"/>
                <a:gd name="connsiteY13-1142" fmla="*/ 80382 h 359582"/>
                <a:gd name="connsiteX14-1143" fmla="*/ 192152 w 192152"/>
                <a:gd name="connsiteY14-1144" fmla="*/ 260926 h 359582"/>
                <a:gd name="connsiteX15-1145" fmla="*/ 150274 w 192152"/>
                <a:gd name="connsiteY15-1146" fmla="*/ 273164 h 359582"/>
                <a:gd name="connsiteX16-1147" fmla="*/ 144485 w 192152"/>
                <a:gd name="connsiteY16-1148" fmla="*/ 303216 h 359582"/>
                <a:gd name="connsiteX17-1149" fmla="*/ 110962 w 192152"/>
                <a:gd name="connsiteY17-1150" fmla="*/ 358182 h 359582"/>
                <a:gd name="connsiteX18-1151" fmla="*/ 44292 w 192152"/>
                <a:gd name="connsiteY18-1152" fmla="*/ 338185 h 359582"/>
                <a:gd name="connsiteX19-1153" fmla="*/ 42317 w 192152"/>
                <a:gd name="connsiteY19-1154" fmla="*/ 336064 h 359582"/>
                <a:gd name="connsiteX20-1155" fmla="*/ 29736 w 192152"/>
                <a:gd name="connsiteY20-1156" fmla="*/ 257262 h 359582"/>
                <a:gd name="connsiteX21-1157" fmla="*/ 16677 w 192152"/>
                <a:gd name="connsiteY21-1158" fmla="*/ 90162 h 359582"/>
                <a:gd name="connsiteX22-1159" fmla="*/ 788 w 192152"/>
                <a:gd name="connsiteY22-1160" fmla="*/ 25502 h 359582"/>
                <a:gd name="connsiteX23-1161" fmla="*/ 3410 w 192152"/>
                <a:gd name="connsiteY23-1162" fmla="*/ 20814 h 359582"/>
                <a:gd name="connsiteX24-1163" fmla="*/ 0 w 192152"/>
                <a:gd name="connsiteY24-1164" fmla="*/ 20170 h 359582"/>
                <a:gd name="connsiteX25-1165" fmla="*/ 60440 w 192152"/>
                <a:gd name="connsiteY25-1166" fmla="*/ 0 h 359582"/>
                <a:gd name="connsiteX26-1167" fmla="*/ 119346 w 192152"/>
                <a:gd name="connsiteY26-1168" fmla="*/ 23422 h 359582"/>
                <a:gd name="connsiteX0-1169" fmla="*/ 4483 w 190961"/>
                <a:gd name="connsiteY0-1170" fmla="*/ 77047 h 359582"/>
                <a:gd name="connsiteX1-1171" fmla="*/ 4476 w 190961"/>
                <a:gd name="connsiteY1-1172" fmla="*/ 77058 h 359582"/>
                <a:gd name="connsiteX2-1173" fmla="*/ 4476 w 190961"/>
                <a:gd name="connsiteY2-1174" fmla="*/ 77059 h 359582"/>
                <a:gd name="connsiteX3-1175" fmla="*/ 4478 w 190961"/>
                <a:gd name="connsiteY3-1176" fmla="*/ 77058 h 359582"/>
                <a:gd name="connsiteX4-1177" fmla="*/ 4483 w 190961"/>
                <a:gd name="connsiteY4-1178" fmla="*/ 77047 h 359582"/>
                <a:gd name="connsiteX5-1179" fmla="*/ 119346 w 190961"/>
                <a:gd name="connsiteY5-1180" fmla="*/ 23422 h 359582"/>
                <a:gd name="connsiteX6-1181" fmla="*/ 115516 w 190961"/>
                <a:gd name="connsiteY6-1182" fmla="*/ 37125 h 359582"/>
                <a:gd name="connsiteX7-1183" fmla="*/ 115517 w 190961"/>
                <a:gd name="connsiteY7-1184" fmla="*/ 37125 h 359582"/>
                <a:gd name="connsiteX8-1185" fmla="*/ 116035 w 190961"/>
                <a:gd name="connsiteY8-1186" fmla="*/ 23544 h 359582"/>
                <a:gd name="connsiteX9-1187" fmla="*/ 142770 w 190961"/>
                <a:gd name="connsiteY9-1188" fmla="*/ 39247 h 359582"/>
                <a:gd name="connsiteX10-1189" fmla="*/ 157960 w 190961"/>
                <a:gd name="connsiteY10-1190" fmla="*/ 53522 h 359582"/>
                <a:gd name="connsiteX11-1191" fmla="*/ 172435 w 190961"/>
                <a:gd name="connsiteY11-1192" fmla="*/ 60275 h 359582"/>
                <a:gd name="connsiteX12-1193" fmla="*/ 179167 w 190961"/>
                <a:gd name="connsiteY12-1194" fmla="*/ 70722 h 359582"/>
                <a:gd name="connsiteX13-1195" fmla="*/ 190961 w 190961"/>
                <a:gd name="connsiteY13-1196" fmla="*/ 80382 h 359582"/>
                <a:gd name="connsiteX14-1197" fmla="*/ 189941 w 190961"/>
                <a:gd name="connsiteY14-1198" fmla="*/ 244474 h 359582"/>
                <a:gd name="connsiteX15-1199" fmla="*/ 150274 w 190961"/>
                <a:gd name="connsiteY15-1200" fmla="*/ 273164 h 359582"/>
                <a:gd name="connsiteX16-1201" fmla="*/ 144485 w 190961"/>
                <a:gd name="connsiteY16-1202" fmla="*/ 303216 h 359582"/>
                <a:gd name="connsiteX17-1203" fmla="*/ 110962 w 190961"/>
                <a:gd name="connsiteY17-1204" fmla="*/ 358182 h 359582"/>
                <a:gd name="connsiteX18-1205" fmla="*/ 44292 w 190961"/>
                <a:gd name="connsiteY18-1206" fmla="*/ 338185 h 359582"/>
                <a:gd name="connsiteX19-1207" fmla="*/ 42317 w 190961"/>
                <a:gd name="connsiteY19-1208" fmla="*/ 336064 h 359582"/>
                <a:gd name="connsiteX20-1209" fmla="*/ 29736 w 190961"/>
                <a:gd name="connsiteY20-1210" fmla="*/ 257262 h 359582"/>
                <a:gd name="connsiteX21-1211" fmla="*/ 16677 w 190961"/>
                <a:gd name="connsiteY21-1212" fmla="*/ 90162 h 359582"/>
                <a:gd name="connsiteX22-1213" fmla="*/ 788 w 190961"/>
                <a:gd name="connsiteY22-1214" fmla="*/ 25502 h 359582"/>
                <a:gd name="connsiteX23-1215" fmla="*/ 3410 w 190961"/>
                <a:gd name="connsiteY23-1216" fmla="*/ 20814 h 359582"/>
                <a:gd name="connsiteX24-1217" fmla="*/ 0 w 190961"/>
                <a:gd name="connsiteY24-1218" fmla="*/ 20170 h 359582"/>
                <a:gd name="connsiteX25-1219" fmla="*/ 60440 w 190961"/>
                <a:gd name="connsiteY25-1220" fmla="*/ 0 h 359582"/>
                <a:gd name="connsiteX26-1221" fmla="*/ 119346 w 190961"/>
                <a:gd name="connsiteY26-1222" fmla="*/ 23422 h 359582"/>
                <a:gd name="connsiteX0-1223" fmla="*/ 4483 w 190961"/>
                <a:gd name="connsiteY0-1224" fmla="*/ 77047 h 359582"/>
                <a:gd name="connsiteX1-1225" fmla="*/ 4476 w 190961"/>
                <a:gd name="connsiteY1-1226" fmla="*/ 77058 h 359582"/>
                <a:gd name="connsiteX2-1227" fmla="*/ 4476 w 190961"/>
                <a:gd name="connsiteY2-1228" fmla="*/ 77059 h 359582"/>
                <a:gd name="connsiteX3-1229" fmla="*/ 4478 w 190961"/>
                <a:gd name="connsiteY3-1230" fmla="*/ 77058 h 359582"/>
                <a:gd name="connsiteX4-1231" fmla="*/ 4483 w 190961"/>
                <a:gd name="connsiteY4-1232" fmla="*/ 77047 h 359582"/>
                <a:gd name="connsiteX5-1233" fmla="*/ 119346 w 190961"/>
                <a:gd name="connsiteY5-1234" fmla="*/ 23422 h 359582"/>
                <a:gd name="connsiteX6-1235" fmla="*/ 115516 w 190961"/>
                <a:gd name="connsiteY6-1236" fmla="*/ 37125 h 359582"/>
                <a:gd name="connsiteX7-1237" fmla="*/ 115517 w 190961"/>
                <a:gd name="connsiteY7-1238" fmla="*/ 37125 h 359582"/>
                <a:gd name="connsiteX8-1239" fmla="*/ 116035 w 190961"/>
                <a:gd name="connsiteY8-1240" fmla="*/ 23544 h 359582"/>
                <a:gd name="connsiteX9-1241" fmla="*/ 142770 w 190961"/>
                <a:gd name="connsiteY9-1242" fmla="*/ 39247 h 359582"/>
                <a:gd name="connsiteX10-1243" fmla="*/ 157960 w 190961"/>
                <a:gd name="connsiteY10-1244" fmla="*/ 53522 h 359582"/>
                <a:gd name="connsiteX11-1245" fmla="*/ 172435 w 190961"/>
                <a:gd name="connsiteY11-1246" fmla="*/ 60275 h 359582"/>
                <a:gd name="connsiteX12-1247" fmla="*/ 179167 w 190961"/>
                <a:gd name="connsiteY12-1248" fmla="*/ 70722 h 359582"/>
                <a:gd name="connsiteX13-1249" fmla="*/ 190961 w 190961"/>
                <a:gd name="connsiteY13-1250" fmla="*/ 80382 h 359582"/>
                <a:gd name="connsiteX14-1251" fmla="*/ 189941 w 190961"/>
                <a:gd name="connsiteY14-1252" fmla="*/ 244474 h 359582"/>
                <a:gd name="connsiteX15-1253" fmla="*/ 150274 w 190961"/>
                <a:gd name="connsiteY15-1254" fmla="*/ 273164 h 359582"/>
                <a:gd name="connsiteX16-1255" fmla="*/ 144485 w 190961"/>
                <a:gd name="connsiteY16-1256" fmla="*/ 303216 h 359582"/>
                <a:gd name="connsiteX17-1257" fmla="*/ 110962 w 190961"/>
                <a:gd name="connsiteY17-1258" fmla="*/ 358182 h 359582"/>
                <a:gd name="connsiteX18-1259" fmla="*/ 44292 w 190961"/>
                <a:gd name="connsiteY18-1260" fmla="*/ 338185 h 359582"/>
                <a:gd name="connsiteX19-1261" fmla="*/ 42317 w 190961"/>
                <a:gd name="connsiteY19-1262" fmla="*/ 336064 h 359582"/>
                <a:gd name="connsiteX20-1263" fmla="*/ 29736 w 190961"/>
                <a:gd name="connsiteY20-1264" fmla="*/ 257262 h 359582"/>
                <a:gd name="connsiteX21-1265" fmla="*/ 28206 w 190961"/>
                <a:gd name="connsiteY21-1266" fmla="*/ 130861 h 359582"/>
                <a:gd name="connsiteX22-1267" fmla="*/ 16677 w 190961"/>
                <a:gd name="connsiteY22-1268" fmla="*/ 90162 h 359582"/>
                <a:gd name="connsiteX23-1269" fmla="*/ 788 w 190961"/>
                <a:gd name="connsiteY23-1270" fmla="*/ 25502 h 359582"/>
                <a:gd name="connsiteX24-1271" fmla="*/ 3410 w 190961"/>
                <a:gd name="connsiteY24-1272" fmla="*/ 20814 h 359582"/>
                <a:gd name="connsiteX25-1273" fmla="*/ 0 w 190961"/>
                <a:gd name="connsiteY25-1274" fmla="*/ 20170 h 359582"/>
                <a:gd name="connsiteX26-1275" fmla="*/ 60440 w 190961"/>
                <a:gd name="connsiteY26-1276" fmla="*/ 0 h 359582"/>
                <a:gd name="connsiteX27" fmla="*/ 119346 w 190961"/>
                <a:gd name="connsiteY27" fmla="*/ 23422 h 359582"/>
                <a:gd name="connsiteX0-1277" fmla="*/ 4483 w 190961"/>
                <a:gd name="connsiteY0-1278" fmla="*/ 77047 h 359582"/>
                <a:gd name="connsiteX1-1279" fmla="*/ 4476 w 190961"/>
                <a:gd name="connsiteY1-1280" fmla="*/ 77058 h 359582"/>
                <a:gd name="connsiteX2-1281" fmla="*/ 4476 w 190961"/>
                <a:gd name="connsiteY2-1282" fmla="*/ 77059 h 359582"/>
                <a:gd name="connsiteX3-1283" fmla="*/ 4478 w 190961"/>
                <a:gd name="connsiteY3-1284" fmla="*/ 77058 h 359582"/>
                <a:gd name="connsiteX4-1285" fmla="*/ 4483 w 190961"/>
                <a:gd name="connsiteY4-1286" fmla="*/ 77047 h 359582"/>
                <a:gd name="connsiteX5-1287" fmla="*/ 119346 w 190961"/>
                <a:gd name="connsiteY5-1288" fmla="*/ 23422 h 359582"/>
                <a:gd name="connsiteX6-1289" fmla="*/ 115516 w 190961"/>
                <a:gd name="connsiteY6-1290" fmla="*/ 37125 h 359582"/>
                <a:gd name="connsiteX7-1291" fmla="*/ 115517 w 190961"/>
                <a:gd name="connsiteY7-1292" fmla="*/ 37125 h 359582"/>
                <a:gd name="connsiteX8-1293" fmla="*/ 116035 w 190961"/>
                <a:gd name="connsiteY8-1294" fmla="*/ 23544 h 359582"/>
                <a:gd name="connsiteX9-1295" fmla="*/ 142770 w 190961"/>
                <a:gd name="connsiteY9-1296" fmla="*/ 39247 h 359582"/>
                <a:gd name="connsiteX10-1297" fmla="*/ 157960 w 190961"/>
                <a:gd name="connsiteY10-1298" fmla="*/ 53522 h 359582"/>
                <a:gd name="connsiteX11-1299" fmla="*/ 172435 w 190961"/>
                <a:gd name="connsiteY11-1300" fmla="*/ 60275 h 359582"/>
                <a:gd name="connsiteX12-1301" fmla="*/ 179167 w 190961"/>
                <a:gd name="connsiteY12-1302" fmla="*/ 70722 h 359582"/>
                <a:gd name="connsiteX13-1303" fmla="*/ 190961 w 190961"/>
                <a:gd name="connsiteY13-1304" fmla="*/ 80382 h 359582"/>
                <a:gd name="connsiteX14-1305" fmla="*/ 189941 w 190961"/>
                <a:gd name="connsiteY14-1306" fmla="*/ 244474 h 359582"/>
                <a:gd name="connsiteX15-1307" fmla="*/ 150274 w 190961"/>
                <a:gd name="connsiteY15-1308" fmla="*/ 273164 h 359582"/>
                <a:gd name="connsiteX16-1309" fmla="*/ 144485 w 190961"/>
                <a:gd name="connsiteY16-1310" fmla="*/ 303216 h 359582"/>
                <a:gd name="connsiteX17-1311" fmla="*/ 110962 w 190961"/>
                <a:gd name="connsiteY17-1312" fmla="*/ 358182 h 359582"/>
                <a:gd name="connsiteX18-1313" fmla="*/ 44292 w 190961"/>
                <a:gd name="connsiteY18-1314" fmla="*/ 338185 h 359582"/>
                <a:gd name="connsiteX19-1315" fmla="*/ 42317 w 190961"/>
                <a:gd name="connsiteY19-1316" fmla="*/ 336064 h 359582"/>
                <a:gd name="connsiteX20-1317" fmla="*/ 29736 w 190961"/>
                <a:gd name="connsiteY20-1318" fmla="*/ 257262 h 359582"/>
                <a:gd name="connsiteX21-1319" fmla="*/ 28206 w 190961"/>
                <a:gd name="connsiteY21-1320" fmla="*/ 130861 h 359582"/>
                <a:gd name="connsiteX22-1321" fmla="*/ 25650 w 190961"/>
                <a:gd name="connsiteY22-1322" fmla="*/ 126715 h 359582"/>
                <a:gd name="connsiteX23-1323" fmla="*/ 16677 w 190961"/>
                <a:gd name="connsiteY23-1324" fmla="*/ 90162 h 359582"/>
                <a:gd name="connsiteX24-1325" fmla="*/ 788 w 190961"/>
                <a:gd name="connsiteY24-1326" fmla="*/ 25502 h 359582"/>
                <a:gd name="connsiteX25-1327" fmla="*/ 3410 w 190961"/>
                <a:gd name="connsiteY25-1328" fmla="*/ 20814 h 359582"/>
                <a:gd name="connsiteX26-1329" fmla="*/ 0 w 190961"/>
                <a:gd name="connsiteY26-1330" fmla="*/ 20170 h 359582"/>
                <a:gd name="connsiteX27-1331" fmla="*/ 60440 w 190961"/>
                <a:gd name="connsiteY27-1332" fmla="*/ 0 h 359582"/>
                <a:gd name="connsiteX28" fmla="*/ 119346 w 190961"/>
                <a:gd name="connsiteY28" fmla="*/ 23422 h 3595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 ang="0">
                  <a:pos x="connsiteX25-849" y="connsiteY25-850"/>
                </a:cxn>
                <a:cxn ang="0">
                  <a:pos x="connsiteX26-1059" y="connsiteY26-1060"/>
                </a:cxn>
                <a:cxn ang="0">
                  <a:pos x="connsiteX27-1331" y="connsiteY27-1332"/>
                </a:cxn>
                <a:cxn ang="0">
                  <a:pos x="connsiteX28" y="connsiteY28"/>
                </a:cxn>
              </a:cxnLst>
              <a:rect l="l" t="t" r="r" b="b"/>
              <a:pathLst>
                <a:path w="190961" h="359582">
                  <a:moveTo>
                    <a:pt x="4483" y="77047"/>
                  </a:moveTo>
                  <a:lnTo>
                    <a:pt x="4476" y="77058"/>
                  </a:lnTo>
                  <a:lnTo>
                    <a:pt x="4476" y="77059"/>
                  </a:lnTo>
                  <a:cubicBezTo>
                    <a:pt x="4477" y="77059"/>
                    <a:pt x="4477" y="77058"/>
                    <a:pt x="4478" y="77058"/>
                  </a:cubicBezTo>
                  <a:cubicBezTo>
                    <a:pt x="4479" y="77054"/>
                    <a:pt x="4482" y="77051"/>
                    <a:pt x="4483" y="77047"/>
                  </a:cubicBezTo>
                  <a:close/>
                  <a:moveTo>
                    <a:pt x="119346" y="23422"/>
                  </a:moveTo>
                  <a:lnTo>
                    <a:pt x="115516" y="37125"/>
                  </a:lnTo>
                  <a:lnTo>
                    <a:pt x="115517" y="37125"/>
                  </a:lnTo>
                  <a:cubicBezTo>
                    <a:pt x="115524" y="37126"/>
                    <a:pt x="116028" y="23543"/>
                    <a:pt x="116035" y="23544"/>
                  </a:cubicBezTo>
                  <a:lnTo>
                    <a:pt x="142770" y="39247"/>
                  </a:lnTo>
                  <a:cubicBezTo>
                    <a:pt x="150970" y="43351"/>
                    <a:pt x="153365" y="51229"/>
                    <a:pt x="157960" y="53522"/>
                  </a:cubicBezTo>
                  <a:cubicBezTo>
                    <a:pt x="162555" y="55815"/>
                    <a:pt x="170710" y="55364"/>
                    <a:pt x="172435" y="60275"/>
                  </a:cubicBezTo>
                  <a:lnTo>
                    <a:pt x="179167" y="70722"/>
                  </a:lnTo>
                  <a:lnTo>
                    <a:pt x="190961" y="80382"/>
                  </a:lnTo>
                  <a:lnTo>
                    <a:pt x="189941" y="244474"/>
                  </a:lnTo>
                  <a:cubicBezTo>
                    <a:pt x="165925" y="227441"/>
                    <a:pt x="152427" y="250297"/>
                    <a:pt x="150274" y="273164"/>
                  </a:cubicBezTo>
                  <a:lnTo>
                    <a:pt x="144485" y="303216"/>
                  </a:lnTo>
                  <a:cubicBezTo>
                    <a:pt x="127423" y="315571"/>
                    <a:pt x="127661" y="352354"/>
                    <a:pt x="110962" y="358182"/>
                  </a:cubicBezTo>
                  <a:cubicBezTo>
                    <a:pt x="94263" y="364010"/>
                    <a:pt x="61354" y="350540"/>
                    <a:pt x="44292" y="338185"/>
                  </a:cubicBezTo>
                  <a:lnTo>
                    <a:pt x="42317" y="336064"/>
                  </a:lnTo>
                  <a:lnTo>
                    <a:pt x="29736" y="257262"/>
                  </a:lnTo>
                  <a:cubicBezTo>
                    <a:pt x="26222" y="223528"/>
                    <a:pt x="30383" y="158711"/>
                    <a:pt x="28206" y="130861"/>
                  </a:cubicBezTo>
                  <a:cubicBezTo>
                    <a:pt x="27809" y="108457"/>
                    <a:pt x="27571" y="133498"/>
                    <a:pt x="25650" y="126715"/>
                  </a:cubicBezTo>
                  <a:cubicBezTo>
                    <a:pt x="23729" y="119932"/>
                    <a:pt x="21104" y="106385"/>
                    <a:pt x="16677" y="90162"/>
                  </a:cubicBezTo>
                  <a:lnTo>
                    <a:pt x="788" y="25502"/>
                  </a:lnTo>
                  <a:lnTo>
                    <a:pt x="3410" y="20814"/>
                  </a:lnTo>
                  <a:lnTo>
                    <a:pt x="0" y="20170"/>
                  </a:lnTo>
                  <a:cubicBezTo>
                    <a:pt x="11236" y="10615"/>
                    <a:pt x="33870" y="4042"/>
                    <a:pt x="60440" y="0"/>
                  </a:cubicBezTo>
                  <a:lnTo>
                    <a:pt x="119346" y="23422"/>
                  </a:lnTo>
                  <a:close/>
                </a:path>
              </a:pathLst>
            </a:custGeom>
            <a:solidFill>
              <a:schemeClr val="bg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reeform 105"/>
            <p:cNvSpPr/>
            <p:nvPr/>
          </p:nvSpPr>
          <p:spPr>
            <a:xfrm rot="1669803">
              <a:off x="4573634" y="2137628"/>
              <a:ext cx="280864" cy="401252"/>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Lst>
              <a:rect l="l" t="t" r="r" b="b"/>
              <a:pathLst>
                <a:path w="224428" h="321057">
                  <a:moveTo>
                    <a:pt x="5447" y="39922"/>
                  </a:moveTo>
                  <a:lnTo>
                    <a:pt x="5440" y="39933"/>
                  </a:lnTo>
                  <a:lnTo>
                    <a:pt x="5440" y="39934"/>
                  </a:lnTo>
                  <a:cubicBezTo>
                    <a:pt x="5441" y="39934"/>
                    <a:pt x="5441" y="39933"/>
                    <a:pt x="5442" y="39933"/>
                  </a:cubicBezTo>
                  <a:cubicBezTo>
                    <a:pt x="5443" y="39929"/>
                    <a:pt x="5446" y="39926"/>
                    <a:pt x="5447" y="39922"/>
                  </a:cubicBezTo>
                  <a:close/>
                  <a:moveTo>
                    <a:pt x="116479" y="0"/>
                  </a:moveTo>
                  <a:lnTo>
                    <a:pt x="116480" y="0"/>
                  </a:lnTo>
                  <a:lnTo>
                    <a:pt x="116481" y="0"/>
                  </a:lnTo>
                  <a:cubicBezTo>
                    <a:pt x="116488" y="1"/>
                    <a:pt x="116496" y="1"/>
                    <a:pt x="116503" y="2"/>
                  </a:cubicBezTo>
                  <a:lnTo>
                    <a:pt x="162435" y="3138"/>
                  </a:lnTo>
                  <a:cubicBezTo>
                    <a:pt x="202862" y="7685"/>
                    <a:pt x="181659" y="13630"/>
                    <a:pt x="203455" y="24884"/>
                  </a:cubicBezTo>
                  <a:lnTo>
                    <a:pt x="149225" y="43762"/>
                  </a:lnTo>
                  <a:lnTo>
                    <a:pt x="224428" y="27382"/>
                  </a:lnTo>
                  <a:lnTo>
                    <a:pt x="196452" y="223680"/>
                  </a:lnTo>
                  <a:lnTo>
                    <a:pt x="186658" y="292402"/>
                  </a:lnTo>
                  <a:lnTo>
                    <a:pt x="178596" y="301060"/>
                  </a:lnTo>
                  <a:cubicBezTo>
                    <a:pt x="161534" y="313415"/>
                    <a:pt x="137963" y="321057"/>
                    <a:pt x="111926" y="321057"/>
                  </a:cubicBezTo>
                  <a:cubicBezTo>
                    <a:pt x="85890" y="321057"/>
                    <a:pt x="62318" y="313415"/>
                    <a:pt x="45256" y="301060"/>
                  </a:cubicBezTo>
                  <a:lnTo>
                    <a:pt x="43281" y="298939"/>
                  </a:lnTo>
                  <a:lnTo>
                    <a:pt x="30700" y="220137"/>
                  </a:lnTo>
                  <a:lnTo>
                    <a:pt x="0" y="27862"/>
                  </a:lnTo>
                  <a:lnTo>
                    <a:pt x="11866" y="28491"/>
                  </a:lnTo>
                  <a:lnTo>
                    <a:pt x="14169" y="24390"/>
                  </a:lnTo>
                  <a:cubicBezTo>
                    <a:pt x="25405" y="14835"/>
                    <a:pt x="46690" y="7180"/>
                    <a:pt x="73260" y="3138"/>
                  </a:cubicBezTo>
                  <a:lnTo>
                    <a:pt x="116479" y="0"/>
                  </a:lnTo>
                  <a:close/>
                </a:path>
              </a:pathLst>
            </a:custGeom>
            <a:gradFill flip="none" rotWithShape="1">
              <a:gsLst>
                <a:gs pos="72580">
                  <a:srgbClr val="FF3300"/>
                </a:gs>
                <a:gs pos="35000">
                  <a:srgbClr val="FF3300"/>
                </a:gs>
                <a:gs pos="0">
                  <a:srgbClr val="FF0000"/>
                </a:gs>
                <a:gs pos="56000">
                  <a:srgbClr val="F07010"/>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p:cNvSpPr/>
            <p:nvPr/>
          </p:nvSpPr>
          <p:spPr>
            <a:xfrm rot="1669803">
              <a:off x="4619258" y="2129736"/>
              <a:ext cx="315146" cy="180186"/>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rot="1669803">
              <a:off x="4623453" y="2123355"/>
              <a:ext cx="315146" cy="180186"/>
            </a:xfrm>
            <a:prstGeom prst="ellipse">
              <a:avLst/>
            </a:prstGeom>
            <a:gradFill flip="none" rotWithShape="1">
              <a:gsLst>
                <a:gs pos="0">
                  <a:srgbClr val="FF0000"/>
                </a:gs>
                <a:gs pos="100000">
                  <a:srgbClr val="CC180A"/>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Rectangle 35"/>
          <p:cNvSpPr/>
          <p:nvPr/>
        </p:nvSpPr>
        <p:spPr>
          <a:xfrm>
            <a:off x="1765300" y="916305"/>
            <a:ext cx="10152380" cy="8299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noProof="0">
                <a:ln>
                  <a:noFill/>
                </a:ln>
                <a:effectLst/>
                <a:uLnTx/>
                <a:uFillTx/>
                <a:latin typeface="Times New Roman" panose="02020603050405020304" pitchFamily="18" charset="0"/>
                <a:cs typeface="Times New Roman" panose="02020603050405020304" pitchFamily="18" charset="0"/>
                <a:sym typeface="+mn-ea"/>
              </a:rPr>
              <a:t>Giới thiệu vấn đề nghị luận</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grpSp>
        <p:nvGrpSpPr>
          <p:cNvPr id="35892" name="Group 27"/>
          <p:cNvGrpSpPr/>
          <p:nvPr/>
        </p:nvGrpSpPr>
        <p:grpSpPr>
          <a:xfrm rot="1669803">
            <a:off x="118745" y="1240790"/>
            <a:ext cx="346075" cy="646113"/>
            <a:chOff x="3933667" y="1472650"/>
            <a:chExt cx="1455578" cy="2713792"/>
          </a:xfrm>
        </p:grpSpPr>
        <p:sp>
          <p:nvSpPr>
            <p:cNvPr id="111" name="Isosceles Triangle 28"/>
            <p:cNvSpPr/>
            <p:nvPr/>
          </p:nvSpPr>
          <p:spPr>
            <a:xfrm flipV="1">
              <a:off x="4474053" y="2983918"/>
              <a:ext cx="387264" cy="1200202"/>
            </a:xfrm>
            <a:prstGeom prst="triangle">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3911451" y="2716285"/>
              <a:ext cx="1448903" cy="886814"/>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3938112" y="2666023"/>
              <a:ext cx="1451133" cy="88819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rot="9279802">
              <a:off x="4333827" y="2669661"/>
              <a:ext cx="814590" cy="906819"/>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 name="connsiteX0-99" fmla="*/ 5447 w 203455"/>
                <a:gd name="connsiteY0-100" fmla="*/ 39922 h 321057"/>
                <a:gd name="connsiteX1-101" fmla="*/ 5440 w 203455"/>
                <a:gd name="connsiteY1-102" fmla="*/ 39933 h 321057"/>
                <a:gd name="connsiteX2-103" fmla="*/ 5440 w 203455"/>
                <a:gd name="connsiteY2-104" fmla="*/ 39934 h 321057"/>
                <a:gd name="connsiteX3-105" fmla="*/ 5442 w 203455"/>
                <a:gd name="connsiteY3-106" fmla="*/ 39933 h 321057"/>
                <a:gd name="connsiteX4-107" fmla="*/ 5447 w 203455"/>
                <a:gd name="connsiteY4-108" fmla="*/ 39922 h 321057"/>
                <a:gd name="connsiteX5-109" fmla="*/ 116479 w 203455"/>
                <a:gd name="connsiteY5-110" fmla="*/ 0 h 321057"/>
                <a:gd name="connsiteX6-111" fmla="*/ 116480 w 203455"/>
                <a:gd name="connsiteY6-112" fmla="*/ 0 h 321057"/>
                <a:gd name="connsiteX7-113" fmla="*/ 116481 w 203455"/>
                <a:gd name="connsiteY7-114" fmla="*/ 0 h 321057"/>
                <a:gd name="connsiteX8-115" fmla="*/ 116503 w 203455"/>
                <a:gd name="connsiteY8-116" fmla="*/ 2 h 321057"/>
                <a:gd name="connsiteX9-117" fmla="*/ 162435 w 203455"/>
                <a:gd name="connsiteY9-118" fmla="*/ 3138 h 321057"/>
                <a:gd name="connsiteX10-119" fmla="*/ 203455 w 203455"/>
                <a:gd name="connsiteY10-120" fmla="*/ 24884 h 321057"/>
                <a:gd name="connsiteX11-121" fmla="*/ 149225 w 203455"/>
                <a:gd name="connsiteY11-122" fmla="*/ 43762 h 321057"/>
                <a:gd name="connsiteX12-123" fmla="*/ 191925 w 203455"/>
                <a:gd name="connsiteY12-124" fmla="*/ 43257 h 321057"/>
                <a:gd name="connsiteX13-125" fmla="*/ 196452 w 203455"/>
                <a:gd name="connsiteY13-126" fmla="*/ 223680 h 321057"/>
                <a:gd name="connsiteX14-127" fmla="*/ 186658 w 203455"/>
                <a:gd name="connsiteY14-128" fmla="*/ 292402 h 321057"/>
                <a:gd name="connsiteX15-129" fmla="*/ 178596 w 203455"/>
                <a:gd name="connsiteY15-130" fmla="*/ 301060 h 321057"/>
                <a:gd name="connsiteX16-131" fmla="*/ 111926 w 203455"/>
                <a:gd name="connsiteY16-132" fmla="*/ 321057 h 321057"/>
                <a:gd name="connsiteX17-133" fmla="*/ 45256 w 203455"/>
                <a:gd name="connsiteY17-134" fmla="*/ 301060 h 321057"/>
                <a:gd name="connsiteX18-135" fmla="*/ 43281 w 203455"/>
                <a:gd name="connsiteY18-136" fmla="*/ 298939 h 321057"/>
                <a:gd name="connsiteX19-137" fmla="*/ 30700 w 203455"/>
                <a:gd name="connsiteY19-138" fmla="*/ 220137 h 321057"/>
                <a:gd name="connsiteX20-139" fmla="*/ 0 w 203455"/>
                <a:gd name="connsiteY20-140" fmla="*/ 27862 h 321057"/>
                <a:gd name="connsiteX21-141" fmla="*/ 11866 w 203455"/>
                <a:gd name="connsiteY21-142" fmla="*/ 28491 h 321057"/>
                <a:gd name="connsiteX22-143" fmla="*/ 14169 w 203455"/>
                <a:gd name="connsiteY22-144" fmla="*/ 24390 h 321057"/>
                <a:gd name="connsiteX23-145" fmla="*/ 73260 w 203455"/>
                <a:gd name="connsiteY23-146" fmla="*/ 3138 h 321057"/>
                <a:gd name="connsiteX24-147" fmla="*/ 116479 w 203455"/>
                <a:gd name="connsiteY24-148" fmla="*/ 0 h 321057"/>
                <a:gd name="connsiteX0-149" fmla="*/ 5447 w 203455"/>
                <a:gd name="connsiteY0-150" fmla="*/ 77047 h 358182"/>
                <a:gd name="connsiteX1-151" fmla="*/ 5440 w 203455"/>
                <a:gd name="connsiteY1-152" fmla="*/ 77058 h 358182"/>
                <a:gd name="connsiteX2-153" fmla="*/ 5440 w 203455"/>
                <a:gd name="connsiteY2-154" fmla="*/ 77059 h 358182"/>
                <a:gd name="connsiteX3-155" fmla="*/ 5442 w 203455"/>
                <a:gd name="connsiteY3-156" fmla="*/ 77058 h 358182"/>
                <a:gd name="connsiteX4-157" fmla="*/ 5447 w 203455"/>
                <a:gd name="connsiteY4-158" fmla="*/ 77047 h 358182"/>
                <a:gd name="connsiteX5-159" fmla="*/ 116479 w 203455"/>
                <a:gd name="connsiteY5-160" fmla="*/ 37125 h 358182"/>
                <a:gd name="connsiteX6-161" fmla="*/ 116480 w 203455"/>
                <a:gd name="connsiteY6-162" fmla="*/ 37125 h 358182"/>
                <a:gd name="connsiteX7-163" fmla="*/ 116481 w 203455"/>
                <a:gd name="connsiteY7-164" fmla="*/ 37125 h 358182"/>
                <a:gd name="connsiteX8-165" fmla="*/ 116503 w 203455"/>
                <a:gd name="connsiteY8-166" fmla="*/ 37127 h 358182"/>
                <a:gd name="connsiteX9-167" fmla="*/ 162435 w 203455"/>
                <a:gd name="connsiteY9-168" fmla="*/ 40263 h 358182"/>
                <a:gd name="connsiteX10-169" fmla="*/ 203455 w 203455"/>
                <a:gd name="connsiteY10-170" fmla="*/ 62009 h 358182"/>
                <a:gd name="connsiteX11-171" fmla="*/ 149225 w 203455"/>
                <a:gd name="connsiteY11-172" fmla="*/ 80887 h 358182"/>
                <a:gd name="connsiteX12-173" fmla="*/ 191925 w 203455"/>
                <a:gd name="connsiteY12-174" fmla="*/ 80382 h 358182"/>
                <a:gd name="connsiteX13-175" fmla="*/ 196452 w 203455"/>
                <a:gd name="connsiteY13-176" fmla="*/ 260805 h 358182"/>
                <a:gd name="connsiteX14-177" fmla="*/ 186658 w 203455"/>
                <a:gd name="connsiteY14-178" fmla="*/ 329527 h 358182"/>
                <a:gd name="connsiteX15-179" fmla="*/ 178596 w 203455"/>
                <a:gd name="connsiteY15-180" fmla="*/ 338185 h 358182"/>
                <a:gd name="connsiteX16-181" fmla="*/ 111926 w 203455"/>
                <a:gd name="connsiteY16-182" fmla="*/ 358182 h 358182"/>
                <a:gd name="connsiteX17-183" fmla="*/ 45256 w 203455"/>
                <a:gd name="connsiteY17-184" fmla="*/ 338185 h 358182"/>
                <a:gd name="connsiteX18-185" fmla="*/ 43281 w 203455"/>
                <a:gd name="connsiteY18-186" fmla="*/ 336064 h 358182"/>
                <a:gd name="connsiteX19-187" fmla="*/ 30700 w 203455"/>
                <a:gd name="connsiteY19-188" fmla="*/ 257262 h 358182"/>
                <a:gd name="connsiteX20-189" fmla="*/ 0 w 203455"/>
                <a:gd name="connsiteY20-190" fmla="*/ 64987 h 358182"/>
                <a:gd name="connsiteX21-191" fmla="*/ 11866 w 203455"/>
                <a:gd name="connsiteY21-192" fmla="*/ 65616 h 358182"/>
                <a:gd name="connsiteX22-193" fmla="*/ 14169 w 203455"/>
                <a:gd name="connsiteY22-194" fmla="*/ 61515 h 358182"/>
                <a:gd name="connsiteX23-195" fmla="*/ 61404 w 203455"/>
                <a:gd name="connsiteY23-196" fmla="*/ 0 h 358182"/>
                <a:gd name="connsiteX24-197" fmla="*/ 116479 w 203455"/>
                <a:gd name="connsiteY24-198" fmla="*/ 37125 h 358182"/>
                <a:gd name="connsiteX0-199" fmla="*/ 5447 w 203455"/>
                <a:gd name="connsiteY0-200" fmla="*/ 77047 h 358182"/>
                <a:gd name="connsiteX1-201" fmla="*/ 5440 w 203455"/>
                <a:gd name="connsiteY1-202" fmla="*/ 77058 h 358182"/>
                <a:gd name="connsiteX2-203" fmla="*/ 5440 w 203455"/>
                <a:gd name="connsiteY2-204" fmla="*/ 77059 h 358182"/>
                <a:gd name="connsiteX3-205" fmla="*/ 5442 w 203455"/>
                <a:gd name="connsiteY3-206" fmla="*/ 77058 h 358182"/>
                <a:gd name="connsiteX4-207" fmla="*/ 5447 w 203455"/>
                <a:gd name="connsiteY4-208" fmla="*/ 77047 h 358182"/>
                <a:gd name="connsiteX5-209" fmla="*/ 116479 w 203455"/>
                <a:gd name="connsiteY5-210" fmla="*/ 37125 h 358182"/>
                <a:gd name="connsiteX6-211" fmla="*/ 116480 w 203455"/>
                <a:gd name="connsiteY6-212" fmla="*/ 37125 h 358182"/>
                <a:gd name="connsiteX7-213" fmla="*/ 116481 w 203455"/>
                <a:gd name="connsiteY7-214" fmla="*/ 37125 h 358182"/>
                <a:gd name="connsiteX8-215" fmla="*/ 116503 w 203455"/>
                <a:gd name="connsiteY8-216" fmla="*/ 37127 h 358182"/>
                <a:gd name="connsiteX9-217" fmla="*/ 162435 w 203455"/>
                <a:gd name="connsiteY9-218" fmla="*/ 40263 h 358182"/>
                <a:gd name="connsiteX10-219" fmla="*/ 203455 w 203455"/>
                <a:gd name="connsiteY10-220" fmla="*/ 62009 h 358182"/>
                <a:gd name="connsiteX11-221" fmla="*/ 149225 w 203455"/>
                <a:gd name="connsiteY11-222" fmla="*/ 80887 h 358182"/>
                <a:gd name="connsiteX12-223" fmla="*/ 191925 w 203455"/>
                <a:gd name="connsiteY12-224" fmla="*/ 80382 h 358182"/>
                <a:gd name="connsiteX13-225" fmla="*/ 196452 w 203455"/>
                <a:gd name="connsiteY13-226" fmla="*/ 260805 h 358182"/>
                <a:gd name="connsiteX14-227" fmla="*/ 186658 w 203455"/>
                <a:gd name="connsiteY14-228" fmla="*/ 329527 h 358182"/>
                <a:gd name="connsiteX15-229" fmla="*/ 178596 w 203455"/>
                <a:gd name="connsiteY15-230" fmla="*/ 338185 h 358182"/>
                <a:gd name="connsiteX16-231" fmla="*/ 111926 w 203455"/>
                <a:gd name="connsiteY16-232" fmla="*/ 358182 h 358182"/>
                <a:gd name="connsiteX17-233" fmla="*/ 45256 w 203455"/>
                <a:gd name="connsiteY17-234" fmla="*/ 338185 h 358182"/>
                <a:gd name="connsiteX18-235" fmla="*/ 43281 w 203455"/>
                <a:gd name="connsiteY18-236" fmla="*/ 336064 h 358182"/>
                <a:gd name="connsiteX19-237" fmla="*/ 30700 w 203455"/>
                <a:gd name="connsiteY19-238" fmla="*/ 257262 h 358182"/>
                <a:gd name="connsiteX20-239" fmla="*/ 0 w 203455"/>
                <a:gd name="connsiteY20-240" fmla="*/ 64987 h 358182"/>
                <a:gd name="connsiteX21-241" fmla="*/ 11866 w 203455"/>
                <a:gd name="connsiteY21-242" fmla="*/ 65616 h 358182"/>
                <a:gd name="connsiteX22-243" fmla="*/ 964 w 203455"/>
                <a:gd name="connsiteY22-244" fmla="*/ 20170 h 358182"/>
                <a:gd name="connsiteX23-245" fmla="*/ 61404 w 203455"/>
                <a:gd name="connsiteY23-246" fmla="*/ 0 h 358182"/>
                <a:gd name="connsiteX24-247" fmla="*/ 116479 w 203455"/>
                <a:gd name="connsiteY24-248" fmla="*/ 37125 h 358182"/>
                <a:gd name="connsiteX0-249" fmla="*/ 13968 w 211976"/>
                <a:gd name="connsiteY0-250" fmla="*/ 77047 h 358182"/>
                <a:gd name="connsiteX1-251" fmla="*/ 13961 w 211976"/>
                <a:gd name="connsiteY1-252" fmla="*/ 77058 h 358182"/>
                <a:gd name="connsiteX2-253" fmla="*/ 13961 w 211976"/>
                <a:gd name="connsiteY2-254" fmla="*/ 77059 h 358182"/>
                <a:gd name="connsiteX3-255" fmla="*/ 13963 w 211976"/>
                <a:gd name="connsiteY3-256" fmla="*/ 77058 h 358182"/>
                <a:gd name="connsiteX4-257" fmla="*/ 13968 w 211976"/>
                <a:gd name="connsiteY4-258" fmla="*/ 77047 h 358182"/>
                <a:gd name="connsiteX5-259" fmla="*/ 125000 w 211976"/>
                <a:gd name="connsiteY5-260" fmla="*/ 37125 h 358182"/>
                <a:gd name="connsiteX6-261" fmla="*/ 125001 w 211976"/>
                <a:gd name="connsiteY6-262" fmla="*/ 37125 h 358182"/>
                <a:gd name="connsiteX7-263" fmla="*/ 125002 w 211976"/>
                <a:gd name="connsiteY7-264" fmla="*/ 37125 h 358182"/>
                <a:gd name="connsiteX8-265" fmla="*/ 125024 w 211976"/>
                <a:gd name="connsiteY8-266" fmla="*/ 37127 h 358182"/>
                <a:gd name="connsiteX9-267" fmla="*/ 170956 w 211976"/>
                <a:gd name="connsiteY9-268" fmla="*/ 40263 h 358182"/>
                <a:gd name="connsiteX10-269" fmla="*/ 211976 w 211976"/>
                <a:gd name="connsiteY10-270" fmla="*/ 62009 h 358182"/>
                <a:gd name="connsiteX11-271" fmla="*/ 157746 w 211976"/>
                <a:gd name="connsiteY11-272" fmla="*/ 80887 h 358182"/>
                <a:gd name="connsiteX12-273" fmla="*/ 200446 w 211976"/>
                <a:gd name="connsiteY12-274" fmla="*/ 80382 h 358182"/>
                <a:gd name="connsiteX13-275" fmla="*/ 204973 w 211976"/>
                <a:gd name="connsiteY13-276" fmla="*/ 260805 h 358182"/>
                <a:gd name="connsiteX14-277" fmla="*/ 195179 w 211976"/>
                <a:gd name="connsiteY14-278" fmla="*/ 329527 h 358182"/>
                <a:gd name="connsiteX15-279" fmla="*/ 187117 w 211976"/>
                <a:gd name="connsiteY15-280" fmla="*/ 338185 h 358182"/>
                <a:gd name="connsiteX16-281" fmla="*/ 120447 w 211976"/>
                <a:gd name="connsiteY16-282" fmla="*/ 358182 h 358182"/>
                <a:gd name="connsiteX17-283" fmla="*/ 53777 w 211976"/>
                <a:gd name="connsiteY17-284" fmla="*/ 338185 h 358182"/>
                <a:gd name="connsiteX18-285" fmla="*/ 51802 w 211976"/>
                <a:gd name="connsiteY18-286" fmla="*/ 336064 h 358182"/>
                <a:gd name="connsiteX19-287" fmla="*/ 39221 w 211976"/>
                <a:gd name="connsiteY19-288" fmla="*/ 257262 h 358182"/>
                <a:gd name="connsiteX20-289" fmla="*/ 0 w 211976"/>
                <a:gd name="connsiteY20-290" fmla="*/ 24603 h 358182"/>
                <a:gd name="connsiteX21-291" fmla="*/ 20387 w 211976"/>
                <a:gd name="connsiteY21-292" fmla="*/ 65616 h 358182"/>
                <a:gd name="connsiteX22-293" fmla="*/ 9485 w 211976"/>
                <a:gd name="connsiteY22-294" fmla="*/ 20170 h 358182"/>
                <a:gd name="connsiteX23-295" fmla="*/ 69925 w 211976"/>
                <a:gd name="connsiteY23-296" fmla="*/ 0 h 358182"/>
                <a:gd name="connsiteX24-297" fmla="*/ 125000 w 211976"/>
                <a:gd name="connsiteY24-298" fmla="*/ 37125 h 358182"/>
                <a:gd name="connsiteX0-299" fmla="*/ 13968 w 211976"/>
                <a:gd name="connsiteY0-300" fmla="*/ 77047 h 358182"/>
                <a:gd name="connsiteX1-301" fmla="*/ 13961 w 211976"/>
                <a:gd name="connsiteY1-302" fmla="*/ 77058 h 358182"/>
                <a:gd name="connsiteX2-303" fmla="*/ 13961 w 211976"/>
                <a:gd name="connsiteY2-304" fmla="*/ 77059 h 358182"/>
                <a:gd name="connsiteX3-305" fmla="*/ 13963 w 211976"/>
                <a:gd name="connsiteY3-306" fmla="*/ 77058 h 358182"/>
                <a:gd name="connsiteX4-307" fmla="*/ 13968 w 211976"/>
                <a:gd name="connsiteY4-308" fmla="*/ 77047 h 358182"/>
                <a:gd name="connsiteX5-309" fmla="*/ 128831 w 211976"/>
                <a:gd name="connsiteY5-310" fmla="*/ 23422 h 358182"/>
                <a:gd name="connsiteX6-311" fmla="*/ 125001 w 211976"/>
                <a:gd name="connsiteY6-312" fmla="*/ 37125 h 358182"/>
                <a:gd name="connsiteX7-313" fmla="*/ 125002 w 211976"/>
                <a:gd name="connsiteY7-314" fmla="*/ 37125 h 358182"/>
                <a:gd name="connsiteX8-315" fmla="*/ 125024 w 211976"/>
                <a:gd name="connsiteY8-316" fmla="*/ 37127 h 358182"/>
                <a:gd name="connsiteX9-317" fmla="*/ 170956 w 211976"/>
                <a:gd name="connsiteY9-318" fmla="*/ 40263 h 358182"/>
                <a:gd name="connsiteX10-319" fmla="*/ 211976 w 211976"/>
                <a:gd name="connsiteY10-320" fmla="*/ 62009 h 358182"/>
                <a:gd name="connsiteX11-321" fmla="*/ 157746 w 211976"/>
                <a:gd name="connsiteY11-322" fmla="*/ 80887 h 358182"/>
                <a:gd name="connsiteX12-323" fmla="*/ 200446 w 211976"/>
                <a:gd name="connsiteY12-324" fmla="*/ 80382 h 358182"/>
                <a:gd name="connsiteX13-325" fmla="*/ 204973 w 211976"/>
                <a:gd name="connsiteY13-326" fmla="*/ 260805 h 358182"/>
                <a:gd name="connsiteX14-327" fmla="*/ 195179 w 211976"/>
                <a:gd name="connsiteY14-328" fmla="*/ 329527 h 358182"/>
                <a:gd name="connsiteX15-329" fmla="*/ 187117 w 211976"/>
                <a:gd name="connsiteY15-330" fmla="*/ 338185 h 358182"/>
                <a:gd name="connsiteX16-331" fmla="*/ 120447 w 211976"/>
                <a:gd name="connsiteY16-332" fmla="*/ 358182 h 358182"/>
                <a:gd name="connsiteX17-333" fmla="*/ 53777 w 211976"/>
                <a:gd name="connsiteY17-334" fmla="*/ 338185 h 358182"/>
                <a:gd name="connsiteX18-335" fmla="*/ 51802 w 211976"/>
                <a:gd name="connsiteY18-336" fmla="*/ 336064 h 358182"/>
                <a:gd name="connsiteX19-337" fmla="*/ 39221 w 211976"/>
                <a:gd name="connsiteY19-338" fmla="*/ 257262 h 358182"/>
                <a:gd name="connsiteX20-339" fmla="*/ 0 w 211976"/>
                <a:gd name="connsiteY20-340" fmla="*/ 24603 h 358182"/>
                <a:gd name="connsiteX21-341" fmla="*/ 20387 w 211976"/>
                <a:gd name="connsiteY21-342" fmla="*/ 65616 h 358182"/>
                <a:gd name="connsiteX22-343" fmla="*/ 9485 w 211976"/>
                <a:gd name="connsiteY22-344" fmla="*/ 20170 h 358182"/>
                <a:gd name="connsiteX23-345" fmla="*/ 69925 w 211976"/>
                <a:gd name="connsiteY23-346" fmla="*/ 0 h 358182"/>
                <a:gd name="connsiteX24-347" fmla="*/ 128831 w 211976"/>
                <a:gd name="connsiteY24-348" fmla="*/ 23422 h 358182"/>
                <a:gd name="connsiteX0-349" fmla="*/ 13968 w 211976"/>
                <a:gd name="connsiteY0-350" fmla="*/ 77047 h 358182"/>
                <a:gd name="connsiteX1-351" fmla="*/ 13961 w 211976"/>
                <a:gd name="connsiteY1-352" fmla="*/ 77058 h 358182"/>
                <a:gd name="connsiteX2-353" fmla="*/ 13961 w 211976"/>
                <a:gd name="connsiteY2-354" fmla="*/ 77059 h 358182"/>
                <a:gd name="connsiteX3-355" fmla="*/ 13963 w 211976"/>
                <a:gd name="connsiteY3-356" fmla="*/ 77058 h 358182"/>
                <a:gd name="connsiteX4-357" fmla="*/ 13968 w 211976"/>
                <a:gd name="connsiteY4-358" fmla="*/ 77047 h 358182"/>
                <a:gd name="connsiteX5-359" fmla="*/ 128831 w 211976"/>
                <a:gd name="connsiteY5-360" fmla="*/ 23422 h 358182"/>
                <a:gd name="connsiteX6-361" fmla="*/ 125001 w 211976"/>
                <a:gd name="connsiteY6-362" fmla="*/ 37125 h 358182"/>
                <a:gd name="connsiteX7-363" fmla="*/ 125002 w 211976"/>
                <a:gd name="connsiteY7-364" fmla="*/ 37125 h 358182"/>
                <a:gd name="connsiteX8-365" fmla="*/ 125520 w 211976"/>
                <a:gd name="connsiteY8-366" fmla="*/ 23544 h 358182"/>
                <a:gd name="connsiteX9-367" fmla="*/ 170956 w 211976"/>
                <a:gd name="connsiteY9-368" fmla="*/ 40263 h 358182"/>
                <a:gd name="connsiteX10-369" fmla="*/ 211976 w 211976"/>
                <a:gd name="connsiteY10-370" fmla="*/ 62009 h 358182"/>
                <a:gd name="connsiteX11-371" fmla="*/ 157746 w 211976"/>
                <a:gd name="connsiteY11-372" fmla="*/ 80887 h 358182"/>
                <a:gd name="connsiteX12-373" fmla="*/ 200446 w 211976"/>
                <a:gd name="connsiteY12-374" fmla="*/ 80382 h 358182"/>
                <a:gd name="connsiteX13-375" fmla="*/ 204973 w 211976"/>
                <a:gd name="connsiteY13-376" fmla="*/ 260805 h 358182"/>
                <a:gd name="connsiteX14-377" fmla="*/ 195179 w 211976"/>
                <a:gd name="connsiteY14-378" fmla="*/ 329527 h 358182"/>
                <a:gd name="connsiteX15-379" fmla="*/ 187117 w 211976"/>
                <a:gd name="connsiteY15-380" fmla="*/ 338185 h 358182"/>
                <a:gd name="connsiteX16-381" fmla="*/ 120447 w 211976"/>
                <a:gd name="connsiteY16-382" fmla="*/ 358182 h 358182"/>
                <a:gd name="connsiteX17-383" fmla="*/ 53777 w 211976"/>
                <a:gd name="connsiteY17-384" fmla="*/ 338185 h 358182"/>
                <a:gd name="connsiteX18-385" fmla="*/ 51802 w 211976"/>
                <a:gd name="connsiteY18-386" fmla="*/ 336064 h 358182"/>
                <a:gd name="connsiteX19-387" fmla="*/ 39221 w 211976"/>
                <a:gd name="connsiteY19-388" fmla="*/ 257262 h 358182"/>
                <a:gd name="connsiteX20-389" fmla="*/ 0 w 211976"/>
                <a:gd name="connsiteY20-390" fmla="*/ 24603 h 358182"/>
                <a:gd name="connsiteX21-391" fmla="*/ 20387 w 211976"/>
                <a:gd name="connsiteY21-392" fmla="*/ 65616 h 358182"/>
                <a:gd name="connsiteX22-393" fmla="*/ 9485 w 211976"/>
                <a:gd name="connsiteY22-394" fmla="*/ 20170 h 358182"/>
                <a:gd name="connsiteX23-395" fmla="*/ 69925 w 211976"/>
                <a:gd name="connsiteY23-396" fmla="*/ 0 h 358182"/>
                <a:gd name="connsiteX24-397" fmla="*/ 128831 w 211976"/>
                <a:gd name="connsiteY24-398" fmla="*/ 23422 h 358182"/>
                <a:gd name="connsiteX0-399" fmla="*/ 13968 w 211976"/>
                <a:gd name="connsiteY0-400" fmla="*/ 77047 h 358182"/>
                <a:gd name="connsiteX1-401" fmla="*/ 13961 w 211976"/>
                <a:gd name="connsiteY1-402" fmla="*/ 77058 h 358182"/>
                <a:gd name="connsiteX2-403" fmla="*/ 13961 w 211976"/>
                <a:gd name="connsiteY2-404" fmla="*/ 77059 h 358182"/>
                <a:gd name="connsiteX3-405" fmla="*/ 13963 w 211976"/>
                <a:gd name="connsiteY3-406" fmla="*/ 77058 h 358182"/>
                <a:gd name="connsiteX4-407" fmla="*/ 13968 w 211976"/>
                <a:gd name="connsiteY4-408" fmla="*/ 77047 h 358182"/>
                <a:gd name="connsiteX5-409" fmla="*/ 128831 w 211976"/>
                <a:gd name="connsiteY5-410" fmla="*/ 23422 h 358182"/>
                <a:gd name="connsiteX6-411" fmla="*/ 125001 w 211976"/>
                <a:gd name="connsiteY6-412" fmla="*/ 37125 h 358182"/>
                <a:gd name="connsiteX7-413" fmla="*/ 125002 w 211976"/>
                <a:gd name="connsiteY7-414" fmla="*/ 37125 h 358182"/>
                <a:gd name="connsiteX8-415" fmla="*/ 125520 w 211976"/>
                <a:gd name="connsiteY8-416" fmla="*/ 23544 h 358182"/>
                <a:gd name="connsiteX9-417" fmla="*/ 170956 w 211976"/>
                <a:gd name="connsiteY9-418" fmla="*/ 40263 h 358182"/>
                <a:gd name="connsiteX10-419" fmla="*/ 211976 w 211976"/>
                <a:gd name="connsiteY10-420" fmla="*/ 62009 h 358182"/>
                <a:gd name="connsiteX11-421" fmla="*/ 185069 w 211976"/>
                <a:gd name="connsiteY11-422" fmla="*/ 77634 h 358182"/>
                <a:gd name="connsiteX12-423" fmla="*/ 200446 w 211976"/>
                <a:gd name="connsiteY12-424" fmla="*/ 80382 h 358182"/>
                <a:gd name="connsiteX13-425" fmla="*/ 204973 w 211976"/>
                <a:gd name="connsiteY13-426" fmla="*/ 260805 h 358182"/>
                <a:gd name="connsiteX14-427" fmla="*/ 195179 w 211976"/>
                <a:gd name="connsiteY14-428" fmla="*/ 329527 h 358182"/>
                <a:gd name="connsiteX15-429" fmla="*/ 187117 w 211976"/>
                <a:gd name="connsiteY15-430" fmla="*/ 338185 h 358182"/>
                <a:gd name="connsiteX16-431" fmla="*/ 120447 w 211976"/>
                <a:gd name="connsiteY16-432" fmla="*/ 358182 h 358182"/>
                <a:gd name="connsiteX17-433" fmla="*/ 53777 w 211976"/>
                <a:gd name="connsiteY17-434" fmla="*/ 338185 h 358182"/>
                <a:gd name="connsiteX18-435" fmla="*/ 51802 w 211976"/>
                <a:gd name="connsiteY18-436" fmla="*/ 336064 h 358182"/>
                <a:gd name="connsiteX19-437" fmla="*/ 39221 w 211976"/>
                <a:gd name="connsiteY19-438" fmla="*/ 257262 h 358182"/>
                <a:gd name="connsiteX20-439" fmla="*/ 0 w 211976"/>
                <a:gd name="connsiteY20-440" fmla="*/ 24603 h 358182"/>
                <a:gd name="connsiteX21-441" fmla="*/ 20387 w 211976"/>
                <a:gd name="connsiteY21-442" fmla="*/ 65616 h 358182"/>
                <a:gd name="connsiteX22-443" fmla="*/ 9485 w 211976"/>
                <a:gd name="connsiteY22-444" fmla="*/ 20170 h 358182"/>
                <a:gd name="connsiteX23-445" fmla="*/ 69925 w 211976"/>
                <a:gd name="connsiteY23-446" fmla="*/ 0 h 358182"/>
                <a:gd name="connsiteX24-447" fmla="*/ 128831 w 211976"/>
                <a:gd name="connsiteY24-448" fmla="*/ 23422 h 358182"/>
                <a:gd name="connsiteX0-449" fmla="*/ 13968 w 211976"/>
                <a:gd name="connsiteY0-450" fmla="*/ 77047 h 359582"/>
                <a:gd name="connsiteX1-451" fmla="*/ 13961 w 211976"/>
                <a:gd name="connsiteY1-452" fmla="*/ 77058 h 359582"/>
                <a:gd name="connsiteX2-453" fmla="*/ 13961 w 211976"/>
                <a:gd name="connsiteY2-454" fmla="*/ 77059 h 359582"/>
                <a:gd name="connsiteX3-455" fmla="*/ 13963 w 211976"/>
                <a:gd name="connsiteY3-456" fmla="*/ 77058 h 359582"/>
                <a:gd name="connsiteX4-457" fmla="*/ 13968 w 211976"/>
                <a:gd name="connsiteY4-458" fmla="*/ 77047 h 359582"/>
                <a:gd name="connsiteX5-459" fmla="*/ 128831 w 211976"/>
                <a:gd name="connsiteY5-460" fmla="*/ 23422 h 359582"/>
                <a:gd name="connsiteX6-461" fmla="*/ 125001 w 211976"/>
                <a:gd name="connsiteY6-462" fmla="*/ 37125 h 359582"/>
                <a:gd name="connsiteX7-463" fmla="*/ 125002 w 211976"/>
                <a:gd name="connsiteY7-464" fmla="*/ 37125 h 359582"/>
                <a:gd name="connsiteX8-465" fmla="*/ 125520 w 211976"/>
                <a:gd name="connsiteY8-466" fmla="*/ 23544 h 359582"/>
                <a:gd name="connsiteX9-467" fmla="*/ 170956 w 211976"/>
                <a:gd name="connsiteY9-468" fmla="*/ 40263 h 359582"/>
                <a:gd name="connsiteX10-469" fmla="*/ 211976 w 211976"/>
                <a:gd name="connsiteY10-470" fmla="*/ 62009 h 359582"/>
                <a:gd name="connsiteX11-471" fmla="*/ 185069 w 211976"/>
                <a:gd name="connsiteY11-472" fmla="*/ 77634 h 359582"/>
                <a:gd name="connsiteX12-473" fmla="*/ 200446 w 211976"/>
                <a:gd name="connsiteY12-474" fmla="*/ 80382 h 359582"/>
                <a:gd name="connsiteX13-475" fmla="*/ 204973 w 211976"/>
                <a:gd name="connsiteY13-476" fmla="*/ 260805 h 359582"/>
                <a:gd name="connsiteX14-477" fmla="*/ 195179 w 211976"/>
                <a:gd name="connsiteY14-478" fmla="*/ 329527 h 359582"/>
                <a:gd name="connsiteX15-479" fmla="*/ 153970 w 211976"/>
                <a:gd name="connsiteY15-480" fmla="*/ 303216 h 359582"/>
                <a:gd name="connsiteX16-481" fmla="*/ 120447 w 211976"/>
                <a:gd name="connsiteY16-482" fmla="*/ 358182 h 359582"/>
                <a:gd name="connsiteX17-483" fmla="*/ 53777 w 211976"/>
                <a:gd name="connsiteY17-484" fmla="*/ 338185 h 359582"/>
                <a:gd name="connsiteX18-485" fmla="*/ 51802 w 211976"/>
                <a:gd name="connsiteY18-486" fmla="*/ 336064 h 359582"/>
                <a:gd name="connsiteX19-487" fmla="*/ 39221 w 211976"/>
                <a:gd name="connsiteY19-488" fmla="*/ 257262 h 359582"/>
                <a:gd name="connsiteX20-489" fmla="*/ 0 w 211976"/>
                <a:gd name="connsiteY20-490" fmla="*/ 24603 h 359582"/>
                <a:gd name="connsiteX21-491" fmla="*/ 20387 w 211976"/>
                <a:gd name="connsiteY21-492" fmla="*/ 65616 h 359582"/>
                <a:gd name="connsiteX22-493" fmla="*/ 9485 w 211976"/>
                <a:gd name="connsiteY22-494" fmla="*/ 20170 h 359582"/>
                <a:gd name="connsiteX23-495" fmla="*/ 69925 w 211976"/>
                <a:gd name="connsiteY23-496" fmla="*/ 0 h 359582"/>
                <a:gd name="connsiteX24-497" fmla="*/ 128831 w 211976"/>
                <a:gd name="connsiteY24-498" fmla="*/ 23422 h 359582"/>
                <a:gd name="connsiteX0-499" fmla="*/ 13968 w 211976"/>
                <a:gd name="connsiteY0-500" fmla="*/ 77047 h 359582"/>
                <a:gd name="connsiteX1-501" fmla="*/ 13961 w 211976"/>
                <a:gd name="connsiteY1-502" fmla="*/ 77058 h 359582"/>
                <a:gd name="connsiteX2-503" fmla="*/ 13961 w 211976"/>
                <a:gd name="connsiteY2-504" fmla="*/ 77059 h 359582"/>
                <a:gd name="connsiteX3-505" fmla="*/ 13963 w 211976"/>
                <a:gd name="connsiteY3-506" fmla="*/ 77058 h 359582"/>
                <a:gd name="connsiteX4-507" fmla="*/ 13968 w 211976"/>
                <a:gd name="connsiteY4-508" fmla="*/ 77047 h 359582"/>
                <a:gd name="connsiteX5-509" fmla="*/ 128831 w 211976"/>
                <a:gd name="connsiteY5-510" fmla="*/ 23422 h 359582"/>
                <a:gd name="connsiteX6-511" fmla="*/ 125001 w 211976"/>
                <a:gd name="connsiteY6-512" fmla="*/ 37125 h 359582"/>
                <a:gd name="connsiteX7-513" fmla="*/ 125002 w 211976"/>
                <a:gd name="connsiteY7-514" fmla="*/ 37125 h 359582"/>
                <a:gd name="connsiteX8-515" fmla="*/ 125520 w 211976"/>
                <a:gd name="connsiteY8-516" fmla="*/ 23544 h 359582"/>
                <a:gd name="connsiteX9-517" fmla="*/ 170956 w 211976"/>
                <a:gd name="connsiteY9-518" fmla="*/ 40263 h 359582"/>
                <a:gd name="connsiteX10-519" fmla="*/ 211976 w 211976"/>
                <a:gd name="connsiteY10-520" fmla="*/ 62009 h 359582"/>
                <a:gd name="connsiteX11-521" fmla="*/ 185069 w 211976"/>
                <a:gd name="connsiteY11-522" fmla="*/ 77634 h 359582"/>
                <a:gd name="connsiteX12-523" fmla="*/ 200446 w 211976"/>
                <a:gd name="connsiteY12-524" fmla="*/ 80382 h 359582"/>
                <a:gd name="connsiteX13-525" fmla="*/ 201637 w 211976"/>
                <a:gd name="connsiteY13-526" fmla="*/ 260926 h 359582"/>
                <a:gd name="connsiteX14-527" fmla="*/ 195179 w 211976"/>
                <a:gd name="connsiteY14-528" fmla="*/ 329527 h 359582"/>
                <a:gd name="connsiteX15-529" fmla="*/ 153970 w 211976"/>
                <a:gd name="connsiteY15-530" fmla="*/ 303216 h 359582"/>
                <a:gd name="connsiteX16-531" fmla="*/ 120447 w 211976"/>
                <a:gd name="connsiteY16-532" fmla="*/ 358182 h 359582"/>
                <a:gd name="connsiteX17-533" fmla="*/ 53777 w 211976"/>
                <a:gd name="connsiteY17-534" fmla="*/ 338185 h 359582"/>
                <a:gd name="connsiteX18-535" fmla="*/ 51802 w 211976"/>
                <a:gd name="connsiteY18-536" fmla="*/ 336064 h 359582"/>
                <a:gd name="connsiteX19-537" fmla="*/ 39221 w 211976"/>
                <a:gd name="connsiteY19-538" fmla="*/ 257262 h 359582"/>
                <a:gd name="connsiteX20-539" fmla="*/ 0 w 211976"/>
                <a:gd name="connsiteY20-540" fmla="*/ 24603 h 359582"/>
                <a:gd name="connsiteX21-541" fmla="*/ 20387 w 211976"/>
                <a:gd name="connsiteY21-542" fmla="*/ 65616 h 359582"/>
                <a:gd name="connsiteX22-543" fmla="*/ 9485 w 211976"/>
                <a:gd name="connsiteY22-544" fmla="*/ 20170 h 359582"/>
                <a:gd name="connsiteX23-545" fmla="*/ 69925 w 211976"/>
                <a:gd name="connsiteY23-546" fmla="*/ 0 h 359582"/>
                <a:gd name="connsiteX24-547" fmla="*/ 128831 w 211976"/>
                <a:gd name="connsiteY24-548" fmla="*/ 23422 h 359582"/>
                <a:gd name="connsiteX0-549" fmla="*/ 13968 w 211976"/>
                <a:gd name="connsiteY0-550" fmla="*/ 77047 h 359582"/>
                <a:gd name="connsiteX1-551" fmla="*/ 13961 w 211976"/>
                <a:gd name="connsiteY1-552" fmla="*/ 77058 h 359582"/>
                <a:gd name="connsiteX2-553" fmla="*/ 13961 w 211976"/>
                <a:gd name="connsiteY2-554" fmla="*/ 77059 h 359582"/>
                <a:gd name="connsiteX3-555" fmla="*/ 13963 w 211976"/>
                <a:gd name="connsiteY3-556" fmla="*/ 77058 h 359582"/>
                <a:gd name="connsiteX4-557" fmla="*/ 13968 w 211976"/>
                <a:gd name="connsiteY4-558" fmla="*/ 77047 h 359582"/>
                <a:gd name="connsiteX5-559" fmla="*/ 128831 w 211976"/>
                <a:gd name="connsiteY5-560" fmla="*/ 23422 h 359582"/>
                <a:gd name="connsiteX6-561" fmla="*/ 125001 w 211976"/>
                <a:gd name="connsiteY6-562" fmla="*/ 37125 h 359582"/>
                <a:gd name="connsiteX7-563" fmla="*/ 125002 w 211976"/>
                <a:gd name="connsiteY7-564" fmla="*/ 37125 h 359582"/>
                <a:gd name="connsiteX8-565" fmla="*/ 125520 w 211976"/>
                <a:gd name="connsiteY8-566" fmla="*/ 23544 h 359582"/>
                <a:gd name="connsiteX9-567" fmla="*/ 170956 w 211976"/>
                <a:gd name="connsiteY9-568" fmla="*/ 40263 h 359582"/>
                <a:gd name="connsiteX10-569" fmla="*/ 211976 w 211976"/>
                <a:gd name="connsiteY10-570" fmla="*/ 62009 h 359582"/>
                <a:gd name="connsiteX11-571" fmla="*/ 185069 w 211976"/>
                <a:gd name="connsiteY11-572" fmla="*/ 77634 h 359582"/>
                <a:gd name="connsiteX12-573" fmla="*/ 200446 w 211976"/>
                <a:gd name="connsiteY12-574" fmla="*/ 80382 h 359582"/>
                <a:gd name="connsiteX13-575" fmla="*/ 201637 w 211976"/>
                <a:gd name="connsiteY13-576" fmla="*/ 260926 h 359582"/>
                <a:gd name="connsiteX14-577" fmla="*/ 195179 w 211976"/>
                <a:gd name="connsiteY14-578" fmla="*/ 329527 h 359582"/>
                <a:gd name="connsiteX15-579" fmla="*/ 153970 w 211976"/>
                <a:gd name="connsiteY15-580" fmla="*/ 303216 h 359582"/>
                <a:gd name="connsiteX16-581" fmla="*/ 120447 w 211976"/>
                <a:gd name="connsiteY16-582" fmla="*/ 358182 h 359582"/>
                <a:gd name="connsiteX17-583" fmla="*/ 53777 w 211976"/>
                <a:gd name="connsiteY17-584" fmla="*/ 338185 h 359582"/>
                <a:gd name="connsiteX18-585" fmla="*/ 51802 w 211976"/>
                <a:gd name="connsiteY18-586" fmla="*/ 336064 h 359582"/>
                <a:gd name="connsiteX19-587" fmla="*/ 39221 w 211976"/>
                <a:gd name="connsiteY19-588" fmla="*/ 257262 h 359582"/>
                <a:gd name="connsiteX20-589" fmla="*/ 0 w 211976"/>
                <a:gd name="connsiteY20-590" fmla="*/ 24603 h 359582"/>
                <a:gd name="connsiteX21-591" fmla="*/ 20387 w 211976"/>
                <a:gd name="connsiteY21-592" fmla="*/ 65616 h 359582"/>
                <a:gd name="connsiteX22-593" fmla="*/ 9485 w 211976"/>
                <a:gd name="connsiteY22-594" fmla="*/ 20170 h 359582"/>
                <a:gd name="connsiteX23-595" fmla="*/ 69925 w 211976"/>
                <a:gd name="connsiteY23-596" fmla="*/ 0 h 359582"/>
                <a:gd name="connsiteX24-597" fmla="*/ 128831 w 211976"/>
                <a:gd name="connsiteY24-598" fmla="*/ 23422 h 359582"/>
                <a:gd name="connsiteX0-599" fmla="*/ 13968 w 211976"/>
                <a:gd name="connsiteY0-600" fmla="*/ 77047 h 359582"/>
                <a:gd name="connsiteX1-601" fmla="*/ 13961 w 211976"/>
                <a:gd name="connsiteY1-602" fmla="*/ 77058 h 359582"/>
                <a:gd name="connsiteX2-603" fmla="*/ 13961 w 211976"/>
                <a:gd name="connsiteY2-604" fmla="*/ 77059 h 359582"/>
                <a:gd name="connsiteX3-605" fmla="*/ 13963 w 211976"/>
                <a:gd name="connsiteY3-606" fmla="*/ 77058 h 359582"/>
                <a:gd name="connsiteX4-607" fmla="*/ 13968 w 211976"/>
                <a:gd name="connsiteY4-608" fmla="*/ 77047 h 359582"/>
                <a:gd name="connsiteX5-609" fmla="*/ 128831 w 211976"/>
                <a:gd name="connsiteY5-610" fmla="*/ 23422 h 359582"/>
                <a:gd name="connsiteX6-611" fmla="*/ 125001 w 211976"/>
                <a:gd name="connsiteY6-612" fmla="*/ 37125 h 359582"/>
                <a:gd name="connsiteX7-613" fmla="*/ 125002 w 211976"/>
                <a:gd name="connsiteY7-614" fmla="*/ 37125 h 359582"/>
                <a:gd name="connsiteX8-615" fmla="*/ 125520 w 211976"/>
                <a:gd name="connsiteY8-616" fmla="*/ 23544 h 359582"/>
                <a:gd name="connsiteX9-617" fmla="*/ 170956 w 211976"/>
                <a:gd name="connsiteY9-618" fmla="*/ 40263 h 359582"/>
                <a:gd name="connsiteX10-619" fmla="*/ 211976 w 211976"/>
                <a:gd name="connsiteY10-620" fmla="*/ 62009 h 359582"/>
                <a:gd name="connsiteX11-621" fmla="*/ 185069 w 211976"/>
                <a:gd name="connsiteY11-622" fmla="*/ 77634 h 359582"/>
                <a:gd name="connsiteX12-623" fmla="*/ 200446 w 211976"/>
                <a:gd name="connsiteY12-624" fmla="*/ 80382 h 359582"/>
                <a:gd name="connsiteX13-625" fmla="*/ 201637 w 211976"/>
                <a:gd name="connsiteY13-626" fmla="*/ 260926 h 359582"/>
                <a:gd name="connsiteX14-627" fmla="*/ 159759 w 211976"/>
                <a:gd name="connsiteY14-628" fmla="*/ 273164 h 359582"/>
                <a:gd name="connsiteX15-629" fmla="*/ 153970 w 211976"/>
                <a:gd name="connsiteY15-630" fmla="*/ 303216 h 359582"/>
                <a:gd name="connsiteX16-631" fmla="*/ 120447 w 211976"/>
                <a:gd name="connsiteY16-632" fmla="*/ 358182 h 359582"/>
                <a:gd name="connsiteX17-633" fmla="*/ 53777 w 211976"/>
                <a:gd name="connsiteY17-634" fmla="*/ 338185 h 359582"/>
                <a:gd name="connsiteX18-635" fmla="*/ 51802 w 211976"/>
                <a:gd name="connsiteY18-636" fmla="*/ 336064 h 359582"/>
                <a:gd name="connsiteX19-637" fmla="*/ 39221 w 211976"/>
                <a:gd name="connsiteY19-638" fmla="*/ 257262 h 359582"/>
                <a:gd name="connsiteX20-639" fmla="*/ 0 w 211976"/>
                <a:gd name="connsiteY20-640" fmla="*/ 24603 h 359582"/>
                <a:gd name="connsiteX21-641" fmla="*/ 20387 w 211976"/>
                <a:gd name="connsiteY21-642" fmla="*/ 65616 h 359582"/>
                <a:gd name="connsiteX22-643" fmla="*/ 9485 w 211976"/>
                <a:gd name="connsiteY22-644" fmla="*/ 20170 h 359582"/>
                <a:gd name="connsiteX23-645" fmla="*/ 69925 w 211976"/>
                <a:gd name="connsiteY23-646" fmla="*/ 0 h 359582"/>
                <a:gd name="connsiteX24-647" fmla="*/ 128831 w 211976"/>
                <a:gd name="connsiteY24-648" fmla="*/ 23422 h 359582"/>
                <a:gd name="connsiteX0-649" fmla="*/ 13968 w 201637"/>
                <a:gd name="connsiteY0-650" fmla="*/ 77047 h 359582"/>
                <a:gd name="connsiteX1-651" fmla="*/ 13961 w 201637"/>
                <a:gd name="connsiteY1-652" fmla="*/ 77058 h 359582"/>
                <a:gd name="connsiteX2-653" fmla="*/ 13961 w 201637"/>
                <a:gd name="connsiteY2-654" fmla="*/ 77059 h 359582"/>
                <a:gd name="connsiteX3-655" fmla="*/ 13963 w 201637"/>
                <a:gd name="connsiteY3-656" fmla="*/ 77058 h 359582"/>
                <a:gd name="connsiteX4-657" fmla="*/ 13968 w 201637"/>
                <a:gd name="connsiteY4-658" fmla="*/ 77047 h 359582"/>
                <a:gd name="connsiteX5-659" fmla="*/ 128831 w 201637"/>
                <a:gd name="connsiteY5-660" fmla="*/ 23422 h 359582"/>
                <a:gd name="connsiteX6-661" fmla="*/ 125001 w 201637"/>
                <a:gd name="connsiteY6-662" fmla="*/ 37125 h 359582"/>
                <a:gd name="connsiteX7-663" fmla="*/ 125002 w 201637"/>
                <a:gd name="connsiteY7-664" fmla="*/ 37125 h 359582"/>
                <a:gd name="connsiteX8-665" fmla="*/ 125520 w 201637"/>
                <a:gd name="connsiteY8-666" fmla="*/ 23544 h 359582"/>
                <a:gd name="connsiteX9-667" fmla="*/ 170956 w 201637"/>
                <a:gd name="connsiteY9-668" fmla="*/ 40263 h 359582"/>
                <a:gd name="connsiteX10-669" fmla="*/ 181920 w 201637"/>
                <a:gd name="connsiteY10-670" fmla="*/ 60275 h 359582"/>
                <a:gd name="connsiteX11-671" fmla="*/ 185069 w 201637"/>
                <a:gd name="connsiteY11-672" fmla="*/ 77634 h 359582"/>
                <a:gd name="connsiteX12-673" fmla="*/ 200446 w 201637"/>
                <a:gd name="connsiteY12-674" fmla="*/ 80382 h 359582"/>
                <a:gd name="connsiteX13-675" fmla="*/ 201637 w 201637"/>
                <a:gd name="connsiteY13-676" fmla="*/ 260926 h 359582"/>
                <a:gd name="connsiteX14-677" fmla="*/ 159759 w 201637"/>
                <a:gd name="connsiteY14-678" fmla="*/ 273164 h 359582"/>
                <a:gd name="connsiteX15-679" fmla="*/ 153970 w 201637"/>
                <a:gd name="connsiteY15-680" fmla="*/ 303216 h 359582"/>
                <a:gd name="connsiteX16-681" fmla="*/ 120447 w 201637"/>
                <a:gd name="connsiteY16-682" fmla="*/ 358182 h 359582"/>
                <a:gd name="connsiteX17-683" fmla="*/ 53777 w 201637"/>
                <a:gd name="connsiteY17-684" fmla="*/ 338185 h 359582"/>
                <a:gd name="connsiteX18-685" fmla="*/ 51802 w 201637"/>
                <a:gd name="connsiteY18-686" fmla="*/ 336064 h 359582"/>
                <a:gd name="connsiteX19-687" fmla="*/ 39221 w 201637"/>
                <a:gd name="connsiteY19-688" fmla="*/ 257262 h 359582"/>
                <a:gd name="connsiteX20-689" fmla="*/ 0 w 201637"/>
                <a:gd name="connsiteY20-690" fmla="*/ 24603 h 359582"/>
                <a:gd name="connsiteX21-691" fmla="*/ 20387 w 201637"/>
                <a:gd name="connsiteY21-692" fmla="*/ 65616 h 359582"/>
                <a:gd name="connsiteX22-693" fmla="*/ 9485 w 201637"/>
                <a:gd name="connsiteY22-694" fmla="*/ 20170 h 359582"/>
                <a:gd name="connsiteX23-695" fmla="*/ 69925 w 201637"/>
                <a:gd name="connsiteY23-696" fmla="*/ 0 h 359582"/>
                <a:gd name="connsiteX24-697" fmla="*/ 128831 w 201637"/>
                <a:gd name="connsiteY24-698" fmla="*/ 23422 h 359582"/>
                <a:gd name="connsiteX0-699" fmla="*/ 13968 w 201637"/>
                <a:gd name="connsiteY0-700" fmla="*/ 77047 h 359582"/>
                <a:gd name="connsiteX1-701" fmla="*/ 13961 w 201637"/>
                <a:gd name="connsiteY1-702" fmla="*/ 77058 h 359582"/>
                <a:gd name="connsiteX2-703" fmla="*/ 13961 w 201637"/>
                <a:gd name="connsiteY2-704" fmla="*/ 77059 h 359582"/>
                <a:gd name="connsiteX3-705" fmla="*/ 13963 w 201637"/>
                <a:gd name="connsiteY3-706" fmla="*/ 77058 h 359582"/>
                <a:gd name="connsiteX4-707" fmla="*/ 13968 w 201637"/>
                <a:gd name="connsiteY4-708" fmla="*/ 77047 h 359582"/>
                <a:gd name="connsiteX5-709" fmla="*/ 128831 w 201637"/>
                <a:gd name="connsiteY5-710" fmla="*/ 23422 h 359582"/>
                <a:gd name="connsiteX6-711" fmla="*/ 125001 w 201637"/>
                <a:gd name="connsiteY6-712" fmla="*/ 37125 h 359582"/>
                <a:gd name="connsiteX7-713" fmla="*/ 125002 w 201637"/>
                <a:gd name="connsiteY7-714" fmla="*/ 37125 h 359582"/>
                <a:gd name="connsiteX8-715" fmla="*/ 125520 w 201637"/>
                <a:gd name="connsiteY8-716" fmla="*/ 23544 h 359582"/>
                <a:gd name="connsiteX9-717" fmla="*/ 154349 w 201637"/>
                <a:gd name="connsiteY9-718" fmla="*/ 46518 h 359582"/>
                <a:gd name="connsiteX10-719" fmla="*/ 181920 w 201637"/>
                <a:gd name="connsiteY10-720" fmla="*/ 60275 h 359582"/>
                <a:gd name="connsiteX11-721" fmla="*/ 185069 w 201637"/>
                <a:gd name="connsiteY11-722" fmla="*/ 77634 h 359582"/>
                <a:gd name="connsiteX12-723" fmla="*/ 200446 w 201637"/>
                <a:gd name="connsiteY12-724" fmla="*/ 80382 h 359582"/>
                <a:gd name="connsiteX13-725" fmla="*/ 201637 w 201637"/>
                <a:gd name="connsiteY13-726" fmla="*/ 260926 h 359582"/>
                <a:gd name="connsiteX14-727" fmla="*/ 159759 w 201637"/>
                <a:gd name="connsiteY14-728" fmla="*/ 273164 h 359582"/>
                <a:gd name="connsiteX15-729" fmla="*/ 153970 w 201637"/>
                <a:gd name="connsiteY15-730" fmla="*/ 303216 h 359582"/>
                <a:gd name="connsiteX16-731" fmla="*/ 120447 w 201637"/>
                <a:gd name="connsiteY16-732" fmla="*/ 358182 h 359582"/>
                <a:gd name="connsiteX17-733" fmla="*/ 53777 w 201637"/>
                <a:gd name="connsiteY17-734" fmla="*/ 338185 h 359582"/>
                <a:gd name="connsiteX18-735" fmla="*/ 51802 w 201637"/>
                <a:gd name="connsiteY18-736" fmla="*/ 336064 h 359582"/>
                <a:gd name="connsiteX19-737" fmla="*/ 39221 w 201637"/>
                <a:gd name="connsiteY19-738" fmla="*/ 257262 h 359582"/>
                <a:gd name="connsiteX20-739" fmla="*/ 0 w 201637"/>
                <a:gd name="connsiteY20-740" fmla="*/ 24603 h 359582"/>
                <a:gd name="connsiteX21-741" fmla="*/ 20387 w 201637"/>
                <a:gd name="connsiteY21-742" fmla="*/ 65616 h 359582"/>
                <a:gd name="connsiteX22-743" fmla="*/ 9485 w 201637"/>
                <a:gd name="connsiteY22-744" fmla="*/ 20170 h 359582"/>
                <a:gd name="connsiteX23-745" fmla="*/ 69925 w 201637"/>
                <a:gd name="connsiteY23-746" fmla="*/ 0 h 359582"/>
                <a:gd name="connsiteX24-747" fmla="*/ 128831 w 201637"/>
                <a:gd name="connsiteY24-748" fmla="*/ 23422 h 359582"/>
                <a:gd name="connsiteX0-749" fmla="*/ 13968 w 201637"/>
                <a:gd name="connsiteY0-750" fmla="*/ 77047 h 359582"/>
                <a:gd name="connsiteX1-751" fmla="*/ 13961 w 201637"/>
                <a:gd name="connsiteY1-752" fmla="*/ 77058 h 359582"/>
                <a:gd name="connsiteX2-753" fmla="*/ 13961 w 201637"/>
                <a:gd name="connsiteY2-754" fmla="*/ 77059 h 359582"/>
                <a:gd name="connsiteX3-755" fmla="*/ 13963 w 201637"/>
                <a:gd name="connsiteY3-756" fmla="*/ 77058 h 359582"/>
                <a:gd name="connsiteX4-757" fmla="*/ 13968 w 201637"/>
                <a:gd name="connsiteY4-758" fmla="*/ 77047 h 359582"/>
                <a:gd name="connsiteX5-759" fmla="*/ 128831 w 201637"/>
                <a:gd name="connsiteY5-760" fmla="*/ 23422 h 359582"/>
                <a:gd name="connsiteX6-761" fmla="*/ 125001 w 201637"/>
                <a:gd name="connsiteY6-762" fmla="*/ 37125 h 359582"/>
                <a:gd name="connsiteX7-763" fmla="*/ 125002 w 201637"/>
                <a:gd name="connsiteY7-764" fmla="*/ 37125 h 359582"/>
                <a:gd name="connsiteX8-765" fmla="*/ 125520 w 201637"/>
                <a:gd name="connsiteY8-766" fmla="*/ 23544 h 359582"/>
                <a:gd name="connsiteX9-767" fmla="*/ 154349 w 201637"/>
                <a:gd name="connsiteY9-768" fmla="*/ 46518 h 359582"/>
                <a:gd name="connsiteX10-769" fmla="*/ 167445 w 201637"/>
                <a:gd name="connsiteY10-770" fmla="*/ 53522 h 359582"/>
                <a:gd name="connsiteX11-771" fmla="*/ 181920 w 201637"/>
                <a:gd name="connsiteY11-772" fmla="*/ 60275 h 359582"/>
                <a:gd name="connsiteX12-773" fmla="*/ 185069 w 201637"/>
                <a:gd name="connsiteY12-774" fmla="*/ 77634 h 359582"/>
                <a:gd name="connsiteX13-775" fmla="*/ 200446 w 201637"/>
                <a:gd name="connsiteY13-776" fmla="*/ 80382 h 359582"/>
                <a:gd name="connsiteX14-777" fmla="*/ 201637 w 201637"/>
                <a:gd name="connsiteY14-778" fmla="*/ 260926 h 359582"/>
                <a:gd name="connsiteX15-779" fmla="*/ 159759 w 201637"/>
                <a:gd name="connsiteY15-780" fmla="*/ 273164 h 359582"/>
                <a:gd name="connsiteX16-781" fmla="*/ 153970 w 201637"/>
                <a:gd name="connsiteY16-782" fmla="*/ 303216 h 359582"/>
                <a:gd name="connsiteX17-783" fmla="*/ 120447 w 201637"/>
                <a:gd name="connsiteY17-784" fmla="*/ 358182 h 359582"/>
                <a:gd name="connsiteX18-785" fmla="*/ 53777 w 201637"/>
                <a:gd name="connsiteY18-786" fmla="*/ 338185 h 359582"/>
                <a:gd name="connsiteX19-787" fmla="*/ 51802 w 201637"/>
                <a:gd name="connsiteY19-788" fmla="*/ 336064 h 359582"/>
                <a:gd name="connsiteX20-789" fmla="*/ 39221 w 201637"/>
                <a:gd name="connsiteY20-790" fmla="*/ 257262 h 359582"/>
                <a:gd name="connsiteX21-791" fmla="*/ 0 w 201637"/>
                <a:gd name="connsiteY21-792" fmla="*/ 24603 h 359582"/>
                <a:gd name="connsiteX22-793" fmla="*/ 20387 w 201637"/>
                <a:gd name="connsiteY22-794" fmla="*/ 65616 h 359582"/>
                <a:gd name="connsiteX23-795" fmla="*/ 9485 w 201637"/>
                <a:gd name="connsiteY23-796" fmla="*/ 20170 h 359582"/>
                <a:gd name="connsiteX24-797" fmla="*/ 69925 w 201637"/>
                <a:gd name="connsiteY24-798" fmla="*/ 0 h 359582"/>
                <a:gd name="connsiteX25" fmla="*/ 128831 w 201637"/>
                <a:gd name="connsiteY25" fmla="*/ 23422 h 359582"/>
                <a:gd name="connsiteX0-799" fmla="*/ 13968 w 201637"/>
                <a:gd name="connsiteY0-800" fmla="*/ 77047 h 359582"/>
                <a:gd name="connsiteX1-801" fmla="*/ 13961 w 201637"/>
                <a:gd name="connsiteY1-802" fmla="*/ 77058 h 359582"/>
                <a:gd name="connsiteX2-803" fmla="*/ 13961 w 201637"/>
                <a:gd name="connsiteY2-804" fmla="*/ 77059 h 359582"/>
                <a:gd name="connsiteX3-805" fmla="*/ 13963 w 201637"/>
                <a:gd name="connsiteY3-806" fmla="*/ 77058 h 359582"/>
                <a:gd name="connsiteX4-807" fmla="*/ 13968 w 201637"/>
                <a:gd name="connsiteY4-808" fmla="*/ 77047 h 359582"/>
                <a:gd name="connsiteX5-809" fmla="*/ 128831 w 201637"/>
                <a:gd name="connsiteY5-810" fmla="*/ 23422 h 359582"/>
                <a:gd name="connsiteX6-811" fmla="*/ 125001 w 201637"/>
                <a:gd name="connsiteY6-812" fmla="*/ 37125 h 359582"/>
                <a:gd name="connsiteX7-813" fmla="*/ 125002 w 201637"/>
                <a:gd name="connsiteY7-814" fmla="*/ 37125 h 359582"/>
                <a:gd name="connsiteX8-815" fmla="*/ 125520 w 201637"/>
                <a:gd name="connsiteY8-816" fmla="*/ 23544 h 359582"/>
                <a:gd name="connsiteX9-817" fmla="*/ 152255 w 201637"/>
                <a:gd name="connsiteY9-818" fmla="*/ 39247 h 359582"/>
                <a:gd name="connsiteX10-819" fmla="*/ 167445 w 201637"/>
                <a:gd name="connsiteY10-820" fmla="*/ 53522 h 359582"/>
                <a:gd name="connsiteX11-821" fmla="*/ 181920 w 201637"/>
                <a:gd name="connsiteY11-822" fmla="*/ 60275 h 359582"/>
                <a:gd name="connsiteX12-823" fmla="*/ 185069 w 201637"/>
                <a:gd name="connsiteY12-824" fmla="*/ 77634 h 359582"/>
                <a:gd name="connsiteX13-825" fmla="*/ 200446 w 201637"/>
                <a:gd name="connsiteY13-826" fmla="*/ 80382 h 359582"/>
                <a:gd name="connsiteX14-827" fmla="*/ 201637 w 201637"/>
                <a:gd name="connsiteY14-828" fmla="*/ 260926 h 359582"/>
                <a:gd name="connsiteX15-829" fmla="*/ 159759 w 201637"/>
                <a:gd name="connsiteY15-830" fmla="*/ 273164 h 359582"/>
                <a:gd name="connsiteX16-831" fmla="*/ 153970 w 201637"/>
                <a:gd name="connsiteY16-832" fmla="*/ 303216 h 359582"/>
                <a:gd name="connsiteX17-833" fmla="*/ 120447 w 201637"/>
                <a:gd name="connsiteY17-834" fmla="*/ 358182 h 359582"/>
                <a:gd name="connsiteX18-835" fmla="*/ 53777 w 201637"/>
                <a:gd name="connsiteY18-836" fmla="*/ 338185 h 359582"/>
                <a:gd name="connsiteX19-837" fmla="*/ 51802 w 201637"/>
                <a:gd name="connsiteY19-838" fmla="*/ 336064 h 359582"/>
                <a:gd name="connsiteX20-839" fmla="*/ 39221 w 201637"/>
                <a:gd name="connsiteY20-840" fmla="*/ 257262 h 359582"/>
                <a:gd name="connsiteX21-841" fmla="*/ 0 w 201637"/>
                <a:gd name="connsiteY21-842" fmla="*/ 24603 h 359582"/>
                <a:gd name="connsiteX22-843" fmla="*/ 20387 w 201637"/>
                <a:gd name="connsiteY22-844" fmla="*/ 65616 h 359582"/>
                <a:gd name="connsiteX23-845" fmla="*/ 9485 w 201637"/>
                <a:gd name="connsiteY23-846" fmla="*/ 20170 h 359582"/>
                <a:gd name="connsiteX24-847" fmla="*/ 69925 w 201637"/>
                <a:gd name="connsiteY24-848" fmla="*/ 0 h 359582"/>
                <a:gd name="connsiteX25-849" fmla="*/ 128831 w 201637"/>
                <a:gd name="connsiteY25-850" fmla="*/ 23422 h 359582"/>
                <a:gd name="connsiteX0-851" fmla="*/ 13968 w 201637"/>
                <a:gd name="connsiteY0-852" fmla="*/ 77047 h 359582"/>
                <a:gd name="connsiteX1-853" fmla="*/ 13961 w 201637"/>
                <a:gd name="connsiteY1-854" fmla="*/ 77058 h 359582"/>
                <a:gd name="connsiteX2-855" fmla="*/ 13961 w 201637"/>
                <a:gd name="connsiteY2-856" fmla="*/ 77059 h 359582"/>
                <a:gd name="connsiteX3-857" fmla="*/ 13963 w 201637"/>
                <a:gd name="connsiteY3-858" fmla="*/ 77058 h 359582"/>
                <a:gd name="connsiteX4-859" fmla="*/ 13968 w 201637"/>
                <a:gd name="connsiteY4-860" fmla="*/ 77047 h 359582"/>
                <a:gd name="connsiteX5-861" fmla="*/ 128831 w 201637"/>
                <a:gd name="connsiteY5-862" fmla="*/ 23422 h 359582"/>
                <a:gd name="connsiteX6-863" fmla="*/ 125001 w 201637"/>
                <a:gd name="connsiteY6-864" fmla="*/ 37125 h 359582"/>
                <a:gd name="connsiteX7-865" fmla="*/ 125002 w 201637"/>
                <a:gd name="connsiteY7-866" fmla="*/ 37125 h 359582"/>
                <a:gd name="connsiteX8-867" fmla="*/ 125520 w 201637"/>
                <a:gd name="connsiteY8-868" fmla="*/ 23544 h 359582"/>
                <a:gd name="connsiteX9-869" fmla="*/ 152255 w 201637"/>
                <a:gd name="connsiteY9-870" fmla="*/ 39247 h 359582"/>
                <a:gd name="connsiteX10-871" fmla="*/ 167445 w 201637"/>
                <a:gd name="connsiteY10-872" fmla="*/ 53522 h 359582"/>
                <a:gd name="connsiteX11-873" fmla="*/ 181920 w 201637"/>
                <a:gd name="connsiteY11-874" fmla="*/ 60275 h 359582"/>
                <a:gd name="connsiteX12-875" fmla="*/ 188652 w 201637"/>
                <a:gd name="connsiteY12-876" fmla="*/ 70722 h 359582"/>
                <a:gd name="connsiteX13-877" fmla="*/ 200446 w 201637"/>
                <a:gd name="connsiteY13-878" fmla="*/ 80382 h 359582"/>
                <a:gd name="connsiteX14-879" fmla="*/ 201637 w 201637"/>
                <a:gd name="connsiteY14-880" fmla="*/ 260926 h 359582"/>
                <a:gd name="connsiteX15-881" fmla="*/ 159759 w 201637"/>
                <a:gd name="connsiteY15-882" fmla="*/ 273164 h 359582"/>
                <a:gd name="connsiteX16-883" fmla="*/ 153970 w 201637"/>
                <a:gd name="connsiteY16-884" fmla="*/ 303216 h 359582"/>
                <a:gd name="connsiteX17-885" fmla="*/ 120447 w 201637"/>
                <a:gd name="connsiteY17-886" fmla="*/ 358182 h 359582"/>
                <a:gd name="connsiteX18-887" fmla="*/ 53777 w 201637"/>
                <a:gd name="connsiteY18-888" fmla="*/ 338185 h 359582"/>
                <a:gd name="connsiteX19-889" fmla="*/ 51802 w 201637"/>
                <a:gd name="connsiteY19-890" fmla="*/ 336064 h 359582"/>
                <a:gd name="connsiteX20-891" fmla="*/ 39221 w 201637"/>
                <a:gd name="connsiteY20-892" fmla="*/ 257262 h 359582"/>
                <a:gd name="connsiteX21-893" fmla="*/ 0 w 201637"/>
                <a:gd name="connsiteY21-894" fmla="*/ 24603 h 359582"/>
                <a:gd name="connsiteX22-895" fmla="*/ 20387 w 201637"/>
                <a:gd name="connsiteY22-896" fmla="*/ 65616 h 359582"/>
                <a:gd name="connsiteX23-897" fmla="*/ 9485 w 201637"/>
                <a:gd name="connsiteY23-898" fmla="*/ 20170 h 359582"/>
                <a:gd name="connsiteX24-899" fmla="*/ 69925 w 201637"/>
                <a:gd name="connsiteY24-900" fmla="*/ 0 h 359582"/>
                <a:gd name="connsiteX25-901" fmla="*/ 128831 w 201637"/>
                <a:gd name="connsiteY25-902" fmla="*/ 23422 h 359582"/>
                <a:gd name="connsiteX0-903" fmla="*/ 13968 w 201637"/>
                <a:gd name="connsiteY0-904" fmla="*/ 77047 h 359582"/>
                <a:gd name="connsiteX1-905" fmla="*/ 13961 w 201637"/>
                <a:gd name="connsiteY1-906" fmla="*/ 77058 h 359582"/>
                <a:gd name="connsiteX2-907" fmla="*/ 13961 w 201637"/>
                <a:gd name="connsiteY2-908" fmla="*/ 77059 h 359582"/>
                <a:gd name="connsiteX3-909" fmla="*/ 13963 w 201637"/>
                <a:gd name="connsiteY3-910" fmla="*/ 77058 h 359582"/>
                <a:gd name="connsiteX4-911" fmla="*/ 13968 w 201637"/>
                <a:gd name="connsiteY4-912" fmla="*/ 77047 h 359582"/>
                <a:gd name="connsiteX5-913" fmla="*/ 128831 w 201637"/>
                <a:gd name="connsiteY5-914" fmla="*/ 23422 h 359582"/>
                <a:gd name="connsiteX6-915" fmla="*/ 125001 w 201637"/>
                <a:gd name="connsiteY6-916" fmla="*/ 37125 h 359582"/>
                <a:gd name="connsiteX7-917" fmla="*/ 125002 w 201637"/>
                <a:gd name="connsiteY7-918" fmla="*/ 37125 h 359582"/>
                <a:gd name="connsiteX8-919" fmla="*/ 125520 w 201637"/>
                <a:gd name="connsiteY8-920" fmla="*/ 23544 h 359582"/>
                <a:gd name="connsiteX9-921" fmla="*/ 152255 w 201637"/>
                <a:gd name="connsiteY9-922" fmla="*/ 39247 h 359582"/>
                <a:gd name="connsiteX10-923" fmla="*/ 167445 w 201637"/>
                <a:gd name="connsiteY10-924" fmla="*/ 53522 h 359582"/>
                <a:gd name="connsiteX11-925" fmla="*/ 181920 w 201637"/>
                <a:gd name="connsiteY11-926" fmla="*/ 60275 h 359582"/>
                <a:gd name="connsiteX12-927" fmla="*/ 188652 w 201637"/>
                <a:gd name="connsiteY12-928" fmla="*/ 70722 h 359582"/>
                <a:gd name="connsiteX13-929" fmla="*/ 200446 w 201637"/>
                <a:gd name="connsiteY13-930" fmla="*/ 80382 h 359582"/>
                <a:gd name="connsiteX14-931" fmla="*/ 201637 w 201637"/>
                <a:gd name="connsiteY14-932" fmla="*/ 260926 h 359582"/>
                <a:gd name="connsiteX15-933" fmla="*/ 159759 w 201637"/>
                <a:gd name="connsiteY15-934" fmla="*/ 273164 h 359582"/>
                <a:gd name="connsiteX16-935" fmla="*/ 153970 w 201637"/>
                <a:gd name="connsiteY16-936" fmla="*/ 303216 h 359582"/>
                <a:gd name="connsiteX17-937" fmla="*/ 120447 w 201637"/>
                <a:gd name="connsiteY17-938" fmla="*/ 358182 h 359582"/>
                <a:gd name="connsiteX18-939" fmla="*/ 53777 w 201637"/>
                <a:gd name="connsiteY18-940" fmla="*/ 338185 h 359582"/>
                <a:gd name="connsiteX19-941" fmla="*/ 51802 w 201637"/>
                <a:gd name="connsiteY19-942" fmla="*/ 336064 h 359582"/>
                <a:gd name="connsiteX20-943" fmla="*/ 39221 w 201637"/>
                <a:gd name="connsiteY20-944" fmla="*/ 257262 h 359582"/>
                <a:gd name="connsiteX21-945" fmla="*/ 0 w 201637"/>
                <a:gd name="connsiteY21-946" fmla="*/ 24603 h 359582"/>
                <a:gd name="connsiteX22-947" fmla="*/ 2143 w 201637"/>
                <a:gd name="connsiteY22-948" fmla="*/ 21628 h 359582"/>
                <a:gd name="connsiteX23-949" fmla="*/ 9485 w 201637"/>
                <a:gd name="connsiteY23-950" fmla="*/ 20170 h 359582"/>
                <a:gd name="connsiteX24-951" fmla="*/ 69925 w 201637"/>
                <a:gd name="connsiteY24-952" fmla="*/ 0 h 359582"/>
                <a:gd name="connsiteX25-953" fmla="*/ 128831 w 201637"/>
                <a:gd name="connsiteY25-954" fmla="*/ 23422 h 359582"/>
                <a:gd name="connsiteX0-955" fmla="*/ 13968 w 201637"/>
                <a:gd name="connsiteY0-956" fmla="*/ 77047 h 359582"/>
                <a:gd name="connsiteX1-957" fmla="*/ 13961 w 201637"/>
                <a:gd name="connsiteY1-958" fmla="*/ 77058 h 359582"/>
                <a:gd name="connsiteX2-959" fmla="*/ 13961 w 201637"/>
                <a:gd name="connsiteY2-960" fmla="*/ 77059 h 359582"/>
                <a:gd name="connsiteX3-961" fmla="*/ 13963 w 201637"/>
                <a:gd name="connsiteY3-962" fmla="*/ 77058 h 359582"/>
                <a:gd name="connsiteX4-963" fmla="*/ 13968 w 201637"/>
                <a:gd name="connsiteY4-964" fmla="*/ 77047 h 359582"/>
                <a:gd name="connsiteX5-965" fmla="*/ 128831 w 201637"/>
                <a:gd name="connsiteY5-966" fmla="*/ 23422 h 359582"/>
                <a:gd name="connsiteX6-967" fmla="*/ 125001 w 201637"/>
                <a:gd name="connsiteY6-968" fmla="*/ 37125 h 359582"/>
                <a:gd name="connsiteX7-969" fmla="*/ 125002 w 201637"/>
                <a:gd name="connsiteY7-970" fmla="*/ 37125 h 359582"/>
                <a:gd name="connsiteX8-971" fmla="*/ 125520 w 201637"/>
                <a:gd name="connsiteY8-972" fmla="*/ 23544 h 359582"/>
                <a:gd name="connsiteX9-973" fmla="*/ 152255 w 201637"/>
                <a:gd name="connsiteY9-974" fmla="*/ 39247 h 359582"/>
                <a:gd name="connsiteX10-975" fmla="*/ 167445 w 201637"/>
                <a:gd name="connsiteY10-976" fmla="*/ 53522 h 359582"/>
                <a:gd name="connsiteX11-977" fmla="*/ 181920 w 201637"/>
                <a:gd name="connsiteY11-978" fmla="*/ 60275 h 359582"/>
                <a:gd name="connsiteX12-979" fmla="*/ 188652 w 201637"/>
                <a:gd name="connsiteY12-980" fmla="*/ 70722 h 359582"/>
                <a:gd name="connsiteX13-981" fmla="*/ 200446 w 201637"/>
                <a:gd name="connsiteY13-982" fmla="*/ 80382 h 359582"/>
                <a:gd name="connsiteX14-983" fmla="*/ 201637 w 201637"/>
                <a:gd name="connsiteY14-984" fmla="*/ 260926 h 359582"/>
                <a:gd name="connsiteX15-985" fmla="*/ 159759 w 201637"/>
                <a:gd name="connsiteY15-986" fmla="*/ 273164 h 359582"/>
                <a:gd name="connsiteX16-987" fmla="*/ 153970 w 201637"/>
                <a:gd name="connsiteY16-988" fmla="*/ 303216 h 359582"/>
                <a:gd name="connsiteX17-989" fmla="*/ 120447 w 201637"/>
                <a:gd name="connsiteY17-990" fmla="*/ 358182 h 359582"/>
                <a:gd name="connsiteX18-991" fmla="*/ 53777 w 201637"/>
                <a:gd name="connsiteY18-992" fmla="*/ 338185 h 359582"/>
                <a:gd name="connsiteX19-993" fmla="*/ 51802 w 201637"/>
                <a:gd name="connsiteY19-994" fmla="*/ 336064 h 359582"/>
                <a:gd name="connsiteX20-995" fmla="*/ 39221 w 201637"/>
                <a:gd name="connsiteY20-996" fmla="*/ 257262 h 359582"/>
                <a:gd name="connsiteX21-997" fmla="*/ 28664 w 201637"/>
                <a:gd name="connsiteY21-998" fmla="*/ 90071 h 359582"/>
                <a:gd name="connsiteX22-999" fmla="*/ 0 w 201637"/>
                <a:gd name="connsiteY22-1000" fmla="*/ 24603 h 359582"/>
                <a:gd name="connsiteX23-1001" fmla="*/ 2143 w 201637"/>
                <a:gd name="connsiteY23-1002" fmla="*/ 21628 h 359582"/>
                <a:gd name="connsiteX24-1003" fmla="*/ 9485 w 201637"/>
                <a:gd name="connsiteY24-1004" fmla="*/ 20170 h 359582"/>
                <a:gd name="connsiteX25-1005" fmla="*/ 69925 w 201637"/>
                <a:gd name="connsiteY25-1006" fmla="*/ 0 h 359582"/>
                <a:gd name="connsiteX26" fmla="*/ 128831 w 201637"/>
                <a:gd name="connsiteY26" fmla="*/ 23422 h 359582"/>
                <a:gd name="connsiteX0-1007" fmla="*/ 13968 w 201637"/>
                <a:gd name="connsiteY0-1008" fmla="*/ 77047 h 359582"/>
                <a:gd name="connsiteX1-1009" fmla="*/ 13961 w 201637"/>
                <a:gd name="connsiteY1-1010" fmla="*/ 77058 h 359582"/>
                <a:gd name="connsiteX2-1011" fmla="*/ 13961 w 201637"/>
                <a:gd name="connsiteY2-1012" fmla="*/ 77059 h 359582"/>
                <a:gd name="connsiteX3-1013" fmla="*/ 13963 w 201637"/>
                <a:gd name="connsiteY3-1014" fmla="*/ 77058 h 359582"/>
                <a:gd name="connsiteX4-1015" fmla="*/ 13968 w 201637"/>
                <a:gd name="connsiteY4-1016" fmla="*/ 77047 h 359582"/>
                <a:gd name="connsiteX5-1017" fmla="*/ 128831 w 201637"/>
                <a:gd name="connsiteY5-1018" fmla="*/ 23422 h 359582"/>
                <a:gd name="connsiteX6-1019" fmla="*/ 125001 w 201637"/>
                <a:gd name="connsiteY6-1020" fmla="*/ 37125 h 359582"/>
                <a:gd name="connsiteX7-1021" fmla="*/ 125002 w 201637"/>
                <a:gd name="connsiteY7-1022" fmla="*/ 37125 h 359582"/>
                <a:gd name="connsiteX8-1023" fmla="*/ 125520 w 201637"/>
                <a:gd name="connsiteY8-1024" fmla="*/ 23544 h 359582"/>
                <a:gd name="connsiteX9-1025" fmla="*/ 152255 w 201637"/>
                <a:gd name="connsiteY9-1026" fmla="*/ 39247 h 359582"/>
                <a:gd name="connsiteX10-1027" fmla="*/ 167445 w 201637"/>
                <a:gd name="connsiteY10-1028" fmla="*/ 53522 h 359582"/>
                <a:gd name="connsiteX11-1029" fmla="*/ 181920 w 201637"/>
                <a:gd name="connsiteY11-1030" fmla="*/ 60275 h 359582"/>
                <a:gd name="connsiteX12-1031" fmla="*/ 188652 w 201637"/>
                <a:gd name="connsiteY12-1032" fmla="*/ 70722 h 359582"/>
                <a:gd name="connsiteX13-1033" fmla="*/ 200446 w 201637"/>
                <a:gd name="connsiteY13-1034" fmla="*/ 80382 h 359582"/>
                <a:gd name="connsiteX14-1035" fmla="*/ 201637 w 201637"/>
                <a:gd name="connsiteY14-1036" fmla="*/ 260926 h 359582"/>
                <a:gd name="connsiteX15-1037" fmla="*/ 159759 w 201637"/>
                <a:gd name="connsiteY15-1038" fmla="*/ 273164 h 359582"/>
                <a:gd name="connsiteX16-1039" fmla="*/ 153970 w 201637"/>
                <a:gd name="connsiteY16-1040" fmla="*/ 303216 h 359582"/>
                <a:gd name="connsiteX17-1041" fmla="*/ 120447 w 201637"/>
                <a:gd name="connsiteY17-1042" fmla="*/ 358182 h 359582"/>
                <a:gd name="connsiteX18-1043" fmla="*/ 53777 w 201637"/>
                <a:gd name="connsiteY18-1044" fmla="*/ 338185 h 359582"/>
                <a:gd name="connsiteX19-1045" fmla="*/ 51802 w 201637"/>
                <a:gd name="connsiteY19-1046" fmla="*/ 336064 h 359582"/>
                <a:gd name="connsiteX20-1047" fmla="*/ 39221 w 201637"/>
                <a:gd name="connsiteY20-1048" fmla="*/ 257262 h 359582"/>
                <a:gd name="connsiteX21-1049" fmla="*/ 28664 w 201637"/>
                <a:gd name="connsiteY21-1050" fmla="*/ 90071 h 359582"/>
                <a:gd name="connsiteX22-1051" fmla="*/ 0 w 201637"/>
                <a:gd name="connsiteY22-1052" fmla="*/ 24603 h 359582"/>
                <a:gd name="connsiteX23-1053" fmla="*/ 12895 w 201637"/>
                <a:gd name="connsiteY23-1054" fmla="*/ 20814 h 359582"/>
                <a:gd name="connsiteX24-1055" fmla="*/ 9485 w 201637"/>
                <a:gd name="connsiteY24-1056" fmla="*/ 20170 h 359582"/>
                <a:gd name="connsiteX25-1057" fmla="*/ 69925 w 201637"/>
                <a:gd name="connsiteY25-1058" fmla="*/ 0 h 359582"/>
                <a:gd name="connsiteX26-1059" fmla="*/ 128831 w 201637"/>
                <a:gd name="connsiteY26-1060" fmla="*/ 23422 h 359582"/>
                <a:gd name="connsiteX0-1061" fmla="*/ 4483 w 192152"/>
                <a:gd name="connsiteY0-1062" fmla="*/ 77047 h 359582"/>
                <a:gd name="connsiteX1-1063" fmla="*/ 4476 w 192152"/>
                <a:gd name="connsiteY1-1064" fmla="*/ 77058 h 359582"/>
                <a:gd name="connsiteX2-1065" fmla="*/ 4476 w 192152"/>
                <a:gd name="connsiteY2-1066" fmla="*/ 77059 h 359582"/>
                <a:gd name="connsiteX3-1067" fmla="*/ 4478 w 192152"/>
                <a:gd name="connsiteY3-1068" fmla="*/ 77058 h 359582"/>
                <a:gd name="connsiteX4-1069" fmla="*/ 4483 w 192152"/>
                <a:gd name="connsiteY4-1070" fmla="*/ 77047 h 359582"/>
                <a:gd name="connsiteX5-1071" fmla="*/ 119346 w 192152"/>
                <a:gd name="connsiteY5-1072" fmla="*/ 23422 h 359582"/>
                <a:gd name="connsiteX6-1073" fmla="*/ 115516 w 192152"/>
                <a:gd name="connsiteY6-1074" fmla="*/ 37125 h 359582"/>
                <a:gd name="connsiteX7-1075" fmla="*/ 115517 w 192152"/>
                <a:gd name="connsiteY7-1076" fmla="*/ 37125 h 359582"/>
                <a:gd name="connsiteX8-1077" fmla="*/ 116035 w 192152"/>
                <a:gd name="connsiteY8-1078" fmla="*/ 23544 h 359582"/>
                <a:gd name="connsiteX9-1079" fmla="*/ 142770 w 192152"/>
                <a:gd name="connsiteY9-1080" fmla="*/ 39247 h 359582"/>
                <a:gd name="connsiteX10-1081" fmla="*/ 157960 w 192152"/>
                <a:gd name="connsiteY10-1082" fmla="*/ 53522 h 359582"/>
                <a:gd name="connsiteX11-1083" fmla="*/ 172435 w 192152"/>
                <a:gd name="connsiteY11-1084" fmla="*/ 60275 h 359582"/>
                <a:gd name="connsiteX12-1085" fmla="*/ 179167 w 192152"/>
                <a:gd name="connsiteY12-1086" fmla="*/ 70722 h 359582"/>
                <a:gd name="connsiteX13-1087" fmla="*/ 190961 w 192152"/>
                <a:gd name="connsiteY13-1088" fmla="*/ 80382 h 359582"/>
                <a:gd name="connsiteX14-1089" fmla="*/ 192152 w 192152"/>
                <a:gd name="connsiteY14-1090" fmla="*/ 260926 h 359582"/>
                <a:gd name="connsiteX15-1091" fmla="*/ 150274 w 192152"/>
                <a:gd name="connsiteY15-1092" fmla="*/ 273164 h 359582"/>
                <a:gd name="connsiteX16-1093" fmla="*/ 144485 w 192152"/>
                <a:gd name="connsiteY16-1094" fmla="*/ 303216 h 359582"/>
                <a:gd name="connsiteX17-1095" fmla="*/ 110962 w 192152"/>
                <a:gd name="connsiteY17-1096" fmla="*/ 358182 h 359582"/>
                <a:gd name="connsiteX18-1097" fmla="*/ 44292 w 192152"/>
                <a:gd name="connsiteY18-1098" fmla="*/ 338185 h 359582"/>
                <a:gd name="connsiteX19-1099" fmla="*/ 42317 w 192152"/>
                <a:gd name="connsiteY19-1100" fmla="*/ 336064 h 359582"/>
                <a:gd name="connsiteX20-1101" fmla="*/ 29736 w 192152"/>
                <a:gd name="connsiteY20-1102" fmla="*/ 257262 h 359582"/>
                <a:gd name="connsiteX21-1103" fmla="*/ 19179 w 192152"/>
                <a:gd name="connsiteY21-1104" fmla="*/ 90071 h 359582"/>
                <a:gd name="connsiteX22-1105" fmla="*/ 788 w 192152"/>
                <a:gd name="connsiteY22-1106" fmla="*/ 25502 h 359582"/>
                <a:gd name="connsiteX23-1107" fmla="*/ 3410 w 192152"/>
                <a:gd name="connsiteY23-1108" fmla="*/ 20814 h 359582"/>
                <a:gd name="connsiteX24-1109" fmla="*/ 0 w 192152"/>
                <a:gd name="connsiteY24-1110" fmla="*/ 20170 h 359582"/>
                <a:gd name="connsiteX25-1111" fmla="*/ 60440 w 192152"/>
                <a:gd name="connsiteY25-1112" fmla="*/ 0 h 359582"/>
                <a:gd name="connsiteX26-1113" fmla="*/ 119346 w 192152"/>
                <a:gd name="connsiteY26-1114" fmla="*/ 23422 h 359582"/>
                <a:gd name="connsiteX0-1115" fmla="*/ 4483 w 192152"/>
                <a:gd name="connsiteY0-1116" fmla="*/ 77047 h 359582"/>
                <a:gd name="connsiteX1-1117" fmla="*/ 4476 w 192152"/>
                <a:gd name="connsiteY1-1118" fmla="*/ 77058 h 359582"/>
                <a:gd name="connsiteX2-1119" fmla="*/ 4476 w 192152"/>
                <a:gd name="connsiteY2-1120" fmla="*/ 77059 h 359582"/>
                <a:gd name="connsiteX3-1121" fmla="*/ 4478 w 192152"/>
                <a:gd name="connsiteY3-1122" fmla="*/ 77058 h 359582"/>
                <a:gd name="connsiteX4-1123" fmla="*/ 4483 w 192152"/>
                <a:gd name="connsiteY4-1124" fmla="*/ 77047 h 359582"/>
                <a:gd name="connsiteX5-1125" fmla="*/ 119346 w 192152"/>
                <a:gd name="connsiteY5-1126" fmla="*/ 23422 h 359582"/>
                <a:gd name="connsiteX6-1127" fmla="*/ 115516 w 192152"/>
                <a:gd name="connsiteY6-1128" fmla="*/ 37125 h 359582"/>
                <a:gd name="connsiteX7-1129" fmla="*/ 115517 w 192152"/>
                <a:gd name="connsiteY7-1130" fmla="*/ 37125 h 359582"/>
                <a:gd name="connsiteX8-1131" fmla="*/ 116035 w 192152"/>
                <a:gd name="connsiteY8-1132" fmla="*/ 23544 h 359582"/>
                <a:gd name="connsiteX9-1133" fmla="*/ 142770 w 192152"/>
                <a:gd name="connsiteY9-1134" fmla="*/ 39247 h 359582"/>
                <a:gd name="connsiteX10-1135" fmla="*/ 157960 w 192152"/>
                <a:gd name="connsiteY10-1136" fmla="*/ 53522 h 359582"/>
                <a:gd name="connsiteX11-1137" fmla="*/ 172435 w 192152"/>
                <a:gd name="connsiteY11-1138" fmla="*/ 60275 h 359582"/>
                <a:gd name="connsiteX12-1139" fmla="*/ 179167 w 192152"/>
                <a:gd name="connsiteY12-1140" fmla="*/ 70722 h 359582"/>
                <a:gd name="connsiteX13-1141" fmla="*/ 190961 w 192152"/>
                <a:gd name="connsiteY13-1142" fmla="*/ 80382 h 359582"/>
                <a:gd name="connsiteX14-1143" fmla="*/ 192152 w 192152"/>
                <a:gd name="connsiteY14-1144" fmla="*/ 260926 h 359582"/>
                <a:gd name="connsiteX15-1145" fmla="*/ 150274 w 192152"/>
                <a:gd name="connsiteY15-1146" fmla="*/ 273164 h 359582"/>
                <a:gd name="connsiteX16-1147" fmla="*/ 144485 w 192152"/>
                <a:gd name="connsiteY16-1148" fmla="*/ 303216 h 359582"/>
                <a:gd name="connsiteX17-1149" fmla="*/ 110962 w 192152"/>
                <a:gd name="connsiteY17-1150" fmla="*/ 358182 h 359582"/>
                <a:gd name="connsiteX18-1151" fmla="*/ 44292 w 192152"/>
                <a:gd name="connsiteY18-1152" fmla="*/ 338185 h 359582"/>
                <a:gd name="connsiteX19-1153" fmla="*/ 42317 w 192152"/>
                <a:gd name="connsiteY19-1154" fmla="*/ 336064 h 359582"/>
                <a:gd name="connsiteX20-1155" fmla="*/ 29736 w 192152"/>
                <a:gd name="connsiteY20-1156" fmla="*/ 257262 h 359582"/>
                <a:gd name="connsiteX21-1157" fmla="*/ 16677 w 192152"/>
                <a:gd name="connsiteY21-1158" fmla="*/ 90162 h 359582"/>
                <a:gd name="connsiteX22-1159" fmla="*/ 788 w 192152"/>
                <a:gd name="connsiteY22-1160" fmla="*/ 25502 h 359582"/>
                <a:gd name="connsiteX23-1161" fmla="*/ 3410 w 192152"/>
                <a:gd name="connsiteY23-1162" fmla="*/ 20814 h 359582"/>
                <a:gd name="connsiteX24-1163" fmla="*/ 0 w 192152"/>
                <a:gd name="connsiteY24-1164" fmla="*/ 20170 h 359582"/>
                <a:gd name="connsiteX25-1165" fmla="*/ 60440 w 192152"/>
                <a:gd name="connsiteY25-1166" fmla="*/ 0 h 359582"/>
                <a:gd name="connsiteX26-1167" fmla="*/ 119346 w 192152"/>
                <a:gd name="connsiteY26-1168" fmla="*/ 23422 h 359582"/>
                <a:gd name="connsiteX0-1169" fmla="*/ 4483 w 190961"/>
                <a:gd name="connsiteY0-1170" fmla="*/ 77047 h 359582"/>
                <a:gd name="connsiteX1-1171" fmla="*/ 4476 w 190961"/>
                <a:gd name="connsiteY1-1172" fmla="*/ 77058 h 359582"/>
                <a:gd name="connsiteX2-1173" fmla="*/ 4476 w 190961"/>
                <a:gd name="connsiteY2-1174" fmla="*/ 77059 h 359582"/>
                <a:gd name="connsiteX3-1175" fmla="*/ 4478 w 190961"/>
                <a:gd name="connsiteY3-1176" fmla="*/ 77058 h 359582"/>
                <a:gd name="connsiteX4-1177" fmla="*/ 4483 w 190961"/>
                <a:gd name="connsiteY4-1178" fmla="*/ 77047 h 359582"/>
                <a:gd name="connsiteX5-1179" fmla="*/ 119346 w 190961"/>
                <a:gd name="connsiteY5-1180" fmla="*/ 23422 h 359582"/>
                <a:gd name="connsiteX6-1181" fmla="*/ 115516 w 190961"/>
                <a:gd name="connsiteY6-1182" fmla="*/ 37125 h 359582"/>
                <a:gd name="connsiteX7-1183" fmla="*/ 115517 w 190961"/>
                <a:gd name="connsiteY7-1184" fmla="*/ 37125 h 359582"/>
                <a:gd name="connsiteX8-1185" fmla="*/ 116035 w 190961"/>
                <a:gd name="connsiteY8-1186" fmla="*/ 23544 h 359582"/>
                <a:gd name="connsiteX9-1187" fmla="*/ 142770 w 190961"/>
                <a:gd name="connsiteY9-1188" fmla="*/ 39247 h 359582"/>
                <a:gd name="connsiteX10-1189" fmla="*/ 157960 w 190961"/>
                <a:gd name="connsiteY10-1190" fmla="*/ 53522 h 359582"/>
                <a:gd name="connsiteX11-1191" fmla="*/ 172435 w 190961"/>
                <a:gd name="connsiteY11-1192" fmla="*/ 60275 h 359582"/>
                <a:gd name="connsiteX12-1193" fmla="*/ 179167 w 190961"/>
                <a:gd name="connsiteY12-1194" fmla="*/ 70722 h 359582"/>
                <a:gd name="connsiteX13-1195" fmla="*/ 190961 w 190961"/>
                <a:gd name="connsiteY13-1196" fmla="*/ 80382 h 359582"/>
                <a:gd name="connsiteX14-1197" fmla="*/ 189941 w 190961"/>
                <a:gd name="connsiteY14-1198" fmla="*/ 244474 h 359582"/>
                <a:gd name="connsiteX15-1199" fmla="*/ 150274 w 190961"/>
                <a:gd name="connsiteY15-1200" fmla="*/ 273164 h 359582"/>
                <a:gd name="connsiteX16-1201" fmla="*/ 144485 w 190961"/>
                <a:gd name="connsiteY16-1202" fmla="*/ 303216 h 359582"/>
                <a:gd name="connsiteX17-1203" fmla="*/ 110962 w 190961"/>
                <a:gd name="connsiteY17-1204" fmla="*/ 358182 h 359582"/>
                <a:gd name="connsiteX18-1205" fmla="*/ 44292 w 190961"/>
                <a:gd name="connsiteY18-1206" fmla="*/ 338185 h 359582"/>
                <a:gd name="connsiteX19-1207" fmla="*/ 42317 w 190961"/>
                <a:gd name="connsiteY19-1208" fmla="*/ 336064 h 359582"/>
                <a:gd name="connsiteX20-1209" fmla="*/ 29736 w 190961"/>
                <a:gd name="connsiteY20-1210" fmla="*/ 257262 h 359582"/>
                <a:gd name="connsiteX21-1211" fmla="*/ 16677 w 190961"/>
                <a:gd name="connsiteY21-1212" fmla="*/ 90162 h 359582"/>
                <a:gd name="connsiteX22-1213" fmla="*/ 788 w 190961"/>
                <a:gd name="connsiteY22-1214" fmla="*/ 25502 h 359582"/>
                <a:gd name="connsiteX23-1215" fmla="*/ 3410 w 190961"/>
                <a:gd name="connsiteY23-1216" fmla="*/ 20814 h 359582"/>
                <a:gd name="connsiteX24-1217" fmla="*/ 0 w 190961"/>
                <a:gd name="connsiteY24-1218" fmla="*/ 20170 h 359582"/>
                <a:gd name="connsiteX25-1219" fmla="*/ 60440 w 190961"/>
                <a:gd name="connsiteY25-1220" fmla="*/ 0 h 359582"/>
                <a:gd name="connsiteX26-1221" fmla="*/ 119346 w 190961"/>
                <a:gd name="connsiteY26-1222" fmla="*/ 23422 h 359582"/>
                <a:gd name="connsiteX0-1223" fmla="*/ 4483 w 190961"/>
                <a:gd name="connsiteY0-1224" fmla="*/ 77047 h 359582"/>
                <a:gd name="connsiteX1-1225" fmla="*/ 4476 w 190961"/>
                <a:gd name="connsiteY1-1226" fmla="*/ 77058 h 359582"/>
                <a:gd name="connsiteX2-1227" fmla="*/ 4476 w 190961"/>
                <a:gd name="connsiteY2-1228" fmla="*/ 77059 h 359582"/>
                <a:gd name="connsiteX3-1229" fmla="*/ 4478 w 190961"/>
                <a:gd name="connsiteY3-1230" fmla="*/ 77058 h 359582"/>
                <a:gd name="connsiteX4-1231" fmla="*/ 4483 w 190961"/>
                <a:gd name="connsiteY4-1232" fmla="*/ 77047 h 359582"/>
                <a:gd name="connsiteX5-1233" fmla="*/ 119346 w 190961"/>
                <a:gd name="connsiteY5-1234" fmla="*/ 23422 h 359582"/>
                <a:gd name="connsiteX6-1235" fmla="*/ 115516 w 190961"/>
                <a:gd name="connsiteY6-1236" fmla="*/ 37125 h 359582"/>
                <a:gd name="connsiteX7-1237" fmla="*/ 115517 w 190961"/>
                <a:gd name="connsiteY7-1238" fmla="*/ 37125 h 359582"/>
                <a:gd name="connsiteX8-1239" fmla="*/ 116035 w 190961"/>
                <a:gd name="connsiteY8-1240" fmla="*/ 23544 h 359582"/>
                <a:gd name="connsiteX9-1241" fmla="*/ 142770 w 190961"/>
                <a:gd name="connsiteY9-1242" fmla="*/ 39247 h 359582"/>
                <a:gd name="connsiteX10-1243" fmla="*/ 157960 w 190961"/>
                <a:gd name="connsiteY10-1244" fmla="*/ 53522 h 359582"/>
                <a:gd name="connsiteX11-1245" fmla="*/ 172435 w 190961"/>
                <a:gd name="connsiteY11-1246" fmla="*/ 60275 h 359582"/>
                <a:gd name="connsiteX12-1247" fmla="*/ 179167 w 190961"/>
                <a:gd name="connsiteY12-1248" fmla="*/ 70722 h 359582"/>
                <a:gd name="connsiteX13-1249" fmla="*/ 190961 w 190961"/>
                <a:gd name="connsiteY13-1250" fmla="*/ 80382 h 359582"/>
                <a:gd name="connsiteX14-1251" fmla="*/ 189941 w 190961"/>
                <a:gd name="connsiteY14-1252" fmla="*/ 244474 h 359582"/>
                <a:gd name="connsiteX15-1253" fmla="*/ 150274 w 190961"/>
                <a:gd name="connsiteY15-1254" fmla="*/ 273164 h 359582"/>
                <a:gd name="connsiteX16-1255" fmla="*/ 144485 w 190961"/>
                <a:gd name="connsiteY16-1256" fmla="*/ 303216 h 359582"/>
                <a:gd name="connsiteX17-1257" fmla="*/ 110962 w 190961"/>
                <a:gd name="connsiteY17-1258" fmla="*/ 358182 h 359582"/>
                <a:gd name="connsiteX18-1259" fmla="*/ 44292 w 190961"/>
                <a:gd name="connsiteY18-1260" fmla="*/ 338185 h 359582"/>
                <a:gd name="connsiteX19-1261" fmla="*/ 42317 w 190961"/>
                <a:gd name="connsiteY19-1262" fmla="*/ 336064 h 359582"/>
                <a:gd name="connsiteX20-1263" fmla="*/ 29736 w 190961"/>
                <a:gd name="connsiteY20-1264" fmla="*/ 257262 h 359582"/>
                <a:gd name="connsiteX21-1265" fmla="*/ 28206 w 190961"/>
                <a:gd name="connsiteY21-1266" fmla="*/ 130861 h 359582"/>
                <a:gd name="connsiteX22-1267" fmla="*/ 16677 w 190961"/>
                <a:gd name="connsiteY22-1268" fmla="*/ 90162 h 359582"/>
                <a:gd name="connsiteX23-1269" fmla="*/ 788 w 190961"/>
                <a:gd name="connsiteY23-1270" fmla="*/ 25502 h 359582"/>
                <a:gd name="connsiteX24-1271" fmla="*/ 3410 w 190961"/>
                <a:gd name="connsiteY24-1272" fmla="*/ 20814 h 359582"/>
                <a:gd name="connsiteX25-1273" fmla="*/ 0 w 190961"/>
                <a:gd name="connsiteY25-1274" fmla="*/ 20170 h 359582"/>
                <a:gd name="connsiteX26-1275" fmla="*/ 60440 w 190961"/>
                <a:gd name="connsiteY26-1276" fmla="*/ 0 h 359582"/>
                <a:gd name="connsiteX27" fmla="*/ 119346 w 190961"/>
                <a:gd name="connsiteY27" fmla="*/ 23422 h 359582"/>
                <a:gd name="connsiteX0-1277" fmla="*/ 4483 w 190961"/>
                <a:gd name="connsiteY0-1278" fmla="*/ 77047 h 359582"/>
                <a:gd name="connsiteX1-1279" fmla="*/ 4476 w 190961"/>
                <a:gd name="connsiteY1-1280" fmla="*/ 77058 h 359582"/>
                <a:gd name="connsiteX2-1281" fmla="*/ 4476 w 190961"/>
                <a:gd name="connsiteY2-1282" fmla="*/ 77059 h 359582"/>
                <a:gd name="connsiteX3-1283" fmla="*/ 4478 w 190961"/>
                <a:gd name="connsiteY3-1284" fmla="*/ 77058 h 359582"/>
                <a:gd name="connsiteX4-1285" fmla="*/ 4483 w 190961"/>
                <a:gd name="connsiteY4-1286" fmla="*/ 77047 h 359582"/>
                <a:gd name="connsiteX5-1287" fmla="*/ 119346 w 190961"/>
                <a:gd name="connsiteY5-1288" fmla="*/ 23422 h 359582"/>
                <a:gd name="connsiteX6-1289" fmla="*/ 115516 w 190961"/>
                <a:gd name="connsiteY6-1290" fmla="*/ 37125 h 359582"/>
                <a:gd name="connsiteX7-1291" fmla="*/ 115517 w 190961"/>
                <a:gd name="connsiteY7-1292" fmla="*/ 37125 h 359582"/>
                <a:gd name="connsiteX8-1293" fmla="*/ 116035 w 190961"/>
                <a:gd name="connsiteY8-1294" fmla="*/ 23544 h 359582"/>
                <a:gd name="connsiteX9-1295" fmla="*/ 142770 w 190961"/>
                <a:gd name="connsiteY9-1296" fmla="*/ 39247 h 359582"/>
                <a:gd name="connsiteX10-1297" fmla="*/ 157960 w 190961"/>
                <a:gd name="connsiteY10-1298" fmla="*/ 53522 h 359582"/>
                <a:gd name="connsiteX11-1299" fmla="*/ 172435 w 190961"/>
                <a:gd name="connsiteY11-1300" fmla="*/ 60275 h 359582"/>
                <a:gd name="connsiteX12-1301" fmla="*/ 179167 w 190961"/>
                <a:gd name="connsiteY12-1302" fmla="*/ 70722 h 359582"/>
                <a:gd name="connsiteX13-1303" fmla="*/ 190961 w 190961"/>
                <a:gd name="connsiteY13-1304" fmla="*/ 80382 h 359582"/>
                <a:gd name="connsiteX14-1305" fmla="*/ 189941 w 190961"/>
                <a:gd name="connsiteY14-1306" fmla="*/ 244474 h 359582"/>
                <a:gd name="connsiteX15-1307" fmla="*/ 150274 w 190961"/>
                <a:gd name="connsiteY15-1308" fmla="*/ 273164 h 359582"/>
                <a:gd name="connsiteX16-1309" fmla="*/ 144485 w 190961"/>
                <a:gd name="connsiteY16-1310" fmla="*/ 303216 h 359582"/>
                <a:gd name="connsiteX17-1311" fmla="*/ 110962 w 190961"/>
                <a:gd name="connsiteY17-1312" fmla="*/ 358182 h 359582"/>
                <a:gd name="connsiteX18-1313" fmla="*/ 44292 w 190961"/>
                <a:gd name="connsiteY18-1314" fmla="*/ 338185 h 359582"/>
                <a:gd name="connsiteX19-1315" fmla="*/ 42317 w 190961"/>
                <a:gd name="connsiteY19-1316" fmla="*/ 336064 h 359582"/>
                <a:gd name="connsiteX20-1317" fmla="*/ 29736 w 190961"/>
                <a:gd name="connsiteY20-1318" fmla="*/ 257262 h 359582"/>
                <a:gd name="connsiteX21-1319" fmla="*/ 28206 w 190961"/>
                <a:gd name="connsiteY21-1320" fmla="*/ 130861 h 359582"/>
                <a:gd name="connsiteX22-1321" fmla="*/ 25650 w 190961"/>
                <a:gd name="connsiteY22-1322" fmla="*/ 126715 h 359582"/>
                <a:gd name="connsiteX23-1323" fmla="*/ 16677 w 190961"/>
                <a:gd name="connsiteY23-1324" fmla="*/ 90162 h 359582"/>
                <a:gd name="connsiteX24-1325" fmla="*/ 788 w 190961"/>
                <a:gd name="connsiteY24-1326" fmla="*/ 25502 h 359582"/>
                <a:gd name="connsiteX25-1327" fmla="*/ 3410 w 190961"/>
                <a:gd name="connsiteY25-1328" fmla="*/ 20814 h 359582"/>
                <a:gd name="connsiteX26-1329" fmla="*/ 0 w 190961"/>
                <a:gd name="connsiteY26-1330" fmla="*/ 20170 h 359582"/>
                <a:gd name="connsiteX27-1331" fmla="*/ 60440 w 190961"/>
                <a:gd name="connsiteY27-1332" fmla="*/ 0 h 359582"/>
                <a:gd name="connsiteX28" fmla="*/ 119346 w 190961"/>
                <a:gd name="connsiteY28" fmla="*/ 23422 h 3595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 ang="0">
                  <a:pos x="connsiteX25-849" y="connsiteY25-850"/>
                </a:cxn>
                <a:cxn ang="0">
                  <a:pos x="connsiteX26-1059" y="connsiteY26-1060"/>
                </a:cxn>
                <a:cxn ang="0">
                  <a:pos x="connsiteX27-1331" y="connsiteY27-1332"/>
                </a:cxn>
                <a:cxn ang="0">
                  <a:pos x="connsiteX28" y="connsiteY28"/>
                </a:cxn>
              </a:cxnLst>
              <a:rect l="l" t="t" r="r" b="b"/>
              <a:pathLst>
                <a:path w="190961" h="359582">
                  <a:moveTo>
                    <a:pt x="4483" y="77047"/>
                  </a:moveTo>
                  <a:lnTo>
                    <a:pt x="4476" y="77058"/>
                  </a:lnTo>
                  <a:lnTo>
                    <a:pt x="4476" y="77059"/>
                  </a:lnTo>
                  <a:cubicBezTo>
                    <a:pt x="4477" y="77059"/>
                    <a:pt x="4477" y="77058"/>
                    <a:pt x="4478" y="77058"/>
                  </a:cubicBezTo>
                  <a:cubicBezTo>
                    <a:pt x="4479" y="77054"/>
                    <a:pt x="4482" y="77051"/>
                    <a:pt x="4483" y="77047"/>
                  </a:cubicBezTo>
                  <a:close/>
                  <a:moveTo>
                    <a:pt x="119346" y="23422"/>
                  </a:moveTo>
                  <a:lnTo>
                    <a:pt x="115516" y="37125"/>
                  </a:lnTo>
                  <a:lnTo>
                    <a:pt x="115517" y="37125"/>
                  </a:lnTo>
                  <a:cubicBezTo>
                    <a:pt x="115524" y="37126"/>
                    <a:pt x="116028" y="23543"/>
                    <a:pt x="116035" y="23544"/>
                  </a:cubicBezTo>
                  <a:lnTo>
                    <a:pt x="142770" y="39247"/>
                  </a:lnTo>
                  <a:cubicBezTo>
                    <a:pt x="150970" y="43351"/>
                    <a:pt x="153365" y="51229"/>
                    <a:pt x="157960" y="53522"/>
                  </a:cubicBezTo>
                  <a:cubicBezTo>
                    <a:pt x="162555" y="55815"/>
                    <a:pt x="170710" y="55364"/>
                    <a:pt x="172435" y="60275"/>
                  </a:cubicBezTo>
                  <a:lnTo>
                    <a:pt x="179167" y="70722"/>
                  </a:lnTo>
                  <a:lnTo>
                    <a:pt x="190961" y="80382"/>
                  </a:lnTo>
                  <a:lnTo>
                    <a:pt x="189941" y="244474"/>
                  </a:lnTo>
                  <a:cubicBezTo>
                    <a:pt x="165925" y="227441"/>
                    <a:pt x="152427" y="250297"/>
                    <a:pt x="150274" y="273164"/>
                  </a:cubicBezTo>
                  <a:lnTo>
                    <a:pt x="144485" y="303216"/>
                  </a:lnTo>
                  <a:cubicBezTo>
                    <a:pt x="127423" y="315571"/>
                    <a:pt x="127661" y="352354"/>
                    <a:pt x="110962" y="358182"/>
                  </a:cubicBezTo>
                  <a:cubicBezTo>
                    <a:pt x="94263" y="364010"/>
                    <a:pt x="61354" y="350540"/>
                    <a:pt x="44292" y="338185"/>
                  </a:cubicBezTo>
                  <a:lnTo>
                    <a:pt x="42317" y="336064"/>
                  </a:lnTo>
                  <a:lnTo>
                    <a:pt x="29736" y="257262"/>
                  </a:lnTo>
                  <a:cubicBezTo>
                    <a:pt x="26222" y="223528"/>
                    <a:pt x="30383" y="158711"/>
                    <a:pt x="28206" y="130861"/>
                  </a:cubicBezTo>
                  <a:cubicBezTo>
                    <a:pt x="27809" y="108457"/>
                    <a:pt x="27571" y="133498"/>
                    <a:pt x="25650" y="126715"/>
                  </a:cubicBezTo>
                  <a:cubicBezTo>
                    <a:pt x="23729" y="119932"/>
                    <a:pt x="21104" y="106385"/>
                    <a:pt x="16677" y="90162"/>
                  </a:cubicBezTo>
                  <a:lnTo>
                    <a:pt x="788" y="25502"/>
                  </a:lnTo>
                  <a:lnTo>
                    <a:pt x="3410" y="20814"/>
                  </a:lnTo>
                  <a:lnTo>
                    <a:pt x="0" y="20170"/>
                  </a:lnTo>
                  <a:cubicBezTo>
                    <a:pt x="11236" y="10615"/>
                    <a:pt x="33870" y="4042"/>
                    <a:pt x="60440" y="0"/>
                  </a:cubicBezTo>
                  <a:lnTo>
                    <a:pt x="119346" y="23422"/>
                  </a:lnTo>
                  <a:close/>
                </a:path>
              </a:pathLst>
            </a:cu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114"/>
            <p:cNvSpPr/>
            <p:nvPr/>
          </p:nvSpPr>
          <p:spPr>
            <a:xfrm>
              <a:off x="4047272" y="1592948"/>
              <a:ext cx="1175146" cy="1686948"/>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Lst>
              <a:rect l="l" t="t" r="r" b="b"/>
              <a:pathLst>
                <a:path w="224428" h="321057">
                  <a:moveTo>
                    <a:pt x="5447" y="39922"/>
                  </a:moveTo>
                  <a:lnTo>
                    <a:pt x="5440" y="39933"/>
                  </a:lnTo>
                  <a:lnTo>
                    <a:pt x="5440" y="39934"/>
                  </a:lnTo>
                  <a:cubicBezTo>
                    <a:pt x="5441" y="39934"/>
                    <a:pt x="5441" y="39933"/>
                    <a:pt x="5442" y="39933"/>
                  </a:cubicBezTo>
                  <a:cubicBezTo>
                    <a:pt x="5443" y="39929"/>
                    <a:pt x="5446" y="39926"/>
                    <a:pt x="5447" y="39922"/>
                  </a:cubicBezTo>
                  <a:close/>
                  <a:moveTo>
                    <a:pt x="116479" y="0"/>
                  </a:moveTo>
                  <a:lnTo>
                    <a:pt x="116480" y="0"/>
                  </a:lnTo>
                  <a:lnTo>
                    <a:pt x="116481" y="0"/>
                  </a:lnTo>
                  <a:cubicBezTo>
                    <a:pt x="116488" y="1"/>
                    <a:pt x="116496" y="1"/>
                    <a:pt x="116503" y="2"/>
                  </a:cubicBezTo>
                  <a:lnTo>
                    <a:pt x="162435" y="3138"/>
                  </a:lnTo>
                  <a:cubicBezTo>
                    <a:pt x="202862" y="7685"/>
                    <a:pt x="181659" y="13630"/>
                    <a:pt x="203455" y="24884"/>
                  </a:cubicBezTo>
                  <a:lnTo>
                    <a:pt x="149225" y="43762"/>
                  </a:lnTo>
                  <a:lnTo>
                    <a:pt x="224428" y="27382"/>
                  </a:lnTo>
                  <a:lnTo>
                    <a:pt x="196452" y="223680"/>
                  </a:lnTo>
                  <a:lnTo>
                    <a:pt x="186658" y="292402"/>
                  </a:lnTo>
                  <a:lnTo>
                    <a:pt x="178596" y="301060"/>
                  </a:lnTo>
                  <a:cubicBezTo>
                    <a:pt x="161534" y="313415"/>
                    <a:pt x="137963" y="321057"/>
                    <a:pt x="111926" y="321057"/>
                  </a:cubicBezTo>
                  <a:cubicBezTo>
                    <a:pt x="85890" y="321057"/>
                    <a:pt x="62318" y="313415"/>
                    <a:pt x="45256" y="301060"/>
                  </a:cubicBezTo>
                  <a:lnTo>
                    <a:pt x="43281" y="298939"/>
                  </a:lnTo>
                  <a:lnTo>
                    <a:pt x="30700" y="220137"/>
                  </a:lnTo>
                  <a:lnTo>
                    <a:pt x="0" y="27862"/>
                  </a:lnTo>
                  <a:lnTo>
                    <a:pt x="11866" y="28491"/>
                  </a:lnTo>
                  <a:lnTo>
                    <a:pt x="14169" y="24390"/>
                  </a:lnTo>
                  <a:cubicBezTo>
                    <a:pt x="25405" y="14835"/>
                    <a:pt x="46690" y="7180"/>
                    <a:pt x="73260" y="3138"/>
                  </a:cubicBezTo>
                  <a:lnTo>
                    <a:pt x="116479" y="0"/>
                  </a:lnTo>
                  <a:close/>
                </a:path>
              </a:pathLst>
            </a:cu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4017067" y="1504601"/>
              <a:ext cx="1324688" cy="75739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p:cNvSpPr/>
            <p:nvPr/>
          </p:nvSpPr>
          <p:spPr>
            <a:xfrm>
              <a:off x="4020141" y="1472650"/>
              <a:ext cx="1324688" cy="75739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ounded Rectangle 1"/>
          <p:cNvSpPr/>
          <p:nvPr/>
        </p:nvSpPr>
        <p:spPr>
          <a:xfrm>
            <a:off x="639445" y="916305"/>
            <a:ext cx="1116330" cy="8045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sym typeface="+mn-ea"/>
              </a:rPr>
              <a:t>Mở đoạn</a:t>
            </a:r>
          </a:p>
        </p:txBody>
      </p:sp>
      <p:sp>
        <p:nvSpPr>
          <p:cNvPr id="3" name="Rounded Rectangle 2"/>
          <p:cNvSpPr/>
          <p:nvPr/>
        </p:nvSpPr>
        <p:spPr>
          <a:xfrm>
            <a:off x="638810" y="1872615"/>
            <a:ext cx="1128395" cy="38773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600" b="1">
                <a:solidFill>
                  <a:srgbClr val="FF0000"/>
                </a:solidFill>
                <a:latin typeface="Times New Roman" panose="02020603050405020304" pitchFamily="18" charset="0"/>
                <a:cs typeface="Times New Roman" panose="02020603050405020304" pitchFamily="18" charset="0"/>
                <a:sym typeface="+mn-ea"/>
              </a:rPr>
              <a:t>Thân </a:t>
            </a:r>
            <a:r>
              <a:rPr lang="en-US" sz="2600" b="1">
                <a:solidFill>
                  <a:srgbClr val="FF0000"/>
                </a:solidFill>
                <a:latin typeface="Times New Roman" panose="02020603050405020304" pitchFamily="18" charset="0"/>
                <a:cs typeface="Times New Roman" panose="02020603050405020304" pitchFamily="18" charset="0"/>
                <a:sym typeface="+mn-ea"/>
              </a:rPr>
              <a:t>đoạn</a:t>
            </a:r>
          </a:p>
        </p:txBody>
      </p:sp>
      <p:grpSp>
        <p:nvGrpSpPr>
          <p:cNvPr id="8" name="Group 27"/>
          <p:cNvGrpSpPr/>
          <p:nvPr/>
        </p:nvGrpSpPr>
        <p:grpSpPr>
          <a:xfrm rot="1669803">
            <a:off x="86995" y="3197225"/>
            <a:ext cx="346075" cy="646113"/>
            <a:chOff x="3933667" y="1472650"/>
            <a:chExt cx="1455578" cy="2713792"/>
          </a:xfrm>
        </p:grpSpPr>
        <p:sp>
          <p:nvSpPr>
            <p:cNvPr id="12" name="Isosceles Triangle 28"/>
            <p:cNvSpPr/>
            <p:nvPr/>
          </p:nvSpPr>
          <p:spPr>
            <a:xfrm flipV="1">
              <a:off x="4474053" y="2983918"/>
              <a:ext cx="387264" cy="1200202"/>
            </a:xfrm>
            <a:prstGeom prst="triangl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3911451" y="2716285"/>
              <a:ext cx="1448903" cy="886814"/>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3938112" y="2666023"/>
              <a:ext cx="1451133" cy="88819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p:cNvSpPr/>
            <p:nvPr/>
          </p:nvSpPr>
          <p:spPr>
            <a:xfrm rot="9279802">
              <a:off x="4333827" y="2669661"/>
              <a:ext cx="814590" cy="906819"/>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 name="connsiteX0-99" fmla="*/ 5447 w 203455"/>
                <a:gd name="connsiteY0-100" fmla="*/ 39922 h 321057"/>
                <a:gd name="connsiteX1-101" fmla="*/ 5440 w 203455"/>
                <a:gd name="connsiteY1-102" fmla="*/ 39933 h 321057"/>
                <a:gd name="connsiteX2-103" fmla="*/ 5440 w 203455"/>
                <a:gd name="connsiteY2-104" fmla="*/ 39934 h 321057"/>
                <a:gd name="connsiteX3-105" fmla="*/ 5442 w 203455"/>
                <a:gd name="connsiteY3-106" fmla="*/ 39933 h 321057"/>
                <a:gd name="connsiteX4-107" fmla="*/ 5447 w 203455"/>
                <a:gd name="connsiteY4-108" fmla="*/ 39922 h 321057"/>
                <a:gd name="connsiteX5-109" fmla="*/ 116479 w 203455"/>
                <a:gd name="connsiteY5-110" fmla="*/ 0 h 321057"/>
                <a:gd name="connsiteX6-111" fmla="*/ 116480 w 203455"/>
                <a:gd name="connsiteY6-112" fmla="*/ 0 h 321057"/>
                <a:gd name="connsiteX7-113" fmla="*/ 116481 w 203455"/>
                <a:gd name="connsiteY7-114" fmla="*/ 0 h 321057"/>
                <a:gd name="connsiteX8-115" fmla="*/ 116503 w 203455"/>
                <a:gd name="connsiteY8-116" fmla="*/ 2 h 321057"/>
                <a:gd name="connsiteX9-117" fmla="*/ 162435 w 203455"/>
                <a:gd name="connsiteY9-118" fmla="*/ 3138 h 321057"/>
                <a:gd name="connsiteX10-119" fmla="*/ 203455 w 203455"/>
                <a:gd name="connsiteY10-120" fmla="*/ 24884 h 321057"/>
                <a:gd name="connsiteX11-121" fmla="*/ 149225 w 203455"/>
                <a:gd name="connsiteY11-122" fmla="*/ 43762 h 321057"/>
                <a:gd name="connsiteX12-123" fmla="*/ 191925 w 203455"/>
                <a:gd name="connsiteY12-124" fmla="*/ 43257 h 321057"/>
                <a:gd name="connsiteX13-125" fmla="*/ 196452 w 203455"/>
                <a:gd name="connsiteY13-126" fmla="*/ 223680 h 321057"/>
                <a:gd name="connsiteX14-127" fmla="*/ 186658 w 203455"/>
                <a:gd name="connsiteY14-128" fmla="*/ 292402 h 321057"/>
                <a:gd name="connsiteX15-129" fmla="*/ 178596 w 203455"/>
                <a:gd name="connsiteY15-130" fmla="*/ 301060 h 321057"/>
                <a:gd name="connsiteX16-131" fmla="*/ 111926 w 203455"/>
                <a:gd name="connsiteY16-132" fmla="*/ 321057 h 321057"/>
                <a:gd name="connsiteX17-133" fmla="*/ 45256 w 203455"/>
                <a:gd name="connsiteY17-134" fmla="*/ 301060 h 321057"/>
                <a:gd name="connsiteX18-135" fmla="*/ 43281 w 203455"/>
                <a:gd name="connsiteY18-136" fmla="*/ 298939 h 321057"/>
                <a:gd name="connsiteX19-137" fmla="*/ 30700 w 203455"/>
                <a:gd name="connsiteY19-138" fmla="*/ 220137 h 321057"/>
                <a:gd name="connsiteX20-139" fmla="*/ 0 w 203455"/>
                <a:gd name="connsiteY20-140" fmla="*/ 27862 h 321057"/>
                <a:gd name="connsiteX21-141" fmla="*/ 11866 w 203455"/>
                <a:gd name="connsiteY21-142" fmla="*/ 28491 h 321057"/>
                <a:gd name="connsiteX22-143" fmla="*/ 14169 w 203455"/>
                <a:gd name="connsiteY22-144" fmla="*/ 24390 h 321057"/>
                <a:gd name="connsiteX23-145" fmla="*/ 73260 w 203455"/>
                <a:gd name="connsiteY23-146" fmla="*/ 3138 h 321057"/>
                <a:gd name="connsiteX24-147" fmla="*/ 116479 w 203455"/>
                <a:gd name="connsiteY24-148" fmla="*/ 0 h 321057"/>
                <a:gd name="connsiteX0-149" fmla="*/ 5447 w 203455"/>
                <a:gd name="connsiteY0-150" fmla="*/ 77047 h 358182"/>
                <a:gd name="connsiteX1-151" fmla="*/ 5440 w 203455"/>
                <a:gd name="connsiteY1-152" fmla="*/ 77058 h 358182"/>
                <a:gd name="connsiteX2-153" fmla="*/ 5440 w 203455"/>
                <a:gd name="connsiteY2-154" fmla="*/ 77059 h 358182"/>
                <a:gd name="connsiteX3-155" fmla="*/ 5442 w 203455"/>
                <a:gd name="connsiteY3-156" fmla="*/ 77058 h 358182"/>
                <a:gd name="connsiteX4-157" fmla="*/ 5447 w 203455"/>
                <a:gd name="connsiteY4-158" fmla="*/ 77047 h 358182"/>
                <a:gd name="connsiteX5-159" fmla="*/ 116479 w 203455"/>
                <a:gd name="connsiteY5-160" fmla="*/ 37125 h 358182"/>
                <a:gd name="connsiteX6-161" fmla="*/ 116480 w 203455"/>
                <a:gd name="connsiteY6-162" fmla="*/ 37125 h 358182"/>
                <a:gd name="connsiteX7-163" fmla="*/ 116481 w 203455"/>
                <a:gd name="connsiteY7-164" fmla="*/ 37125 h 358182"/>
                <a:gd name="connsiteX8-165" fmla="*/ 116503 w 203455"/>
                <a:gd name="connsiteY8-166" fmla="*/ 37127 h 358182"/>
                <a:gd name="connsiteX9-167" fmla="*/ 162435 w 203455"/>
                <a:gd name="connsiteY9-168" fmla="*/ 40263 h 358182"/>
                <a:gd name="connsiteX10-169" fmla="*/ 203455 w 203455"/>
                <a:gd name="connsiteY10-170" fmla="*/ 62009 h 358182"/>
                <a:gd name="connsiteX11-171" fmla="*/ 149225 w 203455"/>
                <a:gd name="connsiteY11-172" fmla="*/ 80887 h 358182"/>
                <a:gd name="connsiteX12-173" fmla="*/ 191925 w 203455"/>
                <a:gd name="connsiteY12-174" fmla="*/ 80382 h 358182"/>
                <a:gd name="connsiteX13-175" fmla="*/ 196452 w 203455"/>
                <a:gd name="connsiteY13-176" fmla="*/ 260805 h 358182"/>
                <a:gd name="connsiteX14-177" fmla="*/ 186658 w 203455"/>
                <a:gd name="connsiteY14-178" fmla="*/ 329527 h 358182"/>
                <a:gd name="connsiteX15-179" fmla="*/ 178596 w 203455"/>
                <a:gd name="connsiteY15-180" fmla="*/ 338185 h 358182"/>
                <a:gd name="connsiteX16-181" fmla="*/ 111926 w 203455"/>
                <a:gd name="connsiteY16-182" fmla="*/ 358182 h 358182"/>
                <a:gd name="connsiteX17-183" fmla="*/ 45256 w 203455"/>
                <a:gd name="connsiteY17-184" fmla="*/ 338185 h 358182"/>
                <a:gd name="connsiteX18-185" fmla="*/ 43281 w 203455"/>
                <a:gd name="connsiteY18-186" fmla="*/ 336064 h 358182"/>
                <a:gd name="connsiteX19-187" fmla="*/ 30700 w 203455"/>
                <a:gd name="connsiteY19-188" fmla="*/ 257262 h 358182"/>
                <a:gd name="connsiteX20-189" fmla="*/ 0 w 203455"/>
                <a:gd name="connsiteY20-190" fmla="*/ 64987 h 358182"/>
                <a:gd name="connsiteX21-191" fmla="*/ 11866 w 203455"/>
                <a:gd name="connsiteY21-192" fmla="*/ 65616 h 358182"/>
                <a:gd name="connsiteX22-193" fmla="*/ 14169 w 203455"/>
                <a:gd name="connsiteY22-194" fmla="*/ 61515 h 358182"/>
                <a:gd name="connsiteX23-195" fmla="*/ 61404 w 203455"/>
                <a:gd name="connsiteY23-196" fmla="*/ 0 h 358182"/>
                <a:gd name="connsiteX24-197" fmla="*/ 116479 w 203455"/>
                <a:gd name="connsiteY24-198" fmla="*/ 37125 h 358182"/>
                <a:gd name="connsiteX0-199" fmla="*/ 5447 w 203455"/>
                <a:gd name="connsiteY0-200" fmla="*/ 77047 h 358182"/>
                <a:gd name="connsiteX1-201" fmla="*/ 5440 w 203455"/>
                <a:gd name="connsiteY1-202" fmla="*/ 77058 h 358182"/>
                <a:gd name="connsiteX2-203" fmla="*/ 5440 w 203455"/>
                <a:gd name="connsiteY2-204" fmla="*/ 77059 h 358182"/>
                <a:gd name="connsiteX3-205" fmla="*/ 5442 w 203455"/>
                <a:gd name="connsiteY3-206" fmla="*/ 77058 h 358182"/>
                <a:gd name="connsiteX4-207" fmla="*/ 5447 w 203455"/>
                <a:gd name="connsiteY4-208" fmla="*/ 77047 h 358182"/>
                <a:gd name="connsiteX5-209" fmla="*/ 116479 w 203455"/>
                <a:gd name="connsiteY5-210" fmla="*/ 37125 h 358182"/>
                <a:gd name="connsiteX6-211" fmla="*/ 116480 w 203455"/>
                <a:gd name="connsiteY6-212" fmla="*/ 37125 h 358182"/>
                <a:gd name="connsiteX7-213" fmla="*/ 116481 w 203455"/>
                <a:gd name="connsiteY7-214" fmla="*/ 37125 h 358182"/>
                <a:gd name="connsiteX8-215" fmla="*/ 116503 w 203455"/>
                <a:gd name="connsiteY8-216" fmla="*/ 37127 h 358182"/>
                <a:gd name="connsiteX9-217" fmla="*/ 162435 w 203455"/>
                <a:gd name="connsiteY9-218" fmla="*/ 40263 h 358182"/>
                <a:gd name="connsiteX10-219" fmla="*/ 203455 w 203455"/>
                <a:gd name="connsiteY10-220" fmla="*/ 62009 h 358182"/>
                <a:gd name="connsiteX11-221" fmla="*/ 149225 w 203455"/>
                <a:gd name="connsiteY11-222" fmla="*/ 80887 h 358182"/>
                <a:gd name="connsiteX12-223" fmla="*/ 191925 w 203455"/>
                <a:gd name="connsiteY12-224" fmla="*/ 80382 h 358182"/>
                <a:gd name="connsiteX13-225" fmla="*/ 196452 w 203455"/>
                <a:gd name="connsiteY13-226" fmla="*/ 260805 h 358182"/>
                <a:gd name="connsiteX14-227" fmla="*/ 186658 w 203455"/>
                <a:gd name="connsiteY14-228" fmla="*/ 329527 h 358182"/>
                <a:gd name="connsiteX15-229" fmla="*/ 178596 w 203455"/>
                <a:gd name="connsiteY15-230" fmla="*/ 338185 h 358182"/>
                <a:gd name="connsiteX16-231" fmla="*/ 111926 w 203455"/>
                <a:gd name="connsiteY16-232" fmla="*/ 358182 h 358182"/>
                <a:gd name="connsiteX17-233" fmla="*/ 45256 w 203455"/>
                <a:gd name="connsiteY17-234" fmla="*/ 338185 h 358182"/>
                <a:gd name="connsiteX18-235" fmla="*/ 43281 w 203455"/>
                <a:gd name="connsiteY18-236" fmla="*/ 336064 h 358182"/>
                <a:gd name="connsiteX19-237" fmla="*/ 30700 w 203455"/>
                <a:gd name="connsiteY19-238" fmla="*/ 257262 h 358182"/>
                <a:gd name="connsiteX20-239" fmla="*/ 0 w 203455"/>
                <a:gd name="connsiteY20-240" fmla="*/ 64987 h 358182"/>
                <a:gd name="connsiteX21-241" fmla="*/ 11866 w 203455"/>
                <a:gd name="connsiteY21-242" fmla="*/ 65616 h 358182"/>
                <a:gd name="connsiteX22-243" fmla="*/ 964 w 203455"/>
                <a:gd name="connsiteY22-244" fmla="*/ 20170 h 358182"/>
                <a:gd name="connsiteX23-245" fmla="*/ 61404 w 203455"/>
                <a:gd name="connsiteY23-246" fmla="*/ 0 h 358182"/>
                <a:gd name="connsiteX24-247" fmla="*/ 116479 w 203455"/>
                <a:gd name="connsiteY24-248" fmla="*/ 37125 h 358182"/>
                <a:gd name="connsiteX0-249" fmla="*/ 13968 w 211976"/>
                <a:gd name="connsiteY0-250" fmla="*/ 77047 h 358182"/>
                <a:gd name="connsiteX1-251" fmla="*/ 13961 w 211976"/>
                <a:gd name="connsiteY1-252" fmla="*/ 77058 h 358182"/>
                <a:gd name="connsiteX2-253" fmla="*/ 13961 w 211976"/>
                <a:gd name="connsiteY2-254" fmla="*/ 77059 h 358182"/>
                <a:gd name="connsiteX3-255" fmla="*/ 13963 w 211976"/>
                <a:gd name="connsiteY3-256" fmla="*/ 77058 h 358182"/>
                <a:gd name="connsiteX4-257" fmla="*/ 13968 w 211976"/>
                <a:gd name="connsiteY4-258" fmla="*/ 77047 h 358182"/>
                <a:gd name="connsiteX5-259" fmla="*/ 125000 w 211976"/>
                <a:gd name="connsiteY5-260" fmla="*/ 37125 h 358182"/>
                <a:gd name="connsiteX6-261" fmla="*/ 125001 w 211976"/>
                <a:gd name="connsiteY6-262" fmla="*/ 37125 h 358182"/>
                <a:gd name="connsiteX7-263" fmla="*/ 125002 w 211976"/>
                <a:gd name="connsiteY7-264" fmla="*/ 37125 h 358182"/>
                <a:gd name="connsiteX8-265" fmla="*/ 125024 w 211976"/>
                <a:gd name="connsiteY8-266" fmla="*/ 37127 h 358182"/>
                <a:gd name="connsiteX9-267" fmla="*/ 170956 w 211976"/>
                <a:gd name="connsiteY9-268" fmla="*/ 40263 h 358182"/>
                <a:gd name="connsiteX10-269" fmla="*/ 211976 w 211976"/>
                <a:gd name="connsiteY10-270" fmla="*/ 62009 h 358182"/>
                <a:gd name="connsiteX11-271" fmla="*/ 157746 w 211976"/>
                <a:gd name="connsiteY11-272" fmla="*/ 80887 h 358182"/>
                <a:gd name="connsiteX12-273" fmla="*/ 200446 w 211976"/>
                <a:gd name="connsiteY12-274" fmla="*/ 80382 h 358182"/>
                <a:gd name="connsiteX13-275" fmla="*/ 204973 w 211976"/>
                <a:gd name="connsiteY13-276" fmla="*/ 260805 h 358182"/>
                <a:gd name="connsiteX14-277" fmla="*/ 195179 w 211976"/>
                <a:gd name="connsiteY14-278" fmla="*/ 329527 h 358182"/>
                <a:gd name="connsiteX15-279" fmla="*/ 187117 w 211976"/>
                <a:gd name="connsiteY15-280" fmla="*/ 338185 h 358182"/>
                <a:gd name="connsiteX16-281" fmla="*/ 120447 w 211976"/>
                <a:gd name="connsiteY16-282" fmla="*/ 358182 h 358182"/>
                <a:gd name="connsiteX17-283" fmla="*/ 53777 w 211976"/>
                <a:gd name="connsiteY17-284" fmla="*/ 338185 h 358182"/>
                <a:gd name="connsiteX18-285" fmla="*/ 51802 w 211976"/>
                <a:gd name="connsiteY18-286" fmla="*/ 336064 h 358182"/>
                <a:gd name="connsiteX19-287" fmla="*/ 39221 w 211976"/>
                <a:gd name="connsiteY19-288" fmla="*/ 257262 h 358182"/>
                <a:gd name="connsiteX20-289" fmla="*/ 0 w 211976"/>
                <a:gd name="connsiteY20-290" fmla="*/ 24603 h 358182"/>
                <a:gd name="connsiteX21-291" fmla="*/ 20387 w 211976"/>
                <a:gd name="connsiteY21-292" fmla="*/ 65616 h 358182"/>
                <a:gd name="connsiteX22-293" fmla="*/ 9485 w 211976"/>
                <a:gd name="connsiteY22-294" fmla="*/ 20170 h 358182"/>
                <a:gd name="connsiteX23-295" fmla="*/ 69925 w 211976"/>
                <a:gd name="connsiteY23-296" fmla="*/ 0 h 358182"/>
                <a:gd name="connsiteX24-297" fmla="*/ 125000 w 211976"/>
                <a:gd name="connsiteY24-298" fmla="*/ 37125 h 358182"/>
                <a:gd name="connsiteX0-299" fmla="*/ 13968 w 211976"/>
                <a:gd name="connsiteY0-300" fmla="*/ 77047 h 358182"/>
                <a:gd name="connsiteX1-301" fmla="*/ 13961 w 211976"/>
                <a:gd name="connsiteY1-302" fmla="*/ 77058 h 358182"/>
                <a:gd name="connsiteX2-303" fmla="*/ 13961 w 211976"/>
                <a:gd name="connsiteY2-304" fmla="*/ 77059 h 358182"/>
                <a:gd name="connsiteX3-305" fmla="*/ 13963 w 211976"/>
                <a:gd name="connsiteY3-306" fmla="*/ 77058 h 358182"/>
                <a:gd name="connsiteX4-307" fmla="*/ 13968 w 211976"/>
                <a:gd name="connsiteY4-308" fmla="*/ 77047 h 358182"/>
                <a:gd name="connsiteX5-309" fmla="*/ 128831 w 211976"/>
                <a:gd name="connsiteY5-310" fmla="*/ 23422 h 358182"/>
                <a:gd name="connsiteX6-311" fmla="*/ 125001 w 211976"/>
                <a:gd name="connsiteY6-312" fmla="*/ 37125 h 358182"/>
                <a:gd name="connsiteX7-313" fmla="*/ 125002 w 211976"/>
                <a:gd name="connsiteY7-314" fmla="*/ 37125 h 358182"/>
                <a:gd name="connsiteX8-315" fmla="*/ 125024 w 211976"/>
                <a:gd name="connsiteY8-316" fmla="*/ 37127 h 358182"/>
                <a:gd name="connsiteX9-317" fmla="*/ 170956 w 211976"/>
                <a:gd name="connsiteY9-318" fmla="*/ 40263 h 358182"/>
                <a:gd name="connsiteX10-319" fmla="*/ 211976 w 211976"/>
                <a:gd name="connsiteY10-320" fmla="*/ 62009 h 358182"/>
                <a:gd name="connsiteX11-321" fmla="*/ 157746 w 211976"/>
                <a:gd name="connsiteY11-322" fmla="*/ 80887 h 358182"/>
                <a:gd name="connsiteX12-323" fmla="*/ 200446 w 211976"/>
                <a:gd name="connsiteY12-324" fmla="*/ 80382 h 358182"/>
                <a:gd name="connsiteX13-325" fmla="*/ 204973 w 211976"/>
                <a:gd name="connsiteY13-326" fmla="*/ 260805 h 358182"/>
                <a:gd name="connsiteX14-327" fmla="*/ 195179 w 211976"/>
                <a:gd name="connsiteY14-328" fmla="*/ 329527 h 358182"/>
                <a:gd name="connsiteX15-329" fmla="*/ 187117 w 211976"/>
                <a:gd name="connsiteY15-330" fmla="*/ 338185 h 358182"/>
                <a:gd name="connsiteX16-331" fmla="*/ 120447 w 211976"/>
                <a:gd name="connsiteY16-332" fmla="*/ 358182 h 358182"/>
                <a:gd name="connsiteX17-333" fmla="*/ 53777 w 211976"/>
                <a:gd name="connsiteY17-334" fmla="*/ 338185 h 358182"/>
                <a:gd name="connsiteX18-335" fmla="*/ 51802 w 211976"/>
                <a:gd name="connsiteY18-336" fmla="*/ 336064 h 358182"/>
                <a:gd name="connsiteX19-337" fmla="*/ 39221 w 211976"/>
                <a:gd name="connsiteY19-338" fmla="*/ 257262 h 358182"/>
                <a:gd name="connsiteX20-339" fmla="*/ 0 w 211976"/>
                <a:gd name="connsiteY20-340" fmla="*/ 24603 h 358182"/>
                <a:gd name="connsiteX21-341" fmla="*/ 20387 w 211976"/>
                <a:gd name="connsiteY21-342" fmla="*/ 65616 h 358182"/>
                <a:gd name="connsiteX22-343" fmla="*/ 9485 w 211976"/>
                <a:gd name="connsiteY22-344" fmla="*/ 20170 h 358182"/>
                <a:gd name="connsiteX23-345" fmla="*/ 69925 w 211976"/>
                <a:gd name="connsiteY23-346" fmla="*/ 0 h 358182"/>
                <a:gd name="connsiteX24-347" fmla="*/ 128831 w 211976"/>
                <a:gd name="connsiteY24-348" fmla="*/ 23422 h 358182"/>
                <a:gd name="connsiteX0-349" fmla="*/ 13968 w 211976"/>
                <a:gd name="connsiteY0-350" fmla="*/ 77047 h 358182"/>
                <a:gd name="connsiteX1-351" fmla="*/ 13961 w 211976"/>
                <a:gd name="connsiteY1-352" fmla="*/ 77058 h 358182"/>
                <a:gd name="connsiteX2-353" fmla="*/ 13961 w 211976"/>
                <a:gd name="connsiteY2-354" fmla="*/ 77059 h 358182"/>
                <a:gd name="connsiteX3-355" fmla="*/ 13963 w 211976"/>
                <a:gd name="connsiteY3-356" fmla="*/ 77058 h 358182"/>
                <a:gd name="connsiteX4-357" fmla="*/ 13968 w 211976"/>
                <a:gd name="connsiteY4-358" fmla="*/ 77047 h 358182"/>
                <a:gd name="connsiteX5-359" fmla="*/ 128831 w 211976"/>
                <a:gd name="connsiteY5-360" fmla="*/ 23422 h 358182"/>
                <a:gd name="connsiteX6-361" fmla="*/ 125001 w 211976"/>
                <a:gd name="connsiteY6-362" fmla="*/ 37125 h 358182"/>
                <a:gd name="connsiteX7-363" fmla="*/ 125002 w 211976"/>
                <a:gd name="connsiteY7-364" fmla="*/ 37125 h 358182"/>
                <a:gd name="connsiteX8-365" fmla="*/ 125520 w 211976"/>
                <a:gd name="connsiteY8-366" fmla="*/ 23544 h 358182"/>
                <a:gd name="connsiteX9-367" fmla="*/ 170956 w 211976"/>
                <a:gd name="connsiteY9-368" fmla="*/ 40263 h 358182"/>
                <a:gd name="connsiteX10-369" fmla="*/ 211976 w 211976"/>
                <a:gd name="connsiteY10-370" fmla="*/ 62009 h 358182"/>
                <a:gd name="connsiteX11-371" fmla="*/ 157746 w 211976"/>
                <a:gd name="connsiteY11-372" fmla="*/ 80887 h 358182"/>
                <a:gd name="connsiteX12-373" fmla="*/ 200446 w 211976"/>
                <a:gd name="connsiteY12-374" fmla="*/ 80382 h 358182"/>
                <a:gd name="connsiteX13-375" fmla="*/ 204973 w 211976"/>
                <a:gd name="connsiteY13-376" fmla="*/ 260805 h 358182"/>
                <a:gd name="connsiteX14-377" fmla="*/ 195179 w 211976"/>
                <a:gd name="connsiteY14-378" fmla="*/ 329527 h 358182"/>
                <a:gd name="connsiteX15-379" fmla="*/ 187117 w 211976"/>
                <a:gd name="connsiteY15-380" fmla="*/ 338185 h 358182"/>
                <a:gd name="connsiteX16-381" fmla="*/ 120447 w 211976"/>
                <a:gd name="connsiteY16-382" fmla="*/ 358182 h 358182"/>
                <a:gd name="connsiteX17-383" fmla="*/ 53777 w 211976"/>
                <a:gd name="connsiteY17-384" fmla="*/ 338185 h 358182"/>
                <a:gd name="connsiteX18-385" fmla="*/ 51802 w 211976"/>
                <a:gd name="connsiteY18-386" fmla="*/ 336064 h 358182"/>
                <a:gd name="connsiteX19-387" fmla="*/ 39221 w 211976"/>
                <a:gd name="connsiteY19-388" fmla="*/ 257262 h 358182"/>
                <a:gd name="connsiteX20-389" fmla="*/ 0 w 211976"/>
                <a:gd name="connsiteY20-390" fmla="*/ 24603 h 358182"/>
                <a:gd name="connsiteX21-391" fmla="*/ 20387 w 211976"/>
                <a:gd name="connsiteY21-392" fmla="*/ 65616 h 358182"/>
                <a:gd name="connsiteX22-393" fmla="*/ 9485 w 211976"/>
                <a:gd name="connsiteY22-394" fmla="*/ 20170 h 358182"/>
                <a:gd name="connsiteX23-395" fmla="*/ 69925 w 211976"/>
                <a:gd name="connsiteY23-396" fmla="*/ 0 h 358182"/>
                <a:gd name="connsiteX24-397" fmla="*/ 128831 w 211976"/>
                <a:gd name="connsiteY24-398" fmla="*/ 23422 h 358182"/>
                <a:gd name="connsiteX0-399" fmla="*/ 13968 w 211976"/>
                <a:gd name="connsiteY0-400" fmla="*/ 77047 h 358182"/>
                <a:gd name="connsiteX1-401" fmla="*/ 13961 w 211976"/>
                <a:gd name="connsiteY1-402" fmla="*/ 77058 h 358182"/>
                <a:gd name="connsiteX2-403" fmla="*/ 13961 w 211976"/>
                <a:gd name="connsiteY2-404" fmla="*/ 77059 h 358182"/>
                <a:gd name="connsiteX3-405" fmla="*/ 13963 w 211976"/>
                <a:gd name="connsiteY3-406" fmla="*/ 77058 h 358182"/>
                <a:gd name="connsiteX4-407" fmla="*/ 13968 w 211976"/>
                <a:gd name="connsiteY4-408" fmla="*/ 77047 h 358182"/>
                <a:gd name="connsiteX5-409" fmla="*/ 128831 w 211976"/>
                <a:gd name="connsiteY5-410" fmla="*/ 23422 h 358182"/>
                <a:gd name="connsiteX6-411" fmla="*/ 125001 w 211976"/>
                <a:gd name="connsiteY6-412" fmla="*/ 37125 h 358182"/>
                <a:gd name="connsiteX7-413" fmla="*/ 125002 w 211976"/>
                <a:gd name="connsiteY7-414" fmla="*/ 37125 h 358182"/>
                <a:gd name="connsiteX8-415" fmla="*/ 125520 w 211976"/>
                <a:gd name="connsiteY8-416" fmla="*/ 23544 h 358182"/>
                <a:gd name="connsiteX9-417" fmla="*/ 170956 w 211976"/>
                <a:gd name="connsiteY9-418" fmla="*/ 40263 h 358182"/>
                <a:gd name="connsiteX10-419" fmla="*/ 211976 w 211976"/>
                <a:gd name="connsiteY10-420" fmla="*/ 62009 h 358182"/>
                <a:gd name="connsiteX11-421" fmla="*/ 185069 w 211976"/>
                <a:gd name="connsiteY11-422" fmla="*/ 77634 h 358182"/>
                <a:gd name="connsiteX12-423" fmla="*/ 200446 w 211976"/>
                <a:gd name="connsiteY12-424" fmla="*/ 80382 h 358182"/>
                <a:gd name="connsiteX13-425" fmla="*/ 204973 w 211976"/>
                <a:gd name="connsiteY13-426" fmla="*/ 260805 h 358182"/>
                <a:gd name="connsiteX14-427" fmla="*/ 195179 w 211976"/>
                <a:gd name="connsiteY14-428" fmla="*/ 329527 h 358182"/>
                <a:gd name="connsiteX15-429" fmla="*/ 187117 w 211976"/>
                <a:gd name="connsiteY15-430" fmla="*/ 338185 h 358182"/>
                <a:gd name="connsiteX16-431" fmla="*/ 120447 w 211976"/>
                <a:gd name="connsiteY16-432" fmla="*/ 358182 h 358182"/>
                <a:gd name="connsiteX17-433" fmla="*/ 53777 w 211976"/>
                <a:gd name="connsiteY17-434" fmla="*/ 338185 h 358182"/>
                <a:gd name="connsiteX18-435" fmla="*/ 51802 w 211976"/>
                <a:gd name="connsiteY18-436" fmla="*/ 336064 h 358182"/>
                <a:gd name="connsiteX19-437" fmla="*/ 39221 w 211976"/>
                <a:gd name="connsiteY19-438" fmla="*/ 257262 h 358182"/>
                <a:gd name="connsiteX20-439" fmla="*/ 0 w 211976"/>
                <a:gd name="connsiteY20-440" fmla="*/ 24603 h 358182"/>
                <a:gd name="connsiteX21-441" fmla="*/ 20387 w 211976"/>
                <a:gd name="connsiteY21-442" fmla="*/ 65616 h 358182"/>
                <a:gd name="connsiteX22-443" fmla="*/ 9485 w 211976"/>
                <a:gd name="connsiteY22-444" fmla="*/ 20170 h 358182"/>
                <a:gd name="connsiteX23-445" fmla="*/ 69925 w 211976"/>
                <a:gd name="connsiteY23-446" fmla="*/ 0 h 358182"/>
                <a:gd name="connsiteX24-447" fmla="*/ 128831 w 211976"/>
                <a:gd name="connsiteY24-448" fmla="*/ 23422 h 358182"/>
                <a:gd name="connsiteX0-449" fmla="*/ 13968 w 211976"/>
                <a:gd name="connsiteY0-450" fmla="*/ 77047 h 359582"/>
                <a:gd name="connsiteX1-451" fmla="*/ 13961 w 211976"/>
                <a:gd name="connsiteY1-452" fmla="*/ 77058 h 359582"/>
                <a:gd name="connsiteX2-453" fmla="*/ 13961 w 211976"/>
                <a:gd name="connsiteY2-454" fmla="*/ 77059 h 359582"/>
                <a:gd name="connsiteX3-455" fmla="*/ 13963 w 211976"/>
                <a:gd name="connsiteY3-456" fmla="*/ 77058 h 359582"/>
                <a:gd name="connsiteX4-457" fmla="*/ 13968 w 211976"/>
                <a:gd name="connsiteY4-458" fmla="*/ 77047 h 359582"/>
                <a:gd name="connsiteX5-459" fmla="*/ 128831 w 211976"/>
                <a:gd name="connsiteY5-460" fmla="*/ 23422 h 359582"/>
                <a:gd name="connsiteX6-461" fmla="*/ 125001 w 211976"/>
                <a:gd name="connsiteY6-462" fmla="*/ 37125 h 359582"/>
                <a:gd name="connsiteX7-463" fmla="*/ 125002 w 211976"/>
                <a:gd name="connsiteY7-464" fmla="*/ 37125 h 359582"/>
                <a:gd name="connsiteX8-465" fmla="*/ 125520 w 211976"/>
                <a:gd name="connsiteY8-466" fmla="*/ 23544 h 359582"/>
                <a:gd name="connsiteX9-467" fmla="*/ 170956 w 211976"/>
                <a:gd name="connsiteY9-468" fmla="*/ 40263 h 359582"/>
                <a:gd name="connsiteX10-469" fmla="*/ 211976 w 211976"/>
                <a:gd name="connsiteY10-470" fmla="*/ 62009 h 359582"/>
                <a:gd name="connsiteX11-471" fmla="*/ 185069 w 211976"/>
                <a:gd name="connsiteY11-472" fmla="*/ 77634 h 359582"/>
                <a:gd name="connsiteX12-473" fmla="*/ 200446 w 211976"/>
                <a:gd name="connsiteY12-474" fmla="*/ 80382 h 359582"/>
                <a:gd name="connsiteX13-475" fmla="*/ 204973 w 211976"/>
                <a:gd name="connsiteY13-476" fmla="*/ 260805 h 359582"/>
                <a:gd name="connsiteX14-477" fmla="*/ 195179 w 211976"/>
                <a:gd name="connsiteY14-478" fmla="*/ 329527 h 359582"/>
                <a:gd name="connsiteX15-479" fmla="*/ 153970 w 211976"/>
                <a:gd name="connsiteY15-480" fmla="*/ 303216 h 359582"/>
                <a:gd name="connsiteX16-481" fmla="*/ 120447 w 211976"/>
                <a:gd name="connsiteY16-482" fmla="*/ 358182 h 359582"/>
                <a:gd name="connsiteX17-483" fmla="*/ 53777 w 211976"/>
                <a:gd name="connsiteY17-484" fmla="*/ 338185 h 359582"/>
                <a:gd name="connsiteX18-485" fmla="*/ 51802 w 211976"/>
                <a:gd name="connsiteY18-486" fmla="*/ 336064 h 359582"/>
                <a:gd name="connsiteX19-487" fmla="*/ 39221 w 211976"/>
                <a:gd name="connsiteY19-488" fmla="*/ 257262 h 359582"/>
                <a:gd name="connsiteX20-489" fmla="*/ 0 w 211976"/>
                <a:gd name="connsiteY20-490" fmla="*/ 24603 h 359582"/>
                <a:gd name="connsiteX21-491" fmla="*/ 20387 w 211976"/>
                <a:gd name="connsiteY21-492" fmla="*/ 65616 h 359582"/>
                <a:gd name="connsiteX22-493" fmla="*/ 9485 w 211976"/>
                <a:gd name="connsiteY22-494" fmla="*/ 20170 h 359582"/>
                <a:gd name="connsiteX23-495" fmla="*/ 69925 w 211976"/>
                <a:gd name="connsiteY23-496" fmla="*/ 0 h 359582"/>
                <a:gd name="connsiteX24-497" fmla="*/ 128831 w 211976"/>
                <a:gd name="connsiteY24-498" fmla="*/ 23422 h 359582"/>
                <a:gd name="connsiteX0-499" fmla="*/ 13968 w 211976"/>
                <a:gd name="connsiteY0-500" fmla="*/ 77047 h 359582"/>
                <a:gd name="connsiteX1-501" fmla="*/ 13961 w 211976"/>
                <a:gd name="connsiteY1-502" fmla="*/ 77058 h 359582"/>
                <a:gd name="connsiteX2-503" fmla="*/ 13961 w 211976"/>
                <a:gd name="connsiteY2-504" fmla="*/ 77059 h 359582"/>
                <a:gd name="connsiteX3-505" fmla="*/ 13963 w 211976"/>
                <a:gd name="connsiteY3-506" fmla="*/ 77058 h 359582"/>
                <a:gd name="connsiteX4-507" fmla="*/ 13968 w 211976"/>
                <a:gd name="connsiteY4-508" fmla="*/ 77047 h 359582"/>
                <a:gd name="connsiteX5-509" fmla="*/ 128831 w 211976"/>
                <a:gd name="connsiteY5-510" fmla="*/ 23422 h 359582"/>
                <a:gd name="connsiteX6-511" fmla="*/ 125001 w 211976"/>
                <a:gd name="connsiteY6-512" fmla="*/ 37125 h 359582"/>
                <a:gd name="connsiteX7-513" fmla="*/ 125002 w 211976"/>
                <a:gd name="connsiteY7-514" fmla="*/ 37125 h 359582"/>
                <a:gd name="connsiteX8-515" fmla="*/ 125520 w 211976"/>
                <a:gd name="connsiteY8-516" fmla="*/ 23544 h 359582"/>
                <a:gd name="connsiteX9-517" fmla="*/ 170956 w 211976"/>
                <a:gd name="connsiteY9-518" fmla="*/ 40263 h 359582"/>
                <a:gd name="connsiteX10-519" fmla="*/ 211976 w 211976"/>
                <a:gd name="connsiteY10-520" fmla="*/ 62009 h 359582"/>
                <a:gd name="connsiteX11-521" fmla="*/ 185069 w 211976"/>
                <a:gd name="connsiteY11-522" fmla="*/ 77634 h 359582"/>
                <a:gd name="connsiteX12-523" fmla="*/ 200446 w 211976"/>
                <a:gd name="connsiteY12-524" fmla="*/ 80382 h 359582"/>
                <a:gd name="connsiteX13-525" fmla="*/ 201637 w 211976"/>
                <a:gd name="connsiteY13-526" fmla="*/ 260926 h 359582"/>
                <a:gd name="connsiteX14-527" fmla="*/ 195179 w 211976"/>
                <a:gd name="connsiteY14-528" fmla="*/ 329527 h 359582"/>
                <a:gd name="connsiteX15-529" fmla="*/ 153970 w 211976"/>
                <a:gd name="connsiteY15-530" fmla="*/ 303216 h 359582"/>
                <a:gd name="connsiteX16-531" fmla="*/ 120447 w 211976"/>
                <a:gd name="connsiteY16-532" fmla="*/ 358182 h 359582"/>
                <a:gd name="connsiteX17-533" fmla="*/ 53777 w 211976"/>
                <a:gd name="connsiteY17-534" fmla="*/ 338185 h 359582"/>
                <a:gd name="connsiteX18-535" fmla="*/ 51802 w 211976"/>
                <a:gd name="connsiteY18-536" fmla="*/ 336064 h 359582"/>
                <a:gd name="connsiteX19-537" fmla="*/ 39221 w 211976"/>
                <a:gd name="connsiteY19-538" fmla="*/ 257262 h 359582"/>
                <a:gd name="connsiteX20-539" fmla="*/ 0 w 211976"/>
                <a:gd name="connsiteY20-540" fmla="*/ 24603 h 359582"/>
                <a:gd name="connsiteX21-541" fmla="*/ 20387 w 211976"/>
                <a:gd name="connsiteY21-542" fmla="*/ 65616 h 359582"/>
                <a:gd name="connsiteX22-543" fmla="*/ 9485 w 211976"/>
                <a:gd name="connsiteY22-544" fmla="*/ 20170 h 359582"/>
                <a:gd name="connsiteX23-545" fmla="*/ 69925 w 211976"/>
                <a:gd name="connsiteY23-546" fmla="*/ 0 h 359582"/>
                <a:gd name="connsiteX24-547" fmla="*/ 128831 w 211976"/>
                <a:gd name="connsiteY24-548" fmla="*/ 23422 h 359582"/>
                <a:gd name="connsiteX0-549" fmla="*/ 13968 w 211976"/>
                <a:gd name="connsiteY0-550" fmla="*/ 77047 h 359582"/>
                <a:gd name="connsiteX1-551" fmla="*/ 13961 w 211976"/>
                <a:gd name="connsiteY1-552" fmla="*/ 77058 h 359582"/>
                <a:gd name="connsiteX2-553" fmla="*/ 13961 w 211976"/>
                <a:gd name="connsiteY2-554" fmla="*/ 77059 h 359582"/>
                <a:gd name="connsiteX3-555" fmla="*/ 13963 w 211976"/>
                <a:gd name="connsiteY3-556" fmla="*/ 77058 h 359582"/>
                <a:gd name="connsiteX4-557" fmla="*/ 13968 w 211976"/>
                <a:gd name="connsiteY4-558" fmla="*/ 77047 h 359582"/>
                <a:gd name="connsiteX5-559" fmla="*/ 128831 w 211976"/>
                <a:gd name="connsiteY5-560" fmla="*/ 23422 h 359582"/>
                <a:gd name="connsiteX6-561" fmla="*/ 125001 w 211976"/>
                <a:gd name="connsiteY6-562" fmla="*/ 37125 h 359582"/>
                <a:gd name="connsiteX7-563" fmla="*/ 125002 w 211976"/>
                <a:gd name="connsiteY7-564" fmla="*/ 37125 h 359582"/>
                <a:gd name="connsiteX8-565" fmla="*/ 125520 w 211976"/>
                <a:gd name="connsiteY8-566" fmla="*/ 23544 h 359582"/>
                <a:gd name="connsiteX9-567" fmla="*/ 170956 w 211976"/>
                <a:gd name="connsiteY9-568" fmla="*/ 40263 h 359582"/>
                <a:gd name="connsiteX10-569" fmla="*/ 211976 w 211976"/>
                <a:gd name="connsiteY10-570" fmla="*/ 62009 h 359582"/>
                <a:gd name="connsiteX11-571" fmla="*/ 185069 w 211976"/>
                <a:gd name="connsiteY11-572" fmla="*/ 77634 h 359582"/>
                <a:gd name="connsiteX12-573" fmla="*/ 200446 w 211976"/>
                <a:gd name="connsiteY12-574" fmla="*/ 80382 h 359582"/>
                <a:gd name="connsiteX13-575" fmla="*/ 201637 w 211976"/>
                <a:gd name="connsiteY13-576" fmla="*/ 260926 h 359582"/>
                <a:gd name="connsiteX14-577" fmla="*/ 195179 w 211976"/>
                <a:gd name="connsiteY14-578" fmla="*/ 329527 h 359582"/>
                <a:gd name="connsiteX15-579" fmla="*/ 153970 w 211976"/>
                <a:gd name="connsiteY15-580" fmla="*/ 303216 h 359582"/>
                <a:gd name="connsiteX16-581" fmla="*/ 120447 w 211976"/>
                <a:gd name="connsiteY16-582" fmla="*/ 358182 h 359582"/>
                <a:gd name="connsiteX17-583" fmla="*/ 53777 w 211976"/>
                <a:gd name="connsiteY17-584" fmla="*/ 338185 h 359582"/>
                <a:gd name="connsiteX18-585" fmla="*/ 51802 w 211976"/>
                <a:gd name="connsiteY18-586" fmla="*/ 336064 h 359582"/>
                <a:gd name="connsiteX19-587" fmla="*/ 39221 w 211976"/>
                <a:gd name="connsiteY19-588" fmla="*/ 257262 h 359582"/>
                <a:gd name="connsiteX20-589" fmla="*/ 0 w 211976"/>
                <a:gd name="connsiteY20-590" fmla="*/ 24603 h 359582"/>
                <a:gd name="connsiteX21-591" fmla="*/ 20387 w 211976"/>
                <a:gd name="connsiteY21-592" fmla="*/ 65616 h 359582"/>
                <a:gd name="connsiteX22-593" fmla="*/ 9485 w 211976"/>
                <a:gd name="connsiteY22-594" fmla="*/ 20170 h 359582"/>
                <a:gd name="connsiteX23-595" fmla="*/ 69925 w 211976"/>
                <a:gd name="connsiteY23-596" fmla="*/ 0 h 359582"/>
                <a:gd name="connsiteX24-597" fmla="*/ 128831 w 211976"/>
                <a:gd name="connsiteY24-598" fmla="*/ 23422 h 359582"/>
                <a:gd name="connsiteX0-599" fmla="*/ 13968 w 211976"/>
                <a:gd name="connsiteY0-600" fmla="*/ 77047 h 359582"/>
                <a:gd name="connsiteX1-601" fmla="*/ 13961 w 211976"/>
                <a:gd name="connsiteY1-602" fmla="*/ 77058 h 359582"/>
                <a:gd name="connsiteX2-603" fmla="*/ 13961 w 211976"/>
                <a:gd name="connsiteY2-604" fmla="*/ 77059 h 359582"/>
                <a:gd name="connsiteX3-605" fmla="*/ 13963 w 211976"/>
                <a:gd name="connsiteY3-606" fmla="*/ 77058 h 359582"/>
                <a:gd name="connsiteX4-607" fmla="*/ 13968 w 211976"/>
                <a:gd name="connsiteY4-608" fmla="*/ 77047 h 359582"/>
                <a:gd name="connsiteX5-609" fmla="*/ 128831 w 211976"/>
                <a:gd name="connsiteY5-610" fmla="*/ 23422 h 359582"/>
                <a:gd name="connsiteX6-611" fmla="*/ 125001 w 211976"/>
                <a:gd name="connsiteY6-612" fmla="*/ 37125 h 359582"/>
                <a:gd name="connsiteX7-613" fmla="*/ 125002 w 211976"/>
                <a:gd name="connsiteY7-614" fmla="*/ 37125 h 359582"/>
                <a:gd name="connsiteX8-615" fmla="*/ 125520 w 211976"/>
                <a:gd name="connsiteY8-616" fmla="*/ 23544 h 359582"/>
                <a:gd name="connsiteX9-617" fmla="*/ 170956 w 211976"/>
                <a:gd name="connsiteY9-618" fmla="*/ 40263 h 359582"/>
                <a:gd name="connsiteX10-619" fmla="*/ 211976 w 211976"/>
                <a:gd name="connsiteY10-620" fmla="*/ 62009 h 359582"/>
                <a:gd name="connsiteX11-621" fmla="*/ 185069 w 211976"/>
                <a:gd name="connsiteY11-622" fmla="*/ 77634 h 359582"/>
                <a:gd name="connsiteX12-623" fmla="*/ 200446 w 211976"/>
                <a:gd name="connsiteY12-624" fmla="*/ 80382 h 359582"/>
                <a:gd name="connsiteX13-625" fmla="*/ 201637 w 211976"/>
                <a:gd name="connsiteY13-626" fmla="*/ 260926 h 359582"/>
                <a:gd name="connsiteX14-627" fmla="*/ 159759 w 211976"/>
                <a:gd name="connsiteY14-628" fmla="*/ 273164 h 359582"/>
                <a:gd name="connsiteX15-629" fmla="*/ 153970 w 211976"/>
                <a:gd name="connsiteY15-630" fmla="*/ 303216 h 359582"/>
                <a:gd name="connsiteX16-631" fmla="*/ 120447 w 211976"/>
                <a:gd name="connsiteY16-632" fmla="*/ 358182 h 359582"/>
                <a:gd name="connsiteX17-633" fmla="*/ 53777 w 211976"/>
                <a:gd name="connsiteY17-634" fmla="*/ 338185 h 359582"/>
                <a:gd name="connsiteX18-635" fmla="*/ 51802 w 211976"/>
                <a:gd name="connsiteY18-636" fmla="*/ 336064 h 359582"/>
                <a:gd name="connsiteX19-637" fmla="*/ 39221 w 211976"/>
                <a:gd name="connsiteY19-638" fmla="*/ 257262 h 359582"/>
                <a:gd name="connsiteX20-639" fmla="*/ 0 w 211976"/>
                <a:gd name="connsiteY20-640" fmla="*/ 24603 h 359582"/>
                <a:gd name="connsiteX21-641" fmla="*/ 20387 w 211976"/>
                <a:gd name="connsiteY21-642" fmla="*/ 65616 h 359582"/>
                <a:gd name="connsiteX22-643" fmla="*/ 9485 w 211976"/>
                <a:gd name="connsiteY22-644" fmla="*/ 20170 h 359582"/>
                <a:gd name="connsiteX23-645" fmla="*/ 69925 w 211976"/>
                <a:gd name="connsiteY23-646" fmla="*/ 0 h 359582"/>
                <a:gd name="connsiteX24-647" fmla="*/ 128831 w 211976"/>
                <a:gd name="connsiteY24-648" fmla="*/ 23422 h 359582"/>
                <a:gd name="connsiteX0-649" fmla="*/ 13968 w 201637"/>
                <a:gd name="connsiteY0-650" fmla="*/ 77047 h 359582"/>
                <a:gd name="connsiteX1-651" fmla="*/ 13961 w 201637"/>
                <a:gd name="connsiteY1-652" fmla="*/ 77058 h 359582"/>
                <a:gd name="connsiteX2-653" fmla="*/ 13961 w 201637"/>
                <a:gd name="connsiteY2-654" fmla="*/ 77059 h 359582"/>
                <a:gd name="connsiteX3-655" fmla="*/ 13963 w 201637"/>
                <a:gd name="connsiteY3-656" fmla="*/ 77058 h 359582"/>
                <a:gd name="connsiteX4-657" fmla="*/ 13968 w 201637"/>
                <a:gd name="connsiteY4-658" fmla="*/ 77047 h 359582"/>
                <a:gd name="connsiteX5-659" fmla="*/ 128831 w 201637"/>
                <a:gd name="connsiteY5-660" fmla="*/ 23422 h 359582"/>
                <a:gd name="connsiteX6-661" fmla="*/ 125001 w 201637"/>
                <a:gd name="connsiteY6-662" fmla="*/ 37125 h 359582"/>
                <a:gd name="connsiteX7-663" fmla="*/ 125002 w 201637"/>
                <a:gd name="connsiteY7-664" fmla="*/ 37125 h 359582"/>
                <a:gd name="connsiteX8-665" fmla="*/ 125520 w 201637"/>
                <a:gd name="connsiteY8-666" fmla="*/ 23544 h 359582"/>
                <a:gd name="connsiteX9-667" fmla="*/ 170956 w 201637"/>
                <a:gd name="connsiteY9-668" fmla="*/ 40263 h 359582"/>
                <a:gd name="connsiteX10-669" fmla="*/ 181920 w 201637"/>
                <a:gd name="connsiteY10-670" fmla="*/ 60275 h 359582"/>
                <a:gd name="connsiteX11-671" fmla="*/ 185069 w 201637"/>
                <a:gd name="connsiteY11-672" fmla="*/ 77634 h 359582"/>
                <a:gd name="connsiteX12-673" fmla="*/ 200446 w 201637"/>
                <a:gd name="connsiteY12-674" fmla="*/ 80382 h 359582"/>
                <a:gd name="connsiteX13-675" fmla="*/ 201637 w 201637"/>
                <a:gd name="connsiteY13-676" fmla="*/ 260926 h 359582"/>
                <a:gd name="connsiteX14-677" fmla="*/ 159759 w 201637"/>
                <a:gd name="connsiteY14-678" fmla="*/ 273164 h 359582"/>
                <a:gd name="connsiteX15-679" fmla="*/ 153970 w 201637"/>
                <a:gd name="connsiteY15-680" fmla="*/ 303216 h 359582"/>
                <a:gd name="connsiteX16-681" fmla="*/ 120447 w 201637"/>
                <a:gd name="connsiteY16-682" fmla="*/ 358182 h 359582"/>
                <a:gd name="connsiteX17-683" fmla="*/ 53777 w 201637"/>
                <a:gd name="connsiteY17-684" fmla="*/ 338185 h 359582"/>
                <a:gd name="connsiteX18-685" fmla="*/ 51802 w 201637"/>
                <a:gd name="connsiteY18-686" fmla="*/ 336064 h 359582"/>
                <a:gd name="connsiteX19-687" fmla="*/ 39221 w 201637"/>
                <a:gd name="connsiteY19-688" fmla="*/ 257262 h 359582"/>
                <a:gd name="connsiteX20-689" fmla="*/ 0 w 201637"/>
                <a:gd name="connsiteY20-690" fmla="*/ 24603 h 359582"/>
                <a:gd name="connsiteX21-691" fmla="*/ 20387 w 201637"/>
                <a:gd name="connsiteY21-692" fmla="*/ 65616 h 359582"/>
                <a:gd name="connsiteX22-693" fmla="*/ 9485 w 201637"/>
                <a:gd name="connsiteY22-694" fmla="*/ 20170 h 359582"/>
                <a:gd name="connsiteX23-695" fmla="*/ 69925 w 201637"/>
                <a:gd name="connsiteY23-696" fmla="*/ 0 h 359582"/>
                <a:gd name="connsiteX24-697" fmla="*/ 128831 w 201637"/>
                <a:gd name="connsiteY24-698" fmla="*/ 23422 h 359582"/>
                <a:gd name="connsiteX0-699" fmla="*/ 13968 w 201637"/>
                <a:gd name="connsiteY0-700" fmla="*/ 77047 h 359582"/>
                <a:gd name="connsiteX1-701" fmla="*/ 13961 w 201637"/>
                <a:gd name="connsiteY1-702" fmla="*/ 77058 h 359582"/>
                <a:gd name="connsiteX2-703" fmla="*/ 13961 w 201637"/>
                <a:gd name="connsiteY2-704" fmla="*/ 77059 h 359582"/>
                <a:gd name="connsiteX3-705" fmla="*/ 13963 w 201637"/>
                <a:gd name="connsiteY3-706" fmla="*/ 77058 h 359582"/>
                <a:gd name="connsiteX4-707" fmla="*/ 13968 w 201637"/>
                <a:gd name="connsiteY4-708" fmla="*/ 77047 h 359582"/>
                <a:gd name="connsiteX5-709" fmla="*/ 128831 w 201637"/>
                <a:gd name="connsiteY5-710" fmla="*/ 23422 h 359582"/>
                <a:gd name="connsiteX6-711" fmla="*/ 125001 w 201637"/>
                <a:gd name="connsiteY6-712" fmla="*/ 37125 h 359582"/>
                <a:gd name="connsiteX7-713" fmla="*/ 125002 w 201637"/>
                <a:gd name="connsiteY7-714" fmla="*/ 37125 h 359582"/>
                <a:gd name="connsiteX8-715" fmla="*/ 125520 w 201637"/>
                <a:gd name="connsiteY8-716" fmla="*/ 23544 h 359582"/>
                <a:gd name="connsiteX9-717" fmla="*/ 154349 w 201637"/>
                <a:gd name="connsiteY9-718" fmla="*/ 46518 h 359582"/>
                <a:gd name="connsiteX10-719" fmla="*/ 181920 w 201637"/>
                <a:gd name="connsiteY10-720" fmla="*/ 60275 h 359582"/>
                <a:gd name="connsiteX11-721" fmla="*/ 185069 w 201637"/>
                <a:gd name="connsiteY11-722" fmla="*/ 77634 h 359582"/>
                <a:gd name="connsiteX12-723" fmla="*/ 200446 w 201637"/>
                <a:gd name="connsiteY12-724" fmla="*/ 80382 h 359582"/>
                <a:gd name="connsiteX13-725" fmla="*/ 201637 w 201637"/>
                <a:gd name="connsiteY13-726" fmla="*/ 260926 h 359582"/>
                <a:gd name="connsiteX14-727" fmla="*/ 159759 w 201637"/>
                <a:gd name="connsiteY14-728" fmla="*/ 273164 h 359582"/>
                <a:gd name="connsiteX15-729" fmla="*/ 153970 w 201637"/>
                <a:gd name="connsiteY15-730" fmla="*/ 303216 h 359582"/>
                <a:gd name="connsiteX16-731" fmla="*/ 120447 w 201637"/>
                <a:gd name="connsiteY16-732" fmla="*/ 358182 h 359582"/>
                <a:gd name="connsiteX17-733" fmla="*/ 53777 w 201637"/>
                <a:gd name="connsiteY17-734" fmla="*/ 338185 h 359582"/>
                <a:gd name="connsiteX18-735" fmla="*/ 51802 w 201637"/>
                <a:gd name="connsiteY18-736" fmla="*/ 336064 h 359582"/>
                <a:gd name="connsiteX19-737" fmla="*/ 39221 w 201637"/>
                <a:gd name="connsiteY19-738" fmla="*/ 257262 h 359582"/>
                <a:gd name="connsiteX20-739" fmla="*/ 0 w 201637"/>
                <a:gd name="connsiteY20-740" fmla="*/ 24603 h 359582"/>
                <a:gd name="connsiteX21-741" fmla="*/ 20387 w 201637"/>
                <a:gd name="connsiteY21-742" fmla="*/ 65616 h 359582"/>
                <a:gd name="connsiteX22-743" fmla="*/ 9485 w 201637"/>
                <a:gd name="connsiteY22-744" fmla="*/ 20170 h 359582"/>
                <a:gd name="connsiteX23-745" fmla="*/ 69925 w 201637"/>
                <a:gd name="connsiteY23-746" fmla="*/ 0 h 359582"/>
                <a:gd name="connsiteX24-747" fmla="*/ 128831 w 201637"/>
                <a:gd name="connsiteY24-748" fmla="*/ 23422 h 359582"/>
                <a:gd name="connsiteX0-749" fmla="*/ 13968 w 201637"/>
                <a:gd name="connsiteY0-750" fmla="*/ 77047 h 359582"/>
                <a:gd name="connsiteX1-751" fmla="*/ 13961 w 201637"/>
                <a:gd name="connsiteY1-752" fmla="*/ 77058 h 359582"/>
                <a:gd name="connsiteX2-753" fmla="*/ 13961 w 201637"/>
                <a:gd name="connsiteY2-754" fmla="*/ 77059 h 359582"/>
                <a:gd name="connsiteX3-755" fmla="*/ 13963 w 201637"/>
                <a:gd name="connsiteY3-756" fmla="*/ 77058 h 359582"/>
                <a:gd name="connsiteX4-757" fmla="*/ 13968 w 201637"/>
                <a:gd name="connsiteY4-758" fmla="*/ 77047 h 359582"/>
                <a:gd name="connsiteX5-759" fmla="*/ 128831 w 201637"/>
                <a:gd name="connsiteY5-760" fmla="*/ 23422 h 359582"/>
                <a:gd name="connsiteX6-761" fmla="*/ 125001 w 201637"/>
                <a:gd name="connsiteY6-762" fmla="*/ 37125 h 359582"/>
                <a:gd name="connsiteX7-763" fmla="*/ 125002 w 201637"/>
                <a:gd name="connsiteY7-764" fmla="*/ 37125 h 359582"/>
                <a:gd name="connsiteX8-765" fmla="*/ 125520 w 201637"/>
                <a:gd name="connsiteY8-766" fmla="*/ 23544 h 359582"/>
                <a:gd name="connsiteX9-767" fmla="*/ 154349 w 201637"/>
                <a:gd name="connsiteY9-768" fmla="*/ 46518 h 359582"/>
                <a:gd name="connsiteX10-769" fmla="*/ 167445 w 201637"/>
                <a:gd name="connsiteY10-770" fmla="*/ 53522 h 359582"/>
                <a:gd name="connsiteX11-771" fmla="*/ 181920 w 201637"/>
                <a:gd name="connsiteY11-772" fmla="*/ 60275 h 359582"/>
                <a:gd name="connsiteX12-773" fmla="*/ 185069 w 201637"/>
                <a:gd name="connsiteY12-774" fmla="*/ 77634 h 359582"/>
                <a:gd name="connsiteX13-775" fmla="*/ 200446 w 201637"/>
                <a:gd name="connsiteY13-776" fmla="*/ 80382 h 359582"/>
                <a:gd name="connsiteX14-777" fmla="*/ 201637 w 201637"/>
                <a:gd name="connsiteY14-778" fmla="*/ 260926 h 359582"/>
                <a:gd name="connsiteX15-779" fmla="*/ 159759 w 201637"/>
                <a:gd name="connsiteY15-780" fmla="*/ 273164 h 359582"/>
                <a:gd name="connsiteX16-781" fmla="*/ 153970 w 201637"/>
                <a:gd name="connsiteY16-782" fmla="*/ 303216 h 359582"/>
                <a:gd name="connsiteX17-783" fmla="*/ 120447 w 201637"/>
                <a:gd name="connsiteY17-784" fmla="*/ 358182 h 359582"/>
                <a:gd name="connsiteX18-785" fmla="*/ 53777 w 201637"/>
                <a:gd name="connsiteY18-786" fmla="*/ 338185 h 359582"/>
                <a:gd name="connsiteX19-787" fmla="*/ 51802 w 201637"/>
                <a:gd name="connsiteY19-788" fmla="*/ 336064 h 359582"/>
                <a:gd name="connsiteX20-789" fmla="*/ 39221 w 201637"/>
                <a:gd name="connsiteY20-790" fmla="*/ 257262 h 359582"/>
                <a:gd name="connsiteX21-791" fmla="*/ 0 w 201637"/>
                <a:gd name="connsiteY21-792" fmla="*/ 24603 h 359582"/>
                <a:gd name="connsiteX22-793" fmla="*/ 20387 w 201637"/>
                <a:gd name="connsiteY22-794" fmla="*/ 65616 h 359582"/>
                <a:gd name="connsiteX23-795" fmla="*/ 9485 w 201637"/>
                <a:gd name="connsiteY23-796" fmla="*/ 20170 h 359582"/>
                <a:gd name="connsiteX24-797" fmla="*/ 69925 w 201637"/>
                <a:gd name="connsiteY24-798" fmla="*/ 0 h 359582"/>
                <a:gd name="connsiteX25" fmla="*/ 128831 w 201637"/>
                <a:gd name="connsiteY25" fmla="*/ 23422 h 359582"/>
                <a:gd name="connsiteX0-799" fmla="*/ 13968 w 201637"/>
                <a:gd name="connsiteY0-800" fmla="*/ 77047 h 359582"/>
                <a:gd name="connsiteX1-801" fmla="*/ 13961 w 201637"/>
                <a:gd name="connsiteY1-802" fmla="*/ 77058 h 359582"/>
                <a:gd name="connsiteX2-803" fmla="*/ 13961 w 201637"/>
                <a:gd name="connsiteY2-804" fmla="*/ 77059 h 359582"/>
                <a:gd name="connsiteX3-805" fmla="*/ 13963 w 201637"/>
                <a:gd name="connsiteY3-806" fmla="*/ 77058 h 359582"/>
                <a:gd name="connsiteX4-807" fmla="*/ 13968 w 201637"/>
                <a:gd name="connsiteY4-808" fmla="*/ 77047 h 359582"/>
                <a:gd name="connsiteX5-809" fmla="*/ 128831 w 201637"/>
                <a:gd name="connsiteY5-810" fmla="*/ 23422 h 359582"/>
                <a:gd name="connsiteX6-811" fmla="*/ 125001 w 201637"/>
                <a:gd name="connsiteY6-812" fmla="*/ 37125 h 359582"/>
                <a:gd name="connsiteX7-813" fmla="*/ 125002 w 201637"/>
                <a:gd name="connsiteY7-814" fmla="*/ 37125 h 359582"/>
                <a:gd name="connsiteX8-815" fmla="*/ 125520 w 201637"/>
                <a:gd name="connsiteY8-816" fmla="*/ 23544 h 359582"/>
                <a:gd name="connsiteX9-817" fmla="*/ 152255 w 201637"/>
                <a:gd name="connsiteY9-818" fmla="*/ 39247 h 359582"/>
                <a:gd name="connsiteX10-819" fmla="*/ 167445 w 201637"/>
                <a:gd name="connsiteY10-820" fmla="*/ 53522 h 359582"/>
                <a:gd name="connsiteX11-821" fmla="*/ 181920 w 201637"/>
                <a:gd name="connsiteY11-822" fmla="*/ 60275 h 359582"/>
                <a:gd name="connsiteX12-823" fmla="*/ 185069 w 201637"/>
                <a:gd name="connsiteY12-824" fmla="*/ 77634 h 359582"/>
                <a:gd name="connsiteX13-825" fmla="*/ 200446 w 201637"/>
                <a:gd name="connsiteY13-826" fmla="*/ 80382 h 359582"/>
                <a:gd name="connsiteX14-827" fmla="*/ 201637 w 201637"/>
                <a:gd name="connsiteY14-828" fmla="*/ 260926 h 359582"/>
                <a:gd name="connsiteX15-829" fmla="*/ 159759 w 201637"/>
                <a:gd name="connsiteY15-830" fmla="*/ 273164 h 359582"/>
                <a:gd name="connsiteX16-831" fmla="*/ 153970 w 201637"/>
                <a:gd name="connsiteY16-832" fmla="*/ 303216 h 359582"/>
                <a:gd name="connsiteX17-833" fmla="*/ 120447 w 201637"/>
                <a:gd name="connsiteY17-834" fmla="*/ 358182 h 359582"/>
                <a:gd name="connsiteX18-835" fmla="*/ 53777 w 201637"/>
                <a:gd name="connsiteY18-836" fmla="*/ 338185 h 359582"/>
                <a:gd name="connsiteX19-837" fmla="*/ 51802 w 201637"/>
                <a:gd name="connsiteY19-838" fmla="*/ 336064 h 359582"/>
                <a:gd name="connsiteX20-839" fmla="*/ 39221 w 201637"/>
                <a:gd name="connsiteY20-840" fmla="*/ 257262 h 359582"/>
                <a:gd name="connsiteX21-841" fmla="*/ 0 w 201637"/>
                <a:gd name="connsiteY21-842" fmla="*/ 24603 h 359582"/>
                <a:gd name="connsiteX22-843" fmla="*/ 20387 w 201637"/>
                <a:gd name="connsiteY22-844" fmla="*/ 65616 h 359582"/>
                <a:gd name="connsiteX23-845" fmla="*/ 9485 w 201637"/>
                <a:gd name="connsiteY23-846" fmla="*/ 20170 h 359582"/>
                <a:gd name="connsiteX24-847" fmla="*/ 69925 w 201637"/>
                <a:gd name="connsiteY24-848" fmla="*/ 0 h 359582"/>
                <a:gd name="connsiteX25-849" fmla="*/ 128831 w 201637"/>
                <a:gd name="connsiteY25-850" fmla="*/ 23422 h 359582"/>
                <a:gd name="connsiteX0-851" fmla="*/ 13968 w 201637"/>
                <a:gd name="connsiteY0-852" fmla="*/ 77047 h 359582"/>
                <a:gd name="connsiteX1-853" fmla="*/ 13961 w 201637"/>
                <a:gd name="connsiteY1-854" fmla="*/ 77058 h 359582"/>
                <a:gd name="connsiteX2-855" fmla="*/ 13961 w 201637"/>
                <a:gd name="connsiteY2-856" fmla="*/ 77059 h 359582"/>
                <a:gd name="connsiteX3-857" fmla="*/ 13963 w 201637"/>
                <a:gd name="connsiteY3-858" fmla="*/ 77058 h 359582"/>
                <a:gd name="connsiteX4-859" fmla="*/ 13968 w 201637"/>
                <a:gd name="connsiteY4-860" fmla="*/ 77047 h 359582"/>
                <a:gd name="connsiteX5-861" fmla="*/ 128831 w 201637"/>
                <a:gd name="connsiteY5-862" fmla="*/ 23422 h 359582"/>
                <a:gd name="connsiteX6-863" fmla="*/ 125001 w 201637"/>
                <a:gd name="connsiteY6-864" fmla="*/ 37125 h 359582"/>
                <a:gd name="connsiteX7-865" fmla="*/ 125002 w 201637"/>
                <a:gd name="connsiteY7-866" fmla="*/ 37125 h 359582"/>
                <a:gd name="connsiteX8-867" fmla="*/ 125520 w 201637"/>
                <a:gd name="connsiteY8-868" fmla="*/ 23544 h 359582"/>
                <a:gd name="connsiteX9-869" fmla="*/ 152255 w 201637"/>
                <a:gd name="connsiteY9-870" fmla="*/ 39247 h 359582"/>
                <a:gd name="connsiteX10-871" fmla="*/ 167445 w 201637"/>
                <a:gd name="connsiteY10-872" fmla="*/ 53522 h 359582"/>
                <a:gd name="connsiteX11-873" fmla="*/ 181920 w 201637"/>
                <a:gd name="connsiteY11-874" fmla="*/ 60275 h 359582"/>
                <a:gd name="connsiteX12-875" fmla="*/ 188652 w 201637"/>
                <a:gd name="connsiteY12-876" fmla="*/ 70722 h 359582"/>
                <a:gd name="connsiteX13-877" fmla="*/ 200446 w 201637"/>
                <a:gd name="connsiteY13-878" fmla="*/ 80382 h 359582"/>
                <a:gd name="connsiteX14-879" fmla="*/ 201637 w 201637"/>
                <a:gd name="connsiteY14-880" fmla="*/ 260926 h 359582"/>
                <a:gd name="connsiteX15-881" fmla="*/ 159759 w 201637"/>
                <a:gd name="connsiteY15-882" fmla="*/ 273164 h 359582"/>
                <a:gd name="connsiteX16-883" fmla="*/ 153970 w 201637"/>
                <a:gd name="connsiteY16-884" fmla="*/ 303216 h 359582"/>
                <a:gd name="connsiteX17-885" fmla="*/ 120447 w 201637"/>
                <a:gd name="connsiteY17-886" fmla="*/ 358182 h 359582"/>
                <a:gd name="connsiteX18-887" fmla="*/ 53777 w 201637"/>
                <a:gd name="connsiteY18-888" fmla="*/ 338185 h 359582"/>
                <a:gd name="connsiteX19-889" fmla="*/ 51802 w 201637"/>
                <a:gd name="connsiteY19-890" fmla="*/ 336064 h 359582"/>
                <a:gd name="connsiteX20-891" fmla="*/ 39221 w 201637"/>
                <a:gd name="connsiteY20-892" fmla="*/ 257262 h 359582"/>
                <a:gd name="connsiteX21-893" fmla="*/ 0 w 201637"/>
                <a:gd name="connsiteY21-894" fmla="*/ 24603 h 359582"/>
                <a:gd name="connsiteX22-895" fmla="*/ 20387 w 201637"/>
                <a:gd name="connsiteY22-896" fmla="*/ 65616 h 359582"/>
                <a:gd name="connsiteX23-897" fmla="*/ 9485 w 201637"/>
                <a:gd name="connsiteY23-898" fmla="*/ 20170 h 359582"/>
                <a:gd name="connsiteX24-899" fmla="*/ 69925 w 201637"/>
                <a:gd name="connsiteY24-900" fmla="*/ 0 h 359582"/>
                <a:gd name="connsiteX25-901" fmla="*/ 128831 w 201637"/>
                <a:gd name="connsiteY25-902" fmla="*/ 23422 h 359582"/>
                <a:gd name="connsiteX0-903" fmla="*/ 13968 w 201637"/>
                <a:gd name="connsiteY0-904" fmla="*/ 77047 h 359582"/>
                <a:gd name="connsiteX1-905" fmla="*/ 13961 w 201637"/>
                <a:gd name="connsiteY1-906" fmla="*/ 77058 h 359582"/>
                <a:gd name="connsiteX2-907" fmla="*/ 13961 w 201637"/>
                <a:gd name="connsiteY2-908" fmla="*/ 77059 h 359582"/>
                <a:gd name="connsiteX3-909" fmla="*/ 13963 w 201637"/>
                <a:gd name="connsiteY3-910" fmla="*/ 77058 h 359582"/>
                <a:gd name="connsiteX4-911" fmla="*/ 13968 w 201637"/>
                <a:gd name="connsiteY4-912" fmla="*/ 77047 h 359582"/>
                <a:gd name="connsiteX5-913" fmla="*/ 128831 w 201637"/>
                <a:gd name="connsiteY5-914" fmla="*/ 23422 h 359582"/>
                <a:gd name="connsiteX6-915" fmla="*/ 125001 w 201637"/>
                <a:gd name="connsiteY6-916" fmla="*/ 37125 h 359582"/>
                <a:gd name="connsiteX7-917" fmla="*/ 125002 w 201637"/>
                <a:gd name="connsiteY7-918" fmla="*/ 37125 h 359582"/>
                <a:gd name="connsiteX8-919" fmla="*/ 125520 w 201637"/>
                <a:gd name="connsiteY8-920" fmla="*/ 23544 h 359582"/>
                <a:gd name="connsiteX9-921" fmla="*/ 152255 w 201637"/>
                <a:gd name="connsiteY9-922" fmla="*/ 39247 h 359582"/>
                <a:gd name="connsiteX10-923" fmla="*/ 167445 w 201637"/>
                <a:gd name="connsiteY10-924" fmla="*/ 53522 h 359582"/>
                <a:gd name="connsiteX11-925" fmla="*/ 181920 w 201637"/>
                <a:gd name="connsiteY11-926" fmla="*/ 60275 h 359582"/>
                <a:gd name="connsiteX12-927" fmla="*/ 188652 w 201637"/>
                <a:gd name="connsiteY12-928" fmla="*/ 70722 h 359582"/>
                <a:gd name="connsiteX13-929" fmla="*/ 200446 w 201637"/>
                <a:gd name="connsiteY13-930" fmla="*/ 80382 h 359582"/>
                <a:gd name="connsiteX14-931" fmla="*/ 201637 w 201637"/>
                <a:gd name="connsiteY14-932" fmla="*/ 260926 h 359582"/>
                <a:gd name="connsiteX15-933" fmla="*/ 159759 w 201637"/>
                <a:gd name="connsiteY15-934" fmla="*/ 273164 h 359582"/>
                <a:gd name="connsiteX16-935" fmla="*/ 153970 w 201637"/>
                <a:gd name="connsiteY16-936" fmla="*/ 303216 h 359582"/>
                <a:gd name="connsiteX17-937" fmla="*/ 120447 w 201637"/>
                <a:gd name="connsiteY17-938" fmla="*/ 358182 h 359582"/>
                <a:gd name="connsiteX18-939" fmla="*/ 53777 w 201637"/>
                <a:gd name="connsiteY18-940" fmla="*/ 338185 h 359582"/>
                <a:gd name="connsiteX19-941" fmla="*/ 51802 w 201637"/>
                <a:gd name="connsiteY19-942" fmla="*/ 336064 h 359582"/>
                <a:gd name="connsiteX20-943" fmla="*/ 39221 w 201637"/>
                <a:gd name="connsiteY20-944" fmla="*/ 257262 h 359582"/>
                <a:gd name="connsiteX21-945" fmla="*/ 0 w 201637"/>
                <a:gd name="connsiteY21-946" fmla="*/ 24603 h 359582"/>
                <a:gd name="connsiteX22-947" fmla="*/ 2143 w 201637"/>
                <a:gd name="connsiteY22-948" fmla="*/ 21628 h 359582"/>
                <a:gd name="connsiteX23-949" fmla="*/ 9485 w 201637"/>
                <a:gd name="connsiteY23-950" fmla="*/ 20170 h 359582"/>
                <a:gd name="connsiteX24-951" fmla="*/ 69925 w 201637"/>
                <a:gd name="connsiteY24-952" fmla="*/ 0 h 359582"/>
                <a:gd name="connsiteX25-953" fmla="*/ 128831 w 201637"/>
                <a:gd name="connsiteY25-954" fmla="*/ 23422 h 359582"/>
                <a:gd name="connsiteX0-955" fmla="*/ 13968 w 201637"/>
                <a:gd name="connsiteY0-956" fmla="*/ 77047 h 359582"/>
                <a:gd name="connsiteX1-957" fmla="*/ 13961 w 201637"/>
                <a:gd name="connsiteY1-958" fmla="*/ 77058 h 359582"/>
                <a:gd name="connsiteX2-959" fmla="*/ 13961 w 201637"/>
                <a:gd name="connsiteY2-960" fmla="*/ 77059 h 359582"/>
                <a:gd name="connsiteX3-961" fmla="*/ 13963 w 201637"/>
                <a:gd name="connsiteY3-962" fmla="*/ 77058 h 359582"/>
                <a:gd name="connsiteX4-963" fmla="*/ 13968 w 201637"/>
                <a:gd name="connsiteY4-964" fmla="*/ 77047 h 359582"/>
                <a:gd name="connsiteX5-965" fmla="*/ 128831 w 201637"/>
                <a:gd name="connsiteY5-966" fmla="*/ 23422 h 359582"/>
                <a:gd name="connsiteX6-967" fmla="*/ 125001 w 201637"/>
                <a:gd name="connsiteY6-968" fmla="*/ 37125 h 359582"/>
                <a:gd name="connsiteX7-969" fmla="*/ 125002 w 201637"/>
                <a:gd name="connsiteY7-970" fmla="*/ 37125 h 359582"/>
                <a:gd name="connsiteX8-971" fmla="*/ 125520 w 201637"/>
                <a:gd name="connsiteY8-972" fmla="*/ 23544 h 359582"/>
                <a:gd name="connsiteX9-973" fmla="*/ 152255 w 201637"/>
                <a:gd name="connsiteY9-974" fmla="*/ 39247 h 359582"/>
                <a:gd name="connsiteX10-975" fmla="*/ 167445 w 201637"/>
                <a:gd name="connsiteY10-976" fmla="*/ 53522 h 359582"/>
                <a:gd name="connsiteX11-977" fmla="*/ 181920 w 201637"/>
                <a:gd name="connsiteY11-978" fmla="*/ 60275 h 359582"/>
                <a:gd name="connsiteX12-979" fmla="*/ 188652 w 201637"/>
                <a:gd name="connsiteY12-980" fmla="*/ 70722 h 359582"/>
                <a:gd name="connsiteX13-981" fmla="*/ 200446 w 201637"/>
                <a:gd name="connsiteY13-982" fmla="*/ 80382 h 359582"/>
                <a:gd name="connsiteX14-983" fmla="*/ 201637 w 201637"/>
                <a:gd name="connsiteY14-984" fmla="*/ 260926 h 359582"/>
                <a:gd name="connsiteX15-985" fmla="*/ 159759 w 201637"/>
                <a:gd name="connsiteY15-986" fmla="*/ 273164 h 359582"/>
                <a:gd name="connsiteX16-987" fmla="*/ 153970 w 201637"/>
                <a:gd name="connsiteY16-988" fmla="*/ 303216 h 359582"/>
                <a:gd name="connsiteX17-989" fmla="*/ 120447 w 201637"/>
                <a:gd name="connsiteY17-990" fmla="*/ 358182 h 359582"/>
                <a:gd name="connsiteX18-991" fmla="*/ 53777 w 201637"/>
                <a:gd name="connsiteY18-992" fmla="*/ 338185 h 359582"/>
                <a:gd name="connsiteX19-993" fmla="*/ 51802 w 201637"/>
                <a:gd name="connsiteY19-994" fmla="*/ 336064 h 359582"/>
                <a:gd name="connsiteX20-995" fmla="*/ 39221 w 201637"/>
                <a:gd name="connsiteY20-996" fmla="*/ 257262 h 359582"/>
                <a:gd name="connsiteX21-997" fmla="*/ 28664 w 201637"/>
                <a:gd name="connsiteY21-998" fmla="*/ 90071 h 359582"/>
                <a:gd name="connsiteX22-999" fmla="*/ 0 w 201637"/>
                <a:gd name="connsiteY22-1000" fmla="*/ 24603 h 359582"/>
                <a:gd name="connsiteX23-1001" fmla="*/ 2143 w 201637"/>
                <a:gd name="connsiteY23-1002" fmla="*/ 21628 h 359582"/>
                <a:gd name="connsiteX24-1003" fmla="*/ 9485 w 201637"/>
                <a:gd name="connsiteY24-1004" fmla="*/ 20170 h 359582"/>
                <a:gd name="connsiteX25-1005" fmla="*/ 69925 w 201637"/>
                <a:gd name="connsiteY25-1006" fmla="*/ 0 h 359582"/>
                <a:gd name="connsiteX26" fmla="*/ 128831 w 201637"/>
                <a:gd name="connsiteY26" fmla="*/ 23422 h 359582"/>
                <a:gd name="connsiteX0-1007" fmla="*/ 13968 w 201637"/>
                <a:gd name="connsiteY0-1008" fmla="*/ 77047 h 359582"/>
                <a:gd name="connsiteX1-1009" fmla="*/ 13961 w 201637"/>
                <a:gd name="connsiteY1-1010" fmla="*/ 77058 h 359582"/>
                <a:gd name="connsiteX2-1011" fmla="*/ 13961 w 201637"/>
                <a:gd name="connsiteY2-1012" fmla="*/ 77059 h 359582"/>
                <a:gd name="connsiteX3-1013" fmla="*/ 13963 w 201637"/>
                <a:gd name="connsiteY3-1014" fmla="*/ 77058 h 359582"/>
                <a:gd name="connsiteX4-1015" fmla="*/ 13968 w 201637"/>
                <a:gd name="connsiteY4-1016" fmla="*/ 77047 h 359582"/>
                <a:gd name="connsiteX5-1017" fmla="*/ 128831 w 201637"/>
                <a:gd name="connsiteY5-1018" fmla="*/ 23422 h 359582"/>
                <a:gd name="connsiteX6-1019" fmla="*/ 125001 w 201637"/>
                <a:gd name="connsiteY6-1020" fmla="*/ 37125 h 359582"/>
                <a:gd name="connsiteX7-1021" fmla="*/ 125002 w 201637"/>
                <a:gd name="connsiteY7-1022" fmla="*/ 37125 h 359582"/>
                <a:gd name="connsiteX8-1023" fmla="*/ 125520 w 201637"/>
                <a:gd name="connsiteY8-1024" fmla="*/ 23544 h 359582"/>
                <a:gd name="connsiteX9-1025" fmla="*/ 152255 w 201637"/>
                <a:gd name="connsiteY9-1026" fmla="*/ 39247 h 359582"/>
                <a:gd name="connsiteX10-1027" fmla="*/ 167445 w 201637"/>
                <a:gd name="connsiteY10-1028" fmla="*/ 53522 h 359582"/>
                <a:gd name="connsiteX11-1029" fmla="*/ 181920 w 201637"/>
                <a:gd name="connsiteY11-1030" fmla="*/ 60275 h 359582"/>
                <a:gd name="connsiteX12-1031" fmla="*/ 188652 w 201637"/>
                <a:gd name="connsiteY12-1032" fmla="*/ 70722 h 359582"/>
                <a:gd name="connsiteX13-1033" fmla="*/ 200446 w 201637"/>
                <a:gd name="connsiteY13-1034" fmla="*/ 80382 h 359582"/>
                <a:gd name="connsiteX14-1035" fmla="*/ 201637 w 201637"/>
                <a:gd name="connsiteY14-1036" fmla="*/ 260926 h 359582"/>
                <a:gd name="connsiteX15-1037" fmla="*/ 159759 w 201637"/>
                <a:gd name="connsiteY15-1038" fmla="*/ 273164 h 359582"/>
                <a:gd name="connsiteX16-1039" fmla="*/ 153970 w 201637"/>
                <a:gd name="connsiteY16-1040" fmla="*/ 303216 h 359582"/>
                <a:gd name="connsiteX17-1041" fmla="*/ 120447 w 201637"/>
                <a:gd name="connsiteY17-1042" fmla="*/ 358182 h 359582"/>
                <a:gd name="connsiteX18-1043" fmla="*/ 53777 w 201637"/>
                <a:gd name="connsiteY18-1044" fmla="*/ 338185 h 359582"/>
                <a:gd name="connsiteX19-1045" fmla="*/ 51802 w 201637"/>
                <a:gd name="connsiteY19-1046" fmla="*/ 336064 h 359582"/>
                <a:gd name="connsiteX20-1047" fmla="*/ 39221 w 201637"/>
                <a:gd name="connsiteY20-1048" fmla="*/ 257262 h 359582"/>
                <a:gd name="connsiteX21-1049" fmla="*/ 28664 w 201637"/>
                <a:gd name="connsiteY21-1050" fmla="*/ 90071 h 359582"/>
                <a:gd name="connsiteX22-1051" fmla="*/ 0 w 201637"/>
                <a:gd name="connsiteY22-1052" fmla="*/ 24603 h 359582"/>
                <a:gd name="connsiteX23-1053" fmla="*/ 12895 w 201637"/>
                <a:gd name="connsiteY23-1054" fmla="*/ 20814 h 359582"/>
                <a:gd name="connsiteX24-1055" fmla="*/ 9485 w 201637"/>
                <a:gd name="connsiteY24-1056" fmla="*/ 20170 h 359582"/>
                <a:gd name="connsiteX25-1057" fmla="*/ 69925 w 201637"/>
                <a:gd name="connsiteY25-1058" fmla="*/ 0 h 359582"/>
                <a:gd name="connsiteX26-1059" fmla="*/ 128831 w 201637"/>
                <a:gd name="connsiteY26-1060" fmla="*/ 23422 h 359582"/>
                <a:gd name="connsiteX0-1061" fmla="*/ 4483 w 192152"/>
                <a:gd name="connsiteY0-1062" fmla="*/ 77047 h 359582"/>
                <a:gd name="connsiteX1-1063" fmla="*/ 4476 w 192152"/>
                <a:gd name="connsiteY1-1064" fmla="*/ 77058 h 359582"/>
                <a:gd name="connsiteX2-1065" fmla="*/ 4476 w 192152"/>
                <a:gd name="connsiteY2-1066" fmla="*/ 77059 h 359582"/>
                <a:gd name="connsiteX3-1067" fmla="*/ 4478 w 192152"/>
                <a:gd name="connsiteY3-1068" fmla="*/ 77058 h 359582"/>
                <a:gd name="connsiteX4-1069" fmla="*/ 4483 w 192152"/>
                <a:gd name="connsiteY4-1070" fmla="*/ 77047 h 359582"/>
                <a:gd name="connsiteX5-1071" fmla="*/ 119346 w 192152"/>
                <a:gd name="connsiteY5-1072" fmla="*/ 23422 h 359582"/>
                <a:gd name="connsiteX6-1073" fmla="*/ 115516 w 192152"/>
                <a:gd name="connsiteY6-1074" fmla="*/ 37125 h 359582"/>
                <a:gd name="connsiteX7-1075" fmla="*/ 115517 w 192152"/>
                <a:gd name="connsiteY7-1076" fmla="*/ 37125 h 359582"/>
                <a:gd name="connsiteX8-1077" fmla="*/ 116035 w 192152"/>
                <a:gd name="connsiteY8-1078" fmla="*/ 23544 h 359582"/>
                <a:gd name="connsiteX9-1079" fmla="*/ 142770 w 192152"/>
                <a:gd name="connsiteY9-1080" fmla="*/ 39247 h 359582"/>
                <a:gd name="connsiteX10-1081" fmla="*/ 157960 w 192152"/>
                <a:gd name="connsiteY10-1082" fmla="*/ 53522 h 359582"/>
                <a:gd name="connsiteX11-1083" fmla="*/ 172435 w 192152"/>
                <a:gd name="connsiteY11-1084" fmla="*/ 60275 h 359582"/>
                <a:gd name="connsiteX12-1085" fmla="*/ 179167 w 192152"/>
                <a:gd name="connsiteY12-1086" fmla="*/ 70722 h 359582"/>
                <a:gd name="connsiteX13-1087" fmla="*/ 190961 w 192152"/>
                <a:gd name="connsiteY13-1088" fmla="*/ 80382 h 359582"/>
                <a:gd name="connsiteX14-1089" fmla="*/ 192152 w 192152"/>
                <a:gd name="connsiteY14-1090" fmla="*/ 260926 h 359582"/>
                <a:gd name="connsiteX15-1091" fmla="*/ 150274 w 192152"/>
                <a:gd name="connsiteY15-1092" fmla="*/ 273164 h 359582"/>
                <a:gd name="connsiteX16-1093" fmla="*/ 144485 w 192152"/>
                <a:gd name="connsiteY16-1094" fmla="*/ 303216 h 359582"/>
                <a:gd name="connsiteX17-1095" fmla="*/ 110962 w 192152"/>
                <a:gd name="connsiteY17-1096" fmla="*/ 358182 h 359582"/>
                <a:gd name="connsiteX18-1097" fmla="*/ 44292 w 192152"/>
                <a:gd name="connsiteY18-1098" fmla="*/ 338185 h 359582"/>
                <a:gd name="connsiteX19-1099" fmla="*/ 42317 w 192152"/>
                <a:gd name="connsiteY19-1100" fmla="*/ 336064 h 359582"/>
                <a:gd name="connsiteX20-1101" fmla="*/ 29736 w 192152"/>
                <a:gd name="connsiteY20-1102" fmla="*/ 257262 h 359582"/>
                <a:gd name="connsiteX21-1103" fmla="*/ 19179 w 192152"/>
                <a:gd name="connsiteY21-1104" fmla="*/ 90071 h 359582"/>
                <a:gd name="connsiteX22-1105" fmla="*/ 788 w 192152"/>
                <a:gd name="connsiteY22-1106" fmla="*/ 25502 h 359582"/>
                <a:gd name="connsiteX23-1107" fmla="*/ 3410 w 192152"/>
                <a:gd name="connsiteY23-1108" fmla="*/ 20814 h 359582"/>
                <a:gd name="connsiteX24-1109" fmla="*/ 0 w 192152"/>
                <a:gd name="connsiteY24-1110" fmla="*/ 20170 h 359582"/>
                <a:gd name="connsiteX25-1111" fmla="*/ 60440 w 192152"/>
                <a:gd name="connsiteY25-1112" fmla="*/ 0 h 359582"/>
                <a:gd name="connsiteX26-1113" fmla="*/ 119346 w 192152"/>
                <a:gd name="connsiteY26-1114" fmla="*/ 23422 h 359582"/>
                <a:gd name="connsiteX0-1115" fmla="*/ 4483 w 192152"/>
                <a:gd name="connsiteY0-1116" fmla="*/ 77047 h 359582"/>
                <a:gd name="connsiteX1-1117" fmla="*/ 4476 w 192152"/>
                <a:gd name="connsiteY1-1118" fmla="*/ 77058 h 359582"/>
                <a:gd name="connsiteX2-1119" fmla="*/ 4476 w 192152"/>
                <a:gd name="connsiteY2-1120" fmla="*/ 77059 h 359582"/>
                <a:gd name="connsiteX3-1121" fmla="*/ 4478 w 192152"/>
                <a:gd name="connsiteY3-1122" fmla="*/ 77058 h 359582"/>
                <a:gd name="connsiteX4-1123" fmla="*/ 4483 w 192152"/>
                <a:gd name="connsiteY4-1124" fmla="*/ 77047 h 359582"/>
                <a:gd name="connsiteX5-1125" fmla="*/ 119346 w 192152"/>
                <a:gd name="connsiteY5-1126" fmla="*/ 23422 h 359582"/>
                <a:gd name="connsiteX6-1127" fmla="*/ 115516 w 192152"/>
                <a:gd name="connsiteY6-1128" fmla="*/ 37125 h 359582"/>
                <a:gd name="connsiteX7-1129" fmla="*/ 115517 w 192152"/>
                <a:gd name="connsiteY7-1130" fmla="*/ 37125 h 359582"/>
                <a:gd name="connsiteX8-1131" fmla="*/ 116035 w 192152"/>
                <a:gd name="connsiteY8-1132" fmla="*/ 23544 h 359582"/>
                <a:gd name="connsiteX9-1133" fmla="*/ 142770 w 192152"/>
                <a:gd name="connsiteY9-1134" fmla="*/ 39247 h 359582"/>
                <a:gd name="connsiteX10-1135" fmla="*/ 157960 w 192152"/>
                <a:gd name="connsiteY10-1136" fmla="*/ 53522 h 359582"/>
                <a:gd name="connsiteX11-1137" fmla="*/ 172435 w 192152"/>
                <a:gd name="connsiteY11-1138" fmla="*/ 60275 h 359582"/>
                <a:gd name="connsiteX12-1139" fmla="*/ 179167 w 192152"/>
                <a:gd name="connsiteY12-1140" fmla="*/ 70722 h 359582"/>
                <a:gd name="connsiteX13-1141" fmla="*/ 190961 w 192152"/>
                <a:gd name="connsiteY13-1142" fmla="*/ 80382 h 359582"/>
                <a:gd name="connsiteX14-1143" fmla="*/ 192152 w 192152"/>
                <a:gd name="connsiteY14-1144" fmla="*/ 260926 h 359582"/>
                <a:gd name="connsiteX15-1145" fmla="*/ 150274 w 192152"/>
                <a:gd name="connsiteY15-1146" fmla="*/ 273164 h 359582"/>
                <a:gd name="connsiteX16-1147" fmla="*/ 144485 w 192152"/>
                <a:gd name="connsiteY16-1148" fmla="*/ 303216 h 359582"/>
                <a:gd name="connsiteX17-1149" fmla="*/ 110962 w 192152"/>
                <a:gd name="connsiteY17-1150" fmla="*/ 358182 h 359582"/>
                <a:gd name="connsiteX18-1151" fmla="*/ 44292 w 192152"/>
                <a:gd name="connsiteY18-1152" fmla="*/ 338185 h 359582"/>
                <a:gd name="connsiteX19-1153" fmla="*/ 42317 w 192152"/>
                <a:gd name="connsiteY19-1154" fmla="*/ 336064 h 359582"/>
                <a:gd name="connsiteX20-1155" fmla="*/ 29736 w 192152"/>
                <a:gd name="connsiteY20-1156" fmla="*/ 257262 h 359582"/>
                <a:gd name="connsiteX21-1157" fmla="*/ 16677 w 192152"/>
                <a:gd name="connsiteY21-1158" fmla="*/ 90162 h 359582"/>
                <a:gd name="connsiteX22-1159" fmla="*/ 788 w 192152"/>
                <a:gd name="connsiteY22-1160" fmla="*/ 25502 h 359582"/>
                <a:gd name="connsiteX23-1161" fmla="*/ 3410 w 192152"/>
                <a:gd name="connsiteY23-1162" fmla="*/ 20814 h 359582"/>
                <a:gd name="connsiteX24-1163" fmla="*/ 0 w 192152"/>
                <a:gd name="connsiteY24-1164" fmla="*/ 20170 h 359582"/>
                <a:gd name="connsiteX25-1165" fmla="*/ 60440 w 192152"/>
                <a:gd name="connsiteY25-1166" fmla="*/ 0 h 359582"/>
                <a:gd name="connsiteX26-1167" fmla="*/ 119346 w 192152"/>
                <a:gd name="connsiteY26-1168" fmla="*/ 23422 h 359582"/>
                <a:gd name="connsiteX0-1169" fmla="*/ 4483 w 190961"/>
                <a:gd name="connsiteY0-1170" fmla="*/ 77047 h 359582"/>
                <a:gd name="connsiteX1-1171" fmla="*/ 4476 w 190961"/>
                <a:gd name="connsiteY1-1172" fmla="*/ 77058 h 359582"/>
                <a:gd name="connsiteX2-1173" fmla="*/ 4476 w 190961"/>
                <a:gd name="connsiteY2-1174" fmla="*/ 77059 h 359582"/>
                <a:gd name="connsiteX3-1175" fmla="*/ 4478 w 190961"/>
                <a:gd name="connsiteY3-1176" fmla="*/ 77058 h 359582"/>
                <a:gd name="connsiteX4-1177" fmla="*/ 4483 w 190961"/>
                <a:gd name="connsiteY4-1178" fmla="*/ 77047 h 359582"/>
                <a:gd name="connsiteX5-1179" fmla="*/ 119346 w 190961"/>
                <a:gd name="connsiteY5-1180" fmla="*/ 23422 h 359582"/>
                <a:gd name="connsiteX6-1181" fmla="*/ 115516 w 190961"/>
                <a:gd name="connsiteY6-1182" fmla="*/ 37125 h 359582"/>
                <a:gd name="connsiteX7-1183" fmla="*/ 115517 w 190961"/>
                <a:gd name="connsiteY7-1184" fmla="*/ 37125 h 359582"/>
                <a:gd name="connsiteX8-1185" fmla="*/ 116035 w 190961"/>
                <a:gd name="connsiteY8-1186" fmla="*/ 23544 h 359582"/>
                <a:gd name="connsiteX9-1187" fmla="*/ 142770 w 190961"/>
                <a:gd name="connsiteY9-1188" fmla="*/ 39247 h 359582"/>
                <a:gd name="connsiteX10-1189" fmla="*/ 157960 w 190961"/>
                <a:gd name="connsiteY10-1190" fmla="*/ 53522 h 359582"/>
                <a:gd name="connsiteX11-1191" fmla="*/ 172435 w 190961"/>
                <a:gd name="connsiteY11-1192" fmla="*/ 60275 h 359582"/>
                <a:gd name="connsiteX12-1193" fmla="*/ 179167 w 190961"/>
                <a:gd name="connsiteY12-1194" fmla="*/ 70722 h 359582"/>
                <a:gd name="connsiteX13-1195" fmla="*/ 190961 w 190961"/>
                <a:gd name="connsiteY13-1196" fmla="*/ 80382 h 359582"/>
                <a:gd name="connsiteX14-1197" fmla="*/ 189941 w 190961"/>
                <a:gd name="connsiteY14-1198" fmla="*/ 244474 h 359582"/>
                <a:gd name="connsiteX15-1199" fmla="*/ 150274 w 190961"/>
                <a:gd name="connsiteY15-1200" fmla="*/ 273164 h 359582"/>
                <a:gd name="connsiteX16-1201" fmla="*/ 144485 w 190961"/>
                <a:gd name="connsiteY16-1202" fmla="*/ 303216 h 359582"/>
                <a:gd name="connsiteX17-1203" fmla="*/ 110962 w 190961"/>
                <a:gd name="connsiteY17-1204" fmla="*/ 358182 h 359582"/>
                <a:gd name="connsiteX18-1205" fmla="*/ 44292 w 190961"/>
                <a:gd name="connsiteY18-1206" fmla="*/ 338185 h 359582"/>
                <a:gd name="connsiteX19-1207" fmla="*/ 42317 w 190961"/>
                <a:gd name="connsiteY19-1208" fmla="*/ 336064 h 359582"/>
                <a:gd name="connsiteX20-1209" fmla="*/ 29736 w 190961"/>
                <a:gd name="connsiteY20-1210" fmla="*/ 257262 h 359582"/>
                <a:gd name="connsiteX21-1211" fmla="*/ 16677 w 190961"/>
                <a:gd name="connsiteY21-1212" fmla="*/ 90162 h 359582"/>
                <a:gd name="connsiteX22-1213" fmla="*/ 788 w 190961"/>
                <a:gd name="connsiteY22-1214" fmla="*/ 25502 h 359582"/>
                <a:gd name="connsiteX23-1215" fmla="*/ 3410 w 190961"/>
                <a:gd name="connsiteY23-1216" fmla="*/ 20814 h 359582"/>
                <a:gd name="connsiteX24-1217" fmla="*/ 0 w 190961"/>
                <a:gd name="connsiteY24-1218" fmla="*/ 20170 h 359582"/>
                <a:gd name="connsiteX25-1219" fmla="*/ 60440 w 190961"/>
                <a:gd name="connsiteY25-1220" fmla="*/ 0 h 359582"/>
                <a:gd name="connsiteX26-1221" fmla="*/ 119346 w 190961"/>
                <a:gd name="connsiteY26-1222" fmla="*/ 23422 h 359582"/>
                <a:gd name="connsiteX0-1223" fmla="*/ 4483 w 190961"/>
                <a:gd name="connsiteY0-1224" fmla="*/ 77047 h 359582"/>
                <a:gd name="connsiteX1-1225" fmla="*/ 4476 w 190961"/>
                <a:gd name="connsiteY1-1226" fmla="*/ 77058 h 359582"/>
                <a:gd name="connsiteX2-1227" fmla="*/ 4476 w 190961"/>
                <a:gd name="connsiteY2-1228" fmla="*/ 77059 h 359582"/>
                <a:gd name="connsiteX3-1229" fmla="*/ 4478 w 190961"/>
                <a:gd name="connsiteY3-1230" fmla="*/ 77058 h 359582"/>
                <a:gd name="connsiteX4-1231" fmla="*/ 4483 w 190961"/>
                <a:gd name="connsiteY4-1232" fmla="*/ 77047 h 359582"/>
                <a:gd name="connsiteX5-1233" fmla="*/ 119346 w 190961"/>
                <a:gd name="connsiteY5-1234" fmla="*/ 23422 h 359582"/>
                <a:gd name="connsiteX6-1235" fmla="*/ 115516 w 190961"/>
                <a:gd name="connsiteY6-1236" fmla="*/ 37125 h 359582"/>
                <a:gd name="connsiteX7-1237" fmla="*/ 115517 w 190961"/>
                <a:gd name="connsiteY7-1238" fmla="*/ 37125 h 359582"/>
                <a:gd name="connsiteX8-1239" fmla="*/ 116035 w 190961"/>
                <a:gd name="connsiteY8-1240" fmla="*/ 23544 h 359582"/>
                <a:gd name="connsiteX9-1241" fmla="*/ 142770 w 190961"/>
                <a:gd name="connsiteY9-1242" fmla="*/ 39247 h 359582"/>
                <a:gd name="connsiteX10-1243" fmla="*/ 157960 w 190961"/>
                <a:gd name="connsiteY10-1244" fmla="*/ 53522 h 359582"/>
                <a:gd name="connsiteX11-1245" fmla="*/ 172435 w 190961"/>
                <a:gd name="connsiteY11-1246" fmla="*/ 60275 h 359582"/>
                <a:gd name="connsiteX12-1247" fmla="*/ 179167 w 190961"/>
                <a:gd name="connsiteY12-1248" fmla="*/ 70722 h 359582"/>
                <a:gd name="connsiteX13-1249" fmla="*/ 190961 w 190961"/>
                <a:gd name="connsiteY13-1250" fmla="*/ 80382 h 359582"/>
                <a:gd name="connsiteX14-1251" fmla="*/ 189941 w 190961"/>
                <a:gd name="connsiteY14-1252" fmla="*/ 244474 h 359582"/>
                <a:gd name="connsiteX15-1253" fmla="*/ 150274 w 190961"/>
                <a:gd name="connsiteY15-1254" fmla="*/ 273164 h 359582"/>
                <a:gd name="connsiteX16-1255" fmla="*/ 144485 w 190961"/>
                <a:gd name="connsiteY16-1256" fmla="*/ 303216 h 359582"/>
                <a:gd name="connsiteX17-1257" fmla="*/ 110962 w 190961"/>
                <a:gd name="connsiteY17-1258" fmla="*/ 358182 h 359582"/>
                <a:gd name="connsiteX18-1259" fmla="*/ 44292 w 190961"/>
                <a:gd name="connsiteY18-1260" fmla="*/ 338185 h 359582"/>
                <a:gd name="connsiteX19-1261" fmla="*/ 42317 w 190961"/>
                <a:gd name="connsiteY19-1262" fmla="*/ 336064 h 359582"/>
                <a:gd name="connsiteX20-1263" fmla="*/ 29736 w 190961"/>
                <a:gd name="connsiteY20-1264" fmla="*/ 257262 h 359582"/>
                <a:gd name="connsiteX21-1265" fmla="*/ 28206 w 190961"/>
                <a:gd name="connsiteY21-1266" fmla="*/ 130861 h 359582"/>
                <a:gd name="connsiteX22-1267" fmla="*/ 16677 w 190961"/>
                <a:gd name="connsiteY22-1268" fmla="*/ 90162 h 359582"/>
                <a:gd name="connsiteX23-1269" fmla="*/ 788 w 190961"/>
                <a:gd name="connsiteY23-1270" fmla="*/ 25502 h 359582"/>
                <a:gd name="connsiteX24-1271" fmla="*/ 3410 w 190961"/>
                <a:gd name="connsiteY24-1272" fmla="*/ 20814 h 359582"/>
                <a:gd name="connsiteX25-1273" fmla="*/ 0 w 190961"/>
                <a:gd name="connsiteY25-1274" fmla="*/ 20170 h 359582"/>
                <a:gd name="connsiteX26-1275" fmla="*/ 60440 w 190961"/>
                <a:gd name="connsiteY26-1276" fmla="*/ 0 h 359582"/>
                <a:gd name="connsiteX27" fmla="*/ 119346 w 190961"/>
                <a:gd name="connsiteY27" fmla="*/ 23422 h 359582"/>
                <a:gd name="connsiteX0-1277" fmla="*/ 4483 w 190961"/>
                <a:gd name="connsiteY0-1278" fmla="*/ 77047 h 359582"/>
                <a:gd name="connsiteX1-1279" fmla="*/ 4476 w 190961"/>
                <a:gd name="connsiteY1-1280" fmla="*/ 77058 h 359582"/>
                <a:gd name="connsiteX2-1281" fmla="*/ 4476 w 190961"/>
                <a:gd name="connsiteY2-1282" fmla="*/ 77059 h 359582"/>
                <a:gd name="connsiteX3-1283" fmla="*/ 4478 w 190961"/>
                <a:gd name="connsiteY3-1284" fmla="*/ 77058 h 359582"/>
                <a:gd name="connsiteX4-1285" fmla="*/ 4483 w 190961"/>
                <a:gd name="connsiteY4-1286" fmla="*/ 77047 h 359582"/>
                <a:gd name="connsiteX5-1287" fmla="*/ 119346 w 190961"/>
                <a:gd name="connsiteY5-1288" fmla="*/ 23422 h 359582"/>
                <a:gd name="connsiteX6-1289" fmla="*/ 115516 w 190961"/>
                <a:gd name="connsiteY6-1290" fmla="*/ 37125 h 359582"/>
                <a:gd name="connsiteX7-1291" fmla="*/ 115517 w 190961"/>
                <a:gd name="connsiteY7-1292" fmla="*/ 37125 h 359582"/>
                <a:gd name="connsiteX8-1293" fmla="*/ 116035 w 190961"/>
                <a:gd name="connsiteY8-1294" fmla="*/ 23544 h 359582"/>
                <a:gd name="connsiteX9-1295" fmla="*/ 142770 w 190961"/>
                <a:gd name="connsiteY9-1296" fmla="*/ 39247 h 359582"/>
                <a:gd name="connsiteX10-1297" fmla="*/ 157960 w 190961"/>
                <a:gd name="connsiteY10-1298" fmla="*/ 53522 h 359582"/>
                <a:gd name="connsiteX11-1299" fmla="*/ 172435 w 190961"/>
                <a:gd name="connsiteY11-1300" fmla="*/ 60275 h 359582"/>
                <a:gd name="connsiteX12-1301" fmla="*/ 179167 w 190961"/>
                <a:gd name="connsiteY12-1302" fmla="*/ 70722 h 359582"/>
                <a:gd name="connsiteX13-1303" fmla="*/ 190961 w 190961"/>
                <a:gd name="connsiteY13-1304" fmla="*/ 80382 h 359582"/>
                <a:gd name="connsiteX14-1305" fmla="*/ 189941 w 190961"/>
                <a:gd name="connsiteY14-1306" fmla="*/ 244474 h 359582"/>
                <a:gd name="connsiteX15-1307" fmla="*/ 150274 w 190961"/>
                <a:gd name="connsiteY15-1308" fmla="*/ 273164 h 359582"/>
                <a:gd name="connsiteX16-1309" fmla="*/ 144485 w 190961"/>
                <a:gd name="connsiteY16-1310" fmla="*/ 303216 h 359582"/>
                <a:gd name="connsiteX17-1311" fmla="*/ 110962 w 190961"/>
                <a:gd name="connsiteY17-1312" fmla="*/ 358182 h 359582"/>
                <a:gd name="connsiteX18-1313" fmla="*/ 44292 w 190961"/>
                <a:gd name="connsiteY18-1314" fmla="*/ 338185 h 359582"/>
                <a:gd name="connsiteX19-1315" fmla="*/ 42317 w 190961"/>
                <a:gd name="connsiteY19-1316" fmla="*/ 336064 h 359582"/>
                <a:gd name="connsiteX20-1317" fmla="*/ 29736 w 190961"/>
                <a:gd name="connsiteY20-1318" fmla="*/ 257262 h 359582"/>
                <a:gd name="connsiteX21-1319" fmla="*/ 28206 w 190961"/>
                <a:gd name="connsiteY21-1320" fmla="*/ 130861 h 359582"/>
                <a:gd name="connsiteX22-1321" fmla="*/ 25650 w 190961"/>
                <a:gd name="connsiteY22-1322" fmla="*/ 126715 h 359582"/>
                <a:gd name="connsiteX23-1323" fmla="*/ 16677 w 190961"/>
                <a:gd name="connsiteY23-1324" fmla="*/ 90162 h 359582"/>
                <a:gd name="connsiteX24-1325" fmla="*/ 788 w 190961"/>
                <a:gd name="connsiteY24-1326" fmla="*/ 25502 h 359582"/>
                <a:gd name="connsiteX25-1327" fmla="*/ 3410 w 190961"/>
                <a:gd name="connsiteY25-1328" fmla="*/ 20814 h 359582"/>
                <a:gd name="connsiteX26-1329" fmla="*/ 0 w 190961"/>
                <a:gd name="connsiteY26-1330" fmla="*/ 20170 h 359582"/>
                <a:gd name="connsiteX27-1331" fmla="*/ 60440 w 190961"/>
                <a:gd name="connsiteY27-1332" fmla="*/ 0 h 359582"/>
                <a:gd name="connsiteX28" fmla="*/ 119346 w 190961"/>
                <a:gd name="connsiteY28" fmla="*/ 23422 h 3595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 ang="0">
                  <a:pos x="connsiteX25-849" y="connsiteY25-850"/>
                </a:cxn>
                <a:cxn ang="0">
                  <a:pos x="connsiteX26-1059" y="connsiteY26-1060"/>
                </a:cxn>
                <a:cxn ang="0">
                  <a:pos x="connsiteX27-1331" y="connsiteY27-1332"/>
                </a:cxn>
                <a:cxn ang="0">
                  <a:pos x="connsiteX28" y="connsiteY28"/>
                </a:cxn>
              </a:cxnLst>
              <a:rect l="l" t="t" r="r" b="b"/>
              <a:pathLst>
                <a:path w="190961" h="359582">
                  <a:moveTo>
                    <a:pt x="4483" y="77047"/>
                  </a:moveTo>
                  <a:lnTo>
                    <a:pt x="4476" y="77058"/>
                  </a:lnTo>
                  <a:lnTo>
                    <a:pt x="4476" y="77059"/>
                  </a:lnTo>
                  <a:cubicBezTo>
                    <a:pt x="4477" y="77059"/>
                    <a:pt x="4477" y="77058"/>
                    <a:pt x="4478" y="77058"/>
                  </a:cubicBezTo>
                  <a:cubicBezTo>
                    <a:pt x="4479" y="77054"/>
                    <a:pt x="4482" y="77051"/>
                    <a:pt x="4483" y="77047"/>
                  </a:cubicBezTo>
                  <a:close/>
                  <a:moveTo>
                    <a:pt x="119346" y="23422"/>
                  </a:moveTo>
                  <a:lnTo>
                    <a:pt x="115516" y="37125"/>
                  </a:lnTo>
                  <a:lnTo>
                    <a:pt x="115517" y="37125"/>
                  </a:lnTo>
                  <a:cubicBezTo>
                    <a:pt x="115524" y="37126"/>
                    <a:pt x="116028" y="23543"/>
                    <a:pt x="116035" y="23544"/>
                  </a:cubicBezTo>
                  <a:lnTo>
                    <a:pt x="142770" y="39247"/>
                  </a:lnTo>
                  <a:cubicBezTo>
                    <a:pt x="150970" y="43351"/>
                    <a:pt x="153365" y="51229"/>
                    <a:pt x="157960" y="53522"/>
                  </a:cubicBezTo>
                  <a:cubicBezTo>
                    <a:pt x="162555" y="55815"/>
                    <a:pt x="170710" y="55364"/>
                    <a:pt x="172435" y="60275"/>
                  </a:cubicBezTo>
                  <a:lnTo>
                    <a:pt x="179167" y="70722"/>
                  </a:lnTo>
                  <a:lnTo>
                    <a:pt x="190961" y="80382"/>
                  </a:lnTo>
                  <a:lnTo>
                    <a:pt x="189941" y="244474"/>
                  </a:lnTo>
                  <a:cubicBezTo>
                    <a:pt x="165925" y="227441"/>
                    <a:pt x="152427" y="250297"/>
                    <a:pt x="150274" y="273164"/>
                  </a:cubicBezTo>
                  <a:lnTo>
                    <a:pt x="144485" y="303216"/>
                  </a:lnTo>
                  <a:cubicBezTo>
                    <a:pt x="127423" y="315571"/>
                    <a:pt x="127661" y="352354"/>
                    <a:pt x="110962" y="358182"/>
                  </a:cubicBezTo>
                  <a:cubicBezTo>
                    <a:pt x="94263" y="364010"/>
                    <a:pt x="61354" y="350540"/>
                    <a:pt x="44292" y="338185"/>
                  </a:cubicBezTo>
                  <a:lnTo>
                    <a:pt x="42317" y="336064"/>
                  </a:lnTo>
                  <a:lnTo>
                    <a:pt x="29736" y="257262"/>
                  </a:lnTo>
                  <a:cubicBezTo>
                    <a:pt x="26222" y="223528"/>
                    <a:pt x="30383" y="158711"/>
                    <a:pt x="28206" y="130861"/>
                  </a:cubicBezTo>
                  <a:cubicBezTo>
                    <a:pt x="27809" y="108457"/>
                    <a:pt x="27571" y="133498"/>
                    <a:pt x="25650" y="126715"/>
                  </a:cubicBezTo>
                  <a:cubicBezTo>
                    <a:pt x="23729" y="119932"/>
                    <a:pt x="21104" y="106385"/>
                    <a:pt x="16677" y="90162"/>
                  </a:cubicBezTo>
                  <a:lnTo>
                    <a:pt x="788" y="25502"/>
                  </a:lnTo>
                  <a:lnTo>
                    <a:pt x="3410" y="20814"/>
                  </a:lnTo>
                  <a:lnTo>
                    <a:pt x="0" y="20170"/>
                  </a:lnTo>
                  <a:cubicBezTo>
                    <a:pt x="11236" y="10615"/>
                    <a:pt x="33870" y="4042"/>
                    <a:pt x="60440" y="0"/>
                  </a:cubicBezTo>
                  <a:lnTo>
                    <a:pt x="119346" y="23422"/>
                  </a:lnTo>
                  <a:close/>
                </a:path>
              </a:pathLst>
            </a:cu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p:cNvSpPr/>
            <p:nvPr/>
          </p:nvSpPr>
          <p:spPr>
            <a:xfrm>
              <a:off x="4047272" y="1592948"/>
              <a:ext cx="1175146" cy="1686948"/>
            </a:xfrm>
            <a:custGeom>
              <a:avLst/>
              <a:gdLst>
                <a:gd name="connsiteX0" fmla="*/ 5447 w 276225"/>
                <a:gd name="connsiteY0" fmla="*/ 39922 h 321057"/>
                <a:gd name="connsiteX1" fmla="*/ 5440 w 276225"/>
                <a:gd name="connsiteY1" fmla="*/ 39933 h 321057"/>
                <a:gd name="connsiteX2" fmla="*/ 5440 w 276225"/>
                <a:gd name="connsiteY2" fmla="*/ 39934 h 321057"/>
                <a:gd name="connsiteX3" fmla="*/ 5442 w 276225"/>
                <a:gd name="connsiteY3" fmla="*/ 39933 h 321057"/>
                <a:gd name="connsiteX4" fmla="*/ 5447 w 276225"/>
                <a:gd name="connsiteY4" fmla="*/ 39922 h 321057"/>
                <a:gd name="connsiteX5" fmla="*/ 116479 w 276225"/>
                <a:gd name="connsiteY5" fmla="*/ 0 h 321057"/>
                <a:gd name="connsiteX6" fmla="*/ 116480 w 276225"/>
                <a:gd name="connsiteY6" fmla="*/ 0 h 321057"/>
                <a:gd name="connsiteX7" fmla="*/ 116481 w 276225"/>
                <a:gd name="connsiteY7" fmla="*/ 0 h 321057"/>
                <a:gd name="connsiteX8" fmla="*/ 116503 w 276225"/>
                <a:gd name="connsiteY8" fmla="*/ 2 h 321057"/>
                <a:gd name="connsiteX9" fmla="*/ 162435 w 276225"/>
                <a:gd name="connsiteY9" fmla="*/ 3138 h 321057"/>
                <a:gd name="connsiteX10" fmla="*/ 273305 w 276225"/>
                <a:gd name="connsiteY10" fmla="*/ 28059 h 321057"/>
                <a:gd name="connsiteX11" fmla="*/ 276225 w 276225"/>
                <a:gd name="connsiteY11" fmla="*/ 31062 h 321057"/>
                <a:gd name="connsiteX12" fmla="*/ 224428 w 276225"/>
                <a:gd name="connsiteY12" fmla="*/ 27382 h 321057"/>
                <a:gd name="connsiteX13" fmla="*/ 196452 w 276225"/>
                <a:gd name="connsiteY13" fmla="*/ 223680 h 321057"/>
                <a:gd name="connsiteX14" fmla="*/ 186658 w 276225"/>
                <a:gd name="connsiteY14" fmla="*/ 292402 h 321057"/>
                <a:gd name="connsiteX15" fmla="*/ 178596 w 276225"/>
                <a:gd name="connsiteY15" fmla="*/ 301060 h 321057"/>
                <a:gd name="connsiteX16" fmla="*/ 111926 w 276225"/>
                <a:gd name="connsiteY16" fmla="*/ 321057 h 321057"/>
                <a:gd name="connsiteX17" fmla="*/ 45256 w 276225"/>
                <a:gd name="connsiteY17" fmla="*/ 301060 h 321057"/>
                <a:gd name="connsiteX18" fmla="*/ 43281 w 276225"/>
                <a:gd name="connsiteY18" fmla="*/ 298939 h 321057"/>
                <a:gd name="connsiteX19" fmla="*/ 30700 w 276225"/>
                <a:gd name="connsiteY19" fmla="*/ 220137 h 321057"/>
                <a:gd name="connsiteX20" fmla="*/ 0 w 276225"/>
                <a:gd name="connsiteY20" fmla="*/ 27862 h 321057"/>
                <a:gd name="connsiteX21" fmla="*/ 11866 w 276225"/>
                <a:gd name="connsiteY21" fmla="*/ 28491 h 321057"/>
                <a:gd name="connsiteX22" fmla="*/ 14169 w 276225"/>
                <a:gd name="connsiteY22" fmla="*/ 24390 h 321057"/>
                <a:gd name="connsiteX23" fmla="*/ 73260 w 276225"/>
                <a:gd name="connsiteY23" fmla="*/ 3138 h 321057"/>
                <a:gd name="connsiteX0-1" fmla="*/ 5447 w 273305"/>
                <a:gd name="connsiteY0-2" fmla="*/ 39922 h 321057"/>
                <a:gd name="connsiteX1-3" fmla="*/ 5440 w 273305"/>
                <a:gd name="connsiteY1-4" fmla="*/ 39933 h 321057"/>
                <a:gd name="connsiteX2-5" fmla="*/ 5440 w 273305"/>
                <a:gd name="connsiteY2-6" fmla="*/ 39934 h 321057"/>
                <a:gd name="connsiteX3-7" fmla="*/ 5442 w 273305"/>
                <a:gd name="connsiteY3-8" fmla="*/ 39933 h 321057"/>
                <a:gd name="connsiteX4-9" fmla="*/ 5447 w 273305"/>
                <a:gd name="connsiteY4-10" fmla="*/ 39922 h 321057"/>
                <a:gd name="connsiteX5-11" fmla="*/ 116479 w 273305"/>
                <a:gd name="connsiteY5-12" fmla="*/ 0 h 321057"/>
                <a:gd name="connsiteX6-13" fmla="*/ 116480 w 273305"/>
                <a:gd name="connsiteY6-14" fmla="*/ 0 h 321057"/>
                <a:gd name="connsiteX7-15" fmla="*/ 116481 w 273305"/>
                <a:gd name="connsiteY7-16" fmla="*/ 0 h 321057"/>
                <a:gd name="connsiteX8-17" fmla="*/ 116503 w 273305"/>
                <a:gd name="connsiteY8-18" fmla="*/ 2 h 321057"/>
                <a:gd name="connsiteX9-19" fmla="*/ 162435 w 273305"/>
                <a:gd name="connsiteY9-20" fmla="*/ 3138 h 321057"/>
                <a:gd name="connsiteX10-21" fmla="*/ 273305 w 273305"/>
                <a:gd name="connsiteY10-22" fmla="*/ 28059 h 321057"/>
                <a:gd name="connsiteX11-23" fmla="*/ 149225 w 273305"/>
                <a:gd name="connsiteY11-24" fmla="*/ 43762 h 321057"/>
                <a:gd name="connsiteX12-25" fmla="*/ 224428 w 273305"/>
                <a:gd name="connsiteY12-26" fmla="*/ 27382 h 321057"/>
                <a:gd name="connsiteX13-27" fmla="*/ 196452 w 273305"/>
                <a:gd name="connsiteY13-28" fmla="*/ 223680 h 321057"/>
                <a:gd name="connsiteX14-29" fmla="*/ 186658 w 273305"/>
                <a:gd name="connsiteY14-30" fmla="*/ 292402 h 321057"/>
                <a:gd name="connsiteX15-31" fmla="*/ 178596 w 273305"/>
                <a:gd name="connsiteY15-32" fmla="*/ 301060 h 321057"/>
                <a:gd name="connsiteX16-33" fmla="*/ 111926 w 273305"/>
                <a:gd name="connsiteY16-34" fmla="*/ 321057 h 321057"/>
                <a:gd name="connsiteX17-35" fmla="*/ 45256 w 273305"/>
                <a:gd name="connsiteY17-36" fmla="*/ 301060 h 321057"/>
                <a:gd name="connsiteX18-37" fmla="*/ 43281 w 273305"/>
                <a:gd name="connsiteY18-38" fmla="*/ 298939 h 321057"/>
                <a:gd name="connsiteX19-39" fmla="*/ 30700 w 273305"/>
                <a:gd name="connsiteY19-40" fmla="*/ 220137 h 321057"/>
                <a:gd name="connsiteX20-41" fmla="*/ 0 w 273305"/>
                <a:gd name="connsiteY20-42" fmla="*/ 27862 h 321057"/>
                <a:gd name="connsiteX21-43" fmla="*/ 11866 w 273305"/>
                <a:gd name="connsiteY21-44" fmla="*/ 28491 h 321057"/>
                <a:gd name="connsiteX22-45" fmla="*/ 14169 w 273305"/>
                <a:gd name="connsiteY22-46" fmla="*/ 24390 h 321057"/>
                <a:gd name="connsiteX23-47" fmla="*/ 73260 w 273305"/>
                <a:gd name="connsiteY23-48" fmla="*/ 3138 h 321057"/>
                <a:gd name="connsiteX24" fmla="*/ 116479 w 273305"/>
                <a:gd name="connsiteY24" fmla="*/ 0 h 321057"/>
                <a:gd name="connsiteX0-49" fmla="*/ 5447 w 224428"/>
                <a:gd name="connsiteY0-50" fmla="*/ 39922 h 321057"/>
                <a:gd name="connsiteX1-51" fmla="*/ 5440 w 224428"/>
                <a:gd name="connsiteY1-52" fmla="*/ 39933 h 321057"/>
                <a:gd name="connsiteX2-53" fmla="*/ 5440 w 224428"/>
                <a:gd name="connsiteY2-54" fmla="*/ 39934 h 321057"/>
                <a:gd name="connsiteX3-55" fmla="*/ 5442 w 224428"/>
                <a:gd name="connsiteY3-56" fmla="*/ 39933 h 321057"/>
                <a:gd name="connsiteX4-57" fmla="*/ 5447 w 224428"/>
                <a:gd name="connsiteY4-58" fmla="*/ 39922 h 321057"/>
                <a:gd name="connsiteX5-59" fmla="*/ 116479 w 224428"/>
                <a:gd name="connsiteY5-60" fmla="*/ 0 h 321057"/>
                <a:gd name="connsiteX6-61" fmla="*/ 116480 w 224428"/>
                <a:gd name="connsiteY6-62" fmla="*/ 0 h 321057"/>
                <a:gd name="connsiteX7-63" fmla="*/ 116481 w 224428"/>
                <a:gd name="connsiteY7-64" fmla="*/ 0 h 321057"/>
                <a:gd name="connsiteX8-65" fmla="*/ 116503 w 224428"/>
                <a:gd name="connsiteY8-66" fmla="*/ 2 h 321057"/>
                <a:gd name="connsiteX9-67" fmla="*/ 162435 w 224428"/>
                <a:gd name="connsiteY9-68" fmla="*/ 3138 h 321057"/>
                <a:gd name="connsiteX10-69" fmla="*/ 203455 w 224428"/>
                <a:gd name="connsiteY10-70" fmla="*/ 24884 h 321057"/>
                <a:gd name="connsiteX11-71" fmla="*/ 149225 w 224428"/>
                <a:gd name="connsiteY11-72" fmla="*/ 43762 h 321057"/>
                <a:gd name="connsiteX12-73" fmla="*/ 224428 w 224428"/>
                <a:gd name="connsiteY12-74" fmla="*/ 27382 h 321057"/>
                <a:gd name="connsiteX13-75" fmla="*/ 196452 w 224428"/>
                <a:gd name="connsiteY13-76" fmla="*/ 223680 h 321057"/>
                <a:gd name="connsiteX14-77" fmla="*/ 186658 w 224428"/>
                <a:gd name="connsiteY14-78" fmla="*/ 292402 h 321057"/>
                <a:gd name="connsiteX15-79" fmla="*/ 178596 w 224428"/>
                <a:gd name="connsiteY15-80" fmla="*/ 301060 h 321057"/>
                <a:gd name="connsiteX16-81" fmla="*/ 111926 w 224428"/>
                <a:gd name="connsiteY16-82" fmla="*/ 321057 h 321057"/>
                <a:gd name="connsiteX17-83" fmla="*/ 45256 w 224428"/>
                <a:gd name="connsiteY17-84" fmla="*/ 301060 h 321057"/>
                <a:gd name="connsiteX18-85" fmla="*/ 43281 w 224428"/>
                <a:gd name="connsiteY18-86" fmla="*/ 298939 h 321057"/>
                <a:gd name="connsiteX19-87" fmla="*/ 30700 w 224428"/>
                <a:gd name="connsiteY19-88" fmla="*/ 220137 h 321057"/>
                <a:gd name="connsiteX20-89" fmla="*/ 0 w 224428"/>
                <a:gd name="connsiteY20-90" fmla="*/ 27862 h 321057"/>
                <a:gd name="connsiteX21-91" fmla="*/ 11866 w 224428"/>
                <a:gd name="connsiteY21-92" fmla="*/ 28491 h 321057"/>
                <a:gd name="connsiteX22-93" fmla="*/ 14169 w 224428"/>
                <a:gd name="connsiteY22-94" fmla="*/ 24390 h 321057"/>
                <a:gd name="connsiteX23-95" fmla="*/ 73260 w 224428"/>
                <a:gd name="connsiteY23-96" fmla="*/ 3138 h 321057"/>
                <a:gd name="connsiteX24-97" fmla="*/ 116479 w 224428"/>
                <a:gd name="connsiteY24-98" fmla="*/ 0 h 3210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97" y="connsiteY24-98"/>
                </a:cxn>
              </a:cxnLst>
              <a:rect l="l" t="t" r="r" b="b"/>
              <a:pathLst>
                <a:path w="224428" h="321057">
                  <a:moveTo>
                    <a:pt x="5447" y="39922"/>
                  </a:moveTo>
                  <a:lnTo>
                    <a:pt x="5440" y="39933"/>
                  </a:lnTo>
                  <a:lnTo>
                    <a:pt x="5440" y="39934"/>
                  </a:lnTo>
                  <a:cubicBezTo>
                    <a:pt x="5441" y="39934"/>
                    <a:pt x="5441" y="39933"/>
                    <a:pt x="5442" y="39933"/>
                  </a:cubicBezTo>
                  <a:cubicBezTo>
                    <a:pt x="5443" y="39929"/>
                    <a:pt x="5446" y="39926"/>
                    <a:pt x="5447" y="39922"/>
                  </a:cubicBezTo>
                  <a:close/>
                  <a:moveTo>
                    <a:pt x="116479" y="0"/>
                  </a:moveTo>
                  <a:lnTo>
                    <a:pt x="116480" y="0"/>
                  </a:lnTo>
                  <a:lnTo>
                    <a:pt x="116481" y="0"/>
                  </a:lnTo>
                  <a:cubicBezTo>
                    <a:pt x="116488" y="1"/>
                    <a:pt x="116496" y="1"/>
                    <a:pt x="116503" y="2"/>
                  </a:cubicBezTo>
                  <a:lnTo>
                    <a:pt x="162435" y="3138"/>
                  </a:lnTo>
                  <a:cubicBezTo>
                    <a:pt x="202862" y="7685"/>
                    <a:pt x="181659" y="13630"/>
                    <a:pt x="203455" y="24884"/>
                  </a:cubicBezTo>
                  <a:lnTo>
                    <a:pt x="149225" y="43762"/>
                  </a:lnTo>
                  <a:lnTo>
                    <a:pt x="224428" y="27382"/>
                  </a:lnTo>
                  <a:lnTo>
                    <a:pt x="196452" y="223680"/>
                  </a:lnTo>
                  <a:lnTo>
                    <a:pt x="186658" y="292402"/>
                  </a:lnTo>
                  <a:lnTo>
                    <a:pt x="178596" y="301060"/>
                  </a:lnTo>
                  <a:cubicBezTo>
                    <a:pt x="161534" y="313415"/>
                    <a:pt x="137963" y="321057"/>
                    <a:pt x="111926" y="321057"/>
                  </a:cubicBezTo>
                  <a:cubicBezTo>
                    <a:pt x="85890" y="321057"/>
                    <a:pt x="62318" y="313415"/>
                    <a:pt x="45256" y="301060"/>
                  </a:cubicBezTo>
                  <a:lnTo>
                    <a:pt x="43281" y="298939"/>
                  </a:lnTo>
                  <a:lnTo>
                    <a:pt x="30700" y="220137"/>
                  </a:lnTo>
                  <a:lnTo>
                    <a:pt x="0" y="27862"/>
                  </a:lnTo>
                  <a:lnTo>
                    <a:pt x="11866" y="28491"/>
                  </a:lnTo>
                  <a:lnTo>
                    <a:pt x="14169" y="24390"/>
                  </a:lnTo>
                  <a:cubicBezTo>
                    <a:pt x="25405" y="14835"/>
                    <a:pt x="46690" y="7180"/>
                    <a:pt x="73260" y="3138"/>
                  </a:cubicBezTo>
                  <a:lnTo>
                    <a:pt x="116479" y="0"/>
                  </a:lnTo>
                  <a:close/>
                </a:path>
              </a:pathLst>
            </a:cu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4017067" y="1504601"/>
              <a:ext cx="1324688" cy="75739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020141" y="1472650"/>
              <a:ext cx="1324688" cy="75739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9" name="Rounded Rectangle 48"/>
          <p:cNvSpPr/>
          <p:nvPr/>
        </p:nvSpPr>
        <p:spPr>
          <a:xfrm>
            <a:off x="640080" y="5852795"/>
            <a:ext cx="1127125" cy="10052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800" b="1">
                <a:solidFill>
                  <a:srgbClr val="FF0000"/>
                </a:solidFill>
                <a:latin typeface="Times New Roman" panose="02020603050405020304" pitchFamily="18" charset="0"/>
                <a:cs typeface="Times New Roman" panose="02020603050405020304" pitchFamily="18" charset="0"/>
                <a:sym typeface="+mn-ea"/>
              </a:rPr>
              <a:t>Kết </a:t>
            </a:r>
            <a:endParaRPr lang="en-US" sz="2800" b="1">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500" fill="hold"/>
                                        <p:tgtEl>
                                          <p:spTgt spid="97"/>
                                        </p:tgtEl>
                                        <p:attrNameLst>
                                          <p:attrName>ppt_x</p:attrName>
                                        </p:attrNameLst>
                                      </p:cBhvr>
                                      <p:tavLst>
                                        <p:tav tm="0">
                                          <p:val>
                                            <p:strVal val="#ppt_x"/>
                                          </p:val>
                                        </p:tav>
                                        <p:tav tm="100000">
                                          <p:val>
                                            <p:strVal val="#ppt_x"/>
                                          </p:val>
                                        </p:tav>
                                      </p:tavLst>
                                    </p:anim>
                                    <p:anim calcmode="lin" valueType="num">
                                      <p:cBhvr additive="base">
                                        <p:cTn id="1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ppt_x"/>
                                          </p:val>
                                        </p:tav>
                                        <p:tav tm="100000">
                                          <p:val>
                                            <p:strVal val="#ppt_x"/>
                                          </p:val>
                                        </p:tav>
                                      </p:tavLst>
                                    </p:anim>
                                    <p:anim calcmode="lin" valueType="num">
                                      <p:cBhvr additive="base">
                                        <p:cTn id="2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ldLvl="0" animBg="1"/>
      <p:bldP spid="98" grpId="0" bldLvl="0" animBg="1"/>
      <p:bldP spid="3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ouble Wave 1"/>
          <p:cNvSpPr/>
          <p:nvPr/>
        </p:nvSpPr>
        <p:spPr>
          <a:xfrm>
            <a:off x="2399030" y="1572895"/>
            <a:ext cx="7740650" cy="3258820"/>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a:solidFill>
                  <a:srgbClr val="FF0000"/>
                </a:solidFill>
                <a:latin typeface="Times New Roman" panose="02020603050405020304" pitchFamily="18" charset="0"/>
                <a:cs typeface="Times New Roman" panose="02020603050405020304" pitchFamily="18" charset="0"/>
              </a:rPr>
              <a:t>4. BÀI TẬP THỰC HÀNH</a:t>
            </a:r>
          </a:p>
        </p:txBody>
      </p:sp>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086" name="Oval 38"/>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FF3300"/>
                </a:solidFill>
                <a:effectLst/>
                <a:uLnTx/>
                <a:uFillTx/>
                <a:latin typeface="Arial" panose="020B0604020202020204" pitchFamily="34" charset="0"/>
                <a:ea typeface="+mn-ea"/>
                <a:cs typeface="Arial" panose="020B0604020202020204" pitchFamily="34" charset="0"/>
              </a:rPr>
              <a:t>00</a:t>
            </a:r>
          </a:p>
        </p:txBody>
      </p:sp>
      <p:sp>
        <p:nvSpPr>
          <p:cNvPr id="2085" name="Oval 37"/>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01</a:t>
            </a:r>
          </a:p>
        </p:txBody>
      </p:sp>
      <p:sp>
        <p:nvSpPr>
          <p:cNvPr id="2084" name="Oval 36"/>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02</a:t>
            </a:r>
          </a:p>
        </p:txBody>
      </p:sp>
      <p:sp>
        <p:nvSpPr>
          <p:cNvPr id="2083" name="Oval 35"/>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03</a:t>
            </a:r>
          </a:p>
        </p:txBody>
      </p:sp>
      <p:sp>
        <p:nvSpPr>
          <p:cNvPr id="2082" name="Oval 34"/>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04</a:t>
            </a:r>
          </a:p>
        </p:txBody>
      </p:sp>
      <p:sp>
        <p:nvSpPr>
          <p:cNvPr id="2081" name="Oval 33"/>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05</a:t>
            </a:r>
          </a:p>
        </p:txBody>
      </p:sp>
      <p:sp>
        <p:nvSpPr>
          <p:cNvPr id="2080" name="Oval 32"/>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06</a:t>
            </a:r>
          </a:p>
        </p:txBody>
      </p:sp>
      <p:sp>
        <p:nvSpPr>
          <p:cNvPr id="2079" name="Oval 31"/>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07</a:t>
            </a:r>
          </a:p>
        </p:txBody>
      </p:sp>
      <p:sp>
        <p:nvSpPr>
          <p:cNvPr id="2078" name="Oval 30"/>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08</a:t>
            </a:r>
          </a:p>
        </p:txBody>
      </p:sp>
      <p:sp>
        <p:nvSpPr>
          <p:cNvPr id="2077" name="Oval 29"/>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09</a:t>
            </a:r>
          </a:p>
        </p:txBody>
      </p:sp>
      <p:sp>
        <p:nvSpPr>
          <p:cNvPr id="2076" name="Oval 28"/>
          <p:cNvSpPr>
            <a:spLocks noChangeArrowheads="1"/>
          </p:cNvSpPr>
          <p:nvPr/>
        </p:nvSpPr>
        <p:spPr bwMode="auto">
          <a:xfrm>
            <a:off x="10421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10</a:t>
            </a:r>
          </a:p>
        </p:txBody>
      </p:sp>
      <p:sp>
        <p:nvSpPr>
          <p:cNvPr id="26657" name="Rectangle 1"/>
          <p:cNvSpPr/>
          <p:nvPr/>
        </p:nvSpPr>
        <p:spPr>
          <a:xfrm>
            <a:off x="914400" y="55563"/>
            <a:ext cx="7048500" cy="583565"/>
          </a:xfrm>
          <a:prstGeom prst="rect">
            <a:avLst/>
          </a:prstGeom>
          <a:noFill/>
          <a:ln w="9525">
            <a:noFill/>
          </a:ln>
        </p:spPr>
        <p:txBody>
          <a:bodyPr anchor="t" anchorCtr="0">
            <a:spAutoFit/>
          </a:bodyPr>
          <a:lstStyle/>
          <a:p>
            <a:pPr algn="ctr"/>
            <a:r>
              <a:rPr lang="en-US" altLang="en-US" sz="3200" b="1">
                <a:solidFill>
                  <a:srgbClr val="FF0000"/>
                </a:solidFill>
                <a:latin typeface="Times New Roman" panose="02020603050405020304" pitchFamily="18" charset="0"/>
              </a:rPr>
              <a:t> </a:t>
            </a:r>
            <a:r>
              <a:rPr lang="en-US" altLang="en-US" sz="3200" b="1">
                <a:solidFill>
                  <a:srgbClr val="FF0000"/>
                </a:solidFill>
                <a:latin typeface="Times New Roman" panose="02020603050405020304" pitchFamily="18" charset="0"/>
                <a:sym typeface="+mn-ea"/>
              </a:rPr>
              <a:t>Xem hình</a:t>
            </a:r>
            <a:r>
              <a:rPr lang="vi-VN" altLang="en-US" sz="3200" b="1">
                <a:solidFill>
                  <a:srgbClr val="FF0000"/>
                </a:solidFill>
                <a:latin typeface="Times New Roman" panose="02020603050405020304" pitchFamily="18" charset="0"/>
                <a:sym typeface="+mn-ea"/>
              </a:rPr>
              <a:t> ảnh</a:t>
            </a:r>
            <a:r>
              <a:rPr lang="en-US" altLang="en-US" sz="3200" b="1">
                <a:solidFill>
                  <a:srgbClr val="FF0000"/>
                </a:solidFill>
                <a:latin typeface="Times New Roman" panose="02020603050405020304" pitchFamily="18" charset="0"/>
                <a:sym typeface="+mn-ea"/>
              </a:rPr>
              <a:t> đoán </a:t>
            </a:r>
            <a:r>
              <a:rPr lang="vi-VN" altLang="en-US" sz="3200" b="1">
                <a:solidFill>
                  <a:srgbClr val="FF0000"/>
                </a:solidFill>
                <a:latin typeface="Times New Roman" panose="02020603050405020304" pitchFamily="18" charset="0"/>
                <a:sym typeface="+mn-ea"/>
              </a:rPr>
              <a:t>chủ đề nghị luận</a:t>
            </a:r>
            <a:endParaRPr lang="vi-VN" altLang="en-US" sz="3200" b="1">
              <a:solidFill>
                <a:srgbClr val="FF0000"/>
              </a:solidFill>
              <a:latin typeface="Times New Roman" panose="02020603050405020304" pitchFamily="18" charset="0"/>
              <a:ea typeface="Arial" panose="020B0604020202020204" pitchFamily="34" charset="0"/>
              <a:sym typeface="+mn-ea"/>
            </a:endParaRPr>
          </a:p>
        </p:txBody>
      </p:sp>
      <p:pic>
        <p:nvPicPr>
          <p:cNvPr id="26658" name="Picture 4" descr="HÃ¬nh áº£nh cÃ³ liÃªn quan"/>
          <p:cNvPicPr>
            <a:picLocks noChangeAspect="1"/>
          </p:cNvPicPr>
          <p:nvPr/>
        </p:nvPicPr>
        <p:blipFill>
          <a:blip r:embed="rId5"/>
          <a:stretch>
            <a:fillRect/>
          </a:stretch>
        </p:blipFill>
        <p:spPr>
          <a:xfrm>
            <a:off x="3175" y="55880"/>
            <a:ext cx="1125855" cy="803910"/>
          </a:xfrm>
          <a:prstGeom prst="rect">
            <a:avLst/>
          </a:prstGeom>
          <a:noFill/>
          <a:ln w="9525">
            <a:noFill/>
          </a:ln>
        </p:spPr>
      </p:pic>
      <p:pic>
        <p:nvPicPr>
          <p:cNvPr id="2" name="Picture 1"/>
          <p:cNvPicPr>
            <a:picLocks noChangeAspect="1"/>
          </p:cNvPicPr>
          <p:nvPr/>
        </p:nvPicPr>
        <p:blipFill>
          <a:blip r:embed="rId6"/>
          <a:srcRect l="-4534" t="-599" r="4534" b="599"/>
          <a:stretch>
            <a:fillRect/>
          </a:stretch>
        </p:blipFill>
        <p:spPr>
          <a:xfrm>
            <a:off x="144780" y="859790"/>
            <a:ext cx="5725160" cy="3201670"/>
          </a:xfrm>
          <a:prstGeom prst="plaque">
            <a:avLst/>
          </a:prstGeom>
        </p:spPr>
      </p:pic>
      <p:pic>
        <p:nvPicPr>
          <p:cNvPr id="5" name="Picture 4"/>
          <p:cNvPicPr>
            <a:picLocks noChangeAspect="1"/>
          </p:cNvPicPr>
          <p:nvPr/>
        </p:nvPicPr>
        <p:blipFill>
          <a:blip r:embed="rId7"/>
          <a:stretch>
            <a:fillRect/>
          </a:stretch>
        </p:blipFill>
        <p:spPr>
          <a:xfrm>
            <a:off x="6124575" y="474345"/>
            <a:ext cx="4678045" cy="3187065"/>
          </a:xfrm>
          <a:prstGeom prst="ellipse">
            <a:avLst/>
          </a:prstGeom>
        </p:spPr>
      </p:pic>
      <p:pic>
        <p:nvPicPr>
          <p:cNvPr id="6" name="Picture 5"/>
          <p:cNvPicPr>
            <a:picLocks noChangeAspect="1"/>
          </p:cNvPicPr>
          <p:nvPr/>
        </p:nvPicPr>
        <p:blipFill>
          <a:blip r:embed="rId8"/>
          <a:stretch>
            <a:fillRect/>
          </a:stretch>
        </p:blipFill>
        <p:spPr>
          <a:xfrm>
            <a:off x="144780" y="4265295"/>
            <a:ext cx="4903470" cy="2241550"/>
          </a:xfrm>
          <a:prstGeom prst="roundRect">
            <a:avLst/>
          </a:prstGeom>
        </p:spPr>
      </p:pic>
      <p:pic>
        <p:nvPicPr>
          <p:cNvPr id="9" name="Picture 8"/>
          <p:cNvPicPr preferRelativeResize="0">
            <a:picLocks noChangeAspect="1"/>
          </p:cNvPicPr>
          <p:nvPr/>
        </p:nvPicPr>
        <p:blipFill>
          <a:blip r:embed="rId9"/>
          <a:stretch>
            <a:fillRect/>
          </a:stretch>
        </p:blipFill>
        <p:spPr>
          <a:xfrm>
            <a:off x="6124575" y="3777615"/>
            <a:ext cx="5311140" cy="2914650"/>
          </a:xfrm>
          <a:prstGeom prst="roundRect">
            <a:avLst/>
          </a:prstGeom>
          <a:blipFill rotWithShape="1">
            <a:blip r:embed="rId10"/>
            <a:tile tx="0" ty="0" sx="100000" sy="100000" flip="none" algn="tl"/>
          </a:blipFill>
        </p:spPr>
      </p:pic>
      <p:sp>
        <p:nvSpPr>
          <p:cNvPr id="10" name="Rounded Rectangle 9"/>
          <p:cNvSpPr/>
          <p:nvPr/>
        </p:nvSpPr>
        <p:spPr>
          <a:xfrm>
            <a:off x="4631690" y="3020060"/>
            <a:ext cx="2519680" cy="1532255"/>
          </a:xfrm>
          <a:prstGeom prst="round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800" b="1">
                <a:latin typeface="Times New Roman" panose="02020603050405020304" pitchFamily="18" charset="0"/>
                <a:cs typeface="Times New Roman" panose="02020603050405020304" pitchFamily="18" charset="0"/>
              </a:rPr>
              <a:t>TINH THẦN ĐOÀN KẾT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2076"/>
                                        </p:tgtEl>
                                      </p:cBhvr>
                                    </p:animEffect>
                                    <p:set>
                                      <p:cBhvr>
                                        <p:cTn id="7" dur="1" fill="hold">
                                          <p:stCondLst>
                                            <p:cond delay="999"/>
                                          </p:stCondLst>
                                        </p:cTn>
                                        <p:tgtEl>
                                          <p:spTgt spid="20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2077"/>
                                        </p:tgtEl>
                                      </p:cBhvr>
                                    </p:animEffect>
                                    <p:set>
                                      <p:cBhvr>
                                        <p:cTn id="11" dur="1" fill="hold">
                                          <p:stCondLst>
                                            <p:cond delay="999"/>
                                          </p:stCondLst>
                                        </p:cTn>
                                        <p:tgtEl>
                                          <p:spTgt spid="207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2078"/>
                                        </p:tgtEl>
                                      </p:cBhvr>
                                    </p:animEffect>
                                    <p:set>
                                      <p:cBhvr>
                                        <p:cTn id="15" dur="1" fill="hold">
                                          <p:stCondLst>
                                            <p:cond delay="999"/>
                                          </p:stCondLst>
                                        </p:cTn>
                                        <p:tgtEl>
                                          <p:spTgt spid="207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2079"/>
                                        </p:tgtEl>
                                      </p:cBhvr>
                                    </p:animEffect>
                                    <p:set>
                                      <p:cBhvr>
                                        <p:cTn id="19" dur="1" fill="hold">
                                          <p:stCondLst>
                                            <p:cond delay="999"/>
                                          </p:stCondLst>
                                        </p:cTn>
                                        <p:tgtEl>
                                          <p:spTgt spid="207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2080"/>
                                        </p:tgtEl>
                                      </p:cBhvr>
                                    </p:animEffect>
                                    <p:set>
                                      <p:cBhvr>
                                        <p:cTn id="23" dur="1" fill="hold">
                                          <p:stCondLst>
                                            <p:cond delay="999"/>
                                          </p:stCondLst>
                                        </p:cTn>
                                        <p:tgtEl>
                                          <p:spTgt spid="208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2081"/>
                                        </p:tgtEl>
                                      </p:cBhvr>
                                    </p:animEffect>
                                    <p:set>
                                      <p:cBhvr>
                                        <p:cTn id="27" dur="1" fill="hold">
                                          <p:stCondLst>
                                            <p:cond delay="999"/>
                                          </p:stCondLst>
                                        </p:cTn>
                                        <p:tgtEl>
                                          <p:spTgt spid="208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2082"/>
                                        </p:tgtEl>
                                      </p:cBhvr>
                                    </p:animEffect>
                                    <p:set>
                                      <p:cBhvr>
                                        <p:cTn id="31" dur="1" fill="hold">
                                          <p:stCondLst>
                                            <p:cond delay="999"/>
                                          </p:stCondLst>
                                        </p:cTn>
                                        <p:tgtEl>
                                          <p:spTgt spid="208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2083"/>
                                        </p:tgtEl>
                                      </p:cBhvr>
                                    </p:animEffect>
                                    <p:set>
                                      <p:cBhvr>
                                        <p:cTn id="35" dur="1" fill="hold">
                                          <p:stCondLst>
                                            <p:cond delay="999"/>
                                          </p:stCondLst>
                                        </p:cTn>
                                        <p:tgtEl>
                                          <p:spTgt spid="208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2084"/>
                                        </p:tgtEl>
                                      </p:cBhvr>
                                    </p:animEffect>
                                    <p:set>
                                      <p:cBhvr>
                                        <p:cTn id="39" dur="1" fill="hold">
                                          <p:stCondLst>
                                            <p:cond delay="999"/>
                                          </p:stCondLst>
                                        </p:cTn>
                                        <p:tgtEl>
                                          <p:spTgt spid="208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2085"/>
                                        </p:tgtEl>
                                      </p:cBhvr>
                                    </p:animEffect>
                                    <p:set>
                                      <p:cBhvr>
                                        <p:cTn id="43" dur="1" fill="hold">
                                          <p:stCondLst>
                                            <p:cond delay="999"/>
                                          </p:stCondLst>
                                        </p:cTn>
                                        <p:tgtEl>
                                          <p:spTgt spid="208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208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p:tgtEl>
                                          <p:spTgt spid="10"/>
                                        </p:tgtEl>
                                        <p:attrNameLst>
                                          <p:attrName>ppt_y</p:attrName>
                                        </p:attrNameLst>
                                      </p:cBhvr>
                                      <p:tavLst>
                                        <p:tav tm="0">
                                          <p:val>
                                            <p:strVal val="#ppt_y+#ppt_h*1.125000"/>
                                          </p:val>
                                        </p:tav>
                                        <p:tav tm="100000">
                                          <p:val>
                                            <p:strVal val="#ppt_y"/>
                                          </p:val>
                                        </p:tav>
                                      </p:tavLst>
                                    </p:anim>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 grpId="0" bldLvl="0" animBg="1"/>
      <p:bldP spid="2085" grpId="0" bldLvl="0" animBg="1"/>
      <p:bldP spid="2084" grpId="0" bldLvl="0" animBg="1"/>
      <p:bldP spid="2083" grpId="0" bldLvl="0" animBg="1"/>
      <p:bldP spid="2082" grpId="0" bldLvl="0" animBg="1"/>
      <p:bldP spid="2081" grpId="0" bldLvl="0" animBg="1"/>
      <p:bldP spid="2080" grpId="0" bldLvl="0" animBg="1"/>
      <p:bldP spid="2079" grpId="0" bldLvl="0" animBg="1"/>
      <p:bldP spid="2078" grpId="0" bldLvl="0" animBg="1"/>
      <p:bldP spid="2077" grpId="0" bldLvl="0" animBg="1"/>
      <p:bldP spid="2076" grpId="0" bldLvl="0" animBg="1"/>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2"/>
          <a:stretch>
            <a:fillRect/>
          </a:stretch>
        </p:blipFill>
        <p:spPr>
          <a:xfrm>
            <a:off x="0" y="0"/>
            <a:ext cx="12191365" cy="7051040"/>
          </a:xfrm>
          <a:prstGeom prst="rect">
            <a:avLst/>
          </a:prstGeom>
          <a:noFill/>
          <a:ln w="9525">
            <a:noFill/>
          </a:ln>
        </p:spPr>
      </p:pic>
      <p:pic>
        <p:nvPicPr>
          <p:cNvPr id="3097" name="图片 3096" descr="18"/>
          <p:cNvPicPr>
            <a:picLocks noChangeAspect="1"/>
          </p:cNvPicPr>
          <p:nvPr/>
        </p:nvPicPr>
        <p:blipFill>
          <a:blip r:embed="rId3"/>
          <a:stretch>
            <a:fillRect/>
          </a:stretch>
        </p:blipFill>
        <p:spPr>
          <a:xfrm>
            <a:off x="508000" y="36830"/>
            <a:ext cx="10769600" cy="6976745"/>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7934960" y="4944110"/>
            <a:ext cx="4257040" cy="2385695"/>
          </a:xfrm>
          <a:prstGeom prst="rect">
            <a:avLst/>
          </a:prstGeom>
          <a:noFill/>
          <a:ln w="9525">
            <a:noFill/>
          </a:ln>
        </p:spPr>
      </p:pic>
      <p:sp>
        <p:nvSpPr>
          <p:cNvPr id="6" name="Text Box 5"/>
          <p:cNvSpPr txBox="1"/>
          <p:nvPr/>
        </p:nvSpPr>
        <p:spPr>
          <a:xfrm>
            <a:off x="1771650" y="1933575"/>
            <a:ext cx="8604885" cy="1077218"/>
          </a:xfrm>
          <a:prstGeom prst="rect">
            <a:avLst/>
          </a:prstGeom>
          <a:noFill/>
        </p:spPr>
        <p:txBody>
          <a:bodyPr wrap="square" rtlCol="0" anchor="t">
            <a:spAutoFit/>
          </a:bodyPr>
          <a:lstStyle/>
          <a:p>
            <a:pPr algn="ctr"/>
            <a:r>
              <a:rPr lang="en-US" sz="3200" b="1" dirty="0">
                <a:latin typeface="Times New Roman" panose="02020603050405020304" pitchFamily="18" charset="0"/>
                <a:cs typeface="Times New Roman" panose="02020603050405020304" pitchFamily="18" charset="0"/>
                <a:sym typeface="+mn-ea"/>
              </a:rPr>
              <a:t>A</a:t>
            </a:r>
            <a:r>
              <a:rPr lang="en-US" sz="3200" b="1" dirty="0">
                <a:solidFill>
                  <a:schemeClr val="tx1"/>
                </a:solidFill>
                <a:latin typeface="Times New Roman" panose="02020603050405020304" pitchFamily="18" charset="0"/>
                <a:cs typeface="Times New Roman" panose="02020603050405020304" pitchFamily="18" charset="0"/>
                <a:sym typeface="+mn-ea"/>
              </a:rPr>
              <a:t>nh/</a:t>
            </a:r>
            <a:r>
              <a:rPr lang="en-US" sz="3200" b="1" dirty="0" err="1">
                <a:solidFill>
                  <a:schemeClr val="tx1"/>
                </a:solidFill>
                <a:latin typeface="Times New Roman" panose="02020603050405020304" pitchFamily="18" charset="0"/>
                <a:cs typeface="Times New Roman" panose="02020603050405020304" pitchFamily="18" charset="0"/>
                <a:sym typeface="+mn-ea"/>
              </a:rPr>
              <a:t>chị</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hãy</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nêu</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suy</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nghĩ</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của</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mình</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về</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sức</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mạnh</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đoàn</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kết</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trong</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cuộc</a:t>
            </a:r>
            <a:r>
              <a:rPr lang="en-US" sz="3200" b="1" dirty="0">
                <a:solidFill>
                  <a:schemeClr val="tx1"/>
                </a:solidFill>
                <a:latin typeface="Times New Roman" panose="02020603050405020304" pitchFamily="18" charset="0"/>
                <a:cs typeface="Times New Roman" panose="02020603050405020304" pitchFamily="18" charset="0"/>
                <a:sym typeface="+mn-ea"/>
              </a:rPr>
              <a:t> </a:t>
            </a:r>
            <a:r>
              <a:rPr lang="en-US" sz="3200" b="1" dirty="0" err="1">
                <a:solidFill>
                  <a:schemeClr val="tx1"/>
                </a:solidFill>
                <a:latin typeface="Times New Roman" panose="02020603050405020304" pitchFamily="18" charset="0"/>
                <a:cs typeface="Times New Roman" panose="02020603050405020304" pitchFamily="18" charset="0"/>
                <a:sym typeface="+mn-ea"/>
              </a:rPr>
              <a:t>sống</a:t>
            </a:r>
            <a:r>
              <a:rPr lang="vi-VN" altLang="en-US" sz="3200" b="1" dirty="0">
                <a:solidFill>
                  <a:schemeClr val="tx1"/>
                </a:solidFill>
                <a:latin typeface="Times New Roman" panose="02020603050405020304" pitchFamily="18" charset="0"/>
                <a:cs typeface="Times New Roman" panose="02020603050405020304" pitchFamily="18" charset="0"/>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ppt_y</p:attrName>
                                        </p:attrNameLst>
                                      </p:cBhvr>
                                      <p:tavLst>
                                        <p:tav tm="0">
                                          <p:val>
                                            <p:strVal val="#ppt_y+#ppt_h*1.125000"/>
                                          </p:val>
                                        </p:tav>
                                        <p:tav tm="100000">
                                          <p:val>
                                            <p:strVal val="#ppt_y"/>
                                          </p:val>
                                        </p:tav>
                                      </p:tavLst>
                                    </p:anim>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b="-1000"/>
          </a:stretch>
        </a:blipFill>
        <a:effectLst/>
      </p:bgPr>
    </p:bg>
    <p:spTree>
      <p:nvGrpSpPr>
        <p:cNvPr id="1" name=""/>
        <p:cNvGrpSpPr/>
        <p:nvPr/>
      </p:nvGrpSpPr>
      <p:grpSpPr>
        <a:xfrm>
          <a:off x="0" y="0"/>
          <a:ext cx="0" cy="0"/>
          <a:chOff x="0" y="0"/>
          <a:chExt cx="0" cy="0"/>
        </a:xfrm>
      </p:grpSpPr>
      <p:sp>
        <p:nvSpPr>
          <p:cNvPr id="5" name="Explosion: 8 Points 7"/>
          <p:cNvSpPr/>
          <p:nvPr/>
        </p:nvSpPr>
        <p:spPr>
          <a:xfrm rot="20035178">
            <a:off x="572135" y="431800"/>
            <a:ext cx="11291570" cy="5912485"/>
          </a:xfrm>
          <a:prstGeom prst="irregularSeal1">
            <a:avLst/>
          </a:prstGeom>
        </p:spPr>
        <p:style>
          <a:lnRef idx="1">
            <a:schemeClr val="accent1"/>
          </a:lnRef>
          <a:fillRef idx="2">
            <a:schemeClr val="accent1"/>
          </a:fillRef>
          <a:effectRef idx="1">
            <a:schemeClr val="accent1"/>
          </a:effectRef>
          <a:fontRef idx="minor">
            <a:schemeClr val="dk1"/>
          </a:fontRef>
        </p:style>
        <p:txBody>
          <a:bodyPr lIns="99264" tIns="49632" rIns="99264" bIns="49632" rtlCol="0" anchor="ctr"/>
          <a:lstStyle/>
          <a:p>
            <a:pPr algn="ctr" defTabSz="496570"/>
            <a:r>
              <a:rPr lang="vi-VN" altLang="en-US" sz="6500" b="1" dirty="0">
                <a:solidFill>
                  <a:srgbClr val="C00000"/>
                </a:solidFill>
                <a:latin typeface="Algerian" panose="04020705040A02060702" pitchFamily="82" charset="0"/>
                <a:cs typeface="Times New Roman" panose="02020603050405020304" pitchFamily="18" charset="0"/>
              </a:rPr>
              <a:t>Bài tập về nhà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b="-1000"/>
          </a:stretch>
        </a:blipFill>
        <a:effectLst/>
      </p:bgPr>
    </p:bg>
    <p:spTree>
      <p:nvGrpSpPr>
        <p:cNvPr id="1" name=""/>
        <p:cNvGrpSpPr/>
        <p:nvPr/>
      </p:nvGrpSpPr>
      <p:grpSpPr>
        <a:xfrm>
          <a:off x="0" y="0"/>
          <a:ext cx="0" cy="0"/>
          <a:chOff x="0" y="0"/>
          <a:chExt cx="0" cy="0"/>
        </a:xfrm>
      </p:grpSpPr>
      <p:pic>
        <p:nvPicPr>
          <p:cNvPr id="2056" name="Picture 8" descr="Corona chuyển hướng tấn công... bảo vệ | Tuổi Trẻ C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260" y="1462405"/>
            <a:ext cx="6428740" cy="5395595"/>
          </a:xfrm>
          <a:prstGeom prst="rect">
            <a:avLst/>
          </a:prstGeom>
          <a:noFill/>
          <a:extLst>
            <a:ext uri="{909E8E84-426E-40DD-AFC4-6F175D3DCCD1}">
              <a14:hiddenFill xmlns:a14="http://schemas.microsoft.com/office/drawing/2010/main">
                <a:solidFill>
                  <a:srgbClr val="FFFFFF"/>
                </a:solidFill>
              </a14:hiddenFill>
            </a:ext>
          </a:extLst>
        </p:spPr>
      </p:pic>
      <p:sp>
        <p:nvSpPr>
          <p:cNvPr id="43" name="标题占位符 1"/>
          <p:cNvSpPr txBox="1"/>
          <p:nvPr/>
        </p:nvSpPr>
        <p:spPr>
          <a:xfrm>
            <a:off x="1649733" y="-12237"/>
            <a:ext cx="752284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
        <p:nvSpPr>
          <p:cNvPr id="46" name="文本框 45"/>
          <p:cNvSpPr txBox="1"/>
          <p:nvPr/>
        </p:nvSpPr>
        <p:spPr>
          <a:xfrm>
            <a:off x="-1270" y="-12065"/>
            <a:ext cx="12193270" cy="1383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altLang="zh-CN"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Từ nội dung được gợi ra từ hình ảnh. Hãy viết một văn ngắn (</a:t>
            </a:r>
            <a:r>
              <a:rPr lang="vi-VN" altLang="en-US" sz="2800" b="1">
                <a:latin typeface="Times New Roman" panose="02020603050405020304" pitchFamily="18" charset="0"/>
                <a:cs typeface="Times New Roman" panose="02020603050405020304" pitchFamily="18" charset="0"/>
                <a:sym typeface="+mn-ea"/>
              </a:rPr>
              <a:t>khoảng 200 chữ)</a:t>
            </a:r>
            <a:r>
              <a:rPr lang="vi-VN" sz="2800" b="1" dirty="0">
                <a:latin typeface="Times New Roman" panose="02020603050405020304" pitchFamily="18" charset="0"/>
                <a:cs typeface="Times New Roman" panose="02020603050405020304" pitchFamily="18" charset="0"/>
              </a:rPr>
              <a:t> trình bày suy nghĩ của em về hiện tượng sống vô trách nhiệm với cộng đồng trong mùa dịch.</a:t>
            </a:r>
            <a:endParaRPr lang="vi-VN" altLang="en-US" sz="2800" b="1" dirty="0">
              <a:solidFill>
                <a:srgbClr val="FF0000"/>
              </a:solidFill>
              <a:latin typeface="Times New Roman" panose="02020603050405020304" pitchFamily="18" charset="0"/>
              <a:ea typeface="时尚中黑简体" panose="01010104010101010101" pitchFamily="2" charset="-122"/>
              <a:cs typeface="Times New Roman" panose="02020603050405020304" pitchFamily="18" charset="0"/>
            </a:endParaRPr>
          </a:p>
        </p:txBody>
      </p:sp>
      <p:pic>
        <p:nvPicPr>
          <p:cNvPr id="2058" name="Picture 10" descr="Hình minh họa- Nguồn Inte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 y="1462405"/>
            <a:ext cx="5868670" cy="5395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
                                        </p:tgtEl>
                                        <p:attrNameLst>
                                          <p:attrName>ppt_y</p:attrName>
                                        </p:attrNameLst>
                                      </p:cBhvr>
                                      <p:tavLst>
                                        <p:tav tm="0">
                                          <p:val>
                                            <p:strVal val="#ppt_y"/>
                                          </p:val>
                                        </p:tav>
                                        <p:tav tm="100000">
                                          <p:val>
                                            <p:strVal val="#ppt_y"/>
                                          </p:val>
                                        </p:tav>
                                      </p:tavLst>
                                    </p:anim>
                                    <p:anim calcmode="lin" valueType="num">
                                      <p:cBhvr>
                                        <p:cTn id="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
                                        </p:tgtEl>
                                      </p:cBhvr>
                                    </p:animEffect>
                                  </p:childTnLst>
                                </p:cTn>
                              </p:par>
                              <p:par>
                                <p:cTn id="12" presetID="42" presetClass="entr" presetSubtype="0" fill="hold" nodeType="withEffect">
                                  <p:stCondLst>
                                    <p:cond delay="0"/>
                                  </p:stCondLst>
                                  <p:childTnLst>
                                    <p:set>
                                      <p:cBhvr>
                                        <p:cTn id="13" dur="1" fill="hold">
                                          <p:stCondLst>
                                            <p:cond delay="0"/>
                                          </p:stCondLst>
                                        </p:cTn>
                                        <p:tgtEl>
                                          <p:spTgt spid="2058"/>
                                        </p:tgtEl>
                                        <p:attrNameLst>
                                          <p:attrName>style.visibility</p:attrName>
                                        </p:attrNameLst>
                                      </p:cBhvr>
                                      <p:to>
                                        <p:strVal val="visible"/>
                                      </p:to>
                                    </p:set>
                                    <p:animEffect transition="in" filter="fade">
                                      <p:cBhvr>
                                        <p:cTn id="14" dur="1000"/>
                                        <p:tgtEl>
                                          <p:spTgt spid="2058"/>
                                        </p:tgtEl>
                                      </p:cBhvr>
                                    </p:animEffect>
                                    <p:anim calcmode="lin" valueType="num">
                                      <p:cBhvr>
                                        <p:cTn id="15" dur="1000" fill="hold"/>
                                        <p:tgtEl>
                                          <p:spTgt spid="2058"/>
                                        </p:tgtEl>
                                        <p:attrNameLst>
                                          <p:attrName>ppt_x</p:attrName>
                                        </p:attrNameLst>
                                      </p:cBhvr>
                                      <p:tavLst>
                                        <p:tav tm="0">
                                          <p:val>
                                            <p:strVal val="#ppt_x"/>
                                          </p:val>
                                        </p:tav>
                                        <p:tav tm="100000">
                                          <p:val>
                                            <p:strVal val="#ppt_x"/>
                                          </p:val>
                                        </p:tav>
                                      </p:tavLst>
                                    </p:anim>
                                    <p:anim calcmode="lin" valueType="num">
                                      <p:cBhvr>
                                        <p:cTn id="16" dur="1000" fill="hold"/>
                                        <p:tgtEl>
                                          <p:spTgt spid="205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1000"/>
                                        <p:tgtEl>
                                          <p:spTgt spid="2056"/>
                                        </p:tgtEl>
                                      </p:cBhvr>
                                    </p:animEffect>
                                    <p:anim calcmode="lin" valueType="num">
                                      <p:cBhvr>
                                        <p:cTn id="20" dur="1000" fill="hold"/>
                                        <p:tgtEl>
                                          <p:spTgt spid="2056"/>
                                        </p:tgtEl>
                                        <p:attrNameLst>
                                          <p:attrName>ppt_x</p:attrName>
                                        </p:attrNameLst>
                                      </p:cBhvr>
                                      <p:tavLst>
                                        <p:tav tm="0">
                                          <p:val>
                                            <p:strVal val="#ppt_x"/>
                                          </p:val>
                                        </p:tav>
                                        <p:tav tm="100000">
                                          <p:val>
                                            <p:strVal val="#ppt_x"/>
                                          </p:val>
                                        </p:tav>
                                      </p:tavLst>
                                    </p:anim>
                                    <p:anim calcmode="lin" valueType="num">
                                      <p:cBhvr>
                                        <p:cTn id="21"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4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39" y="0"/>
            <a:ext cx="5499100" cy="519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descr="C:\Users\Public\Music\tây tiến HOA ĐỎ\308fe8a9312ec6d39c3ed10dfb3a30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1748" y="692689"/>
            <a:ext cx="3268302" cy="401329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88"/>
          <p:cNvSpPr txBox="1"/>
          <p:nvPr/>
        </p:nvSpPr>
        <p:spPr>
          <a:xfrm>
            <a:off x="5173146" y="2103729"/>
            <a:ext cx="2446504" cy="1938992"/>
          </a:xfrm>
          <a:prstGeom prst="rect">
            <a:avLst/>
          </a:prstGeom>
          <a:noFill/>
        </p:spPr>
        <p:txBody>
          <a:bodyPr wrap="none" rtlCol="0">
            <a:spAutoFit/>
          </a:bodyPr>
          <a:lstStyle/>
          <a:p>
            <a:pPr algn="ctr"/>
            <a:r>
              <a:rPr lang="en-US" altLang="zh-CN" sz="6000" b="1" dirty="0">
                <a:solidFill>
                  <a:srgbClr val="C00000"/>
                </a:solidFill>
                <a:latin typeface="Calibri" panose="020F0502020204030204" charset="0"/>
                <a:ea typeface="方正韵动中黑简体" panose="02000000000000000000" pitchFamily="2" charset="-122"/>
                <a:cs typeface="Calibri" panose="020F0502020204030204" charset="0"/>
              </a:rPr>
              <a:t>THANK</a:t>
            </a:r>
          </a:p>
          <a:p>
            <a:pPr algn="ctr"/>
            <a:r>
              <a:rPr lang="en-US" altLang="zh-CN" sz="6000" b="1" dirty="0">
                <a:solidFill>
                  <a:srgbClr val="C00000"/>
                </a:solidFill>
                <a:latin typeface="Calibri" panose="020F0502020204030204" charset="0"/>
                <a:ea typeface="方正韵动中黑简体" panose="02000000000000000000" pitchFamily="2" charset="-122"/>
                <a:cs typeface="Calibri" panose="020F0502020204030204" charset="0"/>
              </a:rPr>
              <a:t>YOU</a:t>
            </a:r>
            <a:endParaRPr lang="zh-CN" altLang="en-US" sz="6000" b="1" dirty="0">
              <a:solidFill>
                <a:srgbClr val="C00000"/>
              </a:solidFill>
              <a:latin typeface="Calibri" panose="020F0502020204030204" charset="0"/>
              <a:ea typeface="方正韵动中黑简体" panose="02000000000000000000" pitchFamily="2"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42"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anim calcmode="lin" valueType="num">
                                      <p:cBhvr>
                                        <p:cTn id="11" dur="1000" fill="hold"/>
                                        <p:tgtEl>
                                          <p:spTgt spid="1029"/>
                                        </p:tgtEl>
                                        <p:attrNameLst>
                                          <p:attrName>ppt_x</p:attrName>
                                        </p:attrNameLst>
                                      </p:cBhvr>
                                      <p:tavLst>
                                        <p:tav tm="0">
                                          <p:val>
                                            <p:strVal val="#ppt_x"/>
                                          </p:val>
                                        </p:tav>
                                        <p:tav tm="100000">
                                          <p:val>
                                            <p:strVal val="#ppt_x"/>
                                          </p:val>
                                        </p:tav>
                                      </p:tavLst>
                                    </p:anim>
                                    <p:anim calcmode="lin" valueType="num">
                                      <p:cBhvr>
                                        <p:cTn id="12" dur="1000" fill="hold"/>
                                        <p:tgtEl>
                                          <p:spTgt spid="1029"/>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circle(in)">
                                      <p:cBhvr>
                                        <p:cTn id="1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086" name="Oval 38"/>
          <p:cNvSpPr>
            <a:spLocks noChangeArrowheads="1"/>
          </p:cNvSpPr>
          <p:nvPr/>
        </p:nvSpPr>
        <p:spPr bwMode="auto">
          <a:xfrm>
            <a:off x="10067925" y="73723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FF3300"/>
                </a:solidFill>
                <a:effectLst/>
                <a:uLnTx/>
                <a:uFillTx/>
                <a:latin typeface="Arial" panose="020B0604020202020204" pitchFamily="34" charset="0"/>
                <a:ea typeface="+mn-ea"/>
                <a:cs typeface="Arial" panose="020B0604020202020204" pitchFamily="34" charset="0"/>
              </a:rPr>
              <a:t>00</a:t>
            </a:r>
          </a:p>
        </p:txBody>
      </p:sp>
      <p:sp>
        <p:nvSpPr>
          <p:cNvPr id="2085" name="Oval 37"/>
          <p:cNvSpPr>
            <a:spLocks noChangeArrowheads="1"/>
          </p:cNvSpPr>
          <p:nvPr/>
        </p:nvSpPr>
        <p:spPr bwMode="auto">
          <a:xfrm>
            <a:off x="10108565" y="76898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01</a:t>
            </a:r>
          </a:p>
        </p:txBody>
      </p:sp>
      <p:sp>
        <p:nvSpPr>
          <p:cNvPr id="2084" name="Oval 36"/>
          <p:cNvSpPr>
            <a:spLocks noChangeArrowheads="1"/>
          </p:cNvSpPr>
          <p:nvPr/>
        </p:nvSpPr>
        <p:spPr bwMode="auto">
          <a:xfrm>
            <a:off x="10108565" y="73723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02</a:t>
            </a:r>
          </a:p>
        </p:txBody>
      </p:sp>
      <p:sp>
        <p:nvSpPr>
          <p:cNvPr id="2083" name="Oval 35"/>
          <p:cNvSpPr>
            <a:spLocks noChangeArrowheads="1"/>
          </p:cNvSpPr>
          <p:nvPr/>
        </p:nvSpPr>
        <p:spPr bwMode="auto">
          <a:xfrm>
            <a:off x="10124440" y="71183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03</a:t>
            </a:r>
          </a:p>
        </p:txBody>
      </p:sp>
      <p:sp>
        <p:nvSpPr>
          <p:cNvPr id="2082" name="Oval 34"/>
          <p:cNvSpPr>
            <a:spLocks noChangeArrowheads="1"/>
          </p:cNvSpPr>
          <p:nvPr/>
        </p:nvSpPr>
        <p:spPr bwMode="auto">
          <a:xfrm>
            <a:off x="10149205" y="76771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04</a:t>
            </a:r>
          </a:p>
        </p:txBody>
      </p:sp>
      <p:sp>
        <p:nvSpPr>
          <p:cNvPr id="2081" name="Oval 33"/>
          <p:cNvSpPr>
            <a:spLocks noChangeArrowheads="1"/>
          </p:cNvSpPr>
          <p:nvPr/>
        </p:nvSpPr>
        <p:spPr bwMode="auto">
          <a:xfrm rot="21420000">
            <a:off x="10108565" y="77787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05</a:t>
            </a:r>
          </a:p>
        </p:txBody>
      </p:sp>
      <p:sp>
        <p:nvSpPr>
          <p:cNvPr id="2080" name="Oval 32"/>
          <p:cNvSpPr>
            <a:spLocks noChangeArrowheads="1"/>
          </p:cNvSpPr>
          <p:nvPr/>
        </p:nvSpPr>
        <p:spPr bwMode="auto">
          <a:xfrm>
            <a:off x="10127615" y="76771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06</a:t>
            </a:r>
          </a:p>
        </p:txBody>
      </p:sp>
      <p:sp>
        <p:nvSpPr>
          <p:cNvPr id="2079" name="Oval 31"/>
          <p:cNvSpPr>
            <a:spLocks noChangeArrowheads="1"/>
          </p:cNvSpPr>
          <p:nvPr/>
        </p:nvSpPr>
        <p:spPr bwMode="auto">
          <a:xfrm>
            <a:off x="10067925" y="73533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07</a:t>
            </a:r>
          </a:p>
        </p:txBody>
      </p:sp>
      <p:sp>
        <p:nvSpPr>
          <p:cNvPr id="2078" name="Oval 30"/>
          <p:cNvSpPr>
            <a:spLocks noChangeArrowheads="1"/>
          </p:cNvSpPr>
          <p:nvPr/>
        </p:nvSpPr>
        <p:spPr bwMode="auto">
          <a:xfrm>
            <a:off x="10124440" y="71183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08</a:t>
            </a:r>
          </a:p>
        </p:txBody>
      </p:sp>
      <p:sp>
        <p:nvSpPr>
          <p:cNvPr id="2077" name="Oval 29"/>
          <p:cNvSpPr>
            <a:spLocks noChangeArrowheads="1"/>
          </p:cNvSpPr>
          <p:nvPr/>
        </p:nvSpPr>
        <p:spPr bwMode="auto">
          <a:xfrm>
            <a:off x="10152380" y="73406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09</a:t>
            </a:r>
          </a:p>
        </p:txBody>
      </p:sp>
      <p:sp>
        <p:nvSpPr>
          <p:cNvPr id="2076" name="Oval 28"/>
          <p:cNvSpPr>
            <a:spLocks noChangeArrowheads="1"/>
          </p:cNvSpPr>
          <p:nvPr/>
        </p:nvSpPr>
        <p:spPr bwMode="auto">
          <a:xfrm>
            <a:off x="10108565" y="767715"/>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10</a:t>
            </a:r>
          </a:p>
        </p:txBody>
      </p:sp>
      <p:sp>
        <p:nvSpPr>
          <p:cNvPr id="26657" name="Rectangle 1"/>
          <p:cNvSpPr/>
          <p:nvPr/>
        </p:nvSpPr>
        <p:spPr>
          <a:xfrm>
            <a:off x="231140" y="1614170"/>
            <a:ext cx="3291840" cy="1568450"/>
          </a:xfrm>
          <a:prstGeom prst="rect">
            <a:avLst/>
          </a:prstGeom>
          <a:noFill/>
          <a:ln w="9525">
            <a:noFill/>
          </a:ln>
        </p:spPr>
        <p:txBody>
          <a:bodyPr wrap="square" anchor="t" anchorCtr="0">
            <a:spAutoFit/>
          </a:bodyPr>
          <a:lstStyle/>
          <a:p>
            <a:pPr algn="ctr"/>
            <a:r>
              <a:rPr lang="en-US" altLang="en-US" sz="3200" b="1">
                <a:solidFill>
                  <a:srgbClr val="FF0000"/>
                </a:solidFill>
                <a:latin typeface="Times New Roman" panose="02020603050405020304" pitchFamily="18" charset="0"/>
              </a:rPr>
              <a:t>Câu hỏi: </a:t>
            </a:r>
            <a:r>
              <a:rPr lang="en-US" altLang="en-US" sz="3200" b="1">
                <a:solidFill>
                  <a:srgbClr val="FF0000"/>
                </a:solidFill>
                <a:latin typeface="Times New Roman" panose="02020603050405020304" pitchFamily="18" charset="0"/>
                <a:sym typeface="+mn-ea"/>
              </a:rPr>
              <a:t> Xem hình</a:t>
            </a:r>
            <a:r>
              <a:rPr lang="vi-VN" altLang="en-US" sz="3200" b="1">
                <a:solidFill>
                  <a:srgbClr val="FF0000"/>
                </a:solidFill>
                <a:latin typeface="Times New Roman" panose="02020603050405020304" pitchFamily="18" charset="0"/>
                <a:sym typeface="+mn-ea"/>
              </a:rPr>
              <a:t> ảnh</a:t>
            </a:r>
            <a:r>
              <a:rPr lang="en-US" altLang="en-US" sz="3200" b="1">
                <a:solidFill>
                  <a:srgbClr val="FF0000"/>
                </a:solidFill>
                <a:latin typeface="Times New Roman" panose="02020603050405020304" pitchFamily="18" charset="0"/>
                <a:sym typeface="+mn-ea"/>
              </a:rPr>
              <a:t> đoán </a:t>
            </a:r>
            <a:r>
              <a:rPr lang="vi-VN" altLang="en-US" sz="3200" b="1">
                <a:solidFill>
                  <a:srgbClr val="FF0000"/>
                </a:solidFill>
                <a:latin typeface="Times New Roman" panose="02020603050405020304" pitchFamily="18" charset="0"/>
                <a:sym typeface="+mn-ea"/>
              </a:rPr>
              <a:t>chủ đề nghị luận</a:t>
            </a:r>
            <a:endParaRPr lang="vi-VN" altLang="en-US" sz="3200" b="1">
              <a:solidFill>
                <a:srgbClr val="FF0000"/>
              </a:solidFill>
              <a:latin typeface="Times New Roman" panose="02020603050405020304" pitchFamily="18" charset="0"/>
            </a:endParaRPr>
          </a:p>
        </p:txBody>
      </p:sp>
      <p:pic>
        <p:nvPicPr>
          <p:cNvPr id="26658" name="Picture 4" descr="HÃ¬nh áº£nh cÃ³ liÃªn quan"/>
          <p:cNvPicPr>
            <a:picLocks noChangeAspect="1"/>
          </p:cNvPicPr>
          <p:nvPr/>
        </p:nvPicPr>
        <p:blipFill>
          <a:blip r:embed="rId5"/>
          <a:stretch>
            <a:fillRect/>
          </a:stretch>
        </p:blipFill>
        <p:spPr>
          <a:xfrm>
            <a:off x="3175" y="128588"/>
            <a:ext cx="1125538" cy="1127125"/>
          </a:xfrm>
          <a:prstGeom prst="rect">
            <a:avLst/>
          </a:prstGeom>
          <a:noFill/>
          <a:ln w="9525">
            <a:noFill/>
          </a:ln>
        </p:spPr>
      </p:pic>
      <p:pic>
        <p:nvPicPr>
          <p:cNvPr id="2" name="Picture 1"/>
          <p:cNvPicPr>
            <a:picLocks noChangeAspect="1"/>
          </p:cNvPicPr>
          <p:nvPr/>
        </p:nvPicPr>
        <p:blipFill>
          <a:blip r:embed="rId6"/>
          <a:stretch>
            <a:fillRect/>
          </a:stretch>
        </p:blipFill>
        <p:spPr>
          <a:xfrm>
            <a:off x="3620135" y="128905"/>
            <a:ext cx="4951730" cy="3909060"/>
          </a:xfrm>
          <a:prstGeom prst="roundRect">
            <a:avLst/>
          </a:prstGeom>
        </p:spPr>
      </p:pic>
      <p:pic>
        <p:nvPicPr>
          <p:cNvPr id="3" name="Picture 2"/>
          <p:cNvPicPr>
            <a:picLocks noChangeAspect="1"/>
          </p:cNvPicPr>
          <p:nvPr/>
        </p:nvPicPr>
        <p:blipFill>
          <a:blip r:embed="rId7"/>
          <a:stretch>
            <a:fillRect/>
          </a:stretch>
        </p:blipFill>
        <p:spPr>
          <a:xfrm>
            <a:off x="3175" y="4037965"/>
            <a:ext cx="5307965" cy="2606675"/>
          </a:xfrm>
          <a:prstGeom prst="roundRect">
            <a:avLst/>
          </a:prstGeom>
        </p:spPr>
      </p:pic>
      <p:pic>
        <p:nvPicPr>
          <p:cNvPr id="4" name="Picture 3"/>
          <p:cNvPicPr>
            <a:picLocks noChangeAspect="1"/>
          </p:cNvPicPr>
          <p:nvPr/>
        </p:nvPicPr>
        <p:blipFill>
          <a:blip r:embed="rId8"/>
          <a:stretch>
            <a:fillRect/>
          </a:stretch>
        </p:blipFill>
        <p:spPr>
          <a:xfrm rot="21420000">
            <a:off x="5930900" y="3986530"/>
            <a:ext cx="5474335" cy="2765425"/>
          </a:xfrm>
          <a:prstGeom prst="roundRect">
            <a:avLst/>
          </a:prstGeom>
        </p:spPr>
      </p:pic>
      <p:sp>
        <p:nvSpPr>
          <p:cNvPr id="7" name="Heart 6"/>
          <p:cNvSpPr/>
          <p:nvPr/>
        </p:nvSpPr>
        <p:spPr>
          <a:xfrm>
            <a:off x="4912360" y="131445"/>
            <a:ext cx="2367280" cy="2831465"/>
          </a:xfrm>
          <a:prstGeom prst="heart">
            <a:avLst/>
          </a:prstGeom>
          <a:gradFill>
            <a:gsLst>
              <a:gs pos="0">
                <a:srgbClr val="FE4444"/>
              </a:gs>
              <a:gs pos="100000">
                <a:srgbClr val="832B2B"/>
              </a:gs>
            </a:gsLst>
            <a:lin ang="81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a:solidFill>
                  <a:schemeClr val="tx1"/>
                </a:solidFill>
                <a:latin typeface="Times New Roman" panose="02020603050405020304" pitchFamily="18" charset="0"/>
                <a:cs typeface="Times New Roman" panose="02020603050405020304" pitchFamily="18" charset="0"/>
              </a:rPr>
              <a:t>LÒNG NHÂN 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2076"/>
                                        </p:tgtEl>
                                      </p:cBhvr>
                                    </p:animEffect>
                                    <p:set>
                                      <p:cBhvr>
                                        <p:cTn id="7" dur="1" fill="hold">
                                          <p:stCondLst>
                                            <p:cond delay="999"/>
                                          </p:stCondLst>
                                        </p:cTn>
                                        <p:tgtEl>
                                          <p:spTgt spid="20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2077"/>
                                        </p:tgtEl>
                                      </p:cBhvr>
                                    </p:animEffect>
                                    <p:set>
                                      <p:cBhvr>
                                        <p:cTn id="11" dur="1" fill="hold">
                                          <p:stCondLst>
                                            <p:cond delay="999"/>
                                          </p:stCondLst>
                                        </p:cTn>
                                        <p:tgtEl>
                                          <p:spTgt spid="207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2078"/>
                                        </p:tgtEl>
                                      </p:cBhvr>
                                    </p:animEffect>
                                    <p:set>
                                      <p:cBhvr>
                                        <p:cTn id="15" dur="1" fill="hold">
                                          <p:stCondLst>
                                            <p:cond delay="999"/>
                                          </p:stCondLst>
                                        </p:cTn>
                                        <p:tgtEl>
                                          <p:spTgt spid="207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2079"/>
                                        </p:tgtEl>
                                      </p:cBhvr>
                                    </p:animEffect>
                                    <p:set>
                                      <p:cBhvr>
                                        <p:cTn id="19" dur="1" fill="hold">
                                          <p:stCondLst>
                                            <p:cond delay="999"/>
                                          </p:stCondLst>
                                        </p:cTn>
                                        <p:tgtEl>
                                          <p:spTgt spid="207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2080"/>
                                        </p:tgtEl>
                                      </p:cBhvr>
                                    </p:animEffect>
                                    <p:set>
                                      <p:cBhvr>
                                        <p:cTn id="23" dur="1" fill="hold">
                                          <p:stCondLst>
                                            <p:cond delay="999"/>
                                          </p:stCondLst>
                                        </p:cTn>
                                        <p:tgtEl>
                                          <p:spTgt spid="208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2081"/>
                                        </p:tgtEl>
                                      </p:cBhvr>
                                    </p:animEffect>
                                    <p:set>
                                      <p:cBhvr>
                                        <p:cTn id="27" dur="1" fill="hold">
                                          <p:stCondLst>
                                            <p:cond delay="999"/>
                                          </p:stCondLst>
                                        </p:cTn>
                                        <p:tgtEl>
                                          <p:spTgt spid="208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2082"/>
                                        </p:tgtEl>
                                      </p:cBhvr>
                                    </p:animEffect>
                                    <p:set>
                                      <p:cBhvr>
                                        <p:cTn id="31" dur="1" fill="hold">
                                          <p:stCondLst>
                                            <p:cond delay="999"/>
                                          </p:stCondLst>
                                        </p:cTn>
                                        <p:tgtEl>
                                          <p:spTgt spid="208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2083"/>
                                        </p:tgtEl>
                                      </p:cBhvr>
                                    </p:animEffect>
                                    <p:set>
                                      <p:cBhvr>
                                        <p:cTn id="35" dur="1" fill="hold">
                                          <p:stCondLst>
                                            <p:cond delay="999"/>
                                          </p:stCondLst>
                                        </p:cTn>
                                        <p:tgtEl>
                                          <p:spTgt spid="208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2084"/>
                                        </p:tgtEl>
                                      </p:cBhvr>
                                    </p:animEffect>
                                    <p:set>
                                      <p:cBhvr>
                                        <p:cTn id="39" dur="1" fill="hold">
                                          <p:stCondLst>
                                            <p:cond delay="999"/>
                                          </p:stCondLst>
                                        </p:cTn>
                                        <p:tgtEl>
                                          <p:spTgt spid="208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2085"/>
                                        </p:tgtEl>
                                      </p:cBhvr>
                                    </p:animEffect>
                                    <p:set>
                                      <p:cBhvr>
                                        <p:cTn id="43" dur="1" fill="hold">
                                          <p:stCondLst>
                                            <p:cond delay="999"/>
                                          </p:stCondLst>
                                        </p:cTn>
                                        <p:tgtEl>
                                          <p:spTgt spid="208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208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ox(in)">
                                      <p:cBhvr>
                                        <p:cTn id="5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 grpId="0" bldLvl="0" animBg="1"/>
      <p:bldP spid="2085" grpId="0" bldLvl="0" animBg="1"/>
      <p:bldP spid="2084" grpId="0" bldLvl="0" animBg="1"/>
      <p:bldP spid="2083" grpId="0" bldLvl="0" animBg="1"/>
      <p:bldP spid="2082" grpId="0" bldLvl="0" animBg="1"/>
      <p:bldP spid="2081" grpId="0" bldLvl="0" animBg="1"/>
      <p:bldP spid="2080" grpId="0" bldLvl="0" animBg="1"/>
      <p:bldP spid="2079" grpId="0" bldLvl="0" animBg="1"/>
      <p:bldP spid="2078" grpId="0" bldLvl="0" animBg="1"/>
      <p:bldP spid="2077" grpId="0" bldLvl="0" animBg="1"/>
      <p:bldP spid="2076" grpId="0" bldLvl="0" animBg="1"/>
      <p:bldP spid="7" grpId="0" bldLvl="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Oval 38"/>
          <p:cNvSpPr>
            <a:spLocks noChangeArrowheads="1"/>
          </p:cNvSpPr>
          <p:nvPr/>
        </p:nvSpPr>
        <p:spPr bwMode="auto">
          <a:xfrm>
            <a:off x="1051560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FF3300"/>
                </a:solidFill>
                <a:effectLst/>
                <a:uLnTx/>
                <a:uFillTx/>
                <a:latin typeface="Arial" panose="020B0604020202020204" pitchFamily="34" charset="0"/>
                <a:ea typeface="+mn-ea"/>
                <a:cs typeface="Arial" panose="020B0604020202020204" pitchFamily="34" charset="0"/>
              </a:rPr>
              <a:t>00</a:t>
            </a:r>
          </a:p>
        </p:txBody>
      </p:sp>
      <p:sp>
        <p:nvSpPr>
          <p:cNvPr id="2085" name="Oval 37"/>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01</a:t>
            </a:r>
          </a:p>
        </p:txBody>
      </p:sp>
      <p:sp>
        <p:nvSpPr>
          <p:cNvPr id="2084" name="Oval 36"/>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02</a:t>
            </a:r>
          </a:p>
        </p:txBody>
      </p:sp>
      <p:sp>
        <p:nvSpPr>
          <p:cNvPr id="2083" name="Oval 35"/>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03</a:t>
            </a:r>
          </a:p>
        </p:txBody>
      </p:sp>
      <p:sp>
        <p:nvSpPr>
          <p:cNvPr id="2082" name="Oval 34"/>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04</a:t>
            </a:r>
          </a:p>
        </p:txBody>
      </p:sp>
      <p:sp>
        <p:nvSpPr>
          <p:cNvPr id="2081" name="Oval 33"/>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05</a:t>
            </a:r>
          </a:p>
        </p:txBody>
      </p:sp>
      <p:sp>
        <p:nvSpPr>
          <p:cNvPr id="2080" name="Oval 32"/>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06</a:t>
            </a:r>
          </a:p>
        </p:txBody>
      </p:sp>
      <p:sp>
        <p:nvSpPr>
          <p:cNvPr id="2079" name="Oval 31"/>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07</a:t>
            </a:r>
          </a:p>
        </p:txBody>
      </p:sp>
      <p:sp>
        <p:nvSpPr>
          <p:cNvPr id="2078" name="Oval 30"/>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08</a:t>
            </a:r>
          </a:p>
        </p:txBody>
      </p:sp>
      <p:sp>
        <p:nvSpPr>
          <p:cNvPr id="2077" name="Oval 29"/>
          <p:cNvSpPr>
            <a:spLocks noChangeArrowheads="1"/>
          </p:cNvSpPr>
          <p:nvPr/>
        </p:nvSpPr>
        <p:spPr bwMode="auto">
          <a:xfrm>
            <a:off x="1054862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09</a:t>
            </a:r>
          </a:p>
        </p:txBody>
      </p:sp>
      <p:sp>
        <p:nvSpPr>
          <p:cNvPr id="2076" name="Oval 28"/>
          <p:cNvSpPr>
            <a:spLocks noChangeArrowheads="1"/>
          </p:cNvSpPr>
          <p:nvPr/>
        </p:nvSpPr>
        <p:spPr bwMode="auto">
          <a:xfrm>
            <a:off x="10515600" y="55880"/>
            <a:ext cx="1676400" cy="1600200"/>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8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10</a:t>
            </a:r>
          </a:p>
        </p:txBody>
      </p:sp>
      <p:sp>
        <p:nvSpPr>
          <p:cNvPr id="26657" name="Rectangle 1"/>
          <p:cNvSpPr/>
          <p:nvPr/>
        </p:nvSpPr>
        <p:spPr>
          <a:xfrm>
            <a:off x="914400" y="55563"/>
            <a:ext cx="7048500" cy="583565"/>
          </a:xfrm>
          <a:prstGeom prst="rect">
            <a:avLst/>
          </a:prstGeom>
          <a:noFill/>
          <a:ln w="9525">
            <a:noFill/>
          </a:ln>
        </p:spPr>
        <p:txBody>
          <a:bodyPr anchor="t" anchorCtr="0">
            <a:spAutoFit/>
          </a:bodyPr>
          <a:lstStyle/>
          <a:p>
            <a:pPr algn="ctr"/>
            <a:r>
              <a:rPr lang="en-US" altLang="en-US" sz="3200" b="1">
                <a:solidFill>
                  <a:srgbClr val="FF0000"/>
                </a:solidFill>
                <a:latin typeface="Times New Roman" panose="02020603050405020304" pitchFamily="18" charset="0"/>
              </a:rPr>
              <a:t> </a:t>
            </a:r>
            <a:r>
              <a:rPr lang="en-US" altLang="en-US" sz="3200" b="1">
                <a:solidFill>
                  <a:srgbClr val="FF0000"/>
                </a:solidFill>
                <a:latin typeface="Times New Roman" panose="02020603050405020304" pitchFamily="18" charset="0"/>
                <a:sym typeface="+mn-ea"/>
              </a:rPr>
              <a:t>Xem hình</a:t>
            </a:r>
            <a:r>
              <a:rPr lang="vi-VN" altLang="en-US" sz="3200" b="1">
                <a:solidFill>
                  <a:srgbClr val="FF0000"/>
                </a:solidFill>
                <a:latin typeface="Times New Roman" panose="02020603050405020304" pitchFamily="18" charset="0"/>
                <a:sym typeface="+mn-ea"/>
              </a:rPr>
              <a:t> ảnh</a:t>
            </a:r>
            <a:r>
              <a:rPr lang="en-US" altLang="en-US" sz="3200" b="1">
                <a:solidFill>
                  <a:srgbClr val="FF0000"/>
                </a:solidFill>
                <a:latin typeface="Times New Roman" panose="02020603050405020304" pitchFamily="18" charset="0"/>
                <a:sym typeface="+mn-ea"/>
              </a:rPr>
              <a:t> đoán </a:t>
            </a:r>
            <a:r>
              <a:rPr lang="vi-VN" altLang="en-US" sz="3200" b="1">
                <a:solidFill>
                  <a:srgbClr val="FF0000"/>
                </a:solidFill>
                <a:latin typeface="Times New Roman" panose="02020603050405020304" pitchFamily="18" charset="0"/>
                <a:sym typeface="+mn-ea"/>
              </a:rPr>
              <a:t>chủ đề nghị luận</a:t>
            </a:r>
            <a:endParaRPr lang="vi-VN" altLang="en-US" sz="3200" b="1">
              <a:solidFill>
                <a:srgbClr val="FF0000"/>
              </a:solidFill>
              <a:latin typeface="Times New Roman" panose="02020603050405020304" pitchFamily="18" charset="0"/>
              <a:ea typeface="Arial" panose="020B0604020202020204" pitchFamily="34" charset="0"/>
              <a:sym typeface="+mn-ea"/>
            </a:endParaRPr>
          </a:p>
        </p:txBody>
      </p:sp>
      <p:pic>
        <p:nvPicPr>
          <p:cNvPr id="26658" name="Picture 4" descr="HÃ¬nh áº£nh cÃ³ liÃªn quan"/>
          <p:cNvPicPr>
            <a:picLocks noChangeAspect="1"/>
          </p:cNvPicPr>
          <p:nvPr/>
        </p:nvPicPr>
        <p:blipFill>
          <a:blip r:embed="rId4"/>
          <a:stretch>
            <a:fillRect/>
          </a:stretch>
        </p:blipFill>
        <p:spPr>
          <a:xfrm>
            <a:off x="3175" y="55880"/>
            <a:ext cx="1125855" cy="803910"/>
          </a:xfrm>
          <a:prstGeom prst="rect">
            <a:avLst/>
          </a:prstGeom>
          <a:noFill/>
          <a:ln w="9525">
            <a:noFill/>
          </a:ln>
        </p:spPr>
      </p:pic>
      <p:pic>
        <p:nvPicPr>
          <p:cNvPr id="5" name="Picture 4"/>
          <p:cNvPicPr>
            <a:picLocks noChangeAspect="1"/>
          </p:cNvPicPr>
          <p:nvPr/>
        </p:nvPicPr>
        <p:blipFill>
          <a:blip r:embed="rId5"/>
          <a:stretch>
            <a:fillRect/>
          </a:stretch>
        </p:blipFill>
        <p:spPr>
          <a:xfrm>
            <a:off x="151765" y="639445"/>
            <a:ext cx="4882515" cy="3111500"/>
          </a:xfrm>
          <a:prstGeom prst="roundRect">
            <a:avLst/>
          </a:prstGeom>
        </p:spPr>
      </p:pic>
      <p:pic>
        <p:nvPicPr>
          <p:cNvPr id="6" name="Picture 5"/>
          <p:cNvPicPr>
            <a:picLocks noChangeAspect="1"/>
          </p:cNvPicPr>
          <p:nvPr/>
        </p:nvPicPr>
        <p:blipFill>
          <a:blip r:embed="rId6"/>
          <a:stretch>
            <a:fillRect/>
          </a:stretch>
        </p:blipFill>
        <p:spPr>
          <a:xfrm>
            <a:off x="784225" y="3870960"/>
            <a:ext cx="5591175" cy="2987040"/>
          </a:xfrm>
          <a:prstGeom prst="roundRect">
            <a:avLst/>
          </a:prstGeom>
        </p:spPr>
      </p:pic>
      <p:pic>
        <p:nvPicPr>
          <p:cNvPr id="2" name="Picture 1"/>
          <p:cNvPicPr>
            <a:picLocks noChangeAspect="1"/>
          </p:cNvPicPr>
          <p:nvPr/>
        </p:nvPicPr>
        <p:blipFill>
          <a:blip r:embed="rId7"/>
          <a:stretch>
            <a:fillRect/>
          </a:stretch>
        </p:blipFill>
        <p:spPr>
          <a:xfrm>
            <a:off x="5408295" y="639445"/>
            <a:ext cx="5252720" cy="2960370"/>
          </a:xfrm>
          <a:prstGeom prst="roundRect">
            <a:avLst/>
          </a:prstGeom>
        </p:spPr>
      </p:pic>
      <p:pic>
        <p:nvPicPr>
          <p:cNvPr id="9" name="Picture 8"/>
          <p:cNvPicPr>
            <a:picLocks noChangeAspect="1"/>
          </p:cNvPicPr>
          <p:nvPr/>
        </p:nvPicPr>
        <p:blipFill>
          <a:blip r:embed="rId8"/>
          <a:stretch>
            <a:fillRect/>
          </a:stretch>
        </p:blipFill>
        <p:spPr>
          <a:xfrm>
            <a:off x="6826250" y="3750945"/>
            <a:ext cx="5147945" cy="3010535"/>
          </a:xfrm>
          <a:prstGeom prst="roundRect">
            <a:avLst/>
          </a:prstGeom>
        </p:spPr>
      </p:pic>
      <p:sp>
        <p:nvSpPr>
          <p:cNvPr id="10" name="Cloud Callout 9"/>
          <p:cNvSpPr/>
          <p:nvPr/>
        </p:nvSpPr>
        <p:spPr>
          <a:xfrm>
            <a:off x="4678045" y="738505"/>
            <a:ext cx="2836545" cy="1494790"/>
          </a:xfrm>
          <a:prstGeom prst="cloudCallout">
            <a:avLst/>
          </a:prstGeom>
          <a:gradFill>
            <a:gsLst>
              <a:gs pos="0">
                <a:srgbClr val="9EE256"/>
              </a:gs>
              <a:gs pos="100000">
                <a:srgbClr val="52762D"/>
              </a:gs>
            </a:gsLst>
            <a:lin ang="81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a:solidFill>
                  <a:schemeClr val="tx1"/>
                </a:solidFill>
                <a:latin typeface="Times New Roman" panose="02020603050405020304" pitchFamily="18" charset="0"/>
                <a:cs typeface="Times New Roman" panose="02020603050405020304" pitchFamily="18" charset="0"/>
              </a:rPr>
              <a:t>THÓI VÔ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grpId="0" nodeType="afterEffect">
                                  <p:stCondLst>
                                    <p:cond delay="0"/>
                                  </p:stCondLst>
                                  <p:childTnLst>
                                    <p:animEffect transition="out" filter="wheel(1)">
                                      <p:cBhvr>
                                        <p:cTn id="6" dur="1000"/>
                                        <p:tgtEl>
                                          <p:spTgt spid="2076"/>
                                        </p:tgtEl>
                                      </p:cBhvr>
                                    </p:animEffect>
                                    <p:set>
                                      <p:cBhvr>
                                        <p:cTn id="7" dur="1" fill="hold">
                                          <p:stCondLst>
                                            <p:cond delay="999"/>
                                          </p:stCondLst>
                                        </p:cTn>
                                        <p:tgtEl>
                                          <p:spTgt spid="20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2077"/>
                                        </p:tgtEl>
                                      </p:cBhvr>
                                    </p:animEffect>
                                    <p:set>
                                      <p:cBhvr>
                                        <p:cTn id="11" dur="1" fill="hold">
                                          <p:stCondLst>
                                            <p:cond delay="999"/>
                                          </p:stCondLst>
                                        </p:cTn>
                                        <p:tgtEl>
                                          <p:spTgt spid="207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2078"/>
                                        </p:tgtEl>
                                      </p:cBhvr>
                                    </p:animEffect>
                                    <p:set>
                                      <p:cBhvr>
                                        <p:cTn id="15" dur="1" fill="hold">
                                          <p:stCondLst>
                                            <p:cond delay="999"/>
                                          </p:stCondLst>
                                        </p:cTn>
                                        <p:tgtEl>
                                          <p:spTgt spid="207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2079"/>
                                        </p:tgtEl>
                                      </p:cBhvr>
                                    </p:animEffect>
                                    <p:set>
                                      <p:cBhvr>
                                        <p:cTn id="19" dur="1" fill="hold">
                                          <p:stCondLst>
                                            <p:cond delay="999"/>
                                          </p:stCondLst>
                                        </p:cTn>
                                        <p:tgtEl>
                                          <p:spTgt spid="207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2080"/>
                                        </p:tgtEl>
                                      </p:cBhvr>
                                    </p:animEffect>
                                    <p:set>
                                      <p:cBhvr>
                                        <p:cTn id="23" dur="1" fill="hold">
                                          <p:stCondLst>
                                            <p:cond delay="999"/>
                                          </p:stCondLst>
                                        </p:cTn>
                                        <p:tgtEl>
                                          <p:spTgt spid="208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2081"/>
                                        </p:tgtEl>
                                      </p:cBhvr>
                                    </p:animEffect>
                                    <p:set>
                                      <p:cBhvr>
                                        <p:cTn id="27" dur="1" fill="hold">
                                          <p:stCondLst>
                                            <p:cond delay="999"/>
                                          </p:stCondLst>
                                        </p:cTn>
                                        <p:tgtEl>
                                          <p:spTgt spid="208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2082"/>
                                        </p:tgtEl>
                                      </p:cBhvr>
                                    </p:animEffect>
                                    <p:set>
                                      <p:cBhvr>
                                        <p:cTn id="31" dur="1" fill="hold">
                                          <p:stCondLst>
                                            <p:cond delay="999"/>
                                          </p:stCondLst>
                                        </p:cTn>
                                        <p:tgtEl>
                                          <p:spTgt spid="208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2083"/>
                                        </p:tgtEl>
                                      </p:cBhvr>
                                    </p:animEffect>
                                    <p:set>
                                      <p:cBhvr>
                                        <p:cTn id="35" dur="1" fill="hold">
                                          <p:stCondLst>
                                            <p:cond delay="999"/>
                                          </p:stCondLst>
                                        </p:cTn>
                                        <p:tgtEl>
                                          <p:spTgt spid="208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2084"/>
                                        </p:tgtEl>
                                      </p:cBhvr>
                                    </p:animEffect>
                                    <p:set>
                                      <p:cBhvr>
                                        <p:cTn id="39" dur="1" fill="hold">
                                          <p:stCondLst>
                                            <p:cond delay="999"/>
                                          </p:stCondLst>
                                        </p:cTn>
                                        <p:tgtEl>
                                          <p:spTgt spid="208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2085"/>
                                        </p:tgtEl>
                                      </p:cBhvr>
                                    </p:animEffect>
                                    <p:set>
                                      <p:cBhvr>
                                        <p:cTn id="43" dur="1" fill="hold">
                                          <p:stCondLst>
                                            <p:cond delay="999"/>
                                          </p:stCondLst>
                                        </p:cTn>
                                        <p:tgtEl>
                                          <p:spTgt spid="208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208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par>
                    <p:cTn id="46" fill="hold">
                      <p:stCondLst>
                        <p:cond delay="indefinite"/>
                      </p:stCondLst>
                      <p:childTnLst>
                        <p:par>
                          <p:cTn id="47" fill="hold">
                            <p:stCondLst>
                              <p:cond delay="0"/>
                            </p:stCondLst>
                            <p:childTnLst>
                              <p:par>
                                <p:cTn id="48" presetID="7"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0" fill="hold"/>
                                        <p:tgtEl>
                                          <p:spTgt spid="10"/>
                                        </p:tgtEl>
                                        <p:attrNameLst>
                                          <p:attrName>ppt_x</p:attrName>
                                        </p:attrNameLst>
                                      </p:cBhvr>
                                      <p:tavLst>
                                        <p:tav tm="0">
                                          <p:val>
                                            <p:strVal val="#ppt_x"/>
                                          </p:val>
                                        </p:tav>
                                        <p:tav tm="100000">
                                          <p:val>
                                            <p:strVal val="#ppt_x"/>
                                          </p:val>
                                        </p:tav>
                                      </p:tavLst>
                                    </p:anim>
                                    <p:anim calcmode="lin" valueType="num">
                                      <p:cBhvr additive="base">
                                        <p:cTn id="51"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 grpId="0" bldLvl="0" animBg="1"/>
      <p:bldP spid="2085" grpId="0" bldLvl="0" animBg="1"/>
      <p:bldP spid="2084" grpId="0" bldLvl="0" animBg="1"/>
      <p:bldP spid="2083" grpId="0" bldLvl="0" animBg="1"/>
      <p:bldP spid="2082" grpId="0" bldLvl="0" animBg="1"/>
      <p:bldP spid="2081" grpId="0" bldLvl="0" animBg="1"/>
      <p:bldP spid="2080" grpId="0" bldLvl="0" animBg="1"/>
      <p:bldP spid="2079" grpId="0" bldLvl="0" animBg="1"/>
      <p:bldP spid="2078" grpId="0" bldLvl="0" animBg="1"/>
      <p:bldP spid="2077" grpId="0" bldLvl="0" animBg="1"/>
      <p:bldP spid="2076" grpId="0" bldLvl="0" animBg="1"/>
      <p:bldP spid="10" grpId="0" bldLvl="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b="-1000"/>
          </a:stretch>
        </a:blipFill>
        <a:effectLst/>
      </p:bgPr>
    </p:bg>
    <p:spTree>
      <p:nvGrpSpPr>
        <p:cNvPr id="1" name=""/>
        <p:cNvGrpSpPr/>
        <p:nvPr/>
      </p:nvGrpSpPr>
      <p:grpSpPr>
        <a:xfrm>
          <a:off x="0" y="0"/>
          <a:ext cx="0" cy="0"/>
          <a:chOff x="0" y="0"/>
          <a:chExt cx="0" cy="0"/>
        </a:xfrm>
      </p:grpSpPr>
      <p:sp>
        <p:nvSpPr>
          <p:cNvPr id="5" name="Explosion: 8 Points 7"/>
          <p:cNvSpPr/>
          <p:nvPr/>
        </p:nvSpPr>
        <p:spPr>
          <a:xfrm rot="20035178">
            <a:off x="572135" y="431800"/>
            <a:ext cx="11291570" cy="5912485"/>
          </a:xfrm>
          <a:prstGeom prst="irregularSeal1">
            <a:avLst/>
          </a:prstGeom>
        </p:spPr>
        <p:style>
          <a:lnRef idx="1">
            <a:schemeClr val="accent1"/>
          </a:lnRef>
          <a:fillRef idx="2">
            <a:schemeClr val="accent1"/>
          </a:fillRef>
          <a:effectRef idx="1">
            <a:schemeClr val="accent1"/>
          </a:effectRef>
          <a:fontRef idx="minor">
            <a:schemeClr val="dk1"/>
          </a:fontRef>
        </p:style>
        <p:txBody>
          <a:bodyPr lIns="99264" tIns="49632" rIns="99264" bIns="49632" rtlCol="0" anchor="ctr"/>
          <a:lstStyle/>
          <a:p>
            <a:pPr algn="ctr">
              <a:lnSpc>
                <a:spcPct val="150000"/>
              </a:lnSpc>
            </a:pPr>
            <a:r>
              <a:rPr lang="en-US" altLang="vi-VN" sz="4000" b="1">
                <a:solidFill>
                  <a:srgbClr val="FF0000"/>
                </a:solidFill>
                <a:latin typeface="Times New Roman" panose="02020603050405020304" pitchFamily="18" charset="0"/>
                <a:sym typeface="+mn-ea"/>
              </a:rPr>
              <a:t>KĨ NĂNG </a:t>
            </a:r>
            <a:r>
              <a:rPr lang="vi-VN" altLang="en-US" sz="4000" b="1">
                <a:solidFill>
                  <a:srgbClr val="FF0000"/>
                </a:solidFill>
                <a:latin typeface="Times New Roman" panose="02020603050405020304" pitchFamily="18" charset="0"/>
                <a:sym typeface="+mn-ea"/>
              </a:rPr>
              <a:t>VIẾT </a:t>
            </a:r>
          </a:p>
          <a:p>
            <a:pPr algn="ctr">
              <a:lnSpc>
                <a:spcPct val="150000"/>
              </a:lnSpc>
            </a:pPr>
            <a:r>
              <a:rPr lang="vi-VN" altLang="en-US" sz="4000" b="1">
                <a:solidFill>
                  <a:srgbClr val="FF0000"/>
                </a:solidFill>
                <a:latin typeface="Times New Roman" panose="02020603050405020304" pitchFamily="18" charset="0"/>
                <a:sym typeface="+mn-ea"/>
              </a:rPr>
              <a:t>ĐOẠN VĂN NGHỊ LUẬN XÃ HỘI</a:t>
            </a:r>
            <a:endParaRPr lang="vi-VN" altLang="en-US" sz="40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5" descr="Blue sky_6_3.jpg"/>
          <p:cNvPicPr>
            <a:picLocks noChangeAspect="1"/>
          </p:cNvPicPr>
          <p:nvPr/>
        </p:nvPicPr>
        <p:blipFill>
          <a:blip r:embed="rId2"/>
          <a:stretch>
            <a:fillRect/>
          </a:stretch>
        </p:blipFill>
        <p:spPr>
          <a:xfrm>
            <a:off x="0" y="0"/>
            <a:ext cx="12207240" cy="7471410"/>
          </a:xfrm>
          <a:prstGeom prst="rect">
            <a:avLst/>
          </a:prstGeom>
          <a:noFill/>
          <a:ln w="9525">
            <a:noFill/>
          </a:ln>
        </p:spPr>
      </p:pic>
      <p:pic>
        <p:nvPicPr>
          <p:cNvPr id="4" name="Picture 3"/>
          <p:cNvPicPr>
            <a:picLocks noChangeAspect="1"/>
          </p:cNvPicPr>
          <p:nvPr/>
        </p:nvPicPr>
        <p:blipFill>
          <a:blip r:embed="rId3"/>
          <a:srcRect t="19765" b="12784"/>
          <a:stretch>
            <a:fillRect/>
          </a:stretch>
        </p:blipFill>
        <p:spPr>
          <a:xfrm>
            <a:off x="1532255" y="1639570"/>
            <a:ext cx="1281430" cy="5609590"/>
          </a:xfrm>
          <a:prstGeom prst="rect">
            <a:avLst/>
          </a:prstGeom>
          <a:noFill/>
          <a:ln w="9525">
            <a:noFill/>
          </a:ln>
        </p:spPr>
      </p:pic>
      <p:pic>
        <p:nvPicPr>
          <p:cNvPr id="5" name="Picture 4"/>
          <p:cNvPicPr>
            <a:picLocks noChangeAspect="1"/>
          </p:cNvPicPr>
          <p:nvPr/>
        </p:nvPicPr>
        <p:blipFill>
          <a:blip r:embed="rId4"/>
          <a:stretch>
            <a:fillRect/>
          </a:stretch>
        </p:blipFill>
        <p:spPr>
          <a:xfrm>
            <a:off x="0" y="1191260"/>
            <a:ext cx="11372215" cy="1322070"/>
          </a:xfrm>
          <a:prstGeom prst="rect">
            <a:avLst/>
          </a:prstGeom>
          <a:noFill/>
          <a:ln w="9525">
            <a:noFill/>
          </a:ln>
        </p:spPr>
      </p:pic>
      <p:pic>
        <p:nvPicPr>
          <p:cNvPr id="7" name="Picture 6"/>
          <p:cNvPicPr>
            <a:picLocks noChangeAspect="1"/>
          </p:cNvPicPr>
          <p:nvPr/>
        </p:nvPicPr>
        <p:blipFill>
          <a:blip r:embed="rId5"/>
          <a:stretch>
            <a:fillRect/>
          </a:stretch>
        </p:blipFill>
        <p:spPr>
          <a:xfrm>
            <a:off x="-22860" y="3723640"/>
            <a:ext cx="11891010" cy="1196340"/>
          </a:xfrm>
          <a:prstGeom prst="rect">
            <a:avLst/>
          </a:prstGeom>
          <a:noFill/>
          <a:ln w="9525">
            <a:noFill/>
          </a:ln>
        </p:spPr>
      </p:pic>
      <p:sp>
        <p:nvSpPr>
          <p:cNvPr id="8" name="TextBox 7"/>
          <p:cNvSpPr txBox="1"/>
          <p:nvPr/>
        </p:nvSpPr>
        <p:spPr>
          <a:xfrm>
            <a:off x="1864360" y="1351280"/>
            <a:ext cx="949325" cy="645160"/>
          </a:xfrm>
          <a:prstGeom prst="rect">
            <a:avLst/>
          </a:prstGeom>
          <a:noFill/>
          <a:ln w="9525">
            <a:noFill/>
          </a:ln>
        </p:spPr>
        <p:txBody>
          <a:bodyPr wrap="square" anchor="t" anchorCtr="0">
            <a:spAutoFit/>
          </a:bodyPr>
          <a:lstStyle/>
          <a:p>
            <a:pPr algn="ctr"/>
            <a:r>
              <a:rPr lang="en-US" altLang="vi-VN" sz="3600" b="1">
                <a:solidFill>
                  <a:schemeClr val="bg1"/>
                </a:solidFill>
                <a:latin typeface="Arial" panose="020B0604020202020204" pitchFamily="34" charset="0"/>
              </a:rPr>
              <a:t>01</a:t>
            </a:r>
            <a:endParaRPr lang="en-US" altLang="vi-VN" sz="3600" b="1">
              <a:solidFill>
                <a:schemeClr val="bg1"/>
              </a:solidFill>
              <a:latin typeface="Arial" panose="020B0604020202020204" pitchFamily="34" charset="0"/>
              <a:ea typeface="Tahoma" panose="020B0604030504040204" pitchFamily="34" charset="0"/>
            </a:endParaRPr>
          </a:p>
        </p:txBody>
      </p:sp>
      <p:sp>
        <p:nvSpPr>
          <p:cNvPr id="9" name="TextBox 8"/>
          <p:cNvSpPr txBox="1"/>
          <p:nvPr/>
        </p:nvSpPr>
        <p:spPr>
          <a:xfrm>
            <a:off x="3522980" y="1701800"/>
            <a:ext cx="6212840" cy="953135"/>
          </a:xfrm>
          <a:prstGeom prst="rect">
            <a:avLst/>
          </a:prstGeom>
          <a:noFill/>
        </p:spPr>
        <p:txBody>
          <a:bodyPr wrap="square">
            <a:spAutoFit/>
          </a:bodyPr>
          <a:lstStyle/>
          <a:p>
            <a:pPr marR="0" defTabSz="914400">
              <a:buClrTx/>
              <a:buSzTx/>
              <a:buFontTx/>
            </a:pPr>
            <a:r>
              <a:rPr kumimoji="0"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rPr>
              <a:t>KHÁI NIỆM</a:t>
            </a:r>
            <a:r>
              <a:rPr kumimoji="0" lang="vi-VN"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rPr>
              <a:t>, ĐẶC ĐIỂM</a:t>
            </a:r>
            <a:r>
              <a:rPr kumimoji="0"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rPr>
              <a:t> </a:t>
            </a:r>
            <a:r>
              <a:rPr kumimoji="0" lang="vi-VN"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rPr>
              <a:t>ĐOẠN VĂN NLXH</a:t>
            </a:r>
          </a:p>
          <a:p>
            <a:pPr marR="0" defTabSz="914400">
              <a:buClrTx/>
              <a:buSzTx/>
              <a:buFontTx/>
            </a:pPr>
            <a:endParaRPr kumimoji="0" lang="vi-VN"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endParaRPr>
          </a:p>
        </p:txBody>
      </p:sp>
      <p:sp>
        <p:nvSpPr>
          <p:cNvPr id="10" name="TextBox 9"/>
          <p:cNvSpPr txBox="1"/>
          <p:nvPr/>
        </p:nvSpPr>
        <p:spPr>
          <a:xfrm>
            <a:off x="1864360" y="3903345"/>
            <a:ext cx="949325" cy="645160"/>
          </a:xfrm>
          <a:prstGeom prst="rect">
            <a:avLst/>
          </a:prstGeom>
          <a:noFill/>
          <a:ln w="9525">
            <a:noFill/>
          </a:ln>
        </p:spPr>
        <p:txBody>
          <a:bodyPr wrap="square" anchor="t" anchorCtr="0">
            <a:spAutoFit/>
          </a:bodyPr>
          <a:lstStyle/>
          <a:p>
            <a:pPr algn="ctr"/>
            <a:r>
              <a:rPr lang="en-US" altLang="vi-VN" sz="3600" b="1">
                <a:solidFill>
                  <a:schemeClr val="bg1"/>
                </a:solidFill>
                <a:latin typeface="Arial" panose="020B0604020202020204" pitchFamily="34" charset="0"/>
              </a:rPr>
              <a:t>0</a:t>
            </a:r>
            <a:r>
              <a:rPr lang="vi-VN" altLang="en-US" sz="3600" b="1">
                <a:solidFill>
                  <a:schemeClr val="bg1"/>
                </a:solidFill>
                <a:latin typeface="Arial" panose="020B0604020202020204" pitchFamily="34" charset="0"/>
              </a:rPr>
              <a:t>3</a:t>
            </a:r>
          </a:p>
        </p:txBody>
      </p:sp>
      <p:sp>
        <p:nvSpPr>
          <p:cNvPr id="11" name="TextBox 10"/>
          <p:cNvSpPr txBox="1"/>
          <p:nvPr/>
        </p:nvSpPr>
        <p:spPr>
          <a:xfrm>
            <a:off x="3523615" y="4157345"/>
            <a:ext cx="7400290" cy="521970"/>
          </a:xfrm>
          <a:prstGeom prst="rect">
            <a:avLst/>
          </a:prstGeom>
          <a:noFill/>
        </p:spPr>
        <p:txBody>
          <a:bodyPr wrap="square">
            <a:spAutoFit/>
          </a:bodyPr>
          <a:lstStyle/>
          <a:p>
            <a:pPr marR="0" algn="l" defTabSz="914400">
              <a:buClrTx/>
              <a:buSzTx/>
              <a:buFontTx/>
            </a:pPr>
            <a:r>
              <a:rPr kumimoji="0" lang="vi-VN"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rPr>
              <a:t>CÁCH LÀM ĐOẠN VĂN NLXH</a:t>
            </a:r>
          </a:p>
        </p:txBody>
      </p:sp>
      <p:pic>
        <p:nvPicPr>
          <p:cNvPr id="3" name="Picture 2"/>
          <p:cNvPicPr>
            <a:picLocks noChangeAspect="1"/>
          </p:cNvPicPr>
          <p:nvPr/>
        </p:nvPicPr>
        <p:blipFill>
          <a:blip r:embed="rId4"/>
          <a:stretch>
            <a:fillRect/>
          </a:stretch>
        </p:blipFill>
        <p:spPr>
          <a:xfrm>
            <a:off x="-23495" y="4993005"/>
            <a:ext cx="11755120" cy="1151890"/>
          </a:xfrm>
          <a:prstGeom prst="rect">
            <a:avLst/>
          </a:prstGeom>
          <a:noFill/>
          <a:ln w="9525">
            <a:noFill/>
          </a:ln>
        </p:spPr>
      </p:pic>
      <p:sp>
        <p:nvSpPr>
          <p:cNvPr id="14" name="TextBox 11"/>
          <p:cNvSpPr txBox="1"/>
          <p:nvPr/>
        </p:nvSpPr>
        <p:spPr>
          <a:xfrm>
            <a:off x="2022475" y="5246370"/>
            <a:ext cx="949325" cy="645160"/>
          </a:xfrm>
          <a:prstGeom prst="rect">
            <a:avLst/>
          </a:prstGeom>
          <a:noFill/>
          <a:ln w="9525">
            <a:noFill/>
          </a:ln>
        </p:spPr>
        <p:txBody>
          <a:bodyPr wrap="square" anchor="t" anchorCtr="0">
            <a:spAutoFit/>
          </a:bodyPr>
          <a:lstStyle/>
          <a:p>
            <a:pPr algn="ctr"/>
            <a:r>
              <a:rPr lang="en-US" altLang="vi-VN" sz="3600" b="1">
                <a:solidFill>
                  <a:schemeClr val="bg1"/>
                </a:solidFill>
                <a:latin typeface="Arial" panose="020B0604020202020204" pitchFamily="34" charset="0"/>
              </a:rPr>
              <a:t>0</a:t>
            </a:r>
            <a:r>
              <a:rPr lang="vi-VN" altLang="en-US" sz="3600" b="1">
                <a:solidFill>
                  <a:schemeClr val="bg1"/>
                </a:solidFill>
                <a:latin typeface="Arial" panose="020B0604020202020204" pitchFamily="34" charset="0"/>
              </a:rPr>
              <a:t>4</a:t>
            </a:r>
          </a:p>
        </p:txBody>
      </p:sp>
      <p:sp>
        <p:nvSpPr>
          <p:cNvPr id="16" name="TextBox 12"/>
          <p:cNvSpPr txBox="1"/>
          <p:nvPr/>
        </p:nvSpPr>
        <p:spPr>
          <a:xfrm>
            <a:off x="3523615" y="5489575"/>
            <a:ext cx="6838315" cy="521970"/>
          </a:xfrm>
          <a:prstGeom prst="rect">
            <a:avLst/>
          </a:prstGeom>
          <a:noFill/>
        </p:spPr>
        <p:txBody>
          <a:bodyPr wrap="square">
            <a:spAutoFit/>
          </a:bodyPr>
          <a:lstStyle/>
          <a:p>
            <a:pPr marR="0" algn="l" defTabSz="914400">
              <a:buClrTx/>
              <a:buSzTx/>
              <a:buFontTx/>
            </a:pPr>
            <a:r>
              <a:rPr lang="vi-VN" sz="2800" b="1">
                <a:solidFill>
                  <a:schemeClr val="bg1"/>
                </a:solidFill>
                <a:effectLst>
                  <a:outerShdw blurRad="38100" dist="38100" dir="2700000">
                    <a:srgbClr val="C0C0C0"/>
                  </a:outerShdw>
                </a:effectLst>
                <a:latin typeface="Calibri" panose="020F0502020204030204" charset="0"/>
                <a:sym typeface="+mn-ea"/>
              </a:rPr>
              <a:t>THỰC HÀNH VIẾT ĐOẠN VĂN NLXH</a:t>
            </a:r>
            <a:endParaRPr kumimoji="0" lang="vi-VN"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endParaRPr>
          </a:p>
        </p:txBody>
      </p:sp>
      <p:pic>
        <p:nvPicPr>
          <p:cNvPr id="17" name="Picture 16"/>
          <p:cNvPicPr>
            <a:picLocks noChangeAspect="1"/>
          </p:cNvPicPr>
          <p:nvPr/>
        </p:nvPicPr>
        <p:blipFill>
          <a:blip r:embed="rId6"/>
          <a:stretch>
            <a:fillRect/>
          </a:stretch>
        </p:blipFill>
        <p:spPr>
          <a:xfrm>
            <a:off x="-14605" y="2434590"/>
            <a:ext cx="11882755" cy="1454150"/>
          </a:xfrm>
          <a:prstGeom prst="rect">
            <a:avLst/>
          </a:prstGeom>
          <a:noFill/>
          <a:ln w="9525">
            <a:noFill/>
          </a:ln>
        </p:spPr>
      </p:pic>
      <p:sp>
        <p:nvSpPr>
          <p:cNvPr id="18" name="TextBox 8"/>
          <p:cNvSpPr txBox="1"/>
          <p:nvPr/>
        </p:nvSpPr>
        <p:spPr>
          <a:xfrm>
            <a:off x="3522980" y="2885440"/>
            <a:ext cx="6212840" cy="521970"/>
          </a:xfrm>
          <a:prstGeom prst="rect">
            <a:avLst/>
          </a:prstGeom>
          <a:noFill/>
        </p:spPr>
        <p:txBody>
          <a:bodyPr wrap="square">
            <a:spAutoFit/>
          </a:bodyPr>
          <a:lstStyle/>
          <a:p>
            <a:pPr marR="0" defTabSz="914400">
              <a:buClrTx/>
              <a:buSzTx/>
              <a:buFontTx/>
            </a:pPr>
            <a:r>
              <a:rPr kumimoji="0" lang="vi-VN" sz="2800" b="1" kern="1200" cap="none" spc="0" normalizeH="0" baseline="0" noProof="1">
                <a:solidFill>
                  <a:schemeClr val="bg1"/>
                </a:solidFill>
                <a:effectLst>
                  <a:outerShdw blurRad="38100" dist="38100" dir="2700000">
                    <a:srgbClr val="C0C0C0"/>
                  </a:outerShdw>
                </a:effectLst>
                <a:latin typeface="Calibri" panose="020F0502020204030204" charset="0"/>
                <a:ea typeface="+mn-ea"/>
                <a:cs typeface="+mn-cs"/>
              </a:rPr>
              <a:t>CÁC DẠNG ĐỀ NLXH </a:t>
            </a:r>
          </a:p>
        </p:txBody>
      </p:sp>
      <p:sp>
        <p:nvSpPr>
          <p:cNvPr id="19" name="TextBox 7"/>
          <p:cNvSpPr txBox="1"/>
          <p:nvPr/>
        </p:nvSpPr>
        <p:spPr>
          <a:xfrm>
            <a:off x="2022475" y="2762250"/>
            <a:ext cx="949325" cy="645160"/>
          </a:xfrm>
          <a:prstGeom prst="rect">
            <a:avLst/>
          </a:prstGeom>
          <a:noFill/>
          <a:ln w="9525">
            <a:noFill/>
          </a:ln>
        </p:spPr>
        <p:txBody>
          <a:bodyPr wrap="square" anchor="t" anchorCtr="0">
            <a:spAutoFit/>
          </a:bodyPr>
          <a:lstStyle/>
          <a:p>
            <a:pPr algn="ctr"/>
            <a:r>
              <a:rPr lang="en-US" altLang="vi-VN" sz="3600" b="1">
                <a:solidFill>
                  <a:schemeClr val="bg1"/>
                </a:solidFill>
                <a:latin typeface="Arial" panose="020B0604020202020204" pitchFamily="34" charset="0"/>
              </a:rPr>
              <a:t>0</a:t>
            </a:r>
            <a:r>
              <a:rPr lang="vi-VN" altLang="en-US" sz="3600" b="1">
                <a:solidFill>
                  <a:schemeClr val="bg1"/>
                </a:solidFill>
                <a:latin typeface="Arial" panose="020B0604020202020204" pitchFamily="34"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6"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t="-1000" b="-1000"/>
          </a:stretch>
        </a:blipFill>
        <a:effectLst/>
      </p:bgPr>
    </p:bg>
    <p:spTree>
      <p:nvGrpSpPr>
        <p:cNvPr id="1" name=""/>
        <p:cNvGrpSpPr/>
        <p:nvPr/>
      </p:nvGrpSpPr>
      <p:grpSpPr>
        <a:xfrm>
          <a:off x="0" y="0"/>
          <a:ext cx="0" cy="0"/>
          <a:chOff x="0" y="0"/>
          <a:chExt cx="0" cy="0"/>
        </a:xfrm>
      </p:grpSpPr>
      <p:sp>
        <p:nvSpPr>
          <p:cNvPr id="54" name="Text Box 53"/>
          <p:cNvSpPr txBox="1"/>
          <p:nvPr/>
        </p:nvSpPr>
        <p:spPr>
          <a:xfrm>
            <a:off x="249555" y="-8255"/>
            <a:ext cx="11031855" cy="5892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marL="0" marR="0" lvl="0" indent="0" algn="ctr" defTabSz="1555750" rtl="0" eaLnBrk="0" fontAlgn="base" latinLnBrk="0" hangingPunct="0">
              <a:lnSpc>
                <a:spcPct val="90000"/>
              </a:lnSpc>
              <a:spcBef>
                <a:spcPct val="0"/>
              </a:spcBef>
              <a:spcAft>
                <a:spcPct val="35000"/>
              </a:spcAft>
              <a:buClrTx/>
              <a:buSzTx/>
              <a:buFontTx/>
              <a:buNone/>
            </a:pPr>
            <a:r>
              <a:rPr lang="vi-VN" sz="3600" b="1">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1</a:t>
            </a:r>
            <a:r>
              <a:rPr sz="3600" b="1">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 Khái niệm</a:t>
            </a:r>
            <a:r>
              <a:rPr lang="vi-VN" sz="3600" b="1">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 đặc điểm đoạn văn nghị luận xã hội</a:t>
            </a:r>
          </a:p>
        </p:txBody>
      </p:sp>
      <p:grpSp>
        <p:nvGrpSpPr>
          <p:cNvPr id="5" name="Group 4"/>
          <p:cNvGrpSpPr/>
          <p:nvPr/>
        </p:nvGrpSpPr>
        <p:grpSpPr>
          <a:xfrm>
            <a:off x="456278" y="2149475"/>
            <a:ext cx="849496" cy="4706480"/>
            <a:chOff x="3724865" y="1838082"/>
            <a:chExt cx="849496" cy="4706480"/>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0" name="Rectangle: Rounded Corners 19"/>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sp>
        <p:nvSpPr>
          <p:cNvPr id="6" name="Snip Diagonal Corner Rectangle 3"/>
          <p:cNvSpPr/>
          <p:nvPr/>
        </p:nvSpPr>
        <p:spPr>
          <a:xfrm>
            <a:off x="1890395" y="755015"/>
            <a:ext cx="5905500" cy="1193165"/>
          </a:xfrm>
          <a:prstGeom prst="round2DiagRect">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en-US" sz="3200" b="1">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 văn nghị luận xã hội là: </a:t>
            </a:r>
          </a:p>
        </p:txBody>
      </p:sp>
      <p:pic>
        <p:nvPicPr>
          <p:cNvPr id="11" name="Picture 10">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875665"/>
            <a:ext cx="1847215" cy="1152525"/>
          </a:xfrm>
          <a:prstGeom prst="rect">
            <a:avLst/>
          </a:prstGeom>
        </p:spPr>
      </p:pic>
      <p:sp>
        <p:nvSpPr>
          <p:cNvPr id="12" name="Rectangle: Rounded Corners 11"/>
          <p:cNvSpPr/>
          <p:nvPr/>
        </p:nvSpPr>
        <p:spPr>
          <a:xfrm>
            <a:off x="1539240" y="2198370"/>
            <a:ext cx="10371455"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srgbClr val="00B050"/>
                </a:solidFill>
                <a:latin typeface="Times New Roman" panose="02020603050405020304" pitchFamily="18" charset="0"/>
                <a:cs typeface="Times New Roman" panose="02020603050405020304" pitchFamily="18" charset="0"/>
              </a:rPr>
              <a:t>A</a:t>
            </a:r>
            <a:r>
              <a:rPr lang="en-US" sz="2800" b="1">
                <a:solidFill>
                  <a:srgbClr val="00B050"/>
                </a:solidFill>
                <a:latin typeface="Times New Roman" panose="02020603050405020304" pitchFamily="18" charset="0"/>
                <a:cs typeface="Times New Roman" panose="02020603050405020304" pitchFamily="18" charset="0"/>
              </a:rPr>
              <a:t>.</a:t>
            </a:r>
            <a:r>
              <a:rPr lang="vi-VN" altLang="en-US" sz="2800" b="1">
                <a:solidFill>
                  <a:srgbClr val="00B050"/>
                </a:solidFill>
                <a:latin typeface="Times New Roman" panose="02020603050405020304" pitchFamily="18" charset="0"/>
                <a:cs typeface="Times New Roman" panose="02020603050405020304" pitchFamily="18" charset="0"/>
              </a:rPr>
              <a:t> Là đoạn văn kể về một câu chuyện.</a:t>
            </a:r>
            <a:r>
              <a:rPr lang="en-US" sz="2800" b="1">
                <a:solidFill>
                  <a:srgbClr val="00B050"/>
                </a:solidFill>
                <a:latin typeface="Times New Roman" panose="02020603050405020304" pitchFamily="18" charset="0"/>
                <a:cs typeface="Times New Roman" panose="02020603050405020304" pitchFamily="18" charset="0"/>
              </a:rPr>
              <a:t> </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625228" y="2245092"/>
            <a:ext cx="1017466" cy="886429"/>
          </a:xfrm>
          <a:prstGeom prst="rect">
            <a:avLst/>
          </a:prstGeom>
        </p:spPr>
      </p:pic>
      <p:sp>
        <p:nvSpPr>
          <p:cNvPr id="17" name="Rectangle: Rounded Corners 16"/>
          <p:cNvSpPr/>
          <p:nvPr/>
        </p:nvSpPr>
        <p:spPr>
          <a:xfrm>
            <a:off x="1539875" y="3369945"/>
            <a:ext cx="10402570" cy="92392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lnSpc>
                <a:spcPct val="100000"/>
              </a:lnSpc>
            </a:pPr>
            <a:r>
              <a:rPr lang="vi-VN" altLang="en-US" sz="2800" b="1">
                <a:solidFill>
                  <a:srgbClr val="00B050"/>
                </a:solidFill>
                <a:latin typeface="Times New Roman" panose="02020603050405020304" pitchFamily="18" charset="0"/>
                <a:cs typeface="Times New Roman" panose="02020603050405020304" pitchFamily="18" charset="0"/>
                <a:sym typeface="+mn-ea"/>
              </a:rPr>
              <a:t>B. L</a:t>
            </a:r>
            <a:r>
              <a:rPr lang="en-US" altLang="en-US" sz="2800" b="1">
                <a:solidFill>
                  <a:srgbClr val="00B050"/>
                </a:solidFill>
                <a:latin typeface="Times New Roman" panose="02020603050405020304" pitchFamily="18" charset="0"/>
                <a:cs typeface="Times New Roman" panose="02020603050405020304" pitchFamily="18" charset="0"/>
                <a:sym typeface="+mn-ea"/>
              </a:rPr>
              <a:t>à đoạn văn trình bày ý kiến, quan điểm về một vấn đề xã</a:t>
            </a:r>
            <a:r>
              <a:rPr lang="vi-VN" altLang="en-US" sz="2800" b="1">
                <a:solidFill>
                  <a:srgbClr val="00B050"/>
                </a:solidFill>
                <a:latin typeface="Times New Roman" panose="02020603050405020304" pitchFamily="18" charset="0"/>
                <a:cs typeface="Times New Roman" panose="02020603050405020304" pitchFamily="18" charset="0"/>
                <a:sym typeface="+mn-ea"/>
              </a:rPr>
              <a:t> </a:t>
            </a:r>
            <a:r>
              <a:rPr lang="en-US" altLang="en-US" sz="2800" b="1">
                <a:solidFill>
                  <a:srgbClr val="00B050"/>
                </a:solidFill>
                <a:latin typeface="Times New Roman" panose="02020603050405020304" pitchFamily="18" charset="0"/>
                <a:cs typeface="Times New Roman" panose="02020603050405020304" pitchFamily="18" charset="0"/>
                <a:sym typeface="+mn-ea"/>
              </a:rPr>
              <a:t>hội</a:t>
            </a:r>
            <a:r>
              <a:rPr lang="vi-VN" altLang="en-US" sz="2800" b="1">
                <a:solidFill>
                  <a:srgbClr val="00B050"/>
                </a:solidFill>
                <a:latin typeface="Times New Roman" panose="02020603050405020304" pitchFamily="18" charset="0"/>
                <a:cs typeface="Times New Roman" panose="02020603050405020304" pitchFamily="18" charset="0"/>
                <a:sym typeface="+mn-ea"/>
              </a:rPr>
              <a:t>.</a:t>
            </a:r>
            <a:endParaRPr lang="vi-VN" altLang="en-US" sz="2800" b="1" dirty="0">
              <a:solidFill>
                <a:srgbClr val="00B050"/>
              </a:solidFill>
              <a:latin typeface="Times New Roman" panose="02020603050405020304" pitchFamily="18" charset="0"/>
              <a:cs typeface="Times New Roman" panose="02020603050405020304" pitchFamily="18" charset="0"/>
              <a:sym typeface="+mn-ea"/>
            </a:endParaRPr>
          </a:p>
        </p:txBody>
      </p:sp>
      <p:sp>
        <p:nvSpPr>
          <p:cNvPr id="18" name="Rectangle: Rounded Corners 17"/>
          <p:cNvSpPr/>
          <p:nvPr/>
        </p:nvSpPr>
        <p:spPr>
          <a:xfrm>
            <a:off x="1540510" y="4502785"/>
            <a:ext cx="10401935"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srgbClr val="00B050"/>
                </a:solidFill>
                <a:latin typeface="Times New Roman" panose="02020603050405020304" pitchFamily="18" charset="0"/>
                <a:cs typeface="Times New Roman" panose="02020603050405020304" pitchFamily="18" charset="0"/>
              </a:rPr>
              <a:t>C</a:t>
            </a:r>
            <a:r>
              <a:rPr lang="en-US" sz="2800" b="1">
                <a:solidFill>
                  <a:srgbClr val="00B050"/>
                </a:solidFill>
                <a:latin typeface="Times New Roman" panose="02020603050405020304" pitchFamily="18" charset="0"/>
                <a:cs typeface="Times New Roman" panose="02020603050405020304" pitchFamily="18" charset="0"/>
              </a:rPr>
              <a:t>. </a:t>
            </a:r>
            <a:r>
              <a:rPr lang="vi-VN" altLang="en-US" sz="2800" b="1">
                <a:solidFill>
                  <a:srgbClr val="00B050"/>
                </a:solidFill>
                <a:latin typeface="Times New Roman" panose="02020603050405020304" pitchFamily="18" charset="0"/>
                <a:cs typeface="Times New Roman" panose="02020603050405020304" pitchFamily="18" charset="0"/>
              </a:rPr>
              <a:t>Là đoạn văn bộc lộ tình cảm, cảm xúc. </a:t>
            </a:r>
          </a:p>
        </p:txBody>
      </p:sp>
      <p:sp>
        <p:nvSpPr>
          <p:cNvPr id="19" name="Rectangle: Rounded Corners 18"/>
          <p:cNvSpPr/>
          <p:nvPr/>
        </p:nvSpPr>
        <p:spPr>
          <a:xfrm>
            <a:off x="1539240" y="5654675"/>
            <a:ext cx="10393680"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a:solidFill>
                  <a:srgbClr val="00B050"/>
                </a:solidFill>
                <a:latin typeface="Times New Roman" panose="02020603050405020304" pitchFamily="18" charset="0"/>
                <a:cs typeface="Times New Roman" panose="02020603050405020304" pitchFamily="18" charset="0"/>
              </a:rPr>
              <a:t>D. </a:t>
            </a:r>
            <a:r>
              <a:rPr lang="vi-VN" altLang="en-US" sz="2800" b="1">
                <a:solidFill>
                  <a:srgbClr val="00B050"/>
                </a:solidFill>
                <a:latin typeface="Times New Roman" panose="02020603050405020304" pitchFamily="18" charset="0"/>
                <a:cs typeface="Times New Roman" panose="02020603050405020304" pitchFamily="18" charset="0"/>
              </a:rPr>
              <a:t>Là đoạn văn miêu tả về một sự vât, sự việc.</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536548" y="3417031"/>
            <a:ext cx="1105927" cy="886429"/>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625227" y="4533848"/>
            <a:ext cx="1017466" cy="886429"/>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625226" y="5705402"/>
            <a:ext cx="1017466" cy="886429"/>
          </a:xfrm>
          <a:prstGeom prst="rect">
            <a:avLst/>
          </a:prstGeom>
        </p:spPr>
      </p:pic>
      <p:sp>
        <p:nvSpPr>
          <p:cNvPr id="3" name="Rectangle: Rounded Corners 2"/>
          <p:cNvSpPr/>
          <p:nvPr/>
        </p:nvSpPr>
        <p:spPr>
          <a:xfrm>
            <a:off x="595863" y="2259606"/>
            <a:ext cx="565282" cy="4521718"/>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13" name="Content Placeholder 12">
            <a:hlinkClick r:id="" action="ppaction://noaction"/>
          </p:cNvPr>
          <p:cNvPicPr>
            <a:picLocks noGrp="1"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063" y="5710835"/>
            <a:ext cx="1801126" cy="12901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3" presetClass="entr" presetSubtype="16" fill="hold" grpId="1"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grpId="1"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1500"/>
                            </p:stCondLst>
                            <p:childTnLst>
                              <p:par>
                                <p:cTn id="28" presetID="53" presetClass="entr" presetSubtype="16" fill="hold" grpId="1"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53" presetClass="entr" presetSubtype="16" fill="hold" grpId="1"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2" presetClass="entr" presetSubtype="8"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2500"/>
                            </p:stCondLst>
                            <p:childTnLst>
                              <p:par>
                                <p:cTn id="47" presetID="64" presetClass="path" presetSubtype="0" accel="50000" decel="50000" fill="hold" nodeType="afterEffect">
                                  <p:stCondLst>
                                    <p:cond delay="0"/>
                                  </p:stCondLst>
                                  <p:childTnLst>
                                    <p:animMotion origin="layout" path="M 2.70833E-6 -3.7037E-7 L 2.70833E-6 -0.60139 " pathEditMode="relative" rAng="0" ptsTypes="AA">
                                      <p:cBhvr>
                                        <p:cTn id="48" dur="15000" fill="hold"/>
                                        <p:tgtEl>
                                          <p:spTgt spid="13"/>
                                        </p:tgtEl>
                                        <p:attrNameLst>
                                          <p:attrName>ppt_x</p:attrName>
                                          <p:attrName>ppt_y</p:attrName>
                                        </p:attrNameLst>
                                      </p:cBhvr>
                                      <p:rCtr x="0" y="-30069"/>
                                    </p:animMotion>
                                  </p:childTnLst>
                                </p:cTn>
                              </p:par>
                              <p:par>
                                <p:cTn id="49" presetID="2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15000"/>
                                        <p:tgtEl>
                                          <p:spTgt spid="3"/>
                                        </p:tgtEl>
                                      </p:cBhvr>
                                    </p:animEffect>
                                  </p:childTnLst>
                                </p:cTn>
                              </p:par>
                            </p:childTnLst>
                          </p:cTn>
                        </p:par>
                        <p:par>
                          <p:cTn id="52" fill="hold">
                            <p:stCondLst>
                              <p:cond delay="17500"/>
                            </p:stCondLst>
                            <p:childTnLst>
                              <p:par>
                                <p:cTn id="53" presetID="26" presetClass="emph" presetSubtype="0" repeatCount="5000" fill="hold" nodeType="afterEffect">
                                  <p:stCondLst>
                                    <p:cond delay="0"/>
                                  </p:stCondLst>
                                  <p:childTnLst>
                                    <p:animEffect transition="out" filter="fade">
                                      <p:cBhvr>
                                        <p:cTn id="54" dur="500" tmFilter="0, 0; .2, .5; .8, .5; 1, 0"/>
                                        <p:tgtEl>
                                          <p:spTgt spid="13"/>
                                        </p:tgtEl>
                                      </p:cBhvr>
                                    </p:animEffect>
                                    <p:animScale>
                                      <p:cBhvr>
                                        <p:cTn id="55" dur="250" autoRev="1" fill="hold"/>
                                        <p:tgtEl>
                                          <p:spTgt spid="13"/>
                                        </p:tgtEl>
                                      </p:cBhvr>
                                      <p:by x="105000" y="105000"/>
                                    </p:animScale>
                                  </p:childTnLst>
                                  <p:subTnLst>
                                    <p:audio>
                                      <p:cMediaNode vol="80000">
                                        <p:cTn display="0" masterRel="sameClick">
                                          <p:stCondLst>
                                            <p:cond evt="begin" delay="0">
                                              <p:tn val="53"/>
                                            </p:cond>
                                          </p:stCondLst>
                                          <p:endCondLst>
                                            <p:cond evt="onStopAudio" delay="0">
                                              <p:tgtEl>
                                                <p:sldTgt/>
                                              </p:tgtEl>
                                            </p:cond>
                                          </p:endCondLst>
                                        </p:cTn>
                                        <p:tgtEl>
                                          <p:sndTgt r:embed="rId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iterate type="lt">
                                    <p:tmPct val="0"/>
                                  </p:iterate>
                                  <p:childTnLst>
                                    <p:animClr clrSpc="rgb" dir="cw">
                                      <p:cBhvr>
                                        <p:cTn id="60" dur="250" fill="hold"/>
                                        <p:tgtEl>
                                          <p:spTgt spid="12"/>
                                        </p:tgtEl>
                                        <p:attrNameLst>
                                          <p:attrName>fillcolor</p:attrName>
                                        </p:attrNameLst>
                                      </p:cBhvr>
                                      <p:to>
                                        <a:srgbClr val="FFF2CC"/>
                                      </p:to>
                                    </p:animClr>
                                    <p:set>
                                      <p:cBhvr>
                                        <p:cTn id="61" dur="250" fill="hold"/>
                                        <p:tgtEl>
                                          <p:spTgt spid="12"/>
                                        </p:tgtEl>
                                        <p:attrNameLst>
                                          <p:attrName>fill.type</p:attrName>
                                        </p:attrNameLst>
                                      </p:cBhvr>
                                      <p:to>
                                        <p:strVal val="solid"/>
                                      </p:to>
                                    </p:set>
                                    <p:set>
                                      <p:cBhvr>
                                        <p:cTn id="62" dur="250" fill="hold"/>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250" fill="hold"/>
                                        <p:tgtEl>
                                          <p:spTgt spid="14"/>
                                        </p:tgtEl>
                                        <p:attrNameLst>
                                          <p:attrName>ppt_w</p:attrName>
                                        </p:attrNameLst>
                                      </p:cBhvr>
                                      <p:tavLst>
                                        <p:tav tm="0">
                                          <p:val>
                                            <p:strVal val="4*#ppt_w"/>
                                          </p:val>
                                        </p:tav>
                                        <p:tav tm="100000">
                                          <p:val>
                                            <p:strVal val="#ppt_w"/>
                                          </p:val>
                                        </p:tav>
                                      </p:tavLst>
                                    </p:anim>
                                    <p:anim calcmode="lin" valueType="num">
                                      <p:cBhvr>
                                        <p:cTn id="6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iterate type="lt">
                                    <p:tmPct val="0"/>
                                  </p:iterate>
                                  <p:childTnLst>
                                    <p:animClr clrSpc="rgb" dir="cw">
                                      <p:cBhvr>
                                        <p:cTn id="68" dur="250" fill="hold"/>
                                        <p:tgtEl>
                                          <p:spTgt spid="12"/>
                                        </p:tgtEl>
                                        <p:attrNameLst>
                                          <p:attrName>fillcolor</p:attrName>
                                        </p:attrNameLst>
                                      </p:cBhvr>
                                      <p:to>
                                        <a:srgbClr val="FEB002"/>
                                      </p:to>
                                    </p:animClr>
                                    <p:set>
                                      <p:cBhvr>
                                        <p:cTn id="69" dur="250" fill="hold"/>
                                        <p:tgtEl>
                                          <p:spTgt spid="12"/>
                                        </p:tgtEl>
                                        <p:attrNameLst>
                                          <p:attrName>fill.type</p:attrName>
                                        </p:attrNameLst>
                                      </p:cBhvr>
                                      <p:to>
                                        <p:strVal val="solid"/>
                                      </p:to>
                                    </p:set>
                                    <p:set>
                                      <p:cBhvr>
                                        <p:cTn id="7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iterate type="lt">
                                    <p:tmPct val="0"/>
                                  </p:iterate>
                                  <p:childTnLst>
                                    <p:animClr clrSpc="rgb" dir="cw">
                                      <p:cBhvr>
                                        <p:cTn id="75" dur="250" fill="hold"/>
                                        <p:tgtEl>
                                          <p:spTgt spid="17"/>
                                        </p:tgtEl>
                                        <p:attrNameLst>
                                          <p:attrName>fillcolor</p:attrName>
                                        </p:attrNameLst>
                                      </p:cBhvr>
                                      <p:to>
                                        <a:srgbClr val="FFF2CC"/>
                                      </p:to>
                                    </p:animClr>
                                    <p:set>
                                      <p:cBhvr>
                                        <p:cTn id="76" dur="250" fill="hold"/>
                                        <p:tgtEl>
                                          <p:spTgt spid="17"/>
                                        </p:tgtEl>
                                        <p:attrNameLst>
                                          <p:attrName>fill.type</p:attrName>
                                        </p:attrNameLst>
                                      </p:cBhvr>
                                      <p:to>
                                        <p:strVal val="solid"/>
                                      </p:to>
                                    </p:set>
                                    <p:set>
                                      <p:cBhvr>
                                        <p:cTn id="77" dur="250" fill="hold"/>
                                        <p:tgtEl>
                                          <p:spTgt spid="1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50" fill="hold"/>
                                        <p:tgtEl>
                                          <p:spTgt spid="28"/>
                                        </p:tgtEl>
                                        <p:attrNameLst>
                                          <p:attrName>ppt_w</p:attrName>
                                        </p:attrNameLst>
                                      </p:cBhvr>
                                      <p:tavLst>
                                        <p:tav tm="0">
                                          <p:val>
                                            <p:strVal val="4*#ppt_w"/>
                                          </p:val>
                                        </p:tav>
                                        <p:tav tm="100000">
                                          <p:val>
                                            <p:strVal val="#ppt_w"/>
                                          </p:val>
                                        </p:tav>
                                      </p:tavLst>
                                    </p:anim>
                                    <p:anim calcmode="lin" valueType="num">
                                      <p:cBhvr>
                                        <p:cTn id="81"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Check mark.wav"/>
                                        </p:tgtEl>
                                      </p:cMediaNode>
                                    </p:audio>
                                  </p:subTnLst>
                                </p:cTn>
                              </p:par>
                              <p:par>
                                <p:cTn id="82" presetID="1" presetClass="emph" presetSubtype="2" fill="hold" nodeType="withEffect">
                                  <p:stCondLst>
                                    <p:cond delay="1000"/>
                                  </p:stCondLst>
                                  <p:iterate type="lt">
                                    <p:tmPct val="0"/>
                                  </p:iterate>
                                  <p:childTnLst>
                                    <p:animClr clrSpc="rgb" dir="cw">
                                      <p:cBhvr>
                                        <p:cTn id="83" dur="250" fill="hold"/>
                                        <p:tgtEl>
                                          <p:spTgt spid="17"/>
                                        </p:tgtEl>
                                        <p:attrNameLst>
                                          <p:attrName>fillcolor</p:attrName>
                                        </p:attrNameLst>
                                      </p:cBhvr>
                                      <p:to>
                                        <a:srgbClr val="00B050"/>
                                      </p:to>
                                    </p:animClr>
                                    <p:set>
                                      <p:cBhvr>
                                        <p:cTn id="84" dur="250" fill="hold"/>
                                        <p:tgtEl>
                                          <p:spTgt spid="17"/>
                                        </p:tgtEl>
                                        <p:attrNameLst>
                                          <p:attrName>fill.type</p:attrName>
                                        </p:attrNameLst>
                                      </p:cBhvr>
                                      <p:to>
                                        <p:strVal val="solid"/>
                                      </p:to>
                                    </p:set>
                                    <p:set>
                                      <p:cBhvr>
                                        <p:cTn id="8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iterate type="lt">
                                    <p:tmPct val="0"/>
                                  </p:iterate>
                                  <p:childTnLst>
                                    <p:animClr clrSpc="rgb" dir="cw">
                                      <p:cBhvr>
                                        <p:cTn id="90" dur="250" fill="hold"/>
                                        <p:tgtEl>
                                          <p:spTgt spid="18"/>
                                        </p:tgtEl>
                                        <p:attrNameLst>
                                          <p:attrName>fillcolor</p:attrName>
                                        </p:attrNameLst>
                                      </p:cBhvr>
                                      <p:to>
                                        <a:srgbClr val="FFF2CC"/>
                                      </p:to>
                                    </p:animClr>
                                    <p:set>
                                      <p:cBhvr>
                                        <p:cTn id="91" dur="250" fill="hold"/>
                                        <p:tgtEl>
                                          <p:spTgt spid="18"/>
                                        </p:tgtEl>
                                        <p:attrNameLst>
                                          <p:attrName>fill.type</p:attrName>
                                        </p:attrNameLst>
                                      </p:cBhvr>
                                      <p:to>
                                        <p:strVal val="solid"/>
                                      </p:to>
                                    </p:set>
                                    <p:set>
                                      <p:cBhvr>
                                        <p:cTn id="92" dur="250" fill="hold"/>
                                        <p:tgtEl>
                                          <p:spTgt spid="18"/>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29"/>
                                        </p:tgtEl>
                                        <p:attrNameLst>
                                          <p:attrName>style.visibility</p:attrName>
                                        </p:attrNameLst>
                                      </p:cBhvr>
                                      <p:to>
                                        <p:strVal val="visible"/>
                                      </p:to>
                                    </p:set>
                                    <p:anim calcmode="lin" valueType="num">
                                      <p:cBhvr>
                                        <p:cTn id="95" dur="250" fill="hold"/>
                                        <p:tgtEl>
                                          <p:spTgt spid="29"/>
                                        </p:tgtEl>
                                        <p:attrNameLst>
                                          <p:attrName>ppt_w</p:attrName>
                                        </p:attrNameLst>
                                      </p:cBhvr>
                                      <p:tavLst>
                                        <p:tav tm="0">
                                          <p:val>
                                            <p:strVal val="4*#ppt_w"/>
                                          </p:val>
                                        </p:tav>
                                        <p:tav tm="100000">
                                          <p:val>
                                            <p:strVal val="#ppt_w"/>
                                          </p:val>
                                        </p:tav>
                                      </p:tavLst>
                                    </p:anim>
                                    <p:anim calcmode="lin" valueType="num">
                                      <p:cBhvr>
                                        <p:cTn id="9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4" name="Wrong Buzzer.wav"/>
                                        </p:tgtEl>
                                      </p:cMediaNode>
                                    </p:audio>
                                  </p:subTnLst>
                                </p:cTn>
                              </p:par>
                              <p:par>
                                <p:cTn id="97" presetID="1" presetClass="emph" presetSubtype="2" fill="hold" nodeType="withEffect">
                                  <p:stCondLst>
                                    <p:cond delay="1000"/>
                                  </p:stCondLst>
                                  <p:iterate type="lt">
                                    <p:tmPct val="0"/>
                                  </p:iterate>
                                  <p:childTnLst>
                                    <p:animClr clrSpc="rgb" dir="cw">
                                      <p:cBhvr>
                                        <p:cTn id="98" dur="250" fill="hold"/>
                                        <p:tgtEl>
                                          <p:spTgt spid="18"/>
                                        </p:tgtEl>
                                        <p:attrNameLst>
                                          <p:attrName>fillcolor</p:attrName>
                                        </p:attrNameLst>
                                      </p:cBhvr>
                                      <p:to>
                                        <a:srgbClr val="FEB002"/>
                                      </p:to>
                                    </p:animClr>
                                    <p:set>
                                      <p:cBhvr>
                                        <p:cTn id="99" dur="250" fill="hold"/>
                                        <p:tgtEl>
                                          <p:spTgt spid="18"/>
                                        </p:tgtEl>
                                        <p:attrNameLst>
                                          <p:attrName>fill.type</p:attrName>
                                        </p:attrNameLst>
                                      </p:cBhvr>
                                      <p:to>
                                        <p:strVal val="solid"/>
                                      </p:to>
                                    </p:set>
                                    <p:set>
                                      <p:cBhvr>
                                        <p:cTn id="10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1" restart="whenNotActive" fill="hold" evtFilter="cancelBubble" nodeType="interactiveSeq">
                <p:stCondLst>
                  <p:cond evt="onClick" delay="0">
                    <p:tgtEl>
                      <p:spTgt spid="19"/>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iterate type="lt">
                                    <p:tmPct val="0"/>
                                  </p:iterate>
                                  <p:childTnLst>
                                    <p:animClr clrSpc="rgb" dir="cw">
                                      <p:cBhvr>
                                        <p:cTn id="105" dur="250" fill="hold"/>
                                        <p:tgtEl>
                                          <p:spTgt spid="19"/>
                                        </p:tgtEl>
                                        <p:attrNameLst>
                                          <p:attrName>fillcolor</p:attrName>
                                        </p:attrNameLst>
                                      </p:cBhvr>
                                      <p:to>
                                        <a:srgbClr val="FFF2CC"/>
                                      </p:to>
                                    </p:animClr>
                                    <p:set>
                                      <p:cBhvr>
                                        <p:cTn id="106" dur="250" fill="hold"/>
                                        <p:tgtEl>
                                          <p:spTgt spid="19"/>
                                        </p:tgtEl>
                                        <p:attrNameLst>
                                          <p:attrName>fill.type</p:attrName>
                                        </p:attrNameLst>
                                      </p:cBhvr>
                                      <p:to>
                                        <p:strVal val="solid"/>
                                      </p:to>
                                    </p:set>
                                    <p:set>
                                      <p:cBhvr>
                                        <p:cTn id="107" dur="250" fill="hold"/>
                                        <p:tgtEl>
                                          <p:spTgt spid="19"/>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par>
                                <p:cTn id="108" presetID="23" presetClass="entr" presetSubtype="32" fill="hold" nodeType="withEffect">
                                  <p:stCondLst>
                                    <p:cond delay="100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250" fill="hold"/>
                                        <p:tgtEl>
                                          <p:spTgt spid="30"/>
                                        </p:tgtEl>
                                        <p:attrNameLst>
                                          <p:attrName>ppt_w</p:attrName>
                                        </p:attrNameLst>
                                      </p:cBhvr>
                                      <p:tavLst>
                                        <p:tav tm="0">
                                          <p:val>
                                            <p:strVal val="4*#ppt_w"/>
                                          </p:val>
                                        </p:tav>
                                        <p:tav tm="100000">
                                          <p:val>
                                            <p:strVal val="#ppt_w"/>
                                          </p:val>
                                        </p:tav>
                                      </p:tavLst>
                                    </p:anim>
                                    <p:anim calcmode="lin" valueType="num">
                                      <p:cBhvr>
                                        <p:cTn id="11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Wrong Buzzer.wav"/>
                                        </p:tgtEl>
                                      </p:cMediaNode>
                                    </p:audio>
                                  </p:subTnLst>
                                </p:cTn>
                              </p:par>
                              <p:par>
                                <p:cTn id="112" presetID="1" presetClass="emph" presetSubtype="2" fill="hold" nodeType="withEffect">
                                  <p:stCondLst>
                                    <p:cond delay="1000"/>
                                  </p:stCondLst>
                                  <p:iterate type="lt">
                                    <p:tmPct val="0"/>
                                  </p:iterate>
                                  <p:childTnLst>
                                    <p:animClr clrSpc="rgb" dir="cw">
                                      <p:cBhvr>
                                        <p:cTn id="113" dur="250" fill="hold"/>
                                        <p:tgtEl>
                                          <p:spTgt spid="19"/>
                                        </p:tgtEl>
                                        <p:attrNameLst>
                                          <p:attrName>fillcolor</p:attrName>
                                        </p:attrNameLst>
                                      </p:cBhvr>
                                      <p:to>
                                        <a:srgbClr val="FEB002"/>
                                      </p:to>
                                    </p:animClr>
                                    <p:set>
                                      <p:cBhvr>
                                        <p:cTn id="114" dur="250" fill="hold"/>
                                        <p:tgtEl>
                                          <p:spTgt spid="19"/>
                                        </p:tgtEl>
                                        <p:attrNameLst>
                                          <p:attrName>fill.type</p:attrName>
                                        </p:attrNameLst>
                                      </p:cBhvr>
                                      <p:to>
                                        <p:strVal val="solid"/>
                                      </p:to>
                                    </p:set>
                                    <p:set>
                                      <p:cBhvr>
                                        <p:cTn id="115"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6" grpId="0" bldLvl="0" animBg="1"/>
      <p:bldP spid="12" grpId="1" bldLvl="0" animBg="1"/>
      <p:bldP spid="17" grpId="1" bldLvl="0" animBg="1"/>
      <p:bldP spid="18" grpId="1" bldLvl="0" animBg="1"/>
      <p:bldP spid="19" grpId="1" bldLvl="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t="-1000" b="-1000"/>
          </a:stretch>
        </a:blipFill>
        <a:effectLst/>
      </p:bgPr>
    </p:bg>
    <p:spTree>
      <p:nvGrpSpPr>
        <p:cNvPr id="1" name=""/>
        <p:cNvGrpSpPr/>
        <p:nvPr/>
      </p:nvGrpSpPr>
      <p:grpSpPr>
        <a:xfrm>
          <a:off x="0" y="0"/>
          <a:ext cx="0" cy="0"/>
          <a:chOff x="0" y="0"/>
          <a:chExt cx="0" cy="0"/>
        </a:xfrm>
      </p:grpSpPr>
      <p:sp>
        <p:nvSpPr>
          <p:cNvPr id="6" name="Snip Diagonal Corner Rectangle 3"/>
          <p:cNvSpPr/>
          <p:nvPr/>
        </p:nvSpPr>
        <p:spPr>
          <a:xfrm>
            <a:off x="1867672" y="204567"/>
            <a:ext cx="9360576" cy="1621825"/>
          </a:xfrm>
          <a:prstGeom prst="round2DiagRect">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750" b="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mn-ea"/>
              </a:rPr>
              <a:t>Đâu là hình thức của một đoạn văn?</a:t>
            </a:r>
            <a:endParaRPr lang="en-US" sz="375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icture 10">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5464" y="282478"/>
            <a:ext cx="1731495" cy="1466002"/>
          </a:xfrm>
          <a:prstGeom prst="rect">
            <a:avLst/>
          </a:prstGeom>
        </p:spPr>
      </p:pic>
      <p:sp>
        <p:nvSpPr>
          <p:cNvPr id="12" name="Rectangle: Rounded Corners 11"/>
          <p:cNvSpPr/>
          <p:nvPr/>
        </p:nvSpPr>
        <p:spPr>
          <a:xfrm>
            <a:off x="1880039" y="2060853"/>
            <a:ext cx="9381259" cy="89310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lnSpc>
                <a:spcPct val="100000"/>
              </a:lnSpc>
            </a:pPr>
            <a:r>
              <a:rPr lang="en-US" sz="3000" b="1" dirty="0">
                <a:solidFill>
                  <a:srgbClr val="00B050"/>
                </a:solidFill>
                <a:latin typeface="Times New Roman" panose="02020603050405020304" pitchFamily="18" charset="0"/>
                <a:cs typeface="Times New Roman" panose="02020603050405020304" pitchFamily="18" charset="0"/>
                <a:sym typeface="+mn-ea"/>
              </a:rPr>
              <a:t>A</a:t>
            </a:r>
            <a:r>
              <a:rPr lang="en-US" sz="3000" b="1">
                <a:solidFill>
                  <a:srgbClr val="00B050"/>
                </a:solidFill>
                <a:latin typeface="Times New Roman" panose="02020603050405020304" pitchFamily="18" charset="0"/>
                <a:cs typeface="Times New Roman" panose="02020603050405020304" pitchFamily="18" charset="0"/>
                <a:sym typeface="+mn-ea"/>
              </a:rPr>
              <a:t>. </a:t>
            </a:r>
            <a:r>
              <a:rPr lang="vi-VN" altLang="en-US" sz="3000" b="1">
                <a:solidFill>
                  <a:srgbClr val="00B050"/>
                </a:solidFill>
                <a:latin typeface="Times New Roman" panose="02020603050405020304" pitchFamily="18" charset="0"/>
                <a:cs typeface="Times New Roman" panose="02020603050405020304" pitchFamily="18" charset="0"/>
                <a:sym typeface="+mn-ea"/>
              </a:rPr>
              <a:t>Được bắt đầu từ chữ viết hoa lùi đầu dòng, kết thúc bằng dấu chấm xuống dòng.</a:t>
            </a:r>
            <a:endParaRPr lang="vi-VN" sz="3000" b="1" dirty="0">
              <a:solidFill>
                <a:srgbClr val="00B05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056401" y="2138010"/>
            <a:ext cx="953874" cy="764555"/>
          </a:xfrm>
          <a:prstGeom prst="rect">
            <a:avLst/>
          </a:prstGeom>
        </p:spPr>
      </p:pic>
      <p:sp>
        <p:nvSpPr>
          <p:cNvPr id="17" name="Rectangle: Rounded Corners 16"/>
          <p:cNvSpPr/>
          <p:nvPr/>
        </p:nvSpPr>
        <p:spPr>
          <a:xfrm>
            <a:off x="1862138" y="3216473"/>
            <a:ext cx="9398794" cy="78164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000" b="1" dirty="0">
                <a:solidFill>
                  <a:srgbClr val="00B050"/>
                </a:solidFill>
                <a:latin typeface="Times New Roman" panose="02020603050405020304" pitchFamily="18" charset="0"/>
                <a:cs typeface="Times New Roman" panose="02020603050405020304" pitchFamily="18" charset="0"/>
                <a:sym typeface="+mn-ea"/>
              </a:rPr>
              <a:t>B</a:t>
            </a:r>
            <a:r>
              <a:rPr lang="en-US" sz="3000" b="1">
                <a:solidFill>
                  <a:srgbClr val="00B050"/>
                </a:solidFill>
                <a:latin typeface="Times New Roman" panose="02020603050405020304" pitchFamily="18" charset="0"/>
                <a:cs typeface="Times New Roman" panose="02020603050405020304" pitchFamily="18" charset="0"/>
                <a:sym typeface="+mn-ea"/>
              </a:rPr>
              <a:t>. </a:t>
            </a:r>
            <a:r>
              <a:rPr lang="vi-VN" altLang="en-US" sz="3000" b="1">
                <a:solidFill>
                  <a:srgbClr val="00B050"/>
                </a:solidFill>
                <a:latin typeface="Times New Roman" panose="02020603050405020304" pitchFamily="18" charset="0"/>
                <a:cs typeface="Times New Roman" panose="02020603050405020304" pitchFamily="18" charset="0"/>
                <a:sym typeface="+mn-ea"/>
              </a:rPr>
              <a:t>Có ba phần: mở bài, thân bài, kết bài.</a:t>
            </a:r>
            <a:endParaRPr lang="vi-VN" sz="3000" b="1" dirty="0">
              <a:solidFill>
                <a:srgbClr val="00B050"/>
              </a:solidFill>
              <a:latin typeface="Times New Roman" panose="02020603050405020304" pitchFamily="18" charset="0"/>
              <a:cs typeface="Times New Roman" panose="02020603050405020304" pitchFamily="18" charset="0"/>
            </a:endParaRPr>
          </a:p>
        </p:txBody>
      </p:sp>
      <p:sp>
        <p:nvSpPr>
          <p:cNvPr id="18" name="Rectangle: Rounded Corners 17"/>
          <p:cNvSpPr/>
          <p:nvPr/>
        </p:nvSpPr>
        <p:spPr>
          <a:xfrm>
            <a:off x="1849914" y="4221295"/>
            <a:ext cx="9441509" cy="89310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lnSpc>
                <a:spcPct val="100000"/>
              </a:lnSpc>
            </a:pPr>
            <a:r>
              <a:rPr lang="en-US" sz="3000" b="1" dirty="0">
                <a:solidFill>
                  <a:srgbClr val="00B050"/>
                </a:solidFill>
                <a:latin typeface="Times New Roman" panose="02020603050405020304" pitchFamily="18" charset="0"/>
                <a:cs typeface="Times New Roman" panose="02020603050405020304" pitchFamily="18" charset="0"/>
                <a:sym typeface="+mn-ea"/>
              </a:rPr>
              <a:t>C</a:t>
            </a:r>
            <a:r>
              <a:rPr lang="en-US" sz="3000" b="1">
                <a:solidFill>
                  <a:srgbClr val="00B050"/>
                </a:solidFill>
                <a:latin typeface="Times New Roman" panose="02020603050405020304" pitchFamily="18" charset="0"/>
                <a:cs typeface="Times New Roman" panose="02020603050405020304" pitchFamily="18" charset="0"/>
                <a:sym typeface="+mn-ea"/>
              </a:rPr>
              <a:t>. </a:t>
            </a:r>
            <a:r>
              <a:rPr lang="vi-VN" altLang="en-US" sz="3000" b="1">
                <a:solidFill>
                  <a:srgbClr val="00B050"/>
                </a:solidFill>
                <a:latin typeface="Times New Roman" panose="02020603050405020304" pitchFamily="18" charset="0"/>
                <a:cs typeface="Times New Roman" panose="02020603050405020304" pitchFamily="18" charset="0"/>
                <a:sym typeface="+mn-ea"/>
              </a:rPr>
              <a:t>Được bắt đầu từ chữ viết hoa không lùi đầu dòng, kết thúc bằng dấu chấm xuống dòng.</a:t>
            </a:r>
            <a:endParaRPr lang="vi-VN" sz="3000" b="1" dirty="0">
              <a:solidFill>
                <a:srgbClr val="00B050"/>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1858793" y="5301517"/>
            <a:ext cx="9423752" cy="89310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000" b="1" dirty="0">
              <a:solidFill>
                <a:srgbClr val="00B050"/>
              </a:solidFill>
              <a:latin typeface="Times New Roman" panose="02020603050405020304" pitchFamily="18" charset="0"/>
              <a:cs typeface="Times New Roman" panose="02020603050405020304" pitchFamily="18" charset="0"/>
            </a:endParaRPr>
          </a:p>
          <a:p>
            <a:pPr algn="just"/>
            <a:r>
              <a:rPr lang="en-US" sz="3000" b="1" dirty="0">
                <a:solidFill>
                  <a:srgbClr val="00B050"/>
                </a:solidFill>
                <a:latin typeface="Times New Roman" panose="02020603050405020304" pitchFamily="18" charset="0"/>
                <a:cs typeface="Times New Roman" panose="02020603050405020304" pitchFamily="18" charset="0"/>
              </a:rPr>
              <a:t>D</a:t>
            </a:r>
            <a:r>
              <a:rPr lang="en-US" sz="3000" b="1">
                <a:solidFill>
                  <a:srgbClr val="00B050"/>
                </a:solidFill>
                <a:latin typeface="Times New Roman" panose="02020603050405020304" pitchFamily="18" charset="0"/>
                <a:cs typeface="Times New Roman" panose="02020603050405020304" pitchFamily="18" charset="0"/>
              </a:rPr>
              <a:t>. </a:t>
            </a:r>
            <a:r>
              <a:rPr lang="vi-VN" altLang="en-US" sz="3000" b="1">
                <a:solidFill>
                  <a:srgbClr val="00B050"/>
                </a:solidFill>
                <a:latin typeface="Times New Roman" panose="02020603050405020304" pitchFamily="18" charset="0"/>
                <a:cs typeface="Times New Roman" panose="02020603050405020304" pitchFamily="18" charset="0"/>
                <a:sym typeface="+mn-ea"/>
              </a:rPr>
              <a:t>Tách ý xuống dòng ở phân thân đoạn</a:t>
            </a:r>
            <a:r>
              <a:rPr lang="en-US" sz="3000" b="1">
                <a:solidFill>
                  <a:srgbClr val="00B050"/>
                </a:solidFill>
                <a:latin typeface="Times New Roman" panose="02020603050405020304" pitchFamily="18" charset="0"/>
                <a:cs typeface="Times New Roman" panose="02020603050405020304" pitchFamily="18" charset="0"/>
                <a:sym typeface="+mn-ea"/>
              </a:rPr>
              <a:t>.</a:t>
            </a:r>
            <a:endParaRPr lang="en-US" sz="3000" b="1">
              <a:solidFill>
                <a:srgbClr val="00B050"/>
              </a:solidFill>
              <a:latin typeface="Times New Roman" panose="02020603050405020304" pitchFamily="18" charset="0"/>
              <a:cs typeface="Times New Roman" panose="02020603050405020304" pitchFamily="18" charset="0"/>
            </a:endParaRPr>
          </a:p>
          <a:p>
            <a:pPr algn="just"/>
            <a:endParaRPr lang="en-US" sz="3000" b="1" dirty="0">
              <a:solidFill>
                <a:srgbClr val="00B050"/>
              </a:solidFill>
              <a:latin typeface="Times New Roman" panose="02020603050405020304" pitchFamily="18" charset="0"/>
              <a:cs typeface="Times New Roman" panose="02020603050405020304" pitchFamily="18" charset="0"/>
              <a:sym typeface="+mn-ea"/>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056401" y="3160604"/>
            <a:ext cx="953874" cy="831027"/>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056400" y="4250483"/>
            <a:ext cx="953874" cy="831027"/>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056399" y="5348814"/>
            <a:ext cx="953874" cy="831027"/>
          </a:xfrm>
          <a:prstGeom prst="rect">
            <a:avLst/>
          </a:prstGeom>
        </p:spPr>
      </p:pic>
      <p:grpSp>
        <p:nvGrpSpPr>
          <p:cNvPr id="20" name="Group 19"/>
          <p:cNvGrpSpPr/>
          <p:nvPr/>
        </p:nvGrpSpPr>
        <p:grpSpPr>
          <a:xfrm>
            <a:off x="523011" y="2015133"/>
            <a:ext cx="796403" cy="4412325"/>
            <a:chOff x="3724865" y="1838082"/>
            <a:chExt cx="849496" cy="4706480"/>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2" name="Rectangle: Rounded Corners 21"/>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latin typeface="Times New Roman" panose="02020603050405020304" pitchFamily="18" charset="0"/>
                <a:cs typeface="Times New Roman" panose="02020603050405020304" pitchFamily="18" charset="0"/>
              </a:endParaRPr>
            </a:p>
          </p:txBody>
        </p:sp>
      </p:grpSp>
      <p:sp>
        <p:nvSpPr>
          <p:cNvPr id="24" name="Rectangle: Rounded Corners 23"/>
          <p:cNvSpPr/>
          <p:nvPr/>
        </p:nvSpPr>
        <p:spPr>
          <a:xfrm>
            <a:off x="694692" y="2104774"/>
            <a:ext cx="529952" cy="4239111"/>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latin typeface="Times New Roman" panose="02020603050405020304" pitchFamily="18" charset="0"/>
              <a:cs typeface="Times New Roman" panose="02020603050405020304" pitchFamily="18" charset="0"/>
            </a:endParaRPr>
          </a:p>
        </p:txBody>
      </p:sp>
      <p:pic>
        <p:nvPicPr>
          <p:cNvPr id="25" name="Content Placeholder 1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9566" y="5353908"/>
            <a:ext cx="1688556" cy="1209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64" presetClass="path" presetSubtype="0" accel="50000" decel="50000" fill="hold" nodeType="withEffect">
                                  <p:stCondLst>
                                    <p:cond delay="0"/>
                                  </p:stCondLst>
                                  <p:childTnLst>
                                    <p:animMotion origin="layout" path="M 2.70833E-6 -3.7037E-7 L 2.70833E-6 -0.60139 " pathEditMode="relative" rAng="0" ptsTypes="AA">
                                      <p:cBhvr>
                                        <p:cTn id="47" dur="15000" fill="hold"/>
                                        <p:tgtEl>
                                          <p:spTgt spid="25"/>
                                        </p:tgtEl>
                                        <p:attrNameLst>
                                          <p:attrName>ppt_x</p:attrName>
                                          <p:attrName>ppt_y</p:attrName>
                                        </p:attrNameLst>
                                      </p:cBhvr>
                                      <p:rCtr x="0" y="-30069"/>
                                    </p:animMotion>
                                  </p:childTnLst>
                                </p:cTn>
                              </p:par>
                              <p:par>
                                <p:cTn id="48" presetID="22" presetClass="entr" presetSubtype="4"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5000"/>
                                        <p:tgtEl>
                                          <p:spTgt spid="24"/>
                                        </p:tgtEl>
                                      </p:cBhvr>
                                    </p:animEffect>
                                  </p:childTnLst>
                                </p:cTn>
                              </p:par>
                            </p:childTnLst>
                          </p:cTn>
                        </p:par>
                        <p:par>
                          <p:cTn id="51" fill="hold">
                            <p:stCondLst>
                              <p:cond delay="2500"/>
                            </p:stCondLst>
                            <p:childTnLst>
                              <p:par>
                                <p:cTn id="52" presetID="26" presetClass="emph" presetSubtype="0" repeatCount="5000" fill="hold" nodeType="afterEffect">
                                  <p:stCondLst>
                                    <p:cond delay="0"/>
                                  </p:stCondLst>
                                  <p:childTnLst>
                                    <p:animEffect transition="out" filter="fade">
                                      <p:cBhvr>
                                        <p:cTn id="53" dur="500" tmFilter="0, 0; .2, .5; .8, .5; 1, 0"/>
                                        <p:tgtEl>
                                          <p:spTgt spid="25"/>
                                        </p:tgtEl>
                                      </p:cBhvr>
                                    </p:animEffect>
                                    <p:animScale>
                                      <p:cBhvr>
                                        <p:cTn id="54" dur="250" autoRev="1" fill="hold"/>
                                        <p:tgtEl>
                                          <p:spTgt spid="25"/>
                                        </p:tgtEl>
                                      </p:cBhvr>
                                      <p:by x="105000" y="105000"/>
                                    </p:animScale>
                                  </p:childTnLst>
                                  <p:subTnLst>
                                    <p:audio>
                                      <p:cMediaNode vol="80000">
                                        <p:cTn display="0" masterRel="sameClick">
                                          <p:stCondLst>
                                            <p:cond evt="begin" delay="0">
                                              <p:tn val="52"/>
                                            </p:cond>
                                          </p:stCondLst>
                                          <p:endCondLst>
                                            <p:cond evt="onStopAudio" delay="0">
                                              <p:tgtEl>
                                                <p:sldTgt/>
                                              </p:tgtEl>
                                            </p:cond>
                                          </p:endCondLst>
                                        </p:cTn>
                                        <p:tgtEl>
                                          <p:sndTgt r:embed="rId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iterate type="lt">
                                    <p:tmPct val="0"/>
                                  </p:iterate>
                                  <p:childTnLst>
                                    <p:animClr clrSpc="rgb" dir="cw">
                                      <p:cBhvr>
                                        <p:cTn id="59" dur="250" fill="hold"/>
                                        <p:tgtEl>
                                          <p:spTgt spid="12"/>
                                        </p:tgtEl>
                                        <p:attrNameLst>
                                          <p:attrName>fillcolor</p:attrName>
                                        </p:attrNameLst>
                                      </p:cBhvr>
                                      <p:to>
                                        <a:srgbClr val="FFF2CC"/>
                                      </p:to>
                                    </p:animClr>
                                    <p:set>
                                      <p:cBhvr>
                                        <p:cTn id="60" dur="250" fill="hold"/>
                                        <p:tgtEl>
                                          <p:spTgt spid="12"/>
                                        </p:tgtEl>
                                        <p:attrNameLst>
                                          <p:attrName>fill.type</p:attrName>
                                        </p:attrNameLst>
                                      </p:cBhvr>
                                      <p:to>
                                        <p:strVal val="solid"/>
                                      </p:to>
                                    </p:set>
                                    <p:set>
                                      <p:cBhvr>
                                        <p:cTn id="61" dur="250" fill="hold"/>
                                        <p:tgtEl>
                                          <p:spTgt spid="1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50" fill="hold"/>
                                        <p:tgtEl>
                                          <p:spTgt spid="14"/>
                                        </p:tgtEl>
                                        <p:attrNameLst>
                                          <p:attrName>ppt_w</p:attrName>
                                        </p:attrNameLst>
                                      </p:cBhvr>
                                      <p:tavLst>
                                        <p:tav tm="0">
                                          <p:val>
                                            <p:strVal val="4*#ppt_w"/>
                                          </p:val>
                                        </p:tav>
                                        <p:tav tm="100000">
                                          <p:val>
                                            <p:strVal val="#ppt_w"/>
                                          </p:val>
                                        </p:tav>
                                      </p:tavLst>
                                    </p:anim>
                                    <p:anim calcmode="lin" valueType="num">
                                      <p:cBhvr>
                                        <p:cTn id="6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iterate type="lt">
                                    <p:tmPct val="0"/>
                                  </p:iterate>
                                  <p:childTnLst>
                                    <p:animClr clrSpc="rgb" dir="cw">
                                      <p:cBhvr>
                                        <p:cTn id="67" dur="250" fill="hold"/>
                                        <p:tgtEl>
                                          <p:spTgt spid="12"/>
                                        </p:tgtEl>
                                        <p:attrNameLst>
                                          <p:attrName>fillcolor</p:attrName>
                                        </p:attrNameLst>
                                      </p:cBhvr>
                                      <p:to>
                                        <a:srgbClr val="00B050"/>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iterate type="lt">
                                    <p:tmPct val="0"/>
                                  </p:iterate>
                                  <p:childTnLst>
                                    <p:animClr clrSpc="rgb" dir="cw">
                                      <p:cBhvr>
                                        <p:cTn id="74" dur="250" fill="hold"/>
                                        <p:tgtEl>
                                          <p:spTgt spid="17"/>
                                        </p:tgtEl>
                                        <p:attrNameLst>
                                          <p:attrName>fillcolor</p:attrName>
                                        </p:attrNameLst>
                                      </p:cBhvr>
                                      <p:to>
                                        <a:srgbClr val="FFF2CC"/>
                                      </p:to>
                                    </p:animClr>
                                    <p:set>
                                      <p:cBhvr>
                                        <p:cTn id="75" dur="250" fill="hold"/>
                                        <p:tgtEl>
                                          <p:spTgt spid="17"/>
                                        </p:tgtEl>
                                        <p:attrNameLst>
                                          <p:attrName>fill.type</p:attrName>
                                        </p:attrNameLst>
                                      </p:cBhvr>
                                      <p:to>
                                        <p:strVal val="solid"/>
                                      </p:to>
                                    </p:set>
                                    <p:set>
                                      <p:cBhvr>
                                        <p:cTn id="76" dur="250" fill="hold"/>
                                        <p:tgtEl>
                                          <p:spTgt spid="1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8"/>
                                        </p:tgtEl>
                                        <p:attrNameLst>
                                          <p:attrName>style.visibility</p:attrName>
                                        </p:attrNameLst>
                                      </p:cBhvr>
                                      <p:to>
                                        <p:strVal val="visible"/>
                                      </p:to>
                                    </p:set>
                                    <p:anim calcmode="lin" valueType="num">
                                      <p:cBhvr>
                                        <p:cTn id="79" dur="250" fill="hold"/>
                                        <p:tgtEl>
                                          <p:spTgt spid="28"/>
                                        </p:tgtEl>
                                        <p:attrNameLst>
                                          <p:attrName>ppt_w</p:attrName>
                                        </p:attrNameLst>
                                      </p:cBhvr>
                                      <p:tavLst>
                                        <p:tav tm="0">
                                          <p:val>
                                            <p:strVal val="4*#ppt_w"/>
                                          </p:val>
                                        </p:tav>
                                        <p:tav tm="100000">
                                          <p:val>
                                            <p:strVal val="#ppt_w"/>
                                          </p:val>
                                        </p:tav>
                                      </p:tavLst>
                                    </p:anim>
                                    <p:anim calcmode="lin" valueType="num">
                                      <p:cBhvr>
                                        <p:cTn id="8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iterate type="lt">
                                    <p:tmPct val="0"/>
                                  </p:iterate>
                                  <p:childTnLst>
                                    <p:animClr clrSpc="rgb" dir="cw">
                                      <p:cBhvr>
                                        <p:cTn id="82" dur="250" fill="hold"/>
                                        <p:tgtEl>
                                          <p:spTgt spid="17"/>
                                        </p:tgtEl>
                                        <p:attrNameLst>
                                          <p:attrName>fillcolor</p:attrName>
                                        </p:attrNameLst>
                                      </p:cBhvr>
                                      <p:to>
                                        <a:srgbClr val="FEB002"/>
                                      </p:to>
                                    </p:animClr>
                                    <p:set>
                                      <p:cBhvr>
                                        <p:cTn id="83" dur="250" fill="hold"/>
                                        <p:tgtEl>
                                          <p:spTgt spid="17"/>
                                        </p:tgtEl>
                                        <p:attrNameLst>
                                          <p:attrName>fill.type</p:attrName>
                                        </p:attrNameLst>
                                      </p:cBhvr>
                                      <p:to>
                                        <p:strVal val="solid"/>
                                      </p:to>
                                    </p:set>
                                    <p:set>
                                      <p:cBhvr>
                                        <p:cTn id="8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iterate type="lt">
                                    <p:tmPct val="0"/>
                                  </p:iterate>
                                  <p:childTnLst>
                                    <p:animClr clrSpc="rgb" dir="cw">
                                      <p:cBhvr>
                                        <p:cTn id="89" dur="250" fill="hold"/>
                                        <p:tgtEl>
                                          <p:spTgt spid="18"/>
                                        </p:tgtEl>
                                        <p:attrNameLst>
                                          <p:attrName>fillcolor</p:attrName>
                                        </p:attrNameLst>
                                      </p:cBhvr>
                                      <p:to>
                                        <a:srgbClr val="FFF2CC"/>
                                      </p:to>
                                    </p:animClr>
                                    <p:set>
                                      <p:cBhvr>
                                        <p:cTn id="90" dur="250" fill="hold"/>
                                        <p:tgtEl>
                                          <p:spTgt spid="18"/>
                                        </p:tgtEl>
                                        <p:attrNameLst>
                                          <p:attrName>fill.type</p:attrName>
                                        </p:attrNameLst>
                                      </p:cBhvr>
                                      <p:to>
                                        <p:strVal val="solid"/>
                                      </p:to>
                                    </p:set>
                                    <p:set>
                                      <p:cBhvr>
                                        <p:cTn id="91" dur="250" fill="hold"/>
                                        <p:tgtEl>
                                          <p:spTgt spid="18"/>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9"/>
                                        </p:tgtEl>
                                        <p:attrNameLst>
                                          <p:attrName>style.visibility</p:attrName>
                                        </p:attrNameLst>
                                      </p:cBhvr>
                                      <p:to>
                                        <p:strVal val="visible"/>
                                      </p:to>
                                    </p:set>
                                    <p:anim calcmode="lin" valueType="num">
                                      <p:cBhvr>
                                        <p:cTn id="94" dur="250" fill="hold"/>
                                        <p:tgtEl>
                                          <p:spTgt spid="29"/>
                                        </p:tgtEl>
                                        <p:attrNameLst>
                                          <p:attrName>ppt_w</p:attrName>
                                        </p:attrNameLst>
                                      </p:cBhvr>
                                      <p:tavLst>
                                        <p:tav tm="0">
                                          <p:val>
                                            <p:strVal val="4*#ppt_w"/>
                                          </p:val>
                                        </p:tav>
                                        <p:tav tm="100000">
                                          <p:val>
                                            <p:strVal val="#ppt_w"/>
                                          </p:val>
                                        </p:tav>
                                      </p:tavLst>
                                    </p:anim>
                                    <p:anim calcmode="lin" valueType="num">
                                      <p:cBhvr>
                                        <p:cTn id="9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iterate type="lt">
                                    <p:tmPct val="0"/>
                                  </p:iterate>
                                  <p:childTnLst>
                                    <p:animClr clrSpc="rgb" dir="cw">
                                      <p:cBhvr>
                                        <p:cTn id="97" dur="250" fill="hold"/>
                                        <p:tgtEl>
                                          <p:spTgt spid="18"/>
                                        </p:tgtEl>
                                        <p:attrNameLst>
                                          <p:attrName>fillcolor</p:attrName>
                                        </p:attrNameLst>
                                      </p:cBhvr>
                                      <p:to>
                                        <a:srgbClr val="FEB002"/>
                                      </p:to>
                                    </p:animClr>
                                    <p:set>
                                      <p:cBhvr>
                                        <p:cTn id="98" dur="250" fill="hold"/>
                                        <p:tgtEl>
                                          <p:spTgt spid="18"/>
                                        </p:tgtEl>
                                        <p:attrNameLst>
                                          <p:attrName>fill.type</p:attrName>
                                        </p:attrNameLst>
                                      </p:cBhvr>
                                      <p:to>
                                        <p:strVal val="solid"/>
                                      </p:to>
                                    </p:set>
                                    <p:set>
                                      <p:cBhvr>
                                        <p:cTn id="9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0" restart="whenNotActive" fill="hold" evtFilter="cancelBubble" nodeType="interactiveSeq">
                <p:stCondLst>
                  <p:cond evt="onClick" delay="0">
                    <p:tgtEl>
                      <p:spTgt spid="19"/>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iterate type="lt">
                                    <p:tmPct val="0"/>
                                  </p:iterate>
                                  <p:childTnLst>
                                    <p:animClr clrSpc="rgb" dir="cw">
                                      <p:cBhvr>
                                        <p:cTn id="104" dur="250" fill="hold"/>
                                        <p:tgtEl>
                                          <p:spTgt spid="19"/>
                                        </p:tgtEl>
                                        <p:attrNameLst>
                                          <p:attrName>fillcolor</p:attrName>
                                        </p:attrNameLst>
                                      </p:cBhvr>
                                      <p:to>
                                        <a:srgbClr val="FFF2CC"/>
                                      </p:to>
                                    </p:animClr>
                                    <p:set>
                                      <p:cBhvr>
                                        <p:cTn id="105" dur="250" fill="hold"/>
                                        <p:tgtEl>
                                          <p:spTgt spid="19"/>
                                        </p:tgtEl>
                                        <p:attrNameLst>
                                          <p:attrName>fill.type</p:attrName>
                                        </p:attrNameLst>
                                      </p:cBhvr>
                                      <p:to>
                                        <p:strVal val="solid"/>
                                      </p:to>
                                    </p:set>
                                    <p:set>
                                      <p:cBhvr>
                                        <p:cTn id="106" dur="250" fill="hold"/>
                                        <p:tgtEl>
                                          <p:spTgt spid="19"/>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250" fill="hold"/>
                                        <p:tgtEl>
                                          <p:spTgt spid="30"/>
                                        </p:tgtEl>
                                        <p:attrNameLst>
                                          <p:attrName>ppt_w</p:attrName>
                                        </p:attrNameLst>
                                      </p:cBhvr>
                                      <p:tavLst>
                                        <p:tav tm="0">
                                          <p:val>
                                            <p:strVal val="4*#ppt_w"/>
                                          </p:val>
                                        </p:tav>
                                        <p:tav tm="100000">
                                          <p:val>
                                            <p:strVal val="#ppt_w"/>
                                          </p:val>
                                        </p:tav>
                                      </p:tavLst>
                                    </p:anim>
                                    <p:anim calcmode="lin" valueType="num">
                                      <p:cBhvr>
                                        <p:cTn id="11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iterate type="lt">
                                    <p:tmPct val="0"/>
                                  </p:iterate>
                                  <p:childTnLst>
                                    <p:animClr clrSpc="rgb" dir="cw">
                                      <p:cBhvr>
                                        <p:cTn id="112" dur="250" fill="hold"/>
                                        <p:tgtEl>
                                          <p:spTgt spid="19"/>
                                        </p:tgtEl>
                                        <p:attrNameLst>
                                          <p:attrName>fillcolor</p:attrName>
                                        </p:attrNameLst>
                                      </p:cBhvr>
                                      <p:to>
                                        <a:srgbClr val="FEB002"/>
                                      </p:to>
                                    </p:animClr>
                                    <p:set>
                                      <p:cBhvr>
                                        <p:cTn id="113" dur="250" fill="hold"/>
                                        <p:tgtEl>
                                          <p:spTgt spid="19"/>
                                        </p:tgtEl>
                                        <p:attrNameLst>
                                          <p:attrName>fill.type</p:attrName>
                                        </p:attrNameLst>
                                      </p:cBhvr>
                                      <p:to>
                                        <p:strVal val="solid"/>
                                      </p:to>
                                    </p:set>
                                    <p:set>
                                      <p:cBhvr>
                                        <p:cTn id="11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6" grpId="0" bldLvl="0" animBg="1"/>
      <p:bldP spid="12" grpId="0" bldLvl="0" animBg="1"/>
      <p:bldP spid="17" grpId="0" bldLvl="0" animBg="1"/>
      <p:bldP spid="18" grpId="0" bldLvl="0" animBg="1"/>
      <p:bldP spid="19" grpId="0" bldLvl="0" animBg="1"/>
      <p:bldP spid="24"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1808</Words>
  <Application>Microsoft Office PowerPoint</Application>
  <PresentationFormat>Widescreen</PresentationFormat>
  <Paragraphs>232</Paragraphs>
  <Slides>33</Slides>
  <Notes>2</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Microsoft YaHei</vt:lpstr>
      <vt:lpstr>Algerian</vt:lpstr>
      <vt:lpstr>Arial</vt:lpstr>
      <vt:lpstr>Calibri</vt:lpstr>
      <vt:lpstr>Calibri Light</vt:lpstr>
      <vt:lpstr>Times New Roman</vt:lpstr>
      <vt:lpstr>Verdana</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CẨN CAO VĂN</dc:creator>
  <cp:lastModifiedBy>Administrator</cp:lastModifiedBy>
  <cp:revision>61</cp:revision>
  <dcterms:created xsi:type="dcterms:W3CDTF">2021-08-12T03:02:00Z</dcterms:created>
  <dcterms:modified xsi:type="dcterms:W3CDTF">2021-09-12T14:06:37Z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1CFD3A949A8449F09BB264A5CAB6406E</vt:lpwstr>
  </property>
</Properties>
</file>