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Lst>
  <p:sldIdLst>
    <p:sldId id="256" r:id="rId2"/>
    <p:sldId id="279" r:id="rId3"/>
    <p:sldId id="260" r:id="rId4"/>
    <p:sldId id="262" r:id="rId5"/>
    <p:sldId id="263" r:id="rId6"/>
    <p:sldId id="266" r:id="rId7"/>
    <p:sldId id="267" r:id="rId8"/>
    <p:sldId id="280" r:id="rId9"/>
    <p:sldId id="275" r:id="rId10"/>
    <p:sldId id="273" r:id="rId11"/>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ahoma" panose="020B0604030504040204" pitchFamily="34" charset="0"/>
      <p:regular r:id="rId16"/>
      <p:bold r:id="rId17"/>
    </p:embeddedFont>
    <p:embeddedFont>
      <p:font typeface="VNI-Ariston" panose="020B0604020202020204" pitchFamily="2" charset="0"/>
      <p:boldItalic r:id="rId18"/>
    </p:embeddedFont>
    <p:embeddedFont>
      <p:font typeface="VNI-Bodon-Poster" panose="020B0604020202020204" pitchFamily="2" charset="0"/>
      <p:bold r:id="rId19"/>
    </p:embeddedFont>
    <p:embeddedFont>
      <p:font typeface="VNI-Helve" panose="020B0604020202020204" pitchFamily="2" charset="0"/>
      <p:regular r:id="rId20"/>
      <p:bold r:id="rId21"/>
      <p:italic r:id="rId22"/>
      <p:boldItalic r:id="rId23"/>
    </p:embeddedFont>
    <p:embeddedFont>
      <p:font typeface="VNI-Times" pitchFamily="2" charset="0"/>
      <p:regular r:id="rId24"/>
      <p:bold r:id="rId25"/>
      <p:italic r:id="rId26"/>
      <p:boldItalic r:id="rId27"/>
    </p:embeddedFont>
    <p:embeddedFont>
      <p:font typeface="VNI-Vari" panose="020B0604020202020204" pitchFamily="2" charset="0"/>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99"/>
    <a:srgbClr val="FFCCFF"/>
    <a:srgbClr val="FF3399"/>
    <a:srgbClr val="FF9933"/>
    <a:srgbClr val="990099"/>
    <a:srgbClr val="FF99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80" autoAdjust="0"/>
    <p:restoredTop sz="94660"/>
  </p:normalViewPr>
  <p:slideViewPr>
    <p:cSldViewPr>
      <p:cViewPr varScale="1">
        <p:scale>
          <a:sx n="86" d="100"/>
          <a:sy n="86" d="100"/>
        </p:scale>
        <p:origin x="942" y="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e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21.wmf"/><Relationship Id="rId2" Type="http://schemas.openxmlformats.org/officeDocument/2006/relationships/image" Target="../media/image13.wmf"/><Relationship Id="rId1" Type="http://schemas.openxmlformats.org/officeDocument/2006/relationships/image" Target="../media/image17.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B33FFE7-8FC7-4BEB-B404-EA9AE11AAEC2}"/>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75EC5B61-36FF-4BB8-B69B-2D74E84527A2}"/>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3454887A-ECB7-41C8-82E0-2F1712AF2B56}"/>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7F902262-42E0-40EA-83F9-F5B2A3F855BE}"/>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B8F82B03-F55A-46A6-8D35-B7A447307C1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9C32FBD1-4DA1-4DF9-8699-24C0C64AD34B}"/>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499F6D30-290C-4C47-994F-75D2037B7631}"/>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3CC972D0-2C83-41D2-9C0B-38813659DE3A}"/>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46327667-9C6C-4261-BE83-C1F14672F10A}"/>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02267C70-D09F-4181-B3CC-7905FDCDD888}"/>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571DD32B-778E-41F1-A59D-21DA688C239C}"/>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83F50C75-B7DE-4B65-8E39-343E044C7EF1}"/>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316E9BCF-66D2-43D8-A604-E6A714446B68}"/>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A9BFF417-1516-4264-9FFD-AA8C6D5A1AE1}"/>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E01015B4-986E-4846-AA5B-0E85F1B4E81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82FC0DD7-18B7-4507-A09D-829A57559945}"/>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C17509FE-FEF2-4E7B-B260-364C2ACC0F16}"/>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 name="Rectangle 19">
                <a:extLst>
                  <a:ext uri="{FF2B5EF4-FFF2-40B4-BE49-F238E27FC236}">
                    <a16:creationId xmlns:a16="http://schemas.microsoft.com/office/drawing/2014/main" id="{EAAC0CDE-C6D3-4382-BF4C-255FB75C4EA3}"/>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 name="Rectangle 20">
                <a:extLst>
                  <a:ext uri="{FF2B5EF4-FFF2-40B4-BE49-F238E27FC236}">
                    <a16:creationId xmlns:a16="http://schemas.microsoft.com/office/drawing/2014/main" id="{8E5C10E7-8EC5-4187-B690-03A1A095DED3}"/>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 name="Rectangle 21">
                <a:extLst>
                  <a:ext uri="{FF2B5EF4-FFF2-40B4-BE49-F238E27FC236}">
                    <a16:creationId xmlns:a16="http://schemas.microsoft.com/office/drawing/2014/main" id="{914F3E1E-34ED-42F1-A277-46E223B08354}"/>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 name="Rectangle 22">
                <a:extLst>
                  <a:ext uri="{FF2B5EF4-FFF2-40B4-BE49-F238E27FC236}">
                    <a16:creationId xmlns:a16="http://schemas.microsoft.com/office/drawing/2014/main" id="{25BEA369-F169-4602-BE87-E5F009ACCF78}"/>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 name="Rectangle 23">
                <a:extLst>
                  <a:ext uri="{FF2B5EF4-FFF2-40B4-BE49-F238E27FC236}">
                    <a16:creationId xmlns:a16="http://schemas.microsoft.com/office/drawing/2014/main" id="{B64B8652-7119-4B78-972B-3BED52E52D7D}"/>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 name="Rectangle 24">
                <a:extLst>
                  <a:ext uri="{FF2B5EF4-FFF2-40B4-BE49-F238E27FC236}">
                    <a16:creationId xmlns:a16="http://schemas.microsoft.com/office/drawing/2014/main" id="{B4CB603A-3ECA-4FCB-8391-99537B790FE5}"/>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4" name="Rectangle 25">
                <a:extLst>
                  <a:ext uri="{FF2B5EF4-FFF2-40B4-BE49-F238E27FC236}">
                    <a16:creationId xmlns:a16="http://schemas.microsoft.com/office/drawing/2014/main" id="{6E52219B-9234-4B91-951F-218AA673BB79}"/>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5" name="Rectangle 26">
                <a:extLst>
                  <a:ext uri="{FF2B5EF4-FFF2-40B4-BE49-F238E27FC236}">
                    <a16:creationId xmlns:a16="http://schemas.microsoft.com/office/drawing/2014/main" id="{DBC8E859-ADF3-4BE8-A1BF-076300606365}"/>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6" name="Rectangle 27">
                <a:extLst>
                  <a:ext uri="{FF2B5EF4-FFF2-40B4-BE49-F238E27FC236}">
                    <a16:creationId xmlns:a16="http://schemas.microsoft.com/office/drawing/2014/main" id="{93415726-EEA0-4266-90EB-52E719320984}"/>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7" name="Rectangle 28">
                <a:extLst>
                  <a:ext uri="{FF2B5EF4-FFF2-40B4-BE49-F238E27FC236}">
                    <a16:creationId xmlns:a16="http://schemas.microsoft.com/office/drawing/2014/main" id="{32A4A508-791D-40B1-BFA5-60F67875F006}"/>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8" name="Rectangle 29">
                <a:extLst>
                  <a:ext uri="{FF2B5EF4-FFF2-40B4-BE49-F238E27FC236}">
                    <a16:creationId xmlns:a16="http://schemas.microsoft.com/office/drawing/2014/main" id="{1CC98268-965B-45F9-9948-2CC84CA7A930}"/>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9" name="Rectangle 30">
                <a:extLst>
                  <a:ext uri="{FF2B5EF4-FFF2-40B4-BE49-F238E27FC236}">
                    <a16:creationId xmlns:a16="http://schemas.microsoft.com/office/drawing/2014/main" id="{0FCBFE59-B657-4AF5-AFE7-3475EE2DDC5A}"/>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0" name="Rectangle 31">
                <a:extLst>
                  <a:ext uri="{FF2B5EF4-FFF2-40B4-BE49-F238E27FC236}">
                    <a16:creationId xmlns:a16="http://schemas.microsoft.com/office/drawing/2014/main" id="{E4393582-807F-44F5-8463-808E5E6A3505}"/>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1" name="Rectangle 32">
                <a:extLst>
                  <a:ext uri="{FF2B5EF4-FFF2-40B4-BE49-F238E27FC236}">
                    <a16:creationId xmlns:a16="http://schemas.microsoft.com/office/drawing/2014/main" id="{C6DE77EE-632E-48B8-99D5-AF0B7E8A711B}"/>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2" name="Rectangle 33">
                <a:extLst>
                  <a:ext uri="{FF2B5EF4-FFF2-40B4-BE49-F238E27FC236}">
                    <a16:creationId xmlns:a16="http://schemas.microsoft.com/office/drawing/2014/main" id="{E5D3D947-AB00-4F07-8227-9A99A638A6AA}"/>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3" name="Rectangle 34">
                <a:extLst>
                  <a:ext uri="{FF2B5EF4-FFF2-40B4-BE49-F238E27FC236}">
                    <a16:creationId xmlns:a16="http://schemas.microsoft.com/office/drawing/2014/main" id="{5FC28524-C302-425E-86F8-4B2B214BD3C5}"/>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4" name="Rectangle 35">
                <a:extLst>
                  <a:ext uri="{FF2B5EF4-FFF2-40B4-BE49-F238E27FC236}">
                    <a16:creationId xmlns:a16="http://schemas.microsoft.com/office/drawing/2014/main" id="{42ACF01C-9321-4F2D-AF35-CA8409C6448F}"/>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5" name="Rectangle 36">
                <a:extLst>
                  <a:ext uri="{FF2B5EF4-FFF2-40B4-BE49-F238E27FC236}">
                    <a16:creationId xmlns:a16="http://schemas.microsoft.com/office/drawing/2014/main" id="{FA4D32A1-270B-4C0E-AC38-4CDBA8F09DA6}"/>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6" name="Rectangle 37">
                <a:extLst>
                  <a:ext uri="{FF2B5EF4-FFF2-40B4-BE49-F238E27FC236}">
                    <a16:creationId xmlns:a16="http://schemas.microsoft.com/office/drawing/2014/main" id="{CC7064E2-0946-4D96-9BF3-5F8D0C438020}"/>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7" name="Rectangle 38">
                <a:extLst>
                  <a:ext uri="{FF2B5EF4-FFF2-40B4-BE49-F238E27FC236}">
                    <a16:creationId xmlns:a16="http://schemas.microsoft.com/office/drawing/2014/main" id="{6C826E30-2077-4624-96B4-7FD7600CF6C1}"/>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8" name="Rectangle 39">
                <a:extLst>
                  <a:ext uri="{FF2B5EF4-FFF2-40B4-BE49-F238E27FC236}">
                    <a16:creationId xmlns:a16="http://schemas.microsoft.com/office/drawing/2014/main" id="{9CB97923-D673-48ED-8D45-2097873C4E3C}"/>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29" name="Rectangle 40">
                <a:extLst>
                  <a:ext uri="{FF2B5EF4-FFF2-40B4-BE49-F238E27FC236}">
                    <a16:creationId xmlns:a16="http://schemas.microsoft.com/office/drawing/2014/main" id="{9CC92AC1-2527-4187-AC27-94E7B336715F}"/>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0" name="Rectangle 41">
                <a:extLst>
                  <a:ext uri="{FF2B5EF4-FFF2-40B4-BE49-F238E27FC236}">
                    <a16:creationId xmlns:a16="http://schemas.microsoft.com/office/drawing/2014/main" id="{A9B286F9-B512-4D4F-A15F-48C7B8090FB1}"/>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1" name="Rectangle 42">
                <a:extLst>
                  <a:ext uri="{FF2B5EF4-FFF2-40B4-BE49-F238E27FC236}">
                    <a16:creationId xmlns:a16="http://schemas.microsoft.com/office/drawing/2014/main" id="{A8FC1C7C-0220-4878-9FF4-D743E5A4F5F2}"/>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2" name="Rectangle 43">
                <a:extLst>
                  <a:ext uri="{FF2B5EF4-FFF2-40B4-BE49-F238E27FC236}">
                    <a16:creationId xmlns:a16="http://schemas.microsoft.com/office/drawing/2014/main" id="{04A2AF33-405C-4CFF-84E0-7268FD7D810A}"/>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3" name="Rectangle 44">
                <a:extLst>
                  <a:ext uri="{FF2B5EF4-FFF2-40B4-BE49-F238E27FC236}">
                    <a16:creationId xmlns:a16="http://schemas.microsoft.com/office/drawing/2014/main" id="{D476D7B8-5714-409B-A613-F84EE8834D45}"/>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4" name="Rectangle 45">
                <a:extLst>
                  <a:ext uri="{FF2B5EF4-FFF2-40B4-BE49-F238E27FC236}">
                    <a16:creationId xmlns:a16="http://schemas.microsoft.com/office/drawing/2014/main" id="{C157E0AF-7132-46C8-ABBE-B30218CF477E}"/>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5" name="Rectangle 46">
                <a:extLst>
                  <a:ext uri="{FF2B5EF4-FFF2-40B4-BE49-F238E27FC236}">
                    <a16:creationId xmlns:a16="http://schemas.microsoft.com/office/drawing/2014/main" id="{BCDE7854-22F8-459E-98BF-305EF0BD8B78}"/>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6" name="Rectangle 47">
                <a:extLst>
                  <a:ext uri="{FF2B5EF4-FFF2-40B4-BE49-F238E27FC236}">
                    <a16:creationId xmlns:a16="http://schemas.microsoft.com/office/drawing/2014/main" id="{2D903AAD-958F-425D-A6E7-72F67EC99AEA}"/>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7" name="Rectangle 48">
                <a:extLst>
                  <a:ext uri="{FF2B5EF4-FFF2-40B4-BE49-F238E27FC236}">
                    <a16:creationId xmlns:a16="http://schemas.microsoft.com/office/drawing/2014/main" id="{979C442D-EC93-4823-A0A3-5C33D0BC4CD4}"/>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8" name="Rectangle 49">
                <a:extLst>
                  <a:ext uri="{FF2B5EF4-FFF2-40B4-BE49-F238E27FC236}">
                    <a16:creationId xmlns:a16="http://schemas.microsoft.com/office/drawing/2014/main" id="{911DFBE5-3330-47F7-AA6C-A2540F95DA22}"/>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39" name="Rectangle 50">
                <a:extLst>
                  <a:ext uri="{FF2B5EF4-FFF2-40B4-BE49-F238E27FC236}">
                    <a16:creationId xmlns:a16="http://schemas.microsoft.com/office/drawing/2014/main" id="{E0EB8C2E-CB2E-45BD-BE03-7433B5CD0785}"/>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0" name="Rectangle 51">
                <a:extLst>
                  <a:ext uri="{FF2B5EF4-FFF2-40B4-BE49-F238E27FC236}">
                    <a16:creationId xmlns:a16="http://schemas.microsoft.com/office/drawing/2014/main" id="{31139D52-D6B1-46E2-AE39-66D23ADE9556}"/>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1" name="Rectangle 52">
                <a:extLst>
                  <a:ext uri="{FF2B5EF4-FFF2-40B4-BE49-F238E27FC236}">
                    <a16:creationId xmlns:a16="http://schemas.microsoft.com/office/drawing/2014/main" id="{45EF3EB8-A6F7-4FBF-9CBF-703F8771A3C9}"/>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2" name="Rectangle 53">
                <a:extLst>
                  <a:ext uri="{FF2B5EF4-FFF2-40B4-BE49-F238E27FC236}">
                    <a16:creationId xmlns:a16="http://schemas.microsoft.com/office/drawing/2014/main" id="{B3388213-6322-4BC9-9838-DB302B2C2B4F}"/>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3" name="Rectangle 54">
                <a:extLst>
                  <a:ext uri="{FF2B5EF4-FFF2-40B4-BE49-F238E27FC236}">
                    <a16:creationId xmlns:a16="http://schemas.microsoft.com/office/drawing/2014/main" id="{1BE4887A-D887-4C96-89D2-1EA266B16E63}"/>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4" name="Rectangle 55">
                <a:extLst>
                  <a:ext uri="{FF2B5EF4-FFF2-40B4-BE49-F238E27FC236}">
                    <a16:creationId xmlns:a16="http://schemas.microsoft.com/office/drawing/2014/main" id="{0EB8C07E-20D8-4289-859C-AACCD948D909}"/>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5" name="Rectangle 56">
                <a:extLst>
                  <a:ext uri="{FF2B5EF4-FFF2-40B4-BE49-F238E27FC236}">
                    <a16:creationId xmlns:a16="http://schemas.microsoft.com/office/drawing/2014/main" id="{30F7AD4D-F7A1-4CD8-A9BD-67A3D002D725}"/>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6" name="Rectangle 57">
                <a:extLst>
                  <a:ext uri="{FF2B5EF4-FFF2-40B4-BE49-F238E27FC236}">
                    <a16:creationId xmlns:a16="http://schemas.microsoft.com/office/drawing/2014/main" id="{DBEA336D-00B7-4918-9692-2C7BCE902C74}"/>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7" name="Rectangle 58">
                <a:extLst>
                  <a:ext uri="{FF2B5EF4-FFF2-40B4-BE49-F238E27FC236}">
                    <a16:creationId xmlns:a16="http://schemas.microsoft.com/office/drawing/2014/main" id="{C47C54C2-1547-416C-900E-DA78676FCF2D}"/>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8" name="Rectangle 59">
                <a:extLst>
                  <a:ext uri="{FF2B5EF4-FFF2-40B4-BE49-F238E27FC236}">
                    <a16:creationId xmlns:a16="http://schemas.microsoft.com/office/drawing/2014/main" id="{F952C2CE-10A9-42D4-861A-C66B180E99D4}"/>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49" name="Rectangle 60">
                <a:extLst>
                  <a:ext uri="{FF2B5EF4-FFF2-40B4-BE49-F238E27FC236}">
                    <a16:creationId xmlns:a16="http://schemas.microsoft.com/office/drawing/2014/main" id="{D0574E7D-494C-47E3-B4BF-E5E3FC82089E}"/>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0" name="Rectangle 61">
                <a:extLst>
                  <a:ext uri="{FF2B5EF4-FFF2-40B4-BE49-F238E27FC236}">
                    <a16:creationId xmlns:a16="http://schemas.microsoft.com/office/drawing/2014/main" id="{AA86906E-D404-4A5F-8CEC-287E9A6F1227}"/>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1" name="Rectangle 62">
                <a:extLst>
                  <a:ext uri="{FF2B5EF4-FFF2-40B4-BE49-F238E27FC236}">
                    <a16:creationId xmlns:a16="http://schemas.microsoft.com/office/drawing/2014/main" id="{C922F8FB-A5C1-4DF6-9E6F-A3C4B961009F}"/>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2" name="Rectangle 63">
                <a:extLst>
                  <a:ext uri="{FF2B5EF4-FFF2-40B4-BE49-F238E27FC236}">
                    <a16:creationId xmlns:a16="http://schemas.microsoft.com/office/drawing/2014/main" id="{09F7E840-8B0D-4645-9179-633E3409B5AB}"/>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3" name="Rectangle 64">
                <a:extLst>
                  <a:ext uri="{FF2B5EF4-FFF2-40B4-BE49-F238E27FC236}">
                    <a16:creationId xmlns:a16="http://schemas.microsoft.com/office/drawing/2014/main" id="{0403C276-EAF4-4D67-8E85-B8ECF5B98B4A}"/>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4" name="Rectangle 65">
                <a:extLst>
                  <a:ext uri="{FF2B5EF4-FFF2-40B4-BE49-F238E27FC236}">
                    <a16:creationId xmlns:a16="http://schemas.microsoft.com/office/drawing/2014/main" id="{402F04BC-8EA2-4576-86A9-0F79F5E80B94}"/>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5" name="Rectangle 66">
                <a:extLst>
                  <a:ext uri="{FF2B5EF4-FFF2-40B4-BE49-F238E27FC236}">
                    <a16:creationId xmlns:a16="http://schemas.microsoft.com/office/drawing/2014/main" id="{E65B0CF3-AFE3-4E81-845E-EF41427302BB}"/>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6" name="Rectangle 67">
                <a:extLst>
                  <a:ext uri="{FF2B5EF4-FFF2-40B4-BE49-F238E27FC236}">
                    <a16:creationId xmlns:a16="http://schemas.microsoft.com/office/drawing/2014/main" id="{BDA8B16B-E627-4D55-8B08-7F1F06275110}"/>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7" name="Rectangle 68">
                <a:extLst>
                  <a:ext uri="{FF2B5EF4-FFF2-40B4-BE49-F238E27FC236}">
                    <a16:creationId xmlns:a16="http://schemas.microsoft.com/office/drawing/2014/main" id="{F58E4B6B-CC93-44AA-9598-6EEB47C129D9}"/>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8" name="Rectangle 69">
                <a:extLst>
                  <a:ext uri="{FF2B5EF4-FFF2-40B4-BE49-F238E27FC236}">
                    <a16:creationId xmlns:a16="http://schemas.microsoft.com/office/drawing/2014/main" id="{F1132D2D-35FC-4C86-8B1D-7EC41B4EE4E5}"/>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59" name="Rectangle 70">
                <a:extLst>
                  <a:ext uri="{FF2B5EF4-FFF2-40B4-BE49-F238E27FC236}">
                    <a16:creationId xmlns:a16="http://schemas.microsoft.com/office/drawing/2014/main" id="{6C8C83A1-6BD1-45BD-B661-C0478FCB8DEF}"/>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0" name="Rectangle 71">
                <a:extLst>
                  <a:ext uri="{FF2B5EF4-FFF2-40B4-BE49-F238E27FC236}">
                    <a16:creationId xmlns:a16="http://schemas.microsoft.com/office/drawing/2014/main" id="{5AE9F63C-766C-4944-9824-C430636C430A}"/>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1" name="Rectangle 72">
                <a:extLst>
                  <a:ext uri="{FF2B5EF4-FFF2-40B4-BE49-F238E27FC236}">
                    <a16:creationId xmlns:a16="http://schemas.microsoft.com/office/drawing/2014/main" id="{85F8903F-DFEF-43DB-AD33-B572FBBD3E04}"/>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2" name="Rectangle 73">
                <a:extLst>
                  <a:ext uri="{FF2B5EF4-FFF2-40B4-BE49-F238E27FC236}">
                    <a16:creationId xmlns:a16="http://schemas.microsoft.com/office/drawing/2014/main" id="{9504436E-292C-4A08-8811-414427A9C4EE}"/>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3" name="Rectangle 74">
                <a:extLst>
                  <a:ext uri="{FF2B5EF4-FFF2-40B4-BE49-F238E27FC236}">
                    <a16:creationId xmlns:a16="http://schemas.microsoft.com/office/drawing/2014/main" id="{806ED978-7D5B-4184-AF35-5E62E607FFD8}"/>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4" name="Rectangle 75">
                <a:extLst>
                  <a:ext uri="{FF2B5EF4-FFF2-40B4-BE49-F238E27FC236}">
                    <a16:creationId xmlns:a16="http://schemas.microsoft.com/office/drawing/2014/main" id="{63095772-09C8-4E0E-B2AA-C507443C7DE3}"/>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5" name="Rectangle 76">
                <a:extLst>
                  <a:ext uri="{FF2B5EF4-FFF2-40B4-BE49-F238E27FC236}">
                    <a16:creationId xmlns:a16="http://schemas.microsoft.com/office/drawing/2014/main" id="{F4F89486-B123-4D56-BB58-72E9847633AB}"/>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6" name="Rectangle 77">
                <a:extLst>
                  <a:ext uri="{FF2B5EF4-FFF2-40B4-BE49-F238E27FC236}">
                    <a16:creationId xmlns:a16="http://schemas.microsoft.com/office/drawing/2014/main" id="{12B34E08-12A4-4ED2-8507-35ADAD13D0CC}"/>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7" name="Rectangle 78">
                <a:extLst>
                  <a:ext uri="{FF2B5EF4-FFF2-40B4-BE49-F238E27FC236}">
                    <a16:creationId xmlns:a16="http://schemas.microsoft.com/office/drawing/2014/main" id="{17F1FA5A-73E6-432F-9D2B-D1DD6B60357E}"/>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8" name="Rectangle 79">
                <a:extLst>
                  <a:ext uri="{FF2B5EF4-FFF2-40B4-BE49-F238E27FC236}">
                    <a16:creationId xmlns:a16="http://schemas.microsoft.com/office/drawing/2014/main" id="{716E8093-904B-44DA-9C4D-9784B069EBDC}"/>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69" name="Rectangle 80">
                <a:extLst>
                  <a:ext uri="{FF2B5EF4-FFF2-40B4-BE49-F238E27FC236}">
                    <a16:creationId xmlns:a16="http://schemas.microsoft.com/office/drawing/2014/main" id="{6325A1B2-3172-42AD-B65A-8C44AA544D04}"/>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0" name="Freeform 81">
                <a:extLst>
                  <a:ext uri="{FF2B5EF4-FFF2-40B4-BE49-F238E27FC236}">
                    <a16:creationId xmlns:a16="http://schemas.microsoft.com/office/drawing/2014/main" id="{99A89554-5431-453C-AA76-E1D37688563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BCFA8B05-04EC-488C-9768-4CB6F5AC6A7D}"/>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2" name="Rectangle 83">
                <a:extLst>
                  <a:ext uri="{FF2B5EF4-FFF2-40B4-BE49-F238E27FC236}">
                    <a16:creationId xmlns:a16="http://schemas.microsoft.com/office/drawing/2014/main" id="{6B69EF1B-E510-45FA-A77B-6B08FA6CEC8A}"/>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3" name="Rectangle 84">
                <a:extLst>
                  <a:ext uri="{FF2B5EF4-FFF2-40B4-BE49-F238E27FC236}">
                    <a16:creationId xmlns:a16="http://schemas.microsoft.com/office/drawing/2014/main" id="{4E6ECA7C-1933-45C8-BA09-162B315BB5D1}"/>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4" name="Rectangle 85">
                <a:extLst>
                  <a:ext uri="{FF2B5EF4-FFF2-40B4-BE49-F238E27FC236}">
                    <a16:creationId xmlns:a16="http://schemas.microsoft.com/office/drawing/2014/main" id="{EC1BE4B1-82F7-4889-B349-B07D04DC2060}"/>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5" name="Rectangle 86">
                <a:extLst>
                  <a:ext uri="{FF2B5EF4-FFF2-40B4-BE49-F238E27FC236}">
                    <a16:creationId xmlns:a16="http://schemas.microsoft.com/office/drawing/2014/main" id="{8489D634-6AC6-4637-8070-B3A1BBBEF9AB}"/>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6" name="Rectangle 87">
                <a:extLst>
                  <a:ext uri="{FF2B5EF4-FFF2-40B4-BE49-F238E27FC236}">
                    <a16:creationId xmlns:a16="http://schemas.microsoft.com/office/drawing/2014/main" id="{E0352E9F-A434-44A6-B8BB-0ECAAF4A7078}"/>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7" name="Rectangle 88">
                <a:extLst>
                  <a:ext uri="{FF2B5EF4-FFF2-40B4-BE49-F238E27FC236}">
                    <a16:creationId xmlns:a16="http://schemas.microsoft.com/office/drawing/2014/main" id="{576A050E-BCAB-4A47-B5E3-0BBB9741790D}"/>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8" name="Rectangle 89">
                <a:extLst>
                  <a:ext uri="{FF2B5EF4-FFF2-40B4-BE49-F238E27FC236}">
                    <a16:creationId xmlns:a16="http://schemas.microsoft.com/office/drawing/2014/main" id="{5B7BD940-F738-4BB3-91B6-EB5A4F22AC03}"/>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79" name="Rectangle 90">
                <a:extLst>
                  <a:ext uri="{FF2B5EF4-FFF2-40B4-BE49-F238E27FC236}">
                    <a16:creationId xmlns:a16="http://schemas.microsoft.com/office/drawing/2014/main" id="{76E5BB84-C05B-47B1-9BDC-C0CB1E7FDDD4}"/>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0" name="Rectangle 91">
                <a:extLst>
                  <a:ext uri="{FF2B5EF4-FFF2-40B4-BE49-F238E27FC236}">
                    <a16:creationId xmlns:a16="http://schemas.microsoft.com/office/drawing/2014/main" id="{575485C7-39CA-4A19-9593-DAF5915C2162}"/>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1" name="Rectangle 92">
                <a:extLst>
                  <a:ext uri="{FF2B5EF4-FFF2-40B4-BE49-F238E27FC236}">
                    <a16:creationId xmlns:a16="http://schemas.microsoft.com/office/drawing/2014/main" id="{F11A704B-8A0E-42AA-8E1C-E1FBBE7F3089}"/>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2" name="Rectangle 93">
                <a:extLst>
                  <a:ext uri="{FF2B5EF4-FFF2-40B4-BE49-F238E27FC236}">
                    <a16:creationId xmlns:a16="http://schemas.microsoft.com/office/drawing/2014/main" id="{2941B056-B60B-40C5-9B15-B7E05FE441D7}"/>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3" name="Rectangle 94">
                <a:extLst>
                  <a:ext uri="{FF2B5EF4-FFF2-40B4-BE49-F238E27FC236}">
                    <a16:creationId xmlns:a16="http://schemas.microsoft.com/office/drawing/2014/main" id="{1215B267-A901-4ECB-A886-ED7076B08EC5}"/>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4" name="Rectangle 95">
                <a:extLst>
                  <a:ext uri="{FF2B5EF4-FFF2-40B4-BE49-F238E27FC236}">
                    <a16:creationId xmlns:a16="http://schemas.microsoft.com/office/drawing/2014/main" id="{C8513970-5D51-4676-BC26-2071DA456F49}"/>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5" name="Rectangle 96">
                <a:extLst>
                  <a:ext uri="{FF2B5EF4-FFF2-40B4-BE49-F238E27FC236}">
                    <a16:creationId xmlns:a16="http://schemas.microsoft.com/office/drawing/2014/main" id="{0DA2C2B8-6202-4769-847F-F69F4340A31E}"/>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6" name="Rectangle 97">
                <a:extLst>
                  <a:ext uri="{FF2B5EF4-FFF2-40B4-BE49-F238E27FC236}">
                    <a16:creationId xmlns:a16="http://schemas.microsoft.com/office/drawing/2014/main" id="{53B8F644-1318-4BB7-B946-1D0C037D5FCD}"/>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7" name="Rectangle 98">
                <a:extLst>
                  <a:ext uri="{FF2B5EF4-FFF2-40B4-BE49-F238E27FC236}">
                    <a16:creationId xmlns:a16="http://schemas.microsoft.com/office/drawing/2014/main" id="{E1254094-CFD3-4846-AEC8-FC5306814D18}"/>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8" name="Rectangle 99">
                <a:extLst>
                  <a:ext uri="{FF2B5EF4-FFF2-40B4-BE49-F238E27FC236}">
                    <a16:creationId xmlns:a16="http://schemas.microsoft.com/office/drawing/2014/main" id="{64819879-BCA4-4EE5-B4CA-C3A7F5EAAA11}"/>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89" name="Rectangle 100">
                <a:extLst>
                  <a:ext uri="{FF2B5EF4-FFF2-40B4-BE49-F238E27FC236}">
                    <a16:creationId xmlns:a16="http://schemas.microsoft.com/office/drawing/2014/main" id="{C1388D8E-3E52-400E-BFC2-D640DDE0015D}"/>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0" name="Rectangle 101">
                <a:extLst>
                  <a:ext uri="{FF2B5EF4-FFF2-40B4-BE49-F238E27FC236}">
                    <a16:creationId xmlns:a16="http://schemas.microsoft.com/office/drawing/2014/main" id="{670E4524-63EF-414D-8F95-C3D01F2BCDA1}"/>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1" name="Rectangle 102">
                <a:extLst>
                  <a:ext uri="{FF2B5EF4-FFF2-40B4-BE49-F238E27FC236}">
                    <a16:creationId xmlns:a16="http://schemas.microsoft.com/office/drawing/2014/main" id="{31EB461F-EF5F-4FDB-9F3A-ABC20F0EC8A4}"/>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2" name="Rectangle 103">
                <a:extLst>
                  <a:ext uri="{FF2B5EF4-FFF2-40B4-BE49-F238E27FC236}">
                    <a16:creationId xmlns:a16="http://schemas.microsoft.com/office/drawing/2014/main" id="{F55E9CC6-459F-46E2-A01E-93E6E875FA98}"/>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3" name="Rectangle 104">
                <a:extLst>
                  <a:ext uri="{FF2B5EF4-FFF2-40B4-BE49-F238E27FC236}">
                    <a16:creationId xmlns:a16="http://schemas.microsoft.com/office/drawing/2014/main" id="{0BE82300-AA05-42DF-9356-7AB74E193820}"/>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4" name="Rectangle 105">
                <a:extLst>
                  <a:ext uri="{FF2B5EF4-FFF2-40B4-BE49-F238E27FC236}">
                    <a16:creationId xmlns:a16="http://schemas.microsoft.com/office/drawing/2014/main" id="{F155ACE1-F828-4580-9F11-F855E998F741}"/>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5" name="Rectangle 106">
                <a:extLst>
                  <a:ext uri="{FF2B5EF4-FFF2-40B4-BE49-F238E27FC236}">
                    <a16:creationId xmlns:a16="http://schemas.microsoft.com/office/drawing/2014/main" id="{23228029-C1D5-4F9A-9923-CFFD0B1B0111}"/>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6" name="Rectangle 107">
                <a:extLst>
                  <a:ext uri="{FF2B5EF4-FFF2-40B4-BE49-F238E27FC236}">
                    <a16:creationId xmlns:a16="http://schemas.microsoft.com/office/drawing/2014/main" id="{3790C6C8-AD1F-4025-AB86-8E713B28E901}"/>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7" name="Rectangle 108">
                <a:extLst>
                  <a:ext uri="{FF2B5EF4-FFF2-40B4-BE49-F238E27FC236}">
                    <a16:creationId xmlns:a16="http://schemas.microsoft.com/office/drawing/2014/main" id="{6A116DEB-2909-40BF-97E2-B87568FC60DE}"/>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8" name="Rectangle 109">
                <a:extLst>
                  <a:ext uri="{FF2B5EF4-FFF2-40B4-BE49-F238E27FC236}">
                    <a16:creationId xmlns:a16="http://schemas.microsoft.com/office/drawing/2014/main" id="{7902D390-AAB1-4667-A40F-72ECFC363ACC}"/>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99" name="Rectangle 110">
                <a:extLst>
                  <a:ext uri="{FF2B5EF4-FFF2-40B4-BE49-F238E27FC236}">
                    <a16:creationId xmlns:a16="http://schemas.microsoft.com/office/drawing/2014/main" id="{43B475CB-8825-4F75-87A5-0052748F2CC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0" name="Rectangle 111">
                <a:extLst>
                  <a:ext uri="{FF2B5EF4-FFF2-40B4-BE49-F238E27FC236}">
                    <a16:creationId xmlns:a16="http://schemas.microsoft.com/office/drawing/2014/main" id="{A5CA3EC9-94BD-4C15-B4BC-97B115A54DF3}"/>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1" name="Rectangle 112">
                <a:extLst>
                  <a:ext uri="{FF2B5EF4-FFF2-40B4-BE49-F238E27FC236}">
                    <a16:creationId xmlns:a16="http://schemas.microsoft.com/office/drawing/2014/main" id="{FB674333-DBA0-48A4-B997-C2EE7EDFA1E6}"/>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2" name="Rectangle 113">
                <a:extLst>
                  <a:ext uri="{FF2B5EF4-FFF2-40B4-BE49-F238E27FC236}">
                    <a16:creationId xmlns:a16="http://schemas.microsoft.com/office/drawing/2014/main" id="{38483948-85E0-442B-9A80-C3A8D3FE863D}"/>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 name="Rectangle 114">
                <a:extLst>
                  <a:ext uri="{FF2B5EF4-FFF2-40B4-BE49-F238E27FC236}">
                    <a16:creationId xmlns:a16="http://schemas.microsoft.com/office/drawing/2014/main" id="{396E864B-D127-400B-B064-6BEB1D0EDCD5}"/>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 name="Rectangle 115">
                <a:extLst>
                  <a:ext uri="{FF2B5EF4-FFF2-40B4-BE49-F238E27FC236}">
                    <a16:creationId xmlns:a16="http://schemas.microsoft.com/office/drawing/2014/main" id="{4DFC1302-7CC0-498E-8295-167ADCD62799}"/>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 name="Rectangle 116">
                <a:extLst>
                  <a:ext uri="{FF2B5EF4-FFF2-40B4-BE49-F238E27FC236}">
                    <a16:creationId xmlns:a16="http://schemas.microsoft.com/office/drawing/2014/main" id="{C43AC930-4308-4837-99AF-007BE207D9D5}"/>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 name="Rectangle 117">
                <a:extLst>
                  <a:ext uri="{FF2B5EF4-FFF2-40B4-BE49-F238E27FC236}">
                    <a16:creationId xmlns:a16="http://schemas.microsoft.com/office/drawing/2014/main" id="{17166B3A-F68D-4439-8F45-58FA8D8280A6}"/>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 name="Rectangle 118">
                <a:extLst>
                  <a:ext uri="{FF2B5EF4-FFF2-40B4-BE49-F238E27FC236}">
                    <a16:creationId xmlns:a16="http://schemas.microsoft.com/office/drawing/2014/main" id="{C124A34B-E0CB-46C4-B904-948CA3B9C8BC}"/>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 name="Rectangle 119">
                <a:extLst>
                  <a:ext uri="{FF2B5EF4-FFF2-40B4-BE49-F238E27FC236}">
                    <a16:creationId xmlns:a16="http://schemas.microsoft.com/office/drawing/2014/main" id="{3A0A8CCA-8213-4399-99F1-59CAA078203A}"/>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 name="Rectangle 120">
                <a:extLst>
                  <a:ext uri="{FF2B5EF4-FFF2-40B4-BE49-F238E27FC236}">
                    <a16:creationId xmlns:a16="http://schemas.microsoft.com/office/drawing/2014/main" id="{A0CA8604-EC9E-41EB-A7C4-8EC3E4760081}"/>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 name="Rectangle 121">
                <a:extLst>
                  <a:ext uri="{FF2B5EF4-FFF2-40B4-BE49-F238E27FC236}">
                    <a16:creationId xmlns:a16="http://schemas.microsoft.com/office/drawing/2014/main" id="{CEE2C6F3-FB8C-417B-B800-114B191149EC}"/>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 name="Rectangle 122">
                <a:extLst>
                  <a:ext uri="{FF2B5EF4-FFF2-40B4-BE49-F238E27FC236}">
                    <a16:creationId xmlns:a16="http://schemas.microsoft.com/office/drawing/2014/main" id="{22A08A1E-2C15-42C8-B1FB-46EF7DEB2F2F}"/>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 name="Rectangle 123">
                <a:extLst>
                  <a:ext uri="{FF2B5EF4-FFF2-40B4-BE49-F238E27FC236}">
                    <a16:creationId xmlns:a16="http://schemas.microsoft.com/office/drawing/2014/main" id="{8C2839F8-471D-4158-917D-11DEA9D61F4F}"/>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 name="Rectangle 124">
                <a:extLst>
                  <a:ext uri="{FF2B5EF4-FFF2-40B4-BE49-F238E27FC236}">
                    <a16:creationId xmlns:a16="http://schemas.microsoft.com/office/drawing/2014/main" id="{280D33EC-BE92-42F2-8E6D-FC65AFEAD510}"/>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 name="Rectangle 125">
                <a:extLst>
                  <a:ext uri="{FF2B5EF4-FFF2-40B4-BE49-F238E27FC236}">
                    <a16:creationId xmlns:a16="http://schemas.microsoft.com/office/drawing/2014/main" id="{AC59A32C-A993-4805-903D-F7EE03ACA788}"/>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 name="Rectangle 126">
                <a:extLst>
                  <a:ext uri="{FF2B5EF4-FFF2-40B4-BE49-F238E27FC236}">
                    <a16:creationId xmlns:a16="http://schemas.microsoft.com/office/drawing/2014/main" id="{31709354-A38B-4F82-83CA-9667629BF969}"/>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6" name="Rectangle 127">
                <a:extLst>
                  <a:ext uri="{FF2B5EF4-FFF2-40B4-BE49-F238E27FC236}">
                    <a16:creationId xmlns:a16="http://schemas.microsoft.com/office/drawing/2014/main" id="{BD4F5435-E85B-4A7A-AC70-83EF2C88BDF5}"/>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7" name="Rectangle 128">
                <a:extLst>
                  <a:ext uri="{FF2B5EF4-FFF2-40B4-BE49-F238E27FC236}">
                    <a16:creationId xmlns:a16="http://schemas.microsoft.com/office/drawing/2014/main" id="{881540E0-7627-468B-80D3-18899E36F9CE}"/>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8" name="Rectangle 129">
                <a:extLst>
                  <a:ext uri="{FF2B5EF4-FFF2-40B4-BE49-F238E27FC236}">
                    <a16:creationId xmlns:a16="http://schemas.microsoft.com/office/drawing/2014/main" id="{F7DB36C1-C037-4D86-BF34-486B5E8C31EF}"/>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9" name="Rectangle 130">
                <a:extLst>
                  <a:ext uri="{FF2B5EF4-FFF2-40B4-BE49-F238E27FC236}">
                    <a16:creationId xmlns:a16="http://schemas.microsoft.com/office/drawing/2014/main" id="{FB23A181-A93A-43D9-A479-694E221CD7E4}"/>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0" name="Rectangle 131">
                <a:extLst>
                  <a:ext uri="{FF2B5EF4-FFF2-40B4-BE49-F238E27FC236}">
                    <a16:creationId xmlns:a16="http://schemas.microsoft.com/office/drawing/2014/main" id="{63D46E05-A5FB-4A4B-B3A9-ACD11D5E3ADC}"/>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1" name="Rectangle 132">
                <a:extLst>
                  <a:ext uri="{FF2B5EF4-FFF2-40B4-BE49-F238E27FC236}">
                    <a16:creationId xmlns:a16="http://schemas.microsoft.com/office/drawing/2014/main" id="{8B30012C-CE4F-4969-8B69-2B10B226EBC1}"/>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2" name="Rectangle 133">
                <a:extLst>
                  <a:ext uri="{FF2B5EF4-FFF2-40B4-BE49-F238E27FC236}">
                    <a16:creationId xmlns:a16="http://schemas.microsoft.com/office/drawing/2014/main" id="{6353D511-F9EB-43AC-895C-6025EDB7D202}"/>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3" name="Rectangle 134">
                <a:extLst>
                  <a:ext uri="{FF2B5EF4-FFF2-40B4-BE49-F238E27FC236}">
                    <a16:creationId xmlns:a16="http://schemas.microsoft.com/office/drawing/2014/main" id="{6CC0B24D-507B-4658-8E5E-739BBE3A5B3D}"/>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4" name="Rectangle 135">
                <a:extLst>
                  <a:ext uri="{FF2B5EF4-FFF2-40B4-BE49-F238E27FC236}">
                    <a16:creationId xmlns:a16="http://schemas.microsoft.com/office/drawing/2014/main" id="{D98E30E2-E539-47D2-8AA4-FABF49BC1221}"/>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5" name="Rectangle 136">
                <a:extLst>
                  <a:ext uri="{FF2B5EF4-FFF2-40B4-BE49-F238E27FC236}">
                    <a16:creationId xmlns:a16="http://schemas.microsoft.com/office/drawing/2014/main" id="{2A6805D7-249A-45F3-A584-D1C29055E3C2}"/>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6" name="Rectangle 137">
                <a:extLst>
                  <a:ext uri="{FF2B5EF4-FFF2-40B4-BE49-F238E27FC236}">
                    <a16:creationId xmlns:a16="http://schemas.microsoft.com/office/drawing/2014/main" id="{759B6531-935A-41A6-B781-B4096034C5A4}"/>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27" name="Freeform 138">
                <a:extLst>
                  <a:ext uri="{FF2B5EF4-FFF2-40B4-BE49-F238E27FC236}">
                    <a16:creationId xmlns:a16="http://schemas.microsoft.com/office/drawing/2014/main" id="{F1965F73-DAB0-4E7D-B67C-4AEAC05C95F6}"/>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963D4BF0-83E7-4691-9D69-65AE22B3CCBB}"/>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E8EE43ED-08CD-4FD0-AED5-2C9D6324D57E}"/>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6DAAD65A-9C57-444E-85FD-00ED4F9206A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0E307128-6B3B-49D3-8E61-13C9021D1DC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F40D302D-6A40-4C28-8AE7-F3ADAB1950B1}"/>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B759BED3-7E15-4F45-8E7C-9A5E4B15B25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6698832C-E0DB-462C-ADEE-6D6054F58B82}"/>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70C35DEF-70E1-4D51-BA1C-0DAA8A848CA7}"/>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BD580C8C-F52F-46E1-BF40-5F58A21051A9}"/>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7" name="Rectangle 148">
                <a:extLst>
                  <a:ext uri="{FF2B5EF4-FFF2-40B4-BE49-F238E27FC236}">
                    <a16:creationId xmlns:a16="http://schemas.microsoft.com/office/drawing/2014/main" id="{66D215EB-BB58-4838-8B98-D12C167B528E}"/>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38" name="Freeform 149">
                <a:extLst>
                  <a:ext uri="{FF2B5EF4-FFF2-40B4-BE49-F238E27FC236}">
                    <a16:creationId xmlns:a16="http://schemas.microsoft.com/office/drawing/2014/main" id="{1F183702-EE13-4FA3-9755-D1A0E3936C70}"/>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3E30B059-43C1-4BAC-9EC3-ADD8214A483B}"/>
                  </a:ext>
                </a:extLst>
              </p:cNvPr>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9D8971BD-2E26-40A0-A780-C4385BE4A584}"/>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p>
            </p:txBody>
          </p:sp>
          <p:sp>
            <p:nvSpPr>
              <p:cNvPr id="141" name="Oval 152">
                <a:extLst>
                  <a:ext uri="{FF2B5EF4-FFF2-40B4-BE49-F238E27FC236}">
                    <a16:creationId xmlns:a16="http://schemas.microsoft.com/office/drawing/2014/main" id="{378DBFE4-FEB1-4783-8473-B4028AFCE50A}"/>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p>
            </p:txBody>
          </p:sp>
        </p:grpSp>
      </p:grpSp>
      <p:sp>
        <p:nvSpPr>
          <p:cNvPr id="4520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45210"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DD87380E-25D7-4296-B945-F60D83E54D11}"/>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B4727C4E-2C5B-4504-813A-FD52DB72F960}"/>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97CA8745-7095-4E84-9754-79558C0B88AF}"/>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89D1A314-29EF-4771-A3F2-F010ED7E23A5}" type="slidenum">
              <a:rPr lang="en-US" altLang="en-US"/>
              <a:pPr>
                <a:defRPr/>
              </a:pPr>
              <a:t>‹#›</a:t>
            </a:fld>
            <a:endParaRPr lang="en-US" altLang="en-US"/>
          </a:p>
        </p:txBody>
      </p:sp>
    </p:spTree>
    <p:extLst>
      <p:ext uri="{BB962C8B-B14F-4D97-AF65-F5344CB8AC3E}">
        <p14:creationId xmlns:p14="http://schemas.microsoft.com/office/powerpoint/2010/main" val="329547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B37ED66-5638-4EE4-A930-4645E47352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6343E619-99F1-4265-B775-343CAAF2F2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8CE8E627-13BC-4F52-BD4A-89AB3DB98C2A}"/>
              </a:ext>
            </a:extLst>
          </p:cNvPr>
          <p:cNvSpPr>
            <a:spLocks noGrp="1" noChangeArrowheads="1"/>
          </p:cNvSpPr>
          <p:nvPr>
            <p:ph type="sldNum" sz="quarter" idx="12"/>
          </p:nvPr>
        </p:nvSpPr>
        <p:spPr>
          <a:ln/>
        </p:spPr>
        <p:txBody>
          <a:bodyPr/>
          <a:lstStyle>
            <a:lvl1pPr>
              <a:defRPr/>
            </a:lvl1pPr>
          </a:lstStyle>
          <a:p>
            <a:pPr>
              <a:defRPr/>
            </a:pPr>
            <a:fld id="{8D9F8885-65F7-45DE-9986-CFBE0BADA0E2}" type="slidenum">
              <a:rPr lang="en-US" altLang="en-US"/>
              <a:pPr>
                <a:defRPr/>
              </a:pPr>
              <a:t>‹#›</a:t>
            </a:fld>
            <a:endParaRPr lang="en-US" altLang="en-US"/>
          </a:p>
        </p:txBody>
      </p:sp>
    </p:spTree>
    <p:extLst>
      <p:ext uri="{BB962C8B-B14F-4D97-AF65-F5344CB8AC3E}">
        <p14:creationId xmlns:p14="http://schemas.microsoft.com/office/powerpoint/2010/main" val="359914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394A8677-BA60-4D07-9876-2762BF4AAB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379AF0B1-D7B1-4B43-A2E1-CF74F9D960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BF99541B-A648-43E7-B394-082A031C27FC}"/>
              </a:ext>
            </a:extLst>
          </p:cNvPr>
          <p:cNvSpPr>
            <a:spLocks noGrp="1" noChangeArrowheads="1"/>
          </p:cNvSpPr>
          <p:nvPr>
            <p:ph type="sldNum" sz="quarter" idx="12"/>
          </p:nvPr>
        </p:nvSpPr>
        <p:spPr>
          <a:ln/>
        </p:spPr>
        <p:txBody>
          <a:bodyPr/>
          <a:lstStyle>
            <a:lvl1pPr>
              <a:defRPr/>
            </a:lvl1pPr>
          </a:lstStyle>
          <a:p>
            <a:pPr>
              <a:defRPr/>
            </a:pPr>
            <a:fld id="{9F5FE314-D3F8-4CE7-A4C3-A42A67F64E9C}" type="slidenum">
              <a:rPr lang="en-US" altLang="en-US"/>
              <a:pPr>
                <a:defRPr/>
              </a:pPr>
              <a:t>‹#›</a:t>
            </a:fld>
            <a:endParaRPr lang="en-US" altLang="en-US"/>
          </a:p>
        </p:txBody>
      </p:sp>
    </p:spTree>
    <p:extLst>
      <p:ext uri="{BB962C8B-B14F-4D97-AF65-F5344CB8AC3E}">
        <p14:creationId xmlns:p14="http://schemas.microsoft.com/office/powerpoint/2010/main" val="34239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6E6108E9-0E80-4326-BA58-BD205742E2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725438D1-37EB-4F35-A3A8-85FEE42D1D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B99AB084-554E-449F-920F-EAE4C676A142}"/>
              </a:ext>
            </a:extLst>
          </p:cNvPr>
          <p:cNvSpPr>
            <a:spLocks noGrp="1" noChangeArrowheads="1"/>
          </p:cNvSpPr>
          <p:nvPr>
            <p:ph type="sldNum" sz="quarter" idx="12"/>
          </p:nvPr>
        </p:nvSpPr>
        <p:spPr>
          <a:ln/>
        </p:spPr>
        <p:txBody>
          <a:bodyPr/>
          <a:lstStyle>
            <a:lvl1pPr>
              <a:defRPr/>
            </a:lvl1pPr>
          </a:lstStyle>
          <a:p>
            <a:pPr>
              <a:defRPr/>
            </a:pPr>
            <a:fld id="{C51ECCBF-5E97-4CD6-82D0-B6524CAFC542}" type="slidenum">
              <a:rPr lang="en-US" altLang="en-US"/>
              <a:pPr>
                <a:defRPr/>
              </a:pPr>
              <a:t>‹#›</a:t>
            </a:fld>
            <a:endParaRPr lang="en-US" altLang="en-US"/>
          </a:p>
        </p:txBody>
      </p:sp>
    </p:spTree>
    <p:extLst>
      <p:ext uri="{BB962C8B-B14F-4D97-AF65-F5344CB8AC3E}">
        <p14:creationId xmlns:p14="http://schemas.microsoft.com/office/powerpoint/2010/main" val="370784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54">
            <a:extLst>
              <a:ext uri="{FF2B5EF4-FFF2-40B4-BE49-F238E27FC236}">
                <a16:creationId xmlns:a16="http://schemas.microsoft.com/office/drawing/2014/main" id="{CBBD65BC-C018-42DD-81A3-C860B03110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0D351705-6E52-47A6-8597-1DA9946C42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9F74B09E-33A7-4C58-A4EE-63829A0E9C99}"/>
              </a:ext>
            </a:extLst>
          </p:cNvPr>
          <p:cNvSpPr>
            <a:spLocks noGrp="1" noChangeArrowheads="1"/>
          </p:cNvSpPr>
          <p:nvPr>
            <p:ph type="sldNum" sz="quarter" idx="12"/>
          </p:nvPr>
        </p:nvSpPr>
        <p:spPr>
          <a:ln/>
        </p:spPr>
        <p:txBody>
          <a:bodyPr/>
          <a:lstStyle>
            <a:lvl1pPr>
              <a:defRPr/>
            </a:lvl1pPr>
          </a:lstStyle>
          <a:p>
            <a:pPr>
              <a:defRPr/>
            </a:pPr>
            <a:fld id="{9E331D5D-98F7-4F9D-9F91-716A8ACF0308}" type="slidenum">
              <a:rPr lang="en-US" altLang="en-US"/>
              <a:pPr>
                <a:defRPr/>
              </a:pPr>
              <a:t>‹#›</a:t>
            </a:fld>
            <a:endParaRPr lang="en-US" altLang="en-US"/>
          </a:p>
        </p:txBody>
      </p:sp>
    </p:spTree>
    <p:extLst>
      <p:ext uri="{BB962C8B-B14F-4D97-AF65-F5344CB8AC3E}">
        <p14:creationId xmlns:p14="http://schemas.microsoft.com/office/powerpoint/2010/main" val="154227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AFD35BAD-D49A-4F42-89AD-C1896922AF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0FAF685A-FCD2-4071-A43A-D9110AC884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23EAA9E7-BE73-4727-9C62-01A41CBA12F3}"/>
              </a:ext>
            </a:extLst>
          </p:cNvPr>
          <p:cNvSpPr>
            <a:spLocks noGrp="1" noChangeArrowheads="1"/>
          </p:cNvSpPr>
          <p:nvPr>
            <p:ph type="sldNum" sz="quarter" idx="12"/>
          </p:nvPr>
        </p:nvSpPr>
        <p:spPr>
          <a:ln/>
        </p:spPr>
        <p:txBody>
          <a:bodyPr/>
          <a:lstStyle>
            <a:lvl1pPr>
              <a:defRPr/>
            </a:lvl1pPr>
          </a:lstStyle>
          <a:p>
            <a:pPr>
              <a:defRPr/>
            </a:pPr>
            <a:fld id="{7A9FA2A9-3D73-467F-A663-E2032DA853DB}" type="slidenum">
              <a:rPr lang="en-US" altLang="en-US"/>
              <a:pPr>
                <a:defRPr/>
              </a:pPr>
              <a:t>‹#›</a:t>
            </a:fld>
            <a:endParaRPr lang="en-US" altLang="en-US"/>
          </a:p>
        </p:txBody>
      </p:sp>
    </p:spTree>
    <p:extLst>
      <p:ext uri="{BB962C8B-B14F-4D97-AF65-F5344CB8AC3E}">
        <p14:creationId xmlns:p14="http://schemas.microsoft.com/office/powerpoint/2010/main" val="5490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121870EF-B6F3-4B95-BF0F-86D7130EB6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20A2BC30-09F0-4E5D-B6CF-D30A363E2E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71F5A8E5-A8AC-464E-8DE2-42C2C917928B}"/>
              </a:ext>
            </a:extLst>
          </p:cNvPr>
          <p:cNvSpPr>
            <a:spLocks noGrp="1" noChangeArrowheads="1"/>
          </p:cNvSpPr>
          <p:nvPr>
            <p:ph type="sldNum" sz="quarter" idx="12"/>
          </p:nvPr>
        </p:nvSpPr>
        <p:spPr>
          <a:ln/>
        </p:spPr>
        <p:txBody>
          <a:bodyPr/>
          <a:lstStyle>
            <a:lvl1pPr>
              <a:defRPr/>
            </a:lvl1pPr>
          </a:lstStyle>
          <a:p>
            <a:pPr>
              <a:defRPr/>
            </a:pPr>
            <a:fld id="{02AB789A-7CB7-4862-9674-98AF42CB6D96}" type="slidenum">
              <a:rPr lang="en-US" altLang="en-US"/>
              <a:pPr>
                <a:defRPr/>
              </a:pPr>
              <a:t>‹#›</a:t>
            </a:fld>
            <a:endParaRPr lang="en-US" altLang="en-US"/>
          </a:p>
        </p:txBody>
      </p:sp>
    </p:spTree>
    <p:extLst>
      <p:ext uri="{BB962C8B-B14F-4D97-AF65-F5344CB8AC3E}">
        <p14:creationId xmlns:p14="http://schemas.microsoft.com/office/powerpoint/2010/main" val="6962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D6CE69A1-B07A-49D0-9648-8179196BEC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31A806B2-C492-4AA4-88CE-1ED979C04F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B96184AD-EC36-4362-B3E1-0880C0FFA5F0}"/>
              </a:ext>
            </a:extLst>
          </p:cNvPr>
          <p:cNvSpPr>
            <a:spLocks noGrp="1" noChangeArrowheads="1"/>
          </p:cNvSpPr>
          <p:nvPr>
            <p:ph type="sldNum" sz="quarter" idx="12"/>
          </p:nvPr>
        </p:nvSpPr>
        <p:spPr>
          <a:ln/>
        </p:spPr>
        <p:txBody>
          <a:bodyPr/>
          <a:lstStyle>
            <a:lvl1pPr>
              <a:defRPr/>
            </a:lvl1pPr>
          </a:lstStyle>
          <a:p>
            <a:pPr>
              <a:defRPr/>
            </a:pPr>
            <a:fld id="{C36AF1FB-2DC2-445B-8460-45E2C81F7297}" type="slidenum">
              <a:rPr lang="en-US" altLang="en-US"/>
              <a:pPr>
                <a:defRPr/>
              </a:pPr>
              <a:t>‹#›</a:t>
            </a:fld>
            <a:endParaRPr lang="en-US" altLang="en-US"/>
          </a:p>
        </p:txBody>
      </p:sp>
    </p:spTree>
    <p:extLst>
      <p:ext uri="{BB962C8B-B14F-4D97-AF65-F5344CB8AC3E}">
        <p14:creationId xmlns:p14="http://schemas.microsoft.com/office/powerpoint/2010/main" val="37130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03D5F721-8816-44BC-8E44-0C2469E404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CD2091F5-5009-4C8E-B1E5-5B8F8B73CD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4E7D1533-8C2F-46A0-AEA0-E38A7907955B}"/>
              </a:ext>
            </a:extLst>
          </p:cNvPr>
          <p:cNvSpPr>
            <a:spLocks noGrp="1" noChangeArrowheads="1"/>
          </p:cNvSpPr>
          <p:nvPr>
            <p:ph type="sldNum" sz="quarter" idx="12"/>
          </p:nvPr>
        </p:nvSpPr>
        <p:spPr>
          <a:ln/>
        </p:spPr>
        <p:txBody>
          <a:bodyPr/>
          <a:lstStyle>
            <a:lvl1pPr>
              <a:defRPr/>
            </a:lvl1pPr>
          </a:lstStyle>
          <a:p>
            <a:pPr>
              <a:defRPr/>
            </a:pPr>
            <a:fld id="{E71E11AC-75B8-49CB-96AE-177EDF0CADDE}" type="slidenum">
              <a:rPr lang="en-US" altLang="en-US"/>
              <a:pPr>
                <a:defRPr/>
              </a:pPr>
              <a:t>‹#›</a:t>
            </a:fld>
            <a:endParaRPr lang="en-US" altLang="en-US"/>
          </a:p>
        </p:txBody>
      </p:sp>
    </p:spTree>
    <p:extLst>
      <p:ext uri="{BB962C8B-B14F-4D97-AF65-F5344CB8AC3E}">
        <p14:creationId xmlns:p14="http://schemas.microsoft.com/office/powerpoint/2010/main" val="271151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4">
            <a:extLst>
              <a:ext uri="{FF2B5EF4-FFF2-40B4-BE49-F238E27FC236}">
                <a16:creationId xmlns:a16="http://schemas.microsoft.com/office/drawing/2014/main" id="{43B9267E-BA00-436D-A677-7BA9A65A1C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3D735F73-332F-407C-B563-C262E461D2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DA22A2EF-1C79-4175-BD7C-F9BDD31C1D8B}"/>
              </a:ext>
            </a:extLst>
          </p:cNvPr>
          <p:cNvSpPr>
            <a:spLocks noGrp="1" noChangeArrowheads="1"/>
          </p:cNvSpPr>
          <p:nvPr>
            <p:ph type="sldNum" sz="quarter" idx="12"/>
          </p:nvPr>
        </p:nvSpPr>
        <p:spPr>
          <a:ln/>
        </p:spPr>
        <p:txBody>
          <a:bodyPr/>
          <a:lstStyle>
            <a:lvl1pPr>
              <a:defRPr/>
            </a:lvl1pPr>
          </a:lstStyle>
          <a:p>
            <a:pPr>
              <a:defRPr/>
            </a:pPr>
            <a:fld id="{464A4338-E2B1-49C1-800F-BE8AECD5DD99}" type="slidenum">
              <a:rPr lang="en-US" altLang="en-US"/>
              <a:pPr>
                <a:defRPr/>
              </a:pPr>
              <a:t>‹#›</a:t>
            </a:fld>
            <a:endParaRPr lang="en-US" altLang="en-US"/>
          </a:p>
        </p:txBody>
      </p:sp>
    </p:spTree>
    <p:extLst>
      <p:ext uri="{BB962C8B-B14F-4D97-AF65-F5344CB8AC3E}">
        <p14:creationId xmlns:p14="http://schemas.microsoft.com/office/powerpoint/2010/main" val="115138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4">
            <a:extLst>
              <a:ext uri="{FF2B5EF4-FFF2-40B4-BE49-F238E27FC236}">
                <a16:creationId xmlns:a16="http://schemas.microsoft.com/office/drawing/2014/main" id="{E315D691-6079-4C0A-88D5-E8DB637466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525CCE1C-45AA-462E-B56F-08934C4913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A7734778-41F6-43A7-87F0-844F6C753613}"/>
              </a:ext>
            </a:extLst>
          </p:cNvPr>
          <p:cNvSpPr>
            <a:spLocks noGrp="1" noChangeArrowheads="1"/>
          </p:cNvSpPr>
          <p:nvPr>
            <p:ph type="sldNum" sz="quarter" idx="12"/>
          </p:nvPr>
        </p:nvSpPr>
        <p:spPr>
          <a:ln/>
        </p:spPr>
        <p:txBody>
          <a:bodyPr/>
          <a:lstStyle>
            <a:lvl1pPr>
              <a:defRPr/>
            </a:lvl1pPr>
          </a:lstStyle>
          <a:p>
            <a:pPr>
              <a:defRPr/>
            </a:pPr>
            <a:fld id="{30B7552D-24AE-4866-A609-61C104B46BAA}" type="slidenum">
              <a:rPr lang="en-US" altLang="en-US"/>
              <a:pPr>
                <a:defRPr/>
              </a:pPr>
              <a:t>‹#›</a:t>
            </a:fld>
            <a:endParaRPr lang="en-US" altLang="en-US"/>
          </a:p>
        </p:txBody>
      </p:sp>
    </p:spTree>
    <p:extLst>
      <p:ext uri="{BB962C8B-B14F-4D97-AF65-F5344CB8AC3E}">
        <p14:creationId xmlns:p14="http://schemas.microsoft.com/office/powerpoint/2010/main" val="142110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641582A-FC0B-4654-AEDD-1F94B4CAD4E6}"/>
              </a:ext>
            </a:extLst>
          </p:cNvPr>
          <p:cNvGrpSpPr>
            <a:grpSpLocks/>
          </p:cNvGrpSpPr>
          <p:nvPr/>
        </p:nvGrpSpPr>
        <p:grpSpPr bwMode="auto">
          <a:xfrm>
            <a:off x="0" y="1422400"/>
            <a:ext cx="9147175" cy="5435600"/>
            <a:chOff x="0" y="896"/>
            <a:chExt cx="5762" cy="3424"/>
          </a:xfrm>
        </p:grpSpPr>
        <p:grpSp>
          <p:nvGrpSpPr>
            <p:cNvPr id="1032" name="Group 3">
              <a:extLst>
                <a:ext uri="{FF2B5EF4-FFF2-40B4-BE49-F238E27FC236}">
                  <a16:creationId xmlns:a16="http://schemas.microsoft.com/office/drawing/2014/main" id="{6786C69F-4BC7-463C-810E-3660492F7E74}"/>
                </a:ext>
              </a:extLst>
            </p:cNvPr>
            <p:cNvGrpSpPr>
              <a:grpSpLocks/>
            </p:cNvGrpSpPr>
            <p:nvPr userDrawn="1"/>
          </p:nvGrpSpPr>
          <p:grpSpPr bwMode="auto">
            <a:xfrm>
              <a:off x="20" y="896"/>
              <a:ext cx="5742" cy="3424"/>
              <a:chOff x="20" y="896"/>
              <a:chExt cx="5742" cy="3424"/>
            </a:xfrm>
          </p:grpSpPr>
          <p:sp>
            <p:nvSpPr>
              <p:cNvPr id="1169" name="Freeform 4">
                <a:extLst>
                  <a:ext uri="{FF2B5EF4-FFF2-40B4-BE49-F238E27FC236}">
                    <a16:creationId xmlns:a16="http://schemas.microsoft.com/office/drawing/2014/main" id="{24D16409-1669-4C47-AAF8-25D4BE7758A9}"/>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a:extLst>
                  <a:ext uri="{FF2B5EF4-FFF2-40B4-BE49-F238E27FC236}">
                    <a16:creationId xmlns:a16="http://schemas.microsoft.com/office/drawing/2014/main" id="{97703243-42D8-41DA-A584-350F7747D93A}"/>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a:extLst>
                  <a:ext uri="{FF2B5EF4-FFF2-40B4-BE49-F238E27FC236}">
                    <a16:creationId xmlns:a16="http://schemas.microsoft.com/office/drawing/2014/main" id="{6FA9D95B-2058-4548-A28E-209B2533C9B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a:extLst>
                  <a:ext uri="{FF2B5EF4-FFF2-40B4-BE49-F238E27FC236}">
                    <a16:creationId xmlns:a16="http://schemas.microsoft.com/office/drawing/2014/main" id="{7C0CE2AC-CDE5-4D95-9307-557D8148BFD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a:extLst>
                  <a:ext uri="{FF2B5EF4-FFF2-40B4-BE49-F238E27FC236}">
                    <a16:creationId xmlns:a16="http://schemas.microsoft.com/office/drawing/2014/main" id="{964A7CAE-296C-4845-B34C-06914D37BAEA}"/>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a:extLst>
                  <a:ext uri="{FF2B5EF4-FFF2-40B4-BE49-F238E27FC236}">
                    <a16:creationId xmlns:a16="http://schemas.microsoft.com/office/drawing/2014/main" id="{EEDC8714-C303-4EF5-B37B-7F9D453E39A4}"/>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a:extLst>
                  <a:ext uri="{FF2B5EF4-FFF2-40B4-BE49-F238E27FC236}">
                    <a16:creationId xmlns:a16="http://schemas.microsoft.com/office/drawing/2014/main" id="{F6591554-2F67-43B3-B8E5-50DB4F9D4A4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a:extLst>
                  <a:ext uri="{FF2B5EF4-FFF2-40B4-BE49-F238E27FC236}">
                    <a16:creationId xmlns:a16="http://schemas.microsoft.com/office/drawing/2014/main" id="{C874FB7F-F3B0-4C0C-BBE0-0FA4020F419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a:extLst>
                  <a:ext uri="{FF2B5EF4-FFF2-40B4-BE49-F238E27FC236}">
                    <a16:creationId xmlns:a16="http://schemas.microsoft.com/office/drawing/2014/main" id="{0C34B0C5-0572-4EE9-9A99-EBD80C55A4E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a:extLst>
                  <a:ext uri="{FF2B5EF4-FFF2-40B4-BE49-F238E27FC236}">
                    <a16:creationId xmlns:a16="http://schemas.microsoft.com/office/drawing/2014/main" id="{3AE85F64-59A7-4546-8A23-310B59287D6D}"/>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a:extLst>
                  <a:ext uri="{FF2B5EF4-FFF2-40B4-BE49-F238E27FC236}">
                    <a16:creationId xmlns:a16="http://schemas.microsoft.com/office/drawing/2014/main" id="{CB0152E1-35DA-4472-A711-47C8C79B426E}"/>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a:extLst>
                  <a:ext uri="{FF2B5EF4-FFF2-40B4-BE49-F238E27FC236}">
                    <a16:creationId xmlns:a16="http://schemas.microsoft.com/office/drawing/2014/main" id="{FF8E5227-3636-4B0D-8AF0-477ED379EE9F}"/>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a:extLst>
                  <a:ext uri="{FF2B5EF4-FFF2-40B4-BE49-F238E27FC236}">
                    <a16:creationId xmlns:a16="http://schemas.microsoft.com/office/drawing/2014/main" id="{2229402F-BA3F-4C33-9E4A-BFF0EE7BADD6}"/>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a:extLst>
                <a:ext uri="{FF2B5EF4-FFF2-40B4-BE49-F238E27FC236}">
                  <a16:creationId xmlns:a16="http://schemas.microsoft.com/office/drawing/2014/main" id="{033D0BCC-5485-4F79-8845-AB9FD6013320}"/>
                </a:ext>
              </a:extLst>
            </p:cNvPr>
            <p:cNvGrpSpPr>
              <a:grpSpLocks/>
            </p:cNvGrpSpPr>
            <p:nvPr userDrawn="1"/>
          </p:nvGrpSpPr>
          <p:grpSpPr bwMode="auto">
            <a:xfrm>
              <a:off x="0" y="2291"/>
              <a:ext cx="1385" cy="1702"/>
              <a:chOff x="0" y="2291"/>
              <a:chExt cx="1385" cy="1702"/>
            </a:xfrm>
          </p:grpSpPr>
          <p:sp>
            <p:nvSpPr>
              <p:cNvPr id="1034" name="Rectangle 18">
                <a:extLst>
                  <a:ext uri="{FF2B5EF4-FFF2-40B4-BE49-F238E27FC236}">
                    <a16:creationId xmlns:a16="http://schemas.microsoft.com/office/drawing/2014/main" id="{14B3E12E-2E1D-46E7-A0D6-3AA8C01BEEB0}"/>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5" name="Rectangle 19">
                <a:extLst>
                  <a:ext uri="{FF2B5EF4-FFF2-40B4-BE49-F238E27FC236}">
                    <a16:creationId xmlns:a16="http://schemas.microsoft.com/office/drawing/2014/main" id="{873B8CF6-293E-44B2-A55A-623F5E2294E5}"/>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6" name="Rectangle 20">
                <a:extLst>
                  <a:ext uri="{FF2B5EF4-FFF2-40B4-BE49-F238E27FC236}">
                    <a16:creationId xmlns:a16="http://schemas.microsoft.com/office/drawing/2014/main" id="{B439E5FC-4EFA-43C5-9B06-58F1017BE8E8}"/>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7" name="Rectangle 21">
                <a:extLst>
                  <a:ext uri="{FF2B5EF4-FFF2-40B4-BE49-F238E27FC236}">
                    <a16:creationId xmlns:a16="http://schemas.microsoft.com/office/drawing/2014/main" id="{A8FA32CC-4105-40E1-91D8-46D854012869}"/>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8" name="Rectangle 22">
                <a:extLst>
                  <a:ext uri="{FF2B5EF4-FFF2-40B4-BE49-F238E27FC236}">
                    <a16:creationId xmlns:a16="http://schemas.microsoft.com/office/drawing/2014/main" id="{A6884AFF-9BB2-4352-B752-9DDE37CE79A0}"/>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39" name="Rectangle 23">
                <a:extLst>
                  <a:ext uri="{FF2B5EF4-FFF2-40B4-BE49-F238E27FC236}">
                    <a16:creationId xmlns:a16="http://schemas.microsoft.com/office/drawing/2014/main" id="{572836D8-A8A5-4966-9143-FAB12F33C75B}"/>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0" name="Rectangle 24">
                <a:extLst>
                  <a:ext uri="{FF2B5EF4-FFF2-40B4-BE49-F238E27FC236}">
                    <a16:creationId xmlns:a16="http://schemas.microsoft.com/office/drawing/2014/main" id="{2884B8FA-634C-4F98-A25F-E3303A8BF24D}"/>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1" name="Rectangle 25">
                <a:extLst>
                  <a:ext uri="{FF2B5EF4-FFF2-40B4-BE49-F238E27FC236}">
                    <a16:creationId xmlns:a16="http://schemas.microsoft.com/office/drawing/2014/main" id="{463C80D7-7345-4E59-9D8B-8DF703FBE6D9}"/>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2" name="Rectangle 26">
                <a:extLst>
                  <a:ext uri="{FF2B5EF4-FFF2-40B4-BE49-F238E27FC236}">
                    <a16:creationId xmlns:a16="http://schemas.microsoft.com/office/drawing/2014/main" id="{8D03E864-8283-4A59-BF2C-5F746136F07B}"/>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3" name="Rectangle 27">
                <a:extLst>
                  <a:ext uri="{FF2B5EF4-FFF2-40B4-BE49-F238E27FC236}">
                    <a16:creationId xmlns:a16="http://schemas.microsoft.com/office/drawing/2014/main" id="{5C04EAC5-266F-42EC-BC8D-C377C127D9B6}"/>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4" name="Rectangle 28">
                <a:extLst>
                  <a:ext uri="{FF2B5EF4-FFF2-40B4-BE49-F238E27FC236}">
                    <a16:creationId xmlns:a16="http://schemas.microsoft.com/office/drawing/2014/main" id="{EED80D64-B743-4FB2-88E5-29CC9F0A23E3}"/>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5" name="Rectangle 29">
                <a:extLst>
                  <a:ext uri="{FF2B5EF4-FFF2-40B4-BE49-F238E27FC236}">
                    <a16:creationId xmlns:a16="http://schemas.microsoft.com/office/drawing/2014/main" id="{9CDB8AFD-393B-479A-8731-182BC401D436}"/>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6" name="Rectangle 30">
                <a:extLst>
                  <a:ext uri="{FF2B5EF4-FFF2-40B4-BE49-F238E27FC236}">
                    <a16:creationId xmlns:a16="http://schemas.microsoft.com/office/drawing/2014/main" id="{FF915DCF-F86F-47B7-8B4C-3421C364230A}"/>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7" name="Rectangle 31">
                <a:extLst>
                  <a:ext uri="{FF2B5EF4-FFF2-40B4-BE49-F238E27FC236}">
                    <a16:creationId xmlns:a16="http://schemas.microsoft.com/office/drawing/2014/main" id="{711CD2A3-2AA8-4B85-AB11-9FFC4E75BD7F}"/>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8" name="Rectangle 32">
                <a:extLst>
                  <a:ext uri="{FF2B5EF4-FFF2-40B4-BE49-F238E27FC236}">
                    <a16:creationId xmlns:a16="http://schemas.microsoft.com/office/drawing/2014/main" id="{8DA26C8D-4E74-422A-8717-79BE558CCCFE}"/>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49" name="Rectangle 33">
                <a:extLst>
                  <a:ext uri="{FF2B5EF4-FFF2-40B4-BE49-F238E27FC236}">
                    <a16:creationId xmlns:a16="http://schemas.microsoft.com/office/drawing/2014/main" id="{CCBF7799-C2D2-4CA0-985F-4DC37FC63D4B}"/>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0" name="Rectangle 34">
                <a:extLst>
                  <a:ext uri="{FF2B5EF4-FFF2-40B4-BE49-F238E27FC236}">
                    <a16:creationId xmlns:a16="http://schemas.microsoft.com/office/drawing/2014/main" id="{1CDB5E6A-CE78-4C62-A773-EFE3E3FC0A7B}"/>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1" name="Rectangle 35">
                <a:extLst>
                  <a:ext uri="{FF2B5EF4-FFF2-40B4-BE49-F238E27FC236}">
                    <a16:creationId xmlns:a16="http://schemas.microsoft.com/office/drawing/2014/main" id="{DDC8FB16-A449-4584-AF47-FBDA9C51E7CA}"/>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2" name="Rectangle 36">
                <a:extLst>
                  <a:ext uri="{FF2B5EF4-FFF2-40B4-BE49-F238E27FC236}">
                    <a16:creationId xmlns:a16="http://schemas.microsoft.com/office/drawing/2014/main" id="{014D4D68-1AD7-460C-B6F6-F29AFC9F025C}"/>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3" name="Rectangle 37">
                <a:extLst>
                  <a:ext uri="{FF2B5EF4-FFF2-40B4-BE49-F238E27FC236}">
                    <a16:creationId xmlns:a16="http://schemas.microsoft.com/office/drawing/2014/main" id="{7A2D37A2-248A-4413-B1E4-C36A9AE9A006}"/>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4" name="Rectangle 38">
                <a:extLst>
                  <a:ext uri="{FF2B5EF4-FFF2-40B4-BE49-F238E27FC236}">
                    <a16:creationId xmlns:a16="http://schemas.microsoft.com/office/drawing/2014/main" id="{9F0CC703-C7C4-45A9-B39B-61D148E2A0A3}"/>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5" name="Rectangle 39">
                <a:extLst>
                  <a:ext uri="{FF2B5EF4-FFF2-40B4-BE49-F238E27FC236}">
                    <a16:creationId xmlns:a16="http://schemas.microsoft.com/office/drawing/2014/main" id="{A7B8F624-ED21-4856-B94D-3E5E95CC5507}"/>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6" name="Rectangle 40">
                <a:extLst>
                  <a:ext uri="{FF2B5EF4-FFF2-40B4-BE49-F238E27FC236}">
                    <a16:creationId xmlns:a16="http://schemas.microsoft.com/office/drawing/2014/main" id="{AC6A4EF3-3687-4BC1-B760-E04CB13C4868}"/>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7" name="Rectangle 41">
                <a:extLst>
                  <a:ext uri="{FF2B5EF4-FFF2-40B4-BE49-F238E27FC236}">
                    <a16:creationId xmlns:a16="http://schemas.microsoft.com/office/drawing/2014/main" id="{AD48623E-E790-4EA5-94AA-711F878B05B5}"/>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8" name="Rectangle 42">
                <a:extLst>
                  <a:ext uri="{FF2B5EF4-FFF2-40B4-BE49-F238E27FC236}">
                    <a16:creationId xmlns:a16="http://schemas.microsoft.com/office/drawing/2014/main" id="{CFA689BD-E1EA-4955-BE4F-F85B76D57C02}"/>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59" name="Rectangle 43">
                <a:extLst>
                  <a:ext uri="{FF2B5EF4-FFF2-40B4-BE49-F238E27FC236}">
                    <a16:creationId xmlns:a16="http://schemas.microsoft.com/office/drawing/2014/main" id="{148308DE-1C68-4C74-89B1-BB1969B6CA21}"/>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0" name="Rectangle 44">
                <a:extLst>
                  <a:ext uri="{FF2B5EF4-FFF2-40B4-BE49-F238E27FC236}">
                    <a16:creationId xmlns:a16="http://schemas.microsoft.com/office/drawing/2014/main" id="{CC20511B-4E0C-43CB-BB56-D596F5D45942}"/>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1" name="Rectangle 45">
                <a:extLst>
                  <a:ext uri="{FF2B5EF4-FFF2-40B4-BE49-F238E27FC236}">
                    <a16:creationId xmlns:a16="http://schemas.microsoft.com/office/drawing/2014/main" id="{4F15DF75-A240-4130-873D-A3DD5FE007BB}"/>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2" name="Rectangle 46">
                <a:extLst>
                  <a:ext uri="{FF2B5EF4-FFF2-40B4-BE49-F238E27FC236}">
                    <a16:creationId xmlns:a16="http://schemas.microsoft.com/office/drawing/2014/main" id="{B40DBCFD-7895-4F14-BDB7-A986A144EE65}"/>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3" name="Rectangle 47">
                <a:extLst>
                  <a:ext uri="{FF2B5EF4-FFF2-40B4-BE49-F238E27FC236}">
                    <a16:creationId xmlns:a16="http://schemas.microsoft.com/office/drawing/2014/main" id="{9CB55B76-E395-45D0-B91D-DCDD23091CE6}"/>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4" name="Rectangle 48">
                <a:extLst>
                  <a:ext uri="{FF2B5EF4-FFF2-40B4-BE49-F238E27FC236}">
                    <a16:creationId xmlns:a16="http://schemas.microsoft.com/office/drawing/2014/main" id="{405AB492-7D29-458D-B0DF-BBC470886CBF}"/>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5" name="Rectangle 49">
                <a:extLst>
                  <a:ext uri="{FF2B5EF4-FFF2-40B4-BE49-F238E27FC236}">
                    <a16:creationId xmlns:a16="http://schemas.microsoft.com/office/drawing/2014/main" id="{3AAA0E0A-5E3A-4CCD-8C02-60A5530FB348}"/>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6" name="Rectangle 50">
                <a:extLst>
                  <a:ext uri="{FF2B5EF4-FFF2-40B4-BE49-F238E27FC236}">
                    <a16:creationId xmlns:a16="http://schemas.microsoft.com/office/drawing/2014/main" id="{261C1A28-1893-4F76-B68F-B704EE534FFE}"/>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7" name="Rectangle 51">
                <a:extLst>
                  <a:ext uri="{FF2B5EF4-FFF2-40B4-BE49-F238E27FC236}">
                    <a16:creationId xmlns:a16="http://schemas.microsoft.com/office/drawing/2014/main" id="{365832D5-5A1B-4561-B410-3F58AC7DF6D2}"/>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8" name="Rectangle 52">
                <a:extLst>
                  <a:ext uri="{FF2B5EF4-FFF2-40B4-BE49-F238E27FC236}">
                    <a16:creationId xmlns:a16="http://schemas.microsoft.com/office/drawing/2014/main" id="{58E93B60-8F6E-41E0-B02A-A00B8E79A8A3}"/>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69" name="Rectangle 53">
                <a:extLst>
                  <a:ext uri="{FF2B5EF4-FFF2-40B4-BE49-F238E27FC236}">
                    <a16:creationId xmlns:a16="http://schemas.microsoft.com/office/drawing/2014/main" id="{36119C27-6125-4F5C-890C-B22B6E20EA99}"/>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0" name="Rectangle 54">
                <a:extLst>
                  <a:ext uri="{FF2B5EF4-FFF2-40B4-BE49-F238E27FC236}">
                    <a16:creationId xmlns:a16="http://schemas.microsoft.com/office/drawing/2014/main" id="{F175DE24-5FCA-4F11-B5F3-BCD2BC57C570}"/>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1" name="Rectangle 55">
                <a:extLst>
                  <a:ext uri="{FF2B5EF4-FFF2-40B4-BE49-F238E27FC236}">
                    <a16:creationId xmlns:a16="http://schemas.microsoft.com/office/drawing/2014/main" id="{5974B829-2115-45D6-A080-4AF93DDA8F46}"/>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2" name="Rectangle 56">
                <a:extLst>
                  <a:ext uri="{FF2B5EF4-FFF2-40B4-BE49-F238E27FC236}">
                    <a16:creationId xmlns:a16="http://schemas.microsoft.com/office/drawing/2014/main" id="{28FA09CE-CF47-4624-983E-9C93B88A7656}"/>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3" name="Rectangle 57">
                <a:extLst>
                  <a:ext uri="{FF2B5EF4-FFF2-40B4-BE49-F238E27FC236}">
                    <a16:creationId xmlns:a16="http://schemas.microsoft.com/office/drawing/2014/main" id="{1CEFA892-8532-4439-8186-B67EB70DBBBE}"/>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4" name="Rectangle 58">
                <a:extLst>
                  <a:ext uri="{FF2B5EF4-FFF2-40B4-BE49-F238E27FC236}">
                    <a16:creationId xmlns:a16="http://schemas.microsoft.com/office/drawing/2014/main" id="{F4EE60EF-D20C-483A-BE31-ADF4DE943D90}"/>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5" name="Rectangle 59">
                <a:extLst>
                  <a:ext uri="{FF2B5EF4-FFF2-40B4-BE49-F238E27FC236}">
                    <a16:creationId xmlns:a16="http://schemas.microsoft.com/office/drawing/2014/main" id="{4F16908A-DB42-4362-902F-E541FAE917BC}"/>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6" name="Rectangle 60">
                <a:extLst>
                  <a:ext uri="{FF2B5EF4-FFF2-40B4-BE49-F238E27FC236}">
                    <a16:creationId xmlns:a16="http://schemas.microsoft.com/office/drawing/2014/main" id="{87291DE0-3690-4F7A-B207-98C8225A6464}"/>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7" name="Rectangle 61">
                <a:extLst>
                  <a:ext uri="{FF2B5EF4-FFF2-40B4-BE49-F238E27FC236}">
                    <a16:creationId xmlns:a16="http://schemas.microsoft.com/office/drawing/2014/main" id="{AE3F2048-0202-43EB-8832-62E12B9C28D0}"/>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8" name="Rectangle 62">
                <a:extLst>
                  <a:ext uri="{FF2B5EF4-FFF2-40B4-BE49-F238E27FC236}">
                    <a16:creationId xmlns:a16="http://schemas.microsoft.com/office/drawing/2014/main" id="{6E03F5CF-46CA-4373-99DE-EBF4CEF0EE4B}"/>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79" name="Rectangle 63">
                <a:extLst>
                  <a:ext uri="{FF2B5EF4-FFF2-40B4-BE49-F238E27FC236}">
                    <a16:creationId xmlns:a16="http://schemas.microsoft.com/office/drawing/2014/main" id="{60EB4702-6855-45FD-A540-1316782289DD}"/>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0" name="Rectangle 64">
                <a:extLst>
                  <a:ext uri="{FF2B5EF4-FFF2-40B4-BE49-F238E27FC236}">
                    <a16:creationId xmlns:a16="http://schemas.microsoft.com/office/drawing/2014/main" id="{73F67CFF-E49F-4334-A6A1-44D09F8294F7}"/>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1" name="Rectangle 65">
                <a:extLst>
                  <a:ext uri="{FF2B5EF4-FFF2-40B4-BE49-F238E27FC236}">
                    <a16:creationId xmlns:a16="http://schemas.microsoft.com/office/drawing/2014/main" id="{5B3FCF34-B652-47B1-9653-45CE17CB61A0}"/>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2" name="Rectangle 66">
                <a:extLst>
                  <a:ext uri="{FF2B5EF4-FFF2-40B4-BE49-F238E27FC236}">
                    <a16:creationId xmlns:a16="http://schemas.microsoft.com/office/drawing/2014/main" id="{70D385C9-FDB4-4D50-BAA4-F46B7D58C40C}"/>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3" name="Rectangle 67">
                <a:extLst>
                  <a:ext uri="{FF2B5EF4-FFF2-40B4-BE49-F238E27FC236}">
                    <a16:creationId xmlns:a16="http://schemas.microsoft.com/office/drawing/2014/main" id="{CEDA4021-DA82-4387-B27A-20B0D0EA2188}"/>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4" name="Rectangle 68">
                <a:extLst>
                  <a:ext uri="{FF2B5EF4-FFF2-40B4-BE49-F238E27FC236}">
                    <a16:creationId xmlns:a16="http://schemas.microsoft.com/office/drawing/2014/main" id="{F3CDB700-2D46-4A2F-9ED7-78B282C96C8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5" name="Rectangle 69">
                <a:extLst>
                  <a:ext uri="{FF2B5EF4-FFF2-40B4-BE49-F238E27FC236}">
                    <a16:creationId xmlns:a16="http://schemas.microsoft.com/office/drawing/2014/main" id="{E4B7F378-B191-478E-BD7B-3741E1CE6CA2}"/>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6" name="Rectangle 70">
                <a:extLst>
                  <a:ext uri="{FF2B5EF4-FFF2-40B4-BE49-F238E27FC236}">
                    <a16:creationId xmlns:a16="http://schemas.microsoft.com/office/drawing/2014/main" id="{7B0CE912-8ABE-40ED-AD67-4CC4019FFA1C}"/>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7" name="Rectangle 71">
                <a:extLst>
                  <a:ext uri="{FF2B5EF4-FFF2-40B4-BE49-F238E27FC236}">
                    <a16:creationId xmlns:a16="http://schemas.microsoft.com/office/drawing/2014/main" id="{96609A66-8752-45A7-B213-05866FD2CEEF}"/>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8" name="Rectangle 72">
                <a:extLst>
                  <a:ext uri="{FF2B5EF4-FFF2-40B4-BE49-F238E27FC236}">
                    <a16:creationId xmlns:a16="http://schemas.microsoft.com/office/drawing/2014/main" id="{662B5AA3-8C24-4B5E-9B74-35ACFC2FF0C1}"/>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89" name="Rectangle 73">
                <a:extLst>
                  <a:ext uri="{FF2B5EF4-FFF2-40B4-BE49-F238E27FC236}">
                    <a16:creationId xmlns:a16="http://schemas.microsoft.com/office/drawing/2014/main" id="{8B46DE11-4A4D-4562-A1DA-E397B8C60EAF}"/>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0" name="Rectangle 74">
                <a:extLst>
                  <a:ext uri="{FF2B5EF4-FFF2-40B4-BE49-F238E27FC236}">
                    <a16:creationId xmlns:a16="http://schemas.microsoft.com/office/drawing/2014/main" id="{DC0888F8-DFF6-48BB-A5A2-24D0F53E061B}"/>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1" name="Rectangle 75">
                <a:extLst>
                  <a:ext uri="{FF2B5EF4-FFF2-40B4-BE49-F238E27FC236}">
                    <a16:creationId xmlns:a16="http://schemas.microsoft.com/office/drawing/2014/main" id="{5B32A908-CE1C-406D-8862-05DFA5189DA8}"/>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2" name="Rectangle 76">
                <a:extLst>
                  <a:ext uri="{FF2B5EF4-FFF2-40B4-BE49-F238E27FC236}">
                    <a16:creationId xmlns:a16="http://schemas.microsoft.com/office/drawing/2014/main" id="{CD4D2EBC-C814-4DCD-AE78-BABB6F09EC9C}"/>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3" name="Rectangle 77">
                <a:extLst>
                  <a:ext uri="{FF2B5EF4-FFF2-40B4-BE49-F238E27FC236}">
                    <a16:creationId xmlns:a16="http://schemas.microsoft.com/office/drawing/2014/main" id="{F63CA97E-06A3-41D7-B047-29D2019FA582}"/>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4" name="Rectangle 78">
                <a:extLst>
                  <a:ext uri="{FF2B5EF4-FFF2-40B4-BE49-F238E27FC236}">
                    <a16:creationId xmlns:a16="http://schemas.microsoft.com/office/drawing/2014/main" id="{5CDF4863-47DE-41FA-9F26-F5513A74CE05}"/>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5" name="Rectangle 79">
                <a:extLst>
                  <a:ext uri="{FF2B5EF4-FFF2-40B4-BE49-F238E27FC236}">
                    <a16:creationId xmlns:a16="http://schemas.microsoft.com/office/drawing/2014/main" id="{39BD09DE-FD5B-44B9-B0B9-6EA4FFB4FF29}"/>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6" name="Rectangle 80">
                <a:extLst>
                  <a:ext uri="{FF2B5EF4-FFF2-40B4-BE49-F238E27FC236}">
                    <a16:creationId xmlns:a16="http://schemas.microsoft.com/office/drawing/2014/main" id="{6B2D263C-A1CF-4589-91DF-302ABBB141B9}"/>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7" name="Freeform 81">
                <a:extLst>
                  <a:ext uri="{FF2B5EF4-FFF2-40B4-BE49-F238E27FC236}">
                    <a16:creationId xmlns:a16="http://schemas.microsoft.com/office/drawing/2014/main" id="{F3EFF5B9-938F-4D1A-808E-8BCF9E28471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a:extLst>
                  <a:ext uri="{FF2B5EF4-FFF2-40B4-BE49-F238E27FC236}">
                    <a16:creationId xmlns:a16="http://schemas.microsoft.com/office/drawing/2014/main" id="{E5993C7A-89B1-4D37-B4C4-25FC0882F6EF}"/>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099" name="Rectangle 83">
                <a:extLst>
                  <a:ext uri="{FF2B5EF4-FFF2-40B4-BE49-F238E27FC236}">
                    <a16:creationId xmlns:a16="http://schemas.microsoft.com/office/drawing/2014/main" id="{9E278D87-D47A-4EC7-A06B-B05D84A9A309}"/>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0" name="Rectangle 84">
                <a:extLst>
                  <a:ext uri="{FF2B5EF4-FFF2-40B4-BE49-F238E27FC236}">
                    <a16:creationId xmlns:a16="http://schemas.microsoft.com/office/drawing/2014/main" id="{0C0C604A-F8D4-413B-A30B-1D64D935769E}"/>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1" name="Rectangle 85">
                <a:extLst>
                  <a:ext uri="{FF2B5EF4-FFF2-40B4-BE49-F238E27FC236}">
                    <a16:creationId xmlns:a16="http://schemas.microsoft.com/office/drawing/2014/main" id="{6776D17D-AFA6-4E7B-8451-4F87F5A75484}"/>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2" name="Rectangle 86">
                <a:extLst>
                  <a:ext uri="{FF2B5EF4-FFF2-40B4-BE49-F238E27FC236}">
                    <a16:creationId xmlns:a16="http://schemas.microsoft.com/office/drawing/2014/main" id="{595365CD-CA95-45DE-8A18-F4200354225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3" name="Rectangle 87">
                <a:extLst>
                  <a:ext uri="{FF2B5EF4-FFF2-40B4-BE49-F238E27FC236}">
                    <a16:creationId xmlns:a16="http://schemas.microsoft.com/office/drawing/2014/main" id="{C2E39009-BE04-41D1-B97B-508C136E5966}"/>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4" name="Rectangle 88">
                <a:extLst>
                  <a:ext uri="{FF2B5EF4-FFF2-40B4-BE49-F238E27FC236}">
                    <a16:creationId xmlns:a16="http://schemas.microsoft.com/office/drawing/2014/main" id="{5F5D0E5B-7EEE-4535-BE03-D7A1D496A8A7}"/>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5" name="Rectangle 89">
                <a:extLst>
                  <a:ext uri="{FF2B5EF4-FFF2-40B4-BE49-F238E27FC236}">
                    <a16:creationId xmlns:a16="http://schemas.microsoft.com/office/drawing/2014/main" id="{ACB790A2-7C55-450C-8E46-DF75025F5DBF}"/>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6" name="Rectangle 90">
                <a:extLst>
                  <a:ext uri="{FF2B5EF4-FFF2-40B4-BE49-F238E27FC236}">
                    <a16:creationId xmlns:a16="http://schemas.microsoft.com/office/drawing/2014/main" id="{3FF9AF9B-4EBC-4B70-BAB8-23D583A36FAC}"/>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7" name="Rectangle 91">
                <a:extLst>
                  <a:ext uri="{FF2B5EF4-FFF2-40B4-BE49-F238E27FC236}">
                    <a16:creationId xmlns:a16="http://schemas.microsoft.com/office/drawing/2014/main" id="{9C3A4D60-716D-407A-8435-D61DE8E2FA19}"/>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8" name="Rectangle 92">
                <a:extLst>
                  <a:ext uri="{FF2B5EF4-FFF2-40B4-BE49-F238E27FC236}">
                    <a16:creationId xmlns:a16="http://schemas.microsoft.com/office/drawing/2014/main" id="{B9F083F0-E2B3-4AE5-A327-6215C33BF6FC}"/>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09" name="Rectangle 93">
                <a:extLst>
                  <a:ext uri="{FF2B5EF4-FFF2-40B4-BE49-F238E27FC236}">
                    <a16:creationId xmlns:a16="http://schemas.microsoft.com/office/drawing/2014/main" id="{1AB4DE5F-14C8-4439-8844-2E864473CE3F}"/>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0" name="Rectangle 94">
                <a:extLst>
                  <a:ext uri="{FF2B5EF4-FFF2-40B4-BE49-F238E27FC236}">
                    <a16:creationId xmlns:a16="http://schemas.microsoft.com/office/drawing/2014/main" id="{50A52BBC-CA6A-493F-ABEC-BA01EC2F3361}"/>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1" name="Rectangle 95">
                <a:extLst>
                  <a:ext uri="{FF2B5EF4-FFF2-40B4-BE49-F238E27FC236}">
                    <a16:creationId xmlns:a16="http://schemas.microsoft.com/office/drawing/2014/main" id="{A9E821AF-4F80-41B8-BFBD-F944122AF6F6}"/>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2" name="Rectangle 96">
                <a:extLst>
                  <a:ext uri="{FF2B5EF4-FFF2-40B4-BE49-F238E27FC236}">
                    <a16:creationId xmlns:a16="http://schemas.microsoft.com/office/drawing/2014/main" id="{D33DD200-29F8-4EC2-A828-6EB75EFD0202}"/>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3" name="Rectangle 97">
                <a:extLst>
                  <a:ext uri="{FF2B5EF4-FFF2-40B4-BE49-F238E27FC236}">
                    <a16:creationId xmlns:a16="http://schemas.microsoft.com/office/drawing/2014/main" id="{07057C76-D26A-444B-BBF1-129A7E547186}"/>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4" name="Rectangle 98">
                <a:extLst>
                  <a:ext uri="{FF2B5EF4-FFF2-40B4-BE49-F238E27FC236}">
                    <a16:creationId xmlns:a16="http://schemas.microsoft.com/office/drawing/2014/main" id="{B42B1697-BF22-4FAD-A645-098B3B33A94E}"/>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5" name="Rectangle 99">
                <a:extLst>
                  <a:ext uri="{FF2B5EF4-FFF2-40B4-BE49-F238E27FC236}">
                    <a16:creationId xmlns:a16="http://schemas.microsoft.com/office/drawing/2014/main" id="{B0CF2267-8270-4F75-B391-085B6F073A71}"/>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6" name="Rectangle 100">
                <a:extLst>
                  <a:ext uri="{FF2B5EF4-FFF2-40B4-BE49-F238E27FC236}">
                    <a16:creationId xmlns:a16="http://schemas.microsoft.com/office/drawing/2014/main" id="{4FBF42DA-A57F-45DE-AFD6-4999051FD0F4}"/>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7" name="Rectangle 101">
                <a:extLst>
                  <a:ext uri="{FF2B5EF4-FFF2-40B4-BE49-F238E27FC236}">
                    <a16:creationId xmlns:a16="http://schemas.microsoft.com/office/drawing/2014/main" id="{CAAFE857-1D75-497E-932B-7A1B64938E07}"/>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8" name="Rectangle 102">
                <a:extLst>
                  <a:ext uri="{FF2B5EF4-FFF2-40B4-BE49-F238E27FC236}">
                    <a16:creationId xmlns:a16="http://schemas.microsoft.com/office/drawing/2014/main" id="{2323AC94-E841-400E-B573-A345D0796E45}"/>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19" name="Rectangle 103">
                <a:extLst>
                  <a:ext uri="{FF2B5EF4-FFF2-40B4-BE49-F238E27FC236}">
                    <a16:creationId xmlns:a16="http://schemas.microsoft.com/office/drawing/2014/main" id="{A7DCD5D1-D2E6-4DA0-BAD8-729DFFC35E8E}"/>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0" name="Rectangle 104">
                <a:extLst>
                  <a:ext uri="{FF2B5EF4-FFF2-40B4-BE49-F238E27FC236}">
                    <a16:creationId xmlns:a16="http://schemas.microsoft.com/office/drawing/2014/main" id="{4647BAA0-3CAF-482A-8AE8-CA0C78961342}"/>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1" name="Rectangle 105">
                <a:extLst>
                  <a:ext uri="{FF2B5EF4-FFF2-40B4-BE49-F238E27FC236}">
                    <a16:creationId xmlns:a16="http://schemas.microsoft.com/office/drawing/2014/main" id="{FA7FA486-5594-4162-B74B-59849ABC5B83}"/>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2" name="Rectangle 106">
                <a:extLst>
                  <a:ext uri="{FF2B5EF4-FFF2-40B4-BE49-F238E27FC236}">
                    <a16:creationId xmlns:a16="http://schemas.microsoft.com/office/drawing/2014/main" id="{EF3E09EB-8C71-4984-A783-C976A2BA8A80}"/>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3" name="Rectangle 107">
                <a:extLst>
                  <a:ext uri="{FF2B5EF4-FFF2-40B4-BE49-F238E27FC236}">
                    <a16:creationId xmlns:a16="http://schemas.microsoft.com/office/drawing/2014/main" id="{8A7FCE97-9295-4431-B4EC-379706BFF1CC}"/>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4" name="Rectangle 108">
                <a:extLst>
                  <a:ext uri="{FF2B5EF4-FFF2-40B4-BE49-F238E27FC236}">
                    <a16:creationId xmlns:a16="http://schemas.microsoft.com/office/drawing/2014/main" id="{4B36307D-1A14-435C-898F-9F609B3BCB8F}"/>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5" name="Rectangle 109">
                <a:extLst>
                  <a:ext uri="{FF2B5EF4-FFF2-40B4-BE49-F238E27FC236}">
                    <a16:creationId xmlns:a16="http://schemas.microsoft.com/office/drawing/2014/main" id="{D486E062-890B-4CBA-9529-A313783FDD17}"/>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6" name="Rectangle 110">
                <a:extLst>
                  <a:ext uri="{FF2B5EF4-FFF2-40B4-BE49-F238E27FC236}">
                    <a16:creationId xmlns:a16="http://schemas.microsoft.com/office/drawing/2014/main" id="{E6B8EBA4-48ED-4DE5-B403-4E3FB1DC58FF}"/>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7" name="Rectangle 111">
                <a:extLst>
                  <a:ext uri="{FF2B5EF4-FFF2-40B4-BE49-F238E27FC236}">
                    <a16:creationId xmlns:a16="http://schemas.microsoft.com/office/drawing/2014/main" id="{4E15E50D-4802-458E-9EAF-78BCF54E6AB5}"/>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8" name="Rectangle 112">
                <a:extLst>
                  <a:ext uri="{FF2B5EF4-FFF2-40B4-BE49-F238E27FC236}">
                    <a16:creationId xmlns:a16="http://schemas.microsoft.com/office/drawing/2014/main" id="{437C4484-E2EB-493C-AE5D-94BAECF06DCE}"/>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29" name="Rectangle 113">
                <a:extLst>
                  <a:ext uri="{FF2B5EF4-FFF2-40B4-BE49-F238E27FC236}">
                    <a16:creationId xmlns:a16="http://schemas.microsoft.com/office/drawing/2014/main" id="{6A361DB0-0661-4500-BEDB-1F2703B7C0C4}"/>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0" name="Rectangle 114">
                <a:extLst>
                  <a:ext uri="{FF2B5EF4-FFF2-40B4-BE49-F238E27FC236}">
                    <a16:creationId xmlns:a16="http://schemas.microsoft.com/office/drawing/2014/main" id="{93191FAA-9B9D-4773-9EA2-E9144860FC02}"/>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1" name="Rectangle 115">
                <a:extLst>
                  <a:ext uri="{FF2B5EF4-FFF2-40B4-BE49-F238E27FC236}">
                    <a16:creationId xmlns:a16="http://schemas.microsoft.com/office/drawing/2014/main" id="{DCB18BC6-F557-4E42-98B7-CAE61DC4FEB7}"/>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2" name="Rectangle 116">
                <a:extLst>
                  <a:ext uri="{FF2B5EF4-FFF2-40B4-BE49-F238E27FC236}">
                    <a16:creationId xmlns:a16="http://schemas.microsoft.com/office/drawing/2014/main" id="{515267BB-09CB-4E85-8382-C0E293EF3F0A}"/>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3" name="Rectangle 117">
                <a:extLst>
                  <a:ext uri="{FF2B5EF4-FFF2-40B4-BE49-F238E27FC236}">
                    <a16:creationId xmlns:a16="http://schemas.microsoft.com/office/drawing/2014/main" id="{224F8843-DCF3-4DFF-B86D-1AC9A976AED2}"/>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4" name="Rectangle 118">
                <a:extLst>
                  <a:ext uri="{FF2B5EF4-FFF2-40B4-BE49-F238E27FC236}">
                    <a16:creationId xmlns:a16="http://schemas.microsoft.com/office/drawing/2014/main" id="{49D2E624-33BD-48AE-81D7-DC4E792F71AC}"/>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5" name="Rectangle 119">
                <a:extLst>
                  <a:ext uri="{FF2B5EF4-FFF2-40B4-BE49-F238E27FC236}">
                    <a16:creationId xmlns:a16="http://schemas.microsoft.com/office/drawing/2014/main" id="{06AF061A-B4F5-4298-BE77-DD13657733C9}"/>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6" name="Rectangle 120">
                <a:extLst>
                  <a:ext uri="{FF2B5EF4-FFF2-40B4-BE49-F238E27FC236}">
                    <a16:creationId xmlns:a16="http://schemas.microsoft.com/office/drawing/2014/main" id="{13C91E57-BC21-44EE-BA8F-A2050138838C}"/>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7" name="Rectangle 121">
                <a:extLst>
                  <a:ext uri="{FF2B5EF4-FFF2-40B4-BE49-F238E27FC236}">
                    <a16:creationId xmlns:a16="http://schemas.microsoft.com/office/drawing/2014/main" id="{DF030341-6656-4F33-9623-F3CF4631F237}"/>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8" name="Rectangle 122">
                <a:extLst>
                  <a:ext uri="{FF2B5EF4-FFF2-40B4-BE49-F238E27FC236}">
                    <a16:creationId xmlns:a16="http://schemas.microsoft.com/office/drawing/2014/main" id="{554E617A-5335-4183-BE1D-B389C1A3DC08}"/>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39" name="Rectangle 123">
                <a:extLst>
                  <a:ext uri="{FF2B5EF4-FFF2-40B4-BE49-F238E27FC236}">
                    <a16:creationId xmlns:a16="http://schemas.microsoft.com/office/drawing/2014/main" id="{60929FEA-0017-4DC4-B2B6-C60F9B6451AA}"/>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0" name="Rectangle 124">
                <a:extLst>
                  <a:ext uri="{FF2B5EF4-FFF2-40B4-BE49-F238E27FC236}">
                    <a16:creationId xmlns:a16="http://schemas.microsoft.com/office/drawing/2014/main" id="{B1348448-7EBC-46F5-8823-BD5CC8E71F4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1" name="Rectangle 125">
                <a:extLst>
                  <a:ext uri="{FF2B5EF4-FFF2-40B4-BE49-F238E27FC236}">
                    <a16:creationId xmlns:a16="http://schemas.microsoft.com/office/drawing/2014/main" id="{F1834DAC-0259-4FC6-AE2B-4CD877E3C1F5}"/>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2" name="Rectangle 126">
                <a:extLst>
                  <a:ext uri="{FF2B5EF4-FFF2-40B4-BE49-F238E27FC236}">
                    <a16:creationId xmlns:a16="http://schemas.microsoft.com/office/drawing/2014/main" id="{DAEC07A2-4DB3-47FD-B106-2C6FBCD867D8}"/>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3" name="Rectangle 127">
                <a:extLst>
                  <a:ext uri="{FF2B5EF4-FFF2-40B4-BE49-F238E27FC236}">
                    <a16:creationId xmlns:a16="http://schemas.microsoft.com/office/drawing/2014/main" id="{4E313EC6-9460-451C-B848-12D18762EB1B}"/>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4" name="Rectangle 128">
                <a:extLst>
                  <a:ext uri="{FF2B5EF4-FFF2-40B4-BE49-F238E27FC236}">
                    <a16:creationId xmlns:a16="http://schemas.microsoft.com/office/drawing/2014/main" id="{AB81E5B8-FFB0-4285-A6FB-8F7790ACF76D}"/>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5" name="Rectangle 129">
                <a:extLst>
                  <a:ext uri="{FF2B5EF4-FFF2-40B4-BE49-F238E27FC236}">
                    <a16:creationId xmlns:a16="http://schemas.microsoft.com/office/drawing/2014/main" id="{AABBFB1D-9FDA-4EC3-8C89-BE8819D03EA7}"/>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6" name="Rectangle 130">
                <a:extLst>
                  <a:ext uri="{FF2B5EF4-FFF2-40B4-BE49-F238E27FC236}">
                    <a16:creationId xmlns:a16="http://schemas.microsoft.com/office/drawing/2014/main" id="{47F6FF27-F474-4F3F-B718-135A0D838621}"/>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7" name="Rectangle 131">
                <a:extLst>
                  <a:ext uri="{FF2B5EF4-FFF2-40B4-BE49-F238E27FC236}">
                    <a16:creationId xmlns:a16="http://schemas.microsoft.com/office/drawing/2014/main" id="{C3979E6E-91DD-4709-81E0-EAA35BFAF707}"/>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8" name="Rectangle 132">
                <a:extLst>
                  <a:ext uri="{FF2B5EF4-FFF2-40B4-BE49-F238E27FC236}">
                    <a16:creationId xmlns:a16="http://schemas.microsoft.com/office/drawing/2014/main" id="{B74DBFC3-4B4E-44A3-9696-F0CA4BE79525}"/>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49" name="Rectangle 133">
                <a:extLst>
                  <a:ext uri="{FF2B5EF4-FFF2-40B4-BE49-F238E27FC236}">
                    <a16:creationId xmlns:a16="http://schemas.microsoft.com/office/drawing/2014/main" id="{8897F918-85DB-458A-A53E-E7BB7A73B018}"/>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0" name="Rectangle 134">
                <a:extLst>
                  <a:ext uri="{FF2B5EF4-FFF2-40B4-BE49-F238E27FC236}">
                    <a16:creationId xmlns:a16="http://schemas.microsoft.com/office/drawing/2014/main" id="{5CCF9BFF-0E9C-4692-B118-C24CC9CE25E7}"/>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1" name="Rectangle 135">
                <a:extLst>
                  <a:ext uri="{FF2B5EF4-FFF2-40B4-BE49-F238E27FC236}">
                    <a16:creationId xmlns:a16="http://schemas.microsoft.com/office/drawing/2014/main" id="{D628CD93-EA23-476C-9C9E-6A579CE14D1A}"/>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2" name="Rectangle 136">
                <a:extLst>
                  <a:ext uri="{FF2B5EF4-FFF2-40B4-BE49-F238E27FC236}">
                    <a16:creationId xmlns:a16="http://schemas.microsoft.com/office/drawing/2014/main" id="{C3901B37-0820-43AC-AAAE-48F52619955C}"/>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3" name="Rectangle 137">
                <a:extLst>
                  <a:ext uri="{FF2B5EF4-FFF2-40B4-BE49-F238E27FC236}">
                    <a16:creationId xmlns:a16="http://schemas.microsoft.com/office/drawing/2014/main" id="{12C295C2-A2EA-41A2-9B49-8DA5EC0E7160}"/>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54" name="Freeform 138">
                <a:extLst>
                  <a:ext uri="{FF2B5EF4-FFF2-40B4-BE49-F238E27FC236}">
                    <a16:creationId xmlns:a16="http://schemas.microsoft.com/office/drawing/2014/main" id="{F05EE3B4-8562-4D5E-B6CD-DBE4511A8A4B}"/>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a:extLst>
                  <a:ext uri="{FF2B5EF4-FFF2-40B4-BE49-F238E27FC236}">
                    <a16:creationId xmlns:a16="http://schemas.microsoft.com/office/drawing/2014/main" id="{4816BC3F-9731-4268-9E79-53ED4134DD9A}"/>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a:extLst>
                  <a:ext uri="{FF2B5EF4-FFF2-40B4-BE49-F238E27FC236}">
                    <a16:creationId xmlns:a16="http://schemas.microsoft.com/office/drawing/2014/main" id="{B6FBAA8F-23BF-4814-9CB6-178CCB2B1C45}"/>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a:extLst>
                  <a:ext uri="{FF2B5EF4-FFF2-40B4-BE49-F238E27FC236}">
                    <a16:creationId xmlns:a16="http://schemas.microsoft.com/office/drawing/2014/main" id="{6F761763-7898-481D-AFE4-10094E55AF0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a:extLst>
                  <a:ext uri="{FF2B5EF4-FFF2-40B4-BE49-F238E27FC236}">
                    <a16:creationId xmlns:a16="http://schemas.microsoft.com/office/drawing/2014/main" id="{D5204A6C-41DC-4214-942C-48A6397BD4BB}"/>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a:extLst>
                  <a:ext uri="{FF2B5EF4-FFF2-40B4-BE49-F238E27FC236}">
                    <a16:creationId xmlns:a16="http://schemas.microsoft.com/office/drawing/2014/main" id="{6CC74E97-42C5-41C3-9A75-045E3EB9BAF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a:extLst>
                  <a:ext uri="{FF2B5EF4-FFF2-40B4-BE49-F238E27FC236}">
                    <a16:creationId xmlns:a16="http://schemas.microsoft.com/office/drawing/2014/main" id="{AD264F96-4C28-4386-A83A-AFA23EF1084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a:extLst>
                  <a:ext uri="{FF2B5EF4-FFF2-40B4-BE49-F238E27FC236}">
                    <a16:creationId xmlns:a16="http://schemas.microsoft.com/office/drawing/2014/main" id="{42582B1C-1200-4331-BD14-C3FBD9700B9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a:extLst>
                  <a:ext uri="{FF2B5EF4-FFF2-40B4-BE49-F238E27FC236}">
                    <a16:creationId xmlns:a16="http://schemas.microsoft.com/office/drawing/2014/main" id="{93679CB1-92B6-4F84-AF0E-6D1E8E98CBB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a:extLst>
                  <a:ext uri="{FF2B5EF4-FFF2-40B4-BE49-F238E27FC236}">
                    <a16:creationId xmlns:a16="http://schemas.microsoft.com/office/drawing/2014/main" id="{7F04FB2E-2A0F-4C9B-92BF-BB28DB5D83DC}"/>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64" name="Rectangle 148">
                <a:extLst>
                  <a:ext uri="{FF2B5EF4-FFF2-40B4-BE49-F238E27FC236}">
                    <a16:creationId xmlns:a16="http://schemas.microsoft.com/office/drawing/2014/main" id="{AF1BD758-7932-4F0F-B177-ACF5E318AC67}"/>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p>
            </p:txBody>
          </p:sp>
          <p:sp>
            <p:nvSpPr>
              <p:cNvPr id="1165" name="Freeform 149">
                <a:extLst>
                  <a:ext uri="{FF2B5EF4-FFF2-40B4-BE49-F238E27FC236}">
                    <a16:creationId xmlns:a16="http://schemas.microsoft.com/office/drawing/2014/main" id="{5F79E33A-1E3E-4498-9010-BE9E84FA9825}"/>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a:extLst>
                  <a:ext uri="{FF2B5EF4-FFF2-40B4-BE49-F238E27FC236}">
                    <a16:creationId xmlns:a16="http://schemas.microsoft.com/office/drawing/2014/main" id="{2E084082-2164-4B63-A449-A844F44183D7}"/>
                  </a:ext>
                </a:extLst>
              </p:cNvPr>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83" name="Freeform 151">
                <a:extLst>
                  <a:ext uri="{FF2B5EF4-FFF2-40B4-BE49-F238E27FC236}">
                    <a16:creationId xmlns:a16="http://schemas.microsoft.com/office/drawing/2014/main" id="{F2CB000F-010A-49FF-872E-DBFFD5A21C7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p>
            </p:txBody>
          </p:sp>
          <p:sp>
            <p:nvSpPr>
              <p:cNvPr id="44184" name="Oval 152">
                <a:extLst>
                  <a:ext uri="{FF2B5EF4-FFF2-40B4-BE49-F238E27FC236}">
                    <a16:creationId xmlns:a16="http://schemas.microsoft.com/office/drawing/2014/main" id="{8611B6DD-0CF9-4727-8E3B-638FDE25237B}"/>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p>
            </p:txBody>
          </p:sp>
        </p:grpSp>
      </p:grpSp>
      <p:sp>
        <p:nvSpPr>
          <p:cNvPr id="44185" name="Rectangle 153">
            <a:extLst>
              <a:ext uri="{FF2B5EF4-FFF2-40B4-BE49-F238E27FC236}">
                <a16:creationId xmlns:a16="http://schemas.microsoft.com/office/drawing/2014/main" id="{C0D0E48E-F51C-4862-B114-5CD110BFF891}"/>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186" name="Rectangle 154">
            <a:extLst>
              <a:ext uri="{FF2B5EF4-FFF2-40B4-BE49-F238E27FC236}">
                <a16:creationId xmlns:a16="http://schemas.microsoft.com/office/drawing/2014/main" id="{C6B1550B-EB97-4EB3-92A8-61C262800AB7}"/>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en-US" altLang="en-US"/>
          </a:p>
        </p:txBody>
      </p:sp>
      <p:sp>
        <p:nvSpPr>
          <p:cNvPr id="44187" name="Rectangle 155">
            <a:extLst>
              <a:ext uri="{FF2B5EF4-FFF2-40B4-BE49-F238E27FC236}">
                <a16:creationId xmlns:a16="http://schemas.microsoft.com/office/drawing/2014/main" id="{6C515D12-90C6-4779-939C-621C900C5EA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en-US" altLang="en-US"/>
          </a:p>
        </p:txBody>
      </p:sp>
      <p:sp>
        <p:nvSpPr>
          <p:cNvPr id="44188" name="Rectangle 156">
            <a:extLst>
              <a:ext uri="{FF2B5EF4-FFF2-40B4-BE49-F238E27FC236}">
                <a16:creationId xmlns:a16="http://schemas.microsoft.com/office/drawing/2014/main" id="{7B287B82-F0FF-478E-9877-EDF0AE0309E7}"/>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F43AE8E4-0B51-40CA-A7EA-F6E2AA7CCCE6}" type="slidenum">
              <a:rPr lang="en-US" altLang="en-US"/>
              <a:pPr>
                <a:defRPr/>
              </a:pPr>
              <a:t>‹#›</a:t>
            </a:fld>
            <a:endParaRPr lang="en-US" altLang="en-US"/>
          </a:p>
        </p:txBody>
      </p:sp>
      <p:sp>
        <p:nvSpPr>
          <p:cNvPr id="44189" name="Rectangle 157">
            <a:extLst>
              <a:ext uri="{FF2B5EF4-FFF2-40B4-BE49-F238E27FC236}">
                <a16:creationId xmlns:a16="http://schemas.microsoft.com/office/drawing/2014/main" id="{A842BA64-D90E-46B6-93E7-AA4FC88FDF67}"/>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18" Type="http://schemas.openxmlformats.org/officeDocument/2006/relationships/image" Target="../media/image15.wmf"/><Relationship Id="rId3" Type="http://schemas.openxmlformats.org/officeDocument/2006/relationships/slideLayout" Target="../slideLayouts/slideLayout7.xml"/><Relationship Id="rId7" Type="http://schemas.openxmlformats.org/officeDocument/2006/relationships/image" Target="../media/image11.wmf"/><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vmlDrawing" Target="../drawings/vmlDrawing1.vml"/><Relationship Id="rId16" Type="http://schemas.openxmlformats.org/officeDocument/2006/relationships/oleObject" Target="../embeddings/oleObject8.bin"/><Relationship Id="rId20" Type="http://schemas.openxmlformats.org/officeDocument/2006/relationships/image" Target="../media/image16.wmf"/><Relationship Id="rId1" Type="http://schemas.openxmlformats.org/officeDocument/2006/relationships/themeOverride" Target="../theme/themeOverride4.x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emf"/><Relationship Id="rId15" Type="http://schemas.openxmlformats.org/officeDocument/2006/relationships/oleObject" Target="../embeddings/oleObject7.bin"/><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18" Type="http://schemas.openxmlformats.org/officeDocument/2006/relationships/oleObject" Target="../embeddings/oleObject19.bin"/><Relationship Id="rId3" Type="http://schemas.openxmlformats.org/officeDocument/2006/relationships/slideLayout" Target="../slideLayouts/slideLayout7.xml"/><Relationship Id="rId21" Type="http://schemas.openxmlformats.org/officeDocument/2006/relationships/image" Target="../media/image22.png"/><Relationship Id="rId7" Type="http://schemas.openxmlformats.org/officeDocument/2006/relationships/image" Target="../media/image13.wmf"/><Relationship Id="rId12" Type="http://schemas.openxmlformats.org/officeDocument/2006/relationships/oleObject" Target="../embeddings/oleObject15.bin"/><Relationship Id="rId17" Type="http://schemas.openxmlformats.org/officeDocument/2006/relationships/image" Target="../media/image20.wmf"/><Relationship Id="rId2" Type="http://schemas.openxmlformats.org/officeDocument/2006/relationships/vmlDrawing" Target="../drawings/vmlDrawing2.v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themeOverride" Target="../theme/themeOverride5.xml"/><Relationship Id="rId6" Type="http://schemas.openxmlformats.org/officeDocument/2006/relationships/oleObject" Target="../embeddings/oleObject12.bin"/><Relationship Id="rId11" Type="http://schemas.openxmlformats.org/officeDocument/2006/relationships/image" Target="../media/image18.wmf"/><Relationship Id="rId5" Type="http://schemas.openxmlformats.org/officeDocument/2006/relationships/image" Target="../media/image17.wmf"/><Relationship Id="rId15" Type="http://schemas.openxmlformats.org/officeDocument/2006/relationships/image" Target="../media/image19.wmf"/><Relationship Id="rId10" Type="http://schemas.openxmlformats.org/officeDocument/2006/relationships/oleObject" Target="../embeddings/oleObject14.bin"/><Relationship Id="rId19" Type="http://schemas.openxmlformats.org/officeDocument/2006/relationships/image" Target="../media/image21.wmf"/><Relationship Id="rId4" Type="http://schemas.openxmlformats.org/officeDocument/2006/relationships/oleObject" Target="../embeddings/oleObject11.bin"/><Relationship Id="rId9" Type="http://schemas.openxmlformats.org/officeDocument/2006/relationships/image" Target="../media/image14.wmf"/><Relationship Id="rId14" Type="http://schemas.openxmlformats.org/officeDocument/2006/relationships/oleObject" Target="../embeddings/oleObject17.bin"/><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74115161-56E2-436E-BA2C-B505A5E1A463}"/>
              </a:ext>
            </a:extLst>
          </p:cNvPr>
          <p:cNvSpPr>
            <a:spLocks noChangeArrowheads="1"/>
          </p:cNvSpPr>
          <p:nvPr/>
        </p:nvSpPr>
        <p:spPr bwMode="auto">
          <a:xfrm>
            <a:off x="304800" y="222250"/>
            <a:ext cx="21971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4800" b="1" u="sng">
                <a:solidFill>
                  <a:srgbClr val="00FFFF"/>
                </a:solidFill>
                <a:latin typeface="VNI-Ariston" pitchFamily="2" charset="0"/>
              </a:rPr>
              <a:t>Baøi 22</a:t>
            </a:r>
            <a:r>
              <a:rPr lang="en-US" altLang="en-US">
                <a:solidFill>
                  <a:srgbClr val="00FFFF"/>
                </a:solidFill>
                <a:latin typeface="VNI-Helve" pitchFamily="2" charset="0"/>
              </a:rPr>
              <a:t> </a:t>
            </a:r>
          </a:p>
        </p:txBody>
      </p:sp>
      <p:sp>
        <p:nvSpPr>
          <p:cNvPr id="3075" name="WordArt 5">
            <a:extLst>
              <a:ext uri="{FF2B5EF4-FFF2-40B4-BE49-F238E27FC236}">
                <a16:creationId xmlns:a16="http://schemas.microsoft.com/office/drawing/2014/main" id="{765089B7-2EA3-45E0-B48D-306B75AFDD20}"/>
              </a:ext>
            </a:extLst>
          </p:cNvPr>
          <p:cNvSpPr>
            <a:spLocks noChangeArrowheads="1" noChangeShapeType="1" noTextEdit="1"/>
          </p:cNvSpPr>
          <p:nvPr/>
        </p:nvSpPr>
        <p:spPr bwMode="auto">
          <a:xfrm>
            <a:off x="457200" y="1905000"/>
            <a:ext cx="8534400" cy="2886075"/>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rgbClr val="FF9900"/>
              </a:extrusionClr>
              <a:contourClr>
                <a:srgbClr val="FFFFFF"/>
              </a:contourClr>
            </a:sp3d>
          </a:bodyPr>
          <a:lstStyle/>
          <a:p>
            <a:pPr algn="ctr"/>
            <a:r>
              <a:rPr lang="vi-VN" sz="3600" b="1" kern="10">
                <a:ln w="9525">
                  <a:round/>
                  <a:headEnd/>
                  <a:tailEnd/>
                </a:ln>
                <a:blipFill dpi="0" rotWithShape="1">
                  <a:blip r:embed="rId5"/>
                  <a:srcRect/>
                  <a:tile tx="0" ty="0" sx="100000" sy="100000" flip="none" algn="tl"/>
                </a:blipFill>
                <a:ea typeface="Tahoma" panose="020B0604030504040204" pitchFamily="34" charset="0"/>
                <a:cs typeface="Tahoma" panose="020B0604030504040204" pitchFamily="34" charset="0"/>
              </a:rPr>
              <a:t>LỰC LO-REN-XƠ </a:t>
            </a:r>
          </a:p>
          <a:p>
            <a:pPr algn="ctr"/>
            <a:r>
              <a:rPr lang="vi-VN" sz="3600" b="1" kern="10">
                <a:ln w="9525">
                  <a:round/>
                  <a:headEnd/>
                  <a:tailEnd/>
                </a:ln>
                <a:blipFill dpi="0" rotWithShape="1">
                  <a:blip r:embed="rId5"/>
                  <a:srcRect/>
                  <a:tile tx="0" ty="0" sx="100000" sy="100000" flip="none" algn="tl"/>
                </a:blipFill>
                <a:ea typeface="Tahoma" panose="020B0604030504040204" pitchFamily="34" charset="0"/>
                <a:cs typeface="Tahoma" panose="020B0604030504040204" pitchFamily="34" charset="0"/>
              </a:rPr>
              <a:t>( LORENTZ)</a:t>
            </a:r>
            <a:endParaRPr lang="en-US" sz="3600" b="1" kern="10">
              <a:ln w="9525">
                <a:round/>
                <a:headEnd/>
                <a:tailEnd/>
              </a:ln>
              <a:blipFill dpi="0" rotWithShape="1">
                <a:blip r:embed="rId5"/>
                <a:srcRect/>
                <a:tile tx="0" ty="0" sx="100000" sy="100000" flip="none" algn="tl"/>
              </a:blipFill>
              <a:ea typeface="Tahoma" panose="020B0604030504040204" pitchFamily="34" charset="0"/>
              <a:cs typeface="Tahoma" panose="020B0604030504040204" pitchFamily="34" charset="0"/>
            </a:endParaRPr>
          </a:p>
        </p:txBody>
      </p:sp>
    </p:spTree>
  </p:cSld>
  <p:clrMapOvr>
    <a:overrideClrMapping bg1="dk2" tx1="lt1" bg2="dk1" tx2="lt2" accent1="accent1" accent2="accent2" accent3="accent3" accent4="accent4" accent5="accent5" accent6="accent6" hlink="hlink" folHlink="folHlink"/>
  </p:clrMapOvr>
  <p:transition>
    <p:random/>
    <p:sndAc>
      <p:stSnd>
        <p:snd r:embed="rId3" name="109.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04" name="Text Box 136">
            <a:extLst>
              <a:ext uri="{FF2B5EF4-FFF2-40B4-BE49-F238E27FC236}">
                <a16:creationId xmlns:a16="http://schemas.microsoft.com/office/drawing/2014/main" id="{788348BC-7254-4637-BFAB-EF8343A2E297}"/>
              </a:ext>
            </a:extLst>
          </p:cNvPr>
          <p:cNvSpPr txBox="1">
            <a:spLocks noChangeArrowheads="1"/>
          </p:cNvSpPr>
          <p:nvPr/>
        </p:nvSpPr>
        <p:spPr bwMode="auto">
          <a:xfrm>
            <a:off x="304800" y="11049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3600" b="1">
                <a:latin typeface="VNI-Helve" pitchFamily="2" charset="0"/>
                <a:cs typeface="Arial" panose="020B0604020202020204" pitchFamily="34" charset="0"/>
              </a:rPr>
              <a:t>Choïn caâu ñuùng vaø ñuû :  </a:t>
            </a:r>
          </a:p>
        </p:txBody>
      </p:sp>
      <p:sp>
        <p:nvSpPr>
          <p:cNvPr id="32905" name="Text Box 137">
            <a:extLst>
              <a:ext uri="{FF2B5EF4-FFF2-40B4-BE49-F238E27FC236}">
                <a16:creationId xmlns:a16="http://schemas.microsoft.com/office/drawing/2014/main" id="{4AFAB7C5-E22C-4A4F-ACD4-05642B9440F8}"/>
              </a:ext>
            </a:extLst>
          </p:cNvPr>
          <p:cNvSpPr txBox="1">
            <a:spLocks noChangeArrowheads="1"/>
          </p:cNvSpPr>
          <p:nvPr/>
        </p:nvSpPr>
        <p:spPr bwMode="auto">
          <a:xfrm>
            <a:off x="838200" y="3200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b="1">
                <a:solidFill>
                  <a:srgbClr val="99FF33"/>
                </a:solidFill>
                <a:latin typeface="VNI-Vari" pitchFamily="2" charset="0"/>
                <a:cs typeface="Arial" panose="020B0604020202020204" pitchFamily="34" charset="0"/>
              </a:rPr>
              <a:t>b) Truøng vôùi phöông cuûa vectô vaän toác cuûa haït.   </a:t>
            </a:r>
          </a:p>
        </p:txBody>
      </p:sp>
      <p:sp>
        <p:nvSpPr>
          <p:cNvPr id="32906" name="Text Box 138">
            <a:extLst>
              <a:ext uri="{FF2B5EF4-FFF2-40B4-BE49-F238E27FC236}">
                <a16:creationId xmlns:a16="http://schemas.microsoft.com/office/drawing/2014/main" id="{9CE076CE-E0A7-4620-B3CB-65FEE4D29EDD}"/>
              </a:ext>
            </a:extLst>
          </p:cNvPr>
          <p:cNvSpPr txBox="1">
            <a:spLocks noChangeArrowheads="1"/>
          </p:cNvSpPr>
          <p:nvPr/>
        </p:nvSpPr>
        <p:spPr bwMode="auto">
          <a:xfrm>
            <a:off x="0" y="4800600"/>
            <a:ext cx="99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6000">
                <a:latin typeface="Times New Roman" panose="02020603050405020304" pitchFamily="18" charset="0"/>
                <a:cs typeface="Arial" panose="020B0604020202020204" pitchFamily="34" charset="0"/>
                <a:sym typeface="Wingdings" panose="05000000000000000000" pitchFamily="2" charset="2"/>
              </a:rPr>
              <a:t></a:t>
            </a:r>
          </a:p>
        </p:txBody>
      </p:sp>
      <p:sp>
        <p:nvSpPr>
          <p:cNvPr id="32907" name="Text Box 139">
            <a:extLst>
              <a:ext uri="{FF2B5EF4-FFF2-40B4-BE49-F238E27FC236}">
                <a16:creationId xmlns:a16="http://schemas.microsoft.com/office/drawing/2014/main" id="{548A1B7D-BF7F-4F1C-BA80-88CB6A8D45FF}"/>
              </a:ext>
            </a:extLst>
          </p:cNvPr>
          <p:cNvSpPr txBox="1">
            <a:spLocks noChangeArrowheads="1"/>
          </p:cNvSpPr>
          <p:nvPr/>
        </p:nvSpPr>
        <p:spPr bwMode="auto">
          <a:xfrm>
            <a:off x="838200" y="2590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b="1">
                <a:solidFill>
                  <a:srgbClr val="FF99FF"/>
                </a:solidFill>
                <a:latin typeface="VNI-Vari" pitchFamily="2" charset="0"/>
                <a:cs typeface="Arial" panose="020B0604020202020204" pitchFamily="34" charset="0"/>
              </a:rPr>
              <a:t>a) Truøng vôùi phöông cuûa vectô caûm öùng töø.   </a:t>
            </a:r>
          </a:p>
        </p:txBody>
      </p:sp>
      <p:sp>
        <p:nvSpPr>
          <p:cNvPr id="32908" name="Text Box 140">
            <a:extLst>
              <a:ext uri="{FF2B5EF4-FFF2-40B4-BE49-F238E27FC236}">
                <a16:creationId xmlns:a16="http://schemas.microsoft.com/office/drawing/2014/main" id="{710034CC-CED7-4655-9267-9C9CA0B17BA4}"/>
              </a:ext>
            </a:extLst>
          </p:cNvPr>
          <p:cNvSpPr txBox="1">
            <a:spLocks noChangeArrowheads="1"/>
          </p:cNvSpPr>
          <p:nvPr/>
        </p:nvSpPr>
        <p:spPr bwMode="auto">
          <a:xfrm>
            <a:off x="838200" y="4283075"/>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b="1">
                <a:solidFill>
                  <a:srgbClr val="00FFFF"/>
                </a:solidFill>
                <a:latin typeface="VNI-Vari" pitchFamily="2" charset="0"/>
                <a:cs typeface="Arial" panose="020B0604020202020204" pitchFamily="34" charset="0"/>
              </a:rPr>
              <a:t>c) Vuoâng goùc vôùi ñöôøng söùc töø.   </a:t>
            </a:r>
          </a:p>
        </p:txBody>
      </p:sp>
      <p:sp>
        <p:nvSpPr>
          <p:cNvPr id="32909" name="Text Box 141">
            <a:extLst>
              <a:ext uri="{FF2B5EF4-FFF2-40B4-BE49-F238E27FC236}">
                <a16:creationId xmlns:a16="http://schemas.microsoft.com/office/drawing/2014/main" id="{DC7DAD86-8712-4831-AF43-B9EC15E932DA}"/>
              </a:ext>
            </a:extLst>
          </p:cNvPr>
          <p:cNvSpPr txBox="1">
            <a:spLocks noChangeArrowheads="1"/>
          </p:cNvSpPr>
          <p:nvPr/>
        </p:nvSpPr>
        <p:spPr bwMode="auto">
          <a:xfrm>
            <a:off x="838200" y="489585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b="1">
                <a:solidFill>
                  <a:srgbClr val="CC99FF"/>
                </a:solidFill>
                <a:latin typeface="VNI-Vari" pitchFamily="2" charset="0"/>
                <a:cs typeface="Arial" panose="020B0604020202020204" pitchFamily="34" charset="0"/>
              </a:rPr>
              <a:t>d) Vuoâng goùc vôùi caû ñöôøng söùc töø vaø vectô vaän toác cuûa haït .</a:t>
            </a:r>
          </a:p>
        </p:txBody>
      </p:sp>
      <p:sp>
        <p:nvSpPr>
          <p:cNvPr id="32910" name="Text Box 142">
            <a:extLst>
              <a:ext uri="{FF2B5EF4-FFF2-40B4-BE49-F238E27FC236}">
                <a16:creationId xmlns:a16="http://schemas.microsoft.com/office/drawing/2014/main" id="{C8E2B10F-AF1D-4210-8EE0-2477DEB3C530}"/>
              </a:ext>
            </a:extLst>
          </p:cNvPr>
          <p:cNvSpPr txBox="1">
            <a:spLocks noChangeArrowheads="1"/>
          </p:cNvSpPr>
          <p:nvPr/>
        </p:nvSpPr>
        <p:spPr bwMode="auto">
          <a:xfrm>
            <a:off x="666750" y="184785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3600" b="1">
                <a:solidFill>
                  <a:srgbClr val="FFFF00"/>
                </a:solidFill>
                <a:latin typeface="VNI-Vari" pitchFamily="2" charset="0"/>
                <a:cs typeface="Arial" panose="020B0604020202020204" pitchFamily="34" charset="0"/>
                <a:sym typeface="Wingdings" panose="05000000000000000000" pitchFamily="2" charset="2"/>
              </a:rPr>
              <a:t> </a:t>
            </a:r>
            <a:r>
              <a:rPr lang="en-US" altLang="en-US" sz="3600" b="1">
                <a:solidFill>
                  <a:srgbClr val="FFFF00"/>
                </a:solidFill>
                <a:latin typeface="VNI-Vari" pitchFamily="2" charset="0"/>
                <a:cs typeface="Arial" panose="020B0604020202020204" pitchFamily="34" charset="0"/>
              </a:rPr>
              <a:t>Phöông cuûa löïc Loren :  </a:t>
            </a:r>
          </a:p>
        </p:txBody>
      </p:sp>
      <p:sp>
        <p:nvSpPr>
          <p:cNvPr id="32911" name="Rectangle 143">
            <a:extLst>
              <a:ext uri="{FF2B5EF4-FFF2-40B4-BE49-F238E27FC236}">
                <a16:creationId xmlns:a16="http://schemas.microsoft.com/office/drawing/2014/main" id="{CA28254D-AB5D-4C40-BDBA-0773E7667373}"/>
              </a:ext>
            </a:extLst>
          </p:cNvPr>
          <p:cNvSpPr>
            <a:spLocks noChangeArrowheads="1"/>
          </p:cNvSpPr>
          <p:nvPr/>
        </p:nvSpPr>
        <p:spPr bwMode="auto">
          <a:xfrm>
            <a:off x="119063" y="228600"/>
            <a:ext cx="8910637" cy="9144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4800" u="sng">
                <a:solidFill>
                  <a:srgbClr val="00FF99"/>
                </a:solidFill>
                <a:latin typeface="VNI-Bodon-Poster" pitchFamily="2" charset="0"/>
                <a:ea typeface="Arial Unicode MS" pitchFamily="34" charset="-128"/>
              </a:rPr>
              <a:t>CUÛNG COÁ</a:t>
            </a:r>
            <a:r>
              <a:rPr lang="en-US" altLang="en-US" sz="4800">
                <a:solidFill>
                  <a:srgbClr val="00FF99"/>
                </a:solidFill>
                <a:latin typeface="VNI-Bodon-Poster" pitchFamily="2" charset="0"/>
              </a:rPr>
              <a:t>    </a:t>
            </a: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904"/>
                                        </p:tgtEl>
                                        <p:attrNameLst>
                                          <p:attrName>style.visibility</p:attrName>
                                        </p:attrNameLst>
                                      </p:cBhvr>
                                      <p:to>
                                        <p:strVal val="visible"/>
                                      </p:to>
                                    </p:set>
                                    <p:animEffect transition="in" filter="wedge">
                                      <p:cBhvr>
                                        <p:cTn id="7" dur="1000"/>
                                        <p:tgtEl>
                                          <p:spTgt spid="3290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32910"/>
                                        </p:tgtEl>
                                        <p:attrNameLst>
                                          <p:attrName>style.visibility</p:attrName>
                                        </p:attrNameLst>
                                      </p:cBhvr>
                                      <p:to>
                                        <p:strVal val="visible"/>
                                      </p:to>
                                    </p:set>
                                    <p:animEffect transition="in" filter="wedge">
                                      <p:cBhvr>
                                        <p:cTn id="11" dur="1000"/>
                                        <p:tgtEl>
                                          <p:spTgt spid="32910"/>
                                        </p:tgtEl>
                                      </p:cBhvr>
                                    </p:animEffect>
                                  </p:childTnLst>
                                </p:cTn>
                              </p:par>
                            </p:childTnLst>
                          </p:cTn>
                        </p:par>
                        <p:par>
                          <p:cTn id="12" fill="hold" nodeType="afterGroup">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32907"/>
                                        </p:tgtEl>
                                        <p:attrNameLst>
                                          <p:attrName>style.visibility</p:attrName>
                                        </p:attrNameLst>
                                      </p:cBhvr>
                                      <p:to>
                                        <p:strVal val="visible"/>
                                      </p:to>
                                    </p:set>
                                    <p:animEffect transition="in" filter="wedge">
                                      <p:cBhvr>
                                        <p:cTn id="15" dur="1000"/>
                                        <p:tgtEl>
                                          <p:spTgt spid="32907"/>
                                        </p:tgtEl>
                                      </p:cBhvr>
                                    </p:animEffect>
                                  </p:childTnLst>
                                </p:cTn>
                              </p:par>
                            </p:childTnLst>
                          </p:cTn>
                        </p:par>
                        <p:par>
                          <p:cTn id="16" fill="hold" nodeType="afterGroup">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32905"/>
                                        </p:tgtEl>
                                        <p:attrNameLst>
                                          <p:attrName>style.visibility</p:attrName>
                                        </p:attrNameLst>
                                      </p:cBhvr>
                                      <p:to>
                                        <p:strVal val="visible"/>
                                      </p:to>
                                    </p:set>
                                    <p:animEffect transition="in" filter="wedge">
                                      <p:cBhvr>
                                        <p:cTn id="19" dur="1000"/>
                                        <p:tgtEl>
                                          <p:spTgt spid="32905"/>
                                        </p:tgtEl>
                                      </p:cBhvr>
                                    </p:animEffect>
                                  </p:childTnLst>
                                </p:cTn>
                              </p:par>
                            </p:childTnLst>
                          </p:cTn>
                        </p:par>
                        <p:par>
                          <p:cTn id="20" fill="hold" nodeType="afterGroup">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32908"/>
                                        </p:tgtEl>
                                        <p:attrNameLst>
                                          <p:attrName>style.visibility</p:attrName>
                                        </p:attrNameLst>
                                      </p:cBhvr>
                                      <p:to>
                                        <p:strVal val="visible"/>
                                      </p:to>
                                    </p:set>
                                    <p:animEffect transition="in" filter="wedge">
                                      <p:cBhvr>
                                        <p:cTn id="23" dur="1000"/>
                                        <p:tgtEl>
                                          <p:spTgt spid="32908"/>
                                        </p:tgtEl>
                                      </p:cBhvr>
                                    </p:animEffect>
                                  </p:childTnLst>
                                </p:cTn>
                              </p:par>
                            </p:childTnLst>
                          </p:cTn>
                        </p:par>
                        <p:par>
                          <p:cTn id="24" fill="hold" nodeType="afterGroup">
                            <p:stCondLst>
                              <p:cond delay="5000"/>
                            </p:stCondLst>
                            <p:childTnLst>
                              <p:par>
                                <p:cTn id="25" presetID="20" presetClass="entr" presetSubtype="0" fill="hold" grpId="0" nodeType="afterEffect">
                                  <p:stCondLst>
                                    <p:cond delay="0"/>
                                  </p:stCondLst>
                                  <p:childTnLst>
                                    <p:set>
                                      <p:cBhvr>
                                        <p:cTn id="26" dur="1" fill="hold">
                                          <p:stCondLst>
                                            <p:cond delay="0"/>
                                          </p:stCondLst>
                                        </p:cTn>
                                        <p:tgtEl>
                                          <p:spTgt spid="32909"/>
                                        </p:tgtEl>
                                        <p:attrNameLst>
                                          <p:attrName>style.visibility</p:attrName>
                                        </p:attrNameLst>
                                      </p:cBhvr>
                                      <p:to>
                                        <p:strVal val="visible"/>
                                      </p:to>
                                    </p:set>
                                    <p:animEffect transition="in" filter="wedge">
                                      <p:cBhvr>
                                        <p:cTn id="27" dur="1000"/>
                                        <p:tgtEl>
                                          <p:spTgt spid="329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repeatCount="indefinite" fill="hold" grpId="0" nodeType="clickEffect">
                                  <p:stCondLst>
                                    <p:cond delay="0"/>
                                  </p:stCondLst>
                                  <p:iterate type="lt">
                                    <p:tmPct val="50000"/>
                                  </p:iterate>
                                  <p:childTnLst>
                                    <p:set>
                                      <p:cBhvr>
                                        <p:cTn id="31" dur="1" fill="hold">
                                          <p:stCondLst>
                                            <p:cond delay="0"/>
                                          </p:stCondLst>
                                        </p:cTn>
                                        <p:tgtEl>
                                          <p:spTgt spid="32906"/>
                                        </p:tgtEl>
                                        <p:attrNameLst>
                                          <p:attrName>style.visibility</p:attrName>
                                        </p:attrNameLst>
                                      </p:cBhvr>
                                      <p:to>
                                        <p:strVal val="visible"/>
                                      </p:to>
                                    </p:set>
                                    <p:anim calcmode="discrete" valueType="clr">
                                      <p:cBhvr override="childStyle">
                                        <p:cTn id="32" dur="1000"/>
                                        <p:tgtEl>
                                          <p:spTgt spid="32906"/>
                                        </p:tgtEl>
                                        <p:attrNameLst>
                                          <p:attrName>style.color</p:attrName>
                                        </p:attrNameLst>
                                      </p:cBhvr>
                                      <p:tavLst>
                                        <p:tav tm="0">
                                          <p:val>
                                            <p:clrVal>
                                              <a:schemeClr val="accent2"/>
                                            </p:clrVal>
                                          </p:val>
                                        </p:tav>
                                        <p:tav tm="50000">
                                          <p:val>
                                            <p:clrVal>
                                              <a:schemeClr val="hlink"/>
                                            </p:clrVal>
                                          </p:val>
                                        </p:tav>
                                      </p:tavLst>
                                    </p:anim>
                                    <p:anim calcmode="discrete" valueType="clr">
                                      <p:cBhvr>
                                        <p:cTn id="33" dur="1000"/>
                                        <p:tgtEl>
                                          <p:spTgt spid="32906"/>
                                        </p:tgtEl>
                                        <p:attrNameLst>
                                          <p:attrName>fillcolor</p:attrName>
                                        </p:attrNameLst>
                                      </p:cBhvr>
                                      <p:tavLst>
                                        <p:tav tm="0">
                                          <p:val>
                                            <p:clrVal>
                                              <a:schemeClr val="accent2"/>
                                            </p:clrVal>
                                          </p:val>
                                        </p:tav>
                                        <p:tav tm="50000">
                                          <p:val>
                                            <p:clrVal>
                                              <a:schemeClr val="hlink"/>
                                            </p:clrVal>
                                          </p:val>
                                        </p:tav>
                                      </p:tavLst>
                                    </p:anim>
                                    <p:set>
                                      <p:cBhvr>
                                        <p:cTn id="34" dur="1000"/>
                                        <p:tgtEl>
                                          <p:spTgt spid="329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04" grpId="0"/>
      <p:bldP spid="32905" grpId="0"/>
      <p:bldP spid="32906" grpId="0"/>
      <p:bldP spid="32907" grpId="0"/>
      <p:bldP spid="32908" grpId="0"/>
      <p:bldP spid="32909" grpId="0"/>
      <p:bldP spid="329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
            <a:extLst>
              <a:ext uri="{FF2B5EF4-FFF2-40B4-BE49-F238E27FC236}">
                <a16:creationId xmlns:a16="http://schemas.microsoft.com/office/drawing/2014/main" id="{1D5ACCEA-F580-40DC-9FAA-2B38E1B1AEF1}"/>
              </a:ext>
            </a:extLst>
          </p:cNvPr>
          <p:cNvGrpSpPr>
            <a:grpSpLocks/>
          </p:cNvGrpSpPr>
          <p:nvPr/>
        </p:nvGrpSpPr>
        <p:grpSpPr bwMode="auto">
          <a:xfrm>
            <a:off x="533400" y="685800"/>
            <a:ext cx="8153400" cy="5502275"/>
            <a:chOff x="336" y="432"/>
            <a:chExt cx="5136" cy="3466"/>
          </a:xfrm>
        </p:grpSpPr>
        <p:pic>
          <p:nvPicPr>
            <p:cNvPr id="4099" name="Picture 4">
              <a:extLst>
                <a:ext uri="{FF2B5EF4-FFF2-40B4-BE49-F238E27FC236}">
                  <a16:creationId xmlns:a16="http://schemas.microsoft.com/office/drawing/2014/main" id="{586370EC-BED5-4D33-A818-20EFD5E0E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32"/>
              <a:ext cx="2392" cy="3456"/>
            </a:xfrm>
            <a:prstGeom prst="rect">
              <a:avLst/>
            </a:prstGeom>
            <a:noFill/>
            <a:ln w="38100">
              <a:solidFill>
                <a:srgbClr val="292929"/>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5">
              <a:extLst>
                <a:ext uri="{FF2B5EF4-FFF2-40B4-BE49-F238E27FC236}">
                  <a16:creationId xmlns:a16="http://schemas.microsoft.com/office/drawing/2014/main" id="{68D6401B-35DF-4CE0-A9E9-7FE05D333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 y="432"/>
              <a:ext cx="2474" cy="3466"/>
            </a:xfrm>
            <a:prstGeom prst="rect">
              <a:avLst/>
            </a:prstGeom>
            <a:noFill/>
            <a:ln w="38100">
              <a:solidFill>
                <a:srgbClr val="292929"/>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3DFC9A0-4859-4A66-9BC4-09C9E369C9FF}"/>
              </a:ext>
            </a:extLst>
          </p:cNvPr>
          <p:cNvSpPr>
            <a:spLocks noChangeArrowheads="1"/>
          </p:cNvSpPr>
          <p:nvPr/>
        </p:nvSpPr>
        <p:spPr bwMode="auto">
          <a:xfrm>
            <a:off x="152400" y="152400"/>
            <a:ext cx="4038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b="1">
                <a:solidFill>
                  <a:srgbClr val="00FFCC"/>
                </a:solidFill>
                <a:latin typeface="VNI-Helve" pitchFamily="2" charset="0"/>
              </a:rPr>
              <a:t>I. LÖÏC LO-REN-XƠ</a:t>
            </a:r>
            <a:r>
              <a:rPr lang="en-US" altLang="en-US">
                <a:solidFill>
                  <a:srgbClr val="00FFCC"/>
                </a:solidFill>
                <a:latin typeface="VNI-Helve" pitchFamily="2" charset="0"/>
              </a:rPr>
              <a:t> </a:t>
            </a:r>
          </a:p>
        </p:txBody>
      </p:sp>
      <p:sp>
        <p:nvSpPr>
          <p:cNvPr id="6149" name="Rectangle 5">
            <a:extLst>
              <a:ext uri="{FF2B5EF4-FFF2-40B4-BE49-F238E27FC236}">
                <a16:creationId xmlns:a16="http://schemas.microsoft.com/office/drawing/2014/main" id="{CB012EE1-5EF0-4504-BBC1-0CF3EC351D39}"/>
              </a:ext>
            </a:extLst>
          </p:cNvPr>
          <p:cNvSpPr>
            <a:spLocks noChangeArrowheads="1"/>
          </p:cNvSpPr>
          <p:nvPr/>
        </p:nvSpPr>
        <p:spPr bwMode="auto">
          <a:xfrm>
            <a:off x="414338" y="1433513"/>
            <a:ext cx="85105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3600">
                <a:solidFill>
                  <a:srgbClr val="FFFF00"/>
                </a:solidFill>
                <a:latin typeface="VNI-Helve" pitchFamily="2" charset="0"/>
              </a:rPr>
              <a:t>   </a:t>
            </a:r>
            <a:r>
              <a:rPr lang="en-US" altLang="en-US" sz="3600">
                <a:solidFill>
                  <a:srgbClr val="FFFF00"/>
                </a:solidFill>
                <a:latin typeface="Times New Roman" panose="02020603050405020304" pitchFamily="18" charset="0"/>
                <a:cs typeface="Times New Roman" panose="02020603050405020304" pitchFamily="18" charset="0"/>
              </a:rPr>
              <a:t>Lực Lo-ren-xơ là lực từ tác dụng lên các điện tích chuyển động trong từ trường, </a:t>
            </a:r>
            <a:endParaRPr lang="en-US" altLang="en-US" sz="3600">
              <a:solidFill>
                <a:srgbClr val="FFFF00"/>
              </a:solidFill>
              <a:latin typeface="VNI-Helve" pitchFamily="2" charset="0"/>
            </a:endParaRPr>
          </a:p>
        </p:txBody>
      </p:sp>
      <p:sp>
        <p:nvSpPr>
          <p:cNvPr id="5124" name="TextBox 1">
            <a:extLst>
              <a:ext uri="{FF2B5EF4-FFF2-40B4-BE49-F238E27FC236}">
                <a16:creationId xmlns:a16="http://schemas.microsoft.com/office/drawing/2014/main" id="{91358E49-EA5D-4FD5-9A60-35A75E19DDC6}"/>
              </a:ext>
            </a:extLst>
          </p:cNvPr>
          <p:cNvSpPr txBox="1">
            <a:spLocks noChangeArrowheads="1"/>
          </p:cNvSpPr>
          <p:nvPr/>
        </p:nvSpPr>
        <p:spPr bwMode="auto">
          <a:xfrm>
            <a:off x="533400" y="768350"/>
            <a:ext cx="632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a:solidFill>
                  <a:srgbClr val="FFC000"/>
                </a:solidFill>
              </a:rPr>
              <a:t>1. Định nghĩa lực Lo-ren-xơ</a:t>
            </a:r>
          </a:p>
        </p:txBody>
      </p:sp>
      <p:pic>
        <p:nvPicPr>
          <p:cNvPr id="6" name="Picture 5">
            <a:extLst>
              <a:ext uri="{FF2B5EF4-FFF2-40B4-BE49-F238E27FC236}">
                <a16:creationId xmlns:a16="http://schemas.microsoft.com/office/drawing/2014/main" id="{4B432380-C2A2-4D77-8AD8-AFB7B9817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2862263"/>
            <a:ext cx="2717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B4BC5E5-FE1D-4DE2-938D-8C8B73292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50" y="2822575"/>
            <a:ext cx="277812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2C968BB-AB69-441A-A72C-2BE52CF6E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850" y="2819400"/>
            <a:ext cx="27781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1D6DC55-12E6-4FF3-B795-B4CA16E2CD48}"/>
              </a:ext>
            </a:extLst>
          </p:cNvPr>
          <p:cNvSpPr txBox="1">
            <a:spLocks noChangeArrowheads="1"/>
          </p:cNvSpPr>
          <p:nvPr/>
        </p:nvSpPr>
        <p:spPr bwMode="auto">
          <a:xfrm>
            <a:off x="3124200" y="4900613"/>
            <a:ext cx="2708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a:t>Mà dòng điện là dòng các điện tích dịch chuyển có hướng</a:t>
            </a:r>
          </a:p>
        </p:txBody>
      </p:sp>
      <p:sp>
        <p:nvSpPr>
          <p:cNvPr id="14" name="TextBox 13">
            <a:extLst>
              <a:ext uri="{FF2B5EF4-FFF2-40B4-BE49-F238E27FC236}">
                <a16:creationId xmlns:a16="http://schemas.microsoft.com/office/drawing/2014/main" id="{435BF72D-33A6-4083-B8B3-AE38184F9898}"/>
              </a:ext>
            </a:extLst>
          </p:cNvPr>
          <p:cNvSpPr txBox="1">
            <a:spLocks noChangeArrowheads="1"/>
          </p:cNvSpPr>
          <p:nvPr/>
        </p:nvSpPr>
        <p:spPr bwMode="auto">
          <a:xfrm>
            <a:off x="381000" y="4976813"/>
            <a:ext cx="2362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a:t>Lực từ tác dụng lên dòng điện trong dây dẫn</a:t>
            </a:r>
          </a:p>
        </p:txBody>
      </p:sp>
      <p:sp>
        <p:nvSpPr>
          <p:cNvPr id="15" name="TextBox 14">
            <a:extLst>
              <a:ext uri="{FF2B5EF4-FFF2-40B4-BE49-F238E27FC236}">
                <a16:creationId xmlns:a16="http://schemas.microsoft.com/office/drawing/2014/main" id="{18145101-59E9-4B78-851C-8BBF53674F1A}"/>
              </a:ext>
            </a:extLst>
          </p:cNvPr>
          <p:cNvSpPr txBox="1">
            <a:spLocks noChangeArrowheads="1"/>
          </p:cNvSpPr>
          <p:nvPr/>
        </p:nvSpPr>
        <p:spPr bwMode="auto">
          <a:xfrm>
            <a:off x="6373813" y="4900613"/>
            <a:ext cx="24653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a:t>Nên các điện tích chịu tác dụng lực từ gọi là Lực Lo-ren-xơ</a:t>
            </a: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iterate type="wd">
                                    <p:tmPct val="10000"/>
                                  </p:iterate>
                                  <p:childTnLst>
                                    <p:set>
                                      <p:cBhvr>
                                        <p:cTn id="42" dur="1" fill="hold">
                                          <p:stCondLst>
                                            <p:cond delay="0"/>
                                          </p:stCondLst>
                                        </p:cTn>
                                        <p:tgtEl>
                                          <p:spTgt spid="6149"/>
                                        </p:tgtEl>
                                        <p:attrNameLst>
                                          <p:attrName>style.visibility</p:attrName>
                                        </p:attrNameLst>
                                      </p:cBhvr>
                                      <p:to>
                                        <p:strVal val="visible"/>
                                      </p:to>
                                    </p:set>
                                    <p:anim calcmode="lin" valueType="num">
                                      <p:cBhvr additive="base">
                                        <p:cTn id="43" dur="500" fill="hold"/>
                                        <p:tgtEl>
                                          <p:spTgt spid="6149"/>
                                        </p:tgtEl>
                                        <p:attrNameLst>
                                          <p:attrName>ppt_x</p:attrName>
                                        </p:attrNameLst>
                                      </p:cBhvr>
                                      <p:tavLst>
                                        <p:tav tm="0">
                                          <p:val>
                                            <p:strVal val="0-#ppt_w/2"/>
                                          </p:val>
                                        </p:tav>
                                        <p:tav tm="100000">
                                          <p:val>
                                            <p:strVal val="#ppt_x"/>
                                          </p:val>
                                        </p:tav>
                                      </p:tavLst>
                                    </p:anim>
                                    <p:anim calcmode="lin" valueType="num">
                                      <p:cBhvr additive="base">
                                        <p:cTn id="44" dur="500" fill="hold"/>
                                        <p:tgtEl>
                                          <p:spTgt spid="61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11"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0C87517F-EC8E-4656-8DFA-A1A50019847C}"/>
              </a:ext>
            </a:extLst>
          </p:cNvPr>
          <p:cNvSpPr>
            <a:spLocks noChangeArrowheads="1"/>
          </p:cNvSpPr>
          <p:nvPr/>
        </p:nvSpPr>
        <p:spPr bwMode="auto">
          <a:xfrm>
            <a:off x="400050" y="381000"/>
            <a:ext cx="4897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a:solidFill>
                  <a:srgbClr val="99FF33"/>
                </a:solidFill>
                <a:cs typeface="Tahoma" panose="020B0604030504040204" pitchFamily="34" charset="0"/>
                <a:sym typeface="Wingdings" panose="05000000000000000000" pitchFamily="2" charset="2"/>
              </a:rPr>
              <a:t>2. Xác định lực Lo-ren-xơ:</a:t>
            </a:r>
            <a:endParaRPr lang="en-US" altLang="en-US">
              <a:solidFill>
                <a:srgbClr val="99FF33"/>
              </a:solidFill>
              <a:cs typeface="Tahoma" panose="020B0604030504040204" pitchFamily="34" charset="0"/>
            </a:endParaRPr>
          </a:p>
        </p:txBody>
      </p:sp>
      <p:sp>
        <p:nvSpPr>
          <p:cNvPr id="8201" name="Rectangle 9">
            <a:extLst>
              <a:ext uri="{FF2B5EF4-FFF2-40B4-BE49-F238E27FC236}">
                <a16:creationId xmlns:a16="http://schemas.microsoft.com/office/drawing/2014/main" id="{2D724E03-2AE8-4F4C-AF17-BB53F465BDF0}"/>
              </a:ext>
            </a:extLst>
          </p:cNvPr>
          <p:cNvSpPr>
            <a:spLocks noChangeArrowheads="1"/>
          </p:cNvSpPr>
          <p:nvPr/>
        </p:nvSpPr>
        <p:spPr bwMode="auto">
          <a:xfrm>
            <a:off x="0" y="2586038"/>
            <a:ext cx="9029700" cy="1076325"/>
          </a:xfrm>
          <a:prstGeom prst="rect">
            <a:avLst/>
          </a:prstGeom>
          <a:noFill/>
          <a:ln>
            <a:noFill/>
          </a:ln>
          <a:effectLst/>
        </p:spPr>
        <p:txBody>
          <a:bodyPr anchor="ctr">
            <a:spAutoFit/>
          </a:bodyPr>
          <a:lstStyle/>
          <a:p>
            <a:pPr algn="just" eaLnBrk="1" hangingPunct="1">
              <a:defRPr/>
            </a:pPr>
            <a:r>
              <a:rPr lang="en-US" altLang="en-US" sz="3200" dirty="0">
                <a:solidFill>
                  <a:schemeClr val="hlink"/>
                </a:solidFill>
                <a:latin typeface="VNI-Helve" pitchFamily="2" charset="0"/>
                <a:cs typeface="Times New Roman" panose="02020603050405020304" pitchFamily="18" charset="0"/>
                <a:sym typeface="Wingdings" panose="05000000000000000000" pitchFamily="2" charset="2"/>
              </a:rPr>
              <a:t> </a:t>
            </a:r>
            <a:r>
              <a:rPr lang="en-US" altLang="en-US" sz="3200" b="1" dirty="0" err="1">
                <a:solidFill>
                  <a:srgbClr val="00FF99"/>
                </a:solidFill>
                <a:latin typeface="VNI-Helve" pitchFamily="2" charset="0"/>
                <a:cs typeface="Times New Roman" panose="02020603050405020304" pitchFamily="18" charset="0"/>
              </a:rPr>
              <a:t>Ñieåm</a:t>
            </a:r>
            <a:r>
              <a:rPr lang="en-US" altLang="en-US" sz="3200" b="1" dirty="0">
                <a:solidFill>
                  <a:srgbClr val="00FF99"/>
                </a:solidFill>
                <a:latin typeface="VNI-Helve" pitchFamily="2" charset="0"/>
                <a:cs typeface="Times New Roman" panose="02020603050405020304" pitchFamily="18" charset="0"/>
              </a:rPr>
              <a:t> </a:t>
            </a:r>
            <a:r>
              <a:rPr lang="en-US" altLang="en-US" sz="3200" b="1" dirty="0" err="1">
                <a:solidFill>
                  <a:srgbClr val="00FF99"/>
                </a:solidFill>
                <a:latin typeface="VNI-Helve" pitchFamily="2" charset="0"/>
                <a:cs typeface="Times New Roman" panose="02020603050405020304" pitchFamily="18" charset="0"/>
              </a:rPr>
              <a:t>ñaët</a:t>
            </a:r>
            <a:r>
              <a:rPr lang="en-US" altLang="en-US" sz="3200" dirty="0">
                <a:solidFill>
                  <a:schemeClr val="hlink"/>
                </a:solidFill>
                <a:latin typeface="VNI-Helve" pitchFamily="2" charset="0"/>
                <a:cs typeface="Times New Roman" panose="02020603050405020304" pitchFamily="18" charset="0"/>
              </a:rPr>
              <a:t> : </a:t>
            </a:r>
            <a:r>
              <a:rPr lang="en-US" altLang="en-US" sz="3200" dirty="0" err="1">
                <a:solidFill>
                  <a:schemeClr val="hlink"/>
                </a:solidFill>
                <a:latin typeface="+mn-lt"/>
                <a:cs typeface="Times New Roman" panose="02020603050405020304" pitchFamily="18" charset="0"/>
              </a:rPr>
              <a:t>lên</a:t>
            </a:r>
            <a:r>
              <a:rPr lang="en-US" altLang="en-US" sz="3200" dirty="0">
                <a:solidFill>
                  <a:schemeClr val="hlink"/>
                </a:solidFill>
                <a:latin typeface="VNI-Helve" pitchFamily="2" charset="0"/>
                <a:cs typeface="Times New Roman" panose="02020603050405020304" pitchFamily="18" charset="0"/>
              </a:rPr>
              <a:t> </a:t>
            </a:r>
            <a:r>
              <a:rPr lang="en-US" altLang="en-US" sz="3200" dirty="0" err="1">
                <a:solidFill>
                  <a:schemeClr val="hlink"/>
                </a:solidFill>
                <a:latin typeface="VNI-Helve" pitchFamily="2" charset="0"/>
                <a:cs typeface="Times New Roman" panose="02020603050405020304" pitchFamily="18" charset="0"/>
              </a:rPr>
              <a:t>haït</a:t>
            </a:r>
            <a:r>
              <a:rPr lang="en-US" altLang="en-US" sz="3200" dirty="0">
                <a:solidFill>
                  <a:schemeClr val="hlink"/>
                </a:solidFill>
                <a:latin typeface="VNI-Helve" pitchFamily="2" charset="0"/>
                <a:cs typeface="Times New Roman" panose="02020603050405020304" pitchFamily="18" charset="0"/>
              </a:rPr>
              <a:t> </a:t>
            </a:r>
            <a:r>
              <a:rPr lang="en-US" altLang="en-US" sz="3200" dirty="0" err="1">
                <a:solidFill>
                  <a:schemeClr val="hlink"/>
                </a:solidFill>
                <a:latin typeface="VNI-Helve" pitchFamily="2" charset="0"/>
                <a:cs typeface="Times New Roman" panose="02020603050405020304" pitchFamily="18" charset="0"/>
              </a:rPr>
              <a:t>mang</a:t>
            </a:r>
            <a:r>
              <a:rPr lang="en-US" altLang="en-US" sz="3200" dirty="0">
                <a:solidFill>
                  <a:schemeClr val="hlink"/>
                </a:solidFill>
                <a:latin typeface="VNI-Helve" pitchFamily="2" charset="0"/>
                <a:cs typeface="Times New Roman" panose="02020603050405020304" pitchFamily="18" charset="0"/>
              </a:rPr>
              <a:t> </a:t>
            </a:r>
            <a:r>
              <a:rPr lang="en-US" altLang="en-US" sz="3200" dirty="0" err="1">
                <a:solidFill>
                  <a:schemeClr val="hlink"/>
                </a:solidFill>
                <a:latin typeface="VNI-Helve" pitchFamily="2" charset="0"/>
                <a:cs typeface="Times New Roman" panose="02020603050405020304" pitchFamily="18" charset="0"/>
              </a:rPr>
              <a:t>ñieän</a:t>
            </a:r>
            <a:r>
              <a:rPr lang="en-US" altLang="en-US" sz="3200" dirty="0">
                <a:solidFill>
                  <a:schemeClr val="hlink"/>
                </a:solidFill>
                <a:latin typeface="VNI-Helve" pitchFamily="2" charset="0"/>
                <a:cs typeface="Times New Roman" panose="02020603050405020304" pitchFamily="18" charset="0"/>
              </a:rPr>
              <a:t> </a:t>
            </a:r>
            <a:r>
              <a:rPr lang="en-US" altLang="en-US" sz="3200" dirty="0" err="1">
                <a:solidFill>
                  <a:schemeClr val="hlink"/>
                </a:solidFill>
                <a:latin typeface="VNI-Helve" pitchFamily="2" charset="0"/>
                <a:cs typeface="Times New Roman" panose="02020603050405020304" pitchFamily="18" charset="0"/>
              </a:rPr>
              <a:t>chuyeån</a:t>
            </a:r>
            <a:r>
              <a:rPr lang="en-US" altLang="en-US" sz="3200" dirty="0">
                <a:solidFill>
                  <a:schemeClr val="hlink"/>
                </a:solidFill>
                <a:latin typeface="VNI-Helve" pitchFamily="2" charset="0"/>
                <a:cs typeface="Times New Roman" panose="02020603050405020304" pitchFamily="18" charset="0"/>
              </a:rPr>
              <a:t> </a:t>
            </a:r>
            <a:r>
              <a:rPr lang="en-US" altLang="en-US" sz="3200" dirty="0" err="1">
                <a:solidFill>
                  <a:schemeClr val="hlink"/>
                </a:solidFill>
                <a:latin typeface="VNI-Helve" pitchFamily="2" charset="0"/>
                <a:cs typeface="Times New Roman" panose="02020603050405020304" pitchFamily="18" charset="0"/>
              </a:rPr>
              <a:t>ñoäng</a:t>
            </a:r>
            <a:r>
              <a:rPr lang="en-US" altLang="en-US" sz="3200" dirty="0">
                <a:solidFill>
                  <a:schemeClr val="hlink"/>
                </a:solidFill>
                <a:latin typeface="VNI-Helve" pitchFamily="2" charset="0"/>
                <a:cs typeface="Times New Roman" panose="02020603050405020304" pitchFamily="18" charset="0"/>
              </a:rPr>
              <a:t>.</a:t>
            </a:r>
          </a:p>
        </p:txBody>
      </p:sp>
      <p:sp>
        <p:nvSpPr>
          <p:cNvPr id="8204" name="Rectangle 12">
            <a:extLst>
              <a:ext uri="{FF2B5EF4-FFF2-40B4-BE49-F238E27FC236}">
                <a16:creationId xmlns:a16="http://schemas.microsoft.com/office/drawing/2014/main" id="{02BE6C2D-0390-4F70-8B75-69F319B680EB}"/>
              </a:ext>
            </a:extLst>
          </p:cNvPr>
          <p:cNvSpPr>
            <a:spLocks noRot="1" noChangeAspect="1" noMove="1" noResize="1" noEditPoints="1" noAdjustHandles="1" noChangeArrowheads="1" noChangeShapeType="1" noTextEdit="1"/>
          </p:cNvSpPr>
          <p:nvPr/>
        </p:nvSpPr>
        <p:spPr bwMode="auto">
          <a:xfrm>
            <a:off x="-52389" y="4424795"/>
            <a:ext cx="9029701" cy="644664"/>
          </a:xfrm>
          <a:prstGeom prst="rect">
            <a:avLst/>
          </a:prstGeom>
          <a:blipFill>
            <a:blip r:embed="rId3"/>
            <a:stretch>
              <a:fillRect l="-1687" t="-4717" b="-30189"/>
            </a:stretch>
          </a:blipFill>
          <a:ln>
            <a:noFill/>
          </a:ln>
          <a:effectLst/>
        </p:spPr>
        <p:txBody>
          <a:bodyPr/>
          <a:lstStyle/>
          <a:p>
            <a:pPr>
              <a:defRPr/>
            </a:pPr>
            <a:r>
              <a:rPr lang="en-US">
                <a:noFill/>
              </a:rPr>
              <a:t> </a:t>
            </a:r>
          </a:p>
        </p:txBody>
      </p:sp>
      <p:sp>
        <p:nvSpPr>
          <p:cNvPr id="2" name="TextBox 1">
            <a:extLst>
              <a:ext uri="{FF2B5EF4-FFF2-40B4-BE49-F238E27FC236}">
                <a16:creationId xmlns:a16="http://schemas.microsoft.com/office/drawing/2014/main" id="{1949585D-4226-46BA-9C8B-7E3D94C8152E}"/>
              </a:ext>
            </a:extLst>
          </p:cNvPr>
          <p:cNvSpPr txBox="1">
            <a:spLocks noRot="1" noChangeAspect="1" noMove="1" noResize="1" noEditPoints="1" noAdjustHandles="1" noChangeArrowheads="1" noChangeShapeType="1" noTextEdit="1"/>
          </p:cNvSpPr>
          <p:nvPr/>
        </p:nvSpPr>
        <p:spPr>
          <a:xfrm>
            <a:off x="433647" y="912310"/>
            <a:ext cx="8416926" cy="1437253"/>
          </a:xfrm>
          <a:prstGeom prst="rect">
            <a:avLst/>
          </a:prstGeom>
          <a:blipFill>
            <a:blip r:embed="rId4"/>
            <a:stretch>
              <a:fillRect l="-1448" t="-1277" b="-11064"/>
            </a:stretch>
          </a:blipFill>
        </p:spPr>
        <p:txBody>
          <a:bodyPr/>
          <a:lstStyle/>
          <a:p>
            <a:pPr>
              <a:defRPr/>
            </a:pPr>
            <a:r>
              <a:rPr lang="en-US">
                <a:noFill/>
              </a:rPr>
              <a:t> </a:t>
            </a: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0-#ppt_w/2"/>
                                          </p:val>
                                        </p:tav>
                                        <p:tav tm="100000">
                                          <p:val>
                                            <p:strVal val="#ppt_x"/>
                                          </p:val>
                                        </p:tav>
                                      </p:tavLst>
                                    </p:anim>
                                    <p:anim calcmode="lin" valueType="num">
                                      <p:cBhvr additive="base">
                                        <p:cTn id="8"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123183C-B0C4-4251-8AB0-3E8B96FA9AB1}"/>
              </a:ext>
            </a:extLst>
          </p:cNvPr>
          <p:cNvSpPr>
            <a:spLocks noChangeArrowheads="1"/>
          </p:cNvSpPr>
          <p:nvPr/>
        </p:nvSpPr>
        <p:spPr bwMode="auto">
          <a:xfrm>
            <a:off x="441325" y="654050"/>
            <a:ext cx="53752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a:solidFill>
                  <a:srgbClr val="99FF33"/>
                </a:solidFill>
                <a:latin typeface="VNI-Helve" pitchFamily="2" charset="0"/>
                <a:sym typeface="Wingdings" panose="05000000000000000000" pitchFamily="2" charset="2"/>
              </a:rPr>
              <a:t> </a:t>
            </a:r>
            <a:r>
              <a:rPr lang="en-US" altLang="en-US">
                <a:solidFill>
                  <a:schemeClr val="hlink"/>
                </a:solidFill>
                <a:latin typeface="VNI-Helve" pitchFamily="2" charset="0"/>
                <a:cs typeface="Times New Roman" panose="02020603050405020304" pitchFamily="18" charset="0"/>
                <a:sym typeface="Wingdings" panose="05000000000000000000" pitchFamily="2" charset="2"/>
              </a:rPr>
              <a:t> </a:t>
            </a:r>
            <a:r>
              <a:rPr lang="en-US" altLang="en-US">
                <a:solidFill>
                  <a:srgbClr val="99FF33"/>
                </a:solidFill>
                <a:latin typeface="VNI-Helve" pitchFamily="2" charset="0"/>
                <a:sym typeface="Wingdings" panose="05000000000000000000" pitchFamily="2" charset="2"/>
              </a:rPr>
              <a:t>Chieàu cuûa Löïc Lorentz :</a:t>
            </a:r>
            <a:endParaRPr lang="en-US" altLang="en-US">
              <a:solidFill>
                <a:srgbClr val="99FF33"/>
              </a:solidFill>
              <a:latin typeface="VNI-Helve" pitchFamily="2" charset="0"/>
            </a:endParaRPr>
          </a:p>
        </p:txBody>
      </p:sp>
      <p:sp>
        <p:nvSpPr>
          <p:cNvPr id="7171" name="Rectangle 6">
            <a:extLst>
              <a:ext uri="{FF2B5EF4-FFF2-40B4-BE49-F238E27FC236}">
                <a16:creationId xmlns:a16="http://schemas.microsoft.com/office/drawing/2014/main" id="{1A256B7B-2EE9-4F7D-8907-C61D7B233633}"/>
              </a:ext>
            </a:extLst>
          </p:cNvPr>
          <p:cNvSpPr>
            <a:spLocks noChangeArrowheads="1"/>
          </p:cNvSpPr>
          <p:nvPr/>
        </p:nvSpPr>
        <p:spPr bwMode="auto">
          <a:xfrm>
            <a:off x="914400" y="1295400"/>
            <a:ext cx="6592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a:latin typeface="VNI-Helve" pitchFamily="2" charset="0"/>
              </a:rPr>
              <a:t>Xaùc ñònh theo </a:t>
            </a:r>
            <a:r>
              <a:rPr lang="en-US" altLang="en-US">
                <a:solidFill>
                  <a:srgbClr val="00FF99"/>
                </a:solidFill>
                <a:latin typeface="VNI-Helve" pitchFamily="2" charset="0"/>
              </a:rPr>
              <a:t>quy taéc baøn tay traùi</a:t>
            </a:r>
          </a:p>
        </p:txBody>
      </p:sp>
      <p:sp>
        <p:nvSpPr>
          <p:cNvPr id="9223" name="Rectangle 7">
            <a:extLst>
              <a:ext uri="{FF2B5EF4-FFF2-40B4-BE49-F238E27FC236}">
                <a16:creationId xmlns:a16="http://schemas.microsoft.com/office/drawing/2014/main" id="{07B99B31-CC9B-4233-9B70-E2112DFE5C0A}"/>
              </a:ext>
            </a:extLst>
          </p:cNvPr>
          <p:cNvSpPr>
            <a:spLocks noChangeArrowheads="1"/>
          </p:cNvSpPr>
          <p:nvPr/>
        </p:nvSpPr>
        <p:spPr bwMode="auto">
          <a:xfrm>
            <a:off x="179388" y="1855788"/>
            <a:ext cx="88677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800">
                <a:latin typeface="VNI-Helve" pitchFamily="2" charset="0"/>
              </a:rPr>
              <a:t>“ Ñaët baøn tay traùi duoãi thaúng ñeå cho caùc ñöôøng caûm öùng töø xuyeân vaøo loøng baøn tay, chieàu töø coå tay ñeán caùc ngoùn tay truøng vôùi chieàu vectô vaän toác cuûa haït, khi ñoù ngoùn tay caùi choaõi ra chæ chieàu cuûa löïc Lorentz neáu haït mang </a:t>
            </a:r>
            <a:r>
              <a:rPr lang="en-US" altLang="en-US" sz="2800">
                <a:solidFill>
                  <a:srgbClr val="FFFF00"/>
                </a:solidFill>
                <a:latin typeface="VNI-Helve" pitchFamily="2" charset="0"/>
              </a:rPr>
              <a:t>ñieän tích döông</a:t>
            </a:r>
            <a:r>
              <a:rPr lang="en-US" altLang="en-US" sz="2800">
                <a:latin typeface="VNI-Helve" pitchFamily="2" charset="0"/>
              </a:rPr>
              <a:t> vaø </a:t>
            </a:r>
            <a:r>
              <a:rPr lang="en-US" altLang="en-US" sz="2800">
                <a:solidFill>
                  <a:srgbClr val="FFFF00"/>
                </a:solidFill>
                <a:latin typeface="VNI-Helve" pitchFamily="2" charset="0"/>
              </a:rPr>
              <a:t>chæ chieàu ngöôïc laïi neáu haït mang ñieän tích aâm</a:t>
            </a:r>
            <a:r>
              <a:rPr lang="en-US" altLang="en-US" sz="2800">
                <a:latin typeface="VNI-Helve" pitchFamily="2" charset="0"/>
              </a:rPr>
              <a:t>”.</a:t>
            </a:r>
          </a:p>
        </p:txBody>
      </p:sp>
      <p:grpSp>
        <p:nvGrpSpPr>
          <p:cNvPr id="9237" name="Group 21">
            <a:extLst>
              <a:ext uri="{FF2B5EF4-FFF2-40B4-BE49-F238E27FC236}">
                <a16:creationId xmlns:a16="http://schemas.microsoft.com/office/drawing/2014/main" id="{7A721F91-3AD5-426E-8AB8-6D22F6876E7B}"/>
              </a:ext>
            </a:extLst>
          </p:cNvPr>
          <p:cNvGrpSpPr>
            <a:grpSpLocks/>
          </p:cNvGrpSpPr>
          <p:nvPr/>
        </p:nvGrpSpPr>
        <p:grpSpPr bwMode="auto">
          <a:xfrm>
            <a:off x="2586038" y="4670425"/>
            <a:ext cx="4111625" cy="2263775"/>
            <a:chOff x="189" y="1321"/>
            <a:chExt cx="5326" cy="2855"/>
          </a:xfrm>
        </p:grpSpPr>
        <p:graphicFrame>
          <p:nvGraphicFramePr>
            <p:cNvPr id="7174" name="Object 22">
              <a:extLst>
                <a:ext uri="{FF2B5EF4-FFF2-40B4-BE49-F238E27FC236}">
                  <a16:creationId xmlns:a16="http://schemas.microsoft.com/office/drawing/2014/main" id="{759E6B80-AAFC-4862-B692-4A755FA14190}"/>
                </a:ext>
              </a:extLst>
            </p:cNvPr>
            <p:cNvGraphicFramePr>
              <a:graphicFrameLocks noChangeAspect="1"/>
            </p:cNvGraphicFramePr>
            <p:nvPr/>
          </p:nvGraphicFramePr>
          <p:xfrm>
            <a:off x="2880" y="2016"/>
            <a:ext cx="2090" cy="2160"/>
          </p:xfrm>
          <a:graphic>
            <a:graphicData uri="http://schemas.openxmlformats.org/presentationml/2006/ole">
              <mc:AlternateContent xmlns:mc="http://schemas.openxmlformats.org/markup-compatibility/2006">
                <mc:Choice xmlns:v="urn:schemas-microsoft-com:vml" Requires="v">
                  <p:oleObj spid="_x0000_s7199" name="CorelDRAW" r:id="rId4" imgW="3843099" imgH="3973354" progId="CorelDRAW.Graphic.10">
                    <p:embed/>
                  </p:oleObj>
                </mc:Choice>
                <mc:Fallback>
                  <p:oleObj name="CorelDRAW" r:id="rId4" imgW="3843099" imgH="3973354" progId="CorelDRAW.Graphic.10">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016"/>
                          <a:ext cx="2090" cy="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23">
              <a:extLst>
                <a:ext uri="{FF2B5EF4-FFF2-40B4-BE49-F238E27FC236}">
                  <a16:creationId xmlns:a16="http://schemas.microsoft.com/office/drawing/2014/main" id="{404F320C-02F3-448B-9627-6DE5E69A729F}"/>
                </a:ext>
              </a:extLst>
            </p:cNvPr>
            <p:cNvGraphicFramePr>
              <a:graphicFrameLocks noChangeAspect="1"/>
            </p:cNvGraphicFramePr>
            <p:nvPr/>
          </p:nvGraphicFramePr>
          <p:xfrm>
            <a:off x="338" y="1982"/>
            <a:ext cx="2088" cy="2157"/>
          </p:xfrm>
          <a:graphic>
            <a:graphicData uri="http://schemas.openxmlformats.org/presentationml/2006/ole">
              <mc:AlternateContent xmlns:mc="http://schemas.openxmlformats.org/markup-compatibility/2006">
                <mc:Choice xmlns:v="urn:schemas-microsoft-com:vml" Requires="v">
                  <p:oleObj spid="_x0000_s7200" name="CorelDRAW" r:id="rId6" imgW="5812536" imgH="6010656" progId="CorelDRAW.Graphic.10">
                    <p:embed/>
                  </p:oleObj>
                </mc:Choice>
                <mc:Fallback>
                  <p:oleObj name="CorelDRAW" r:id="rId6" imgW="5812536" imgH="6010656" progId="CorelDRAW.Graphic.10">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 y="1982"/>
                          <a:ext cx="2088" cy="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76" name="Group 24">
              <a:extLst>
                <a:ext uri="{FF2B5EF4-FFF2-40B4-BE49-F238E27FC236}">
                  <a16:creationId xmlns:a16="http://schemas.microsoft.com/office/drawing/2014/main" id="{60A73685-FDBB-4EE7-80CC-3F194B2DDD89}"/>
                </a:ext>
              </a:extLst>
            </p:cNvPr>
            <p:cNvGrpSpPr>
              <a:grpSpLocks/>
            </p:cNvGrpSpPr>
            <p:nvPr/>
          </p:nvGrpSpPr>
          <p:grpSpPr bwMode="auto">
            <a:xfrm>
              <a:off x="189" y="1321"/>
              <a:ext cx="1314" cy="1455"/>
              <a:chOff x="189" y="1321"/>
              <a:chExt cx="1314" cy="1455"/>
            </a:xfrm>
          </p:grpSpPr>
          <p:sp>
            <p:nvSpPr>
              <p:cNvPr id="7197" name="Line 25">
                <a:extLst>
                  <a:ext uri="{FF2B5EF4-FFF2-40B4-BE49-F238E27FC236}">
                    <a16:creationId xmlns:a16="http://schemas.microsoft.com/office/drawing/2014/main" id="{D8404EBC-B935-43ED-B547-C6F460A2C98B}"/>
                  </a:ext>
                </a:extLst>
              </p:cNvPr>
              <p:cNvSpPr>
                <a:spLocks noChangeShapeType="1"/>
              </p:cNvSpPr>
              <p:nvPr/>
            </p:nvSpPr>
            <p:spPr bwMode="auto">
              <a:xfrm flipH="1" flipV="1">
                <a:off x="545" y="1737"/>
                <a:ext cx="958" cy="1039"/>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198" name="Object 26">
                <a:extLst>
                  <a:ext uri="{FF2B5EF4-FFF2-40B4-BE49-F238E27FC236}">
                    <a16:creationId xmlns:a16="http://schemas.microsoft.com/office/drawing/2014/main" id="{B73F5192-71C8-4F72-89FE-341FC3758CF3}"/>
                  </a:ext>
                </a:extLst>
              </p:cNvPr>
              <p:cNvGraphicFramePr>
                <a:graphicFrameLocks noChangeAspect="1"/>
              </p:cNvGraphicFramePr>
              <p:nvPr/>
            </p:nvGraphicFramePr>
            <p:xfrm>
              <a:off x="189" y="1321"/>
              <a:ext cx="412" cy="733"/>
            </p:xfrm>
            <a:graphic>
              <a:graphicData uri="http://schemas.openxmlformats.org/presentationml/2006/ole">
                <mc:AlternateContent xmlns:mc="http://schemas.openxmlformats.org/markup-compatibility/2006">
                  <mc:Choice xmlns:v="urn:schemas-microsoft-com:vml" Requires="v">
                    <p:oleObj spid="_x0000_s7201" name="Equation" r:id="rId8" imgW="114201" imgH="203024" progId="Equation.DSMT4">
                      <p:embed/>
                    </p:oleObj>
                  </mc:Choice>
                  <mc:Fallback>
                    <p:oleObj name="Equation" r:id="rId8" imgW="114201" imgH="203024"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 y="1321"/>
                            <a:ext cx="412" cy="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7" name="Group 27">
              <a:extLst>
                <a:ext uri="{FF2B5EF4-FFF2-40B4-BE49-F238E27FC236}">
                  <a16:creationId xmlns:a16="http://schemas.microsoft.com/office/drawing/2014/main" id="{4614F0E1-9866-4368-A48D-75C631836DA1}"/>
                </a:ext>
              </a:extLst>
            </p:cNvPr>
            <p:cNvGrpSpPr>
              <a:grpSpLocks/>
            </p:cNvGrpSpPr>
            <p:nvPr/>
          </p:nvGrpSpPr>
          <p:grpSpPr bwMode="auto">
            <a:xfrm>
              <a:off x="1148" y="1380"/>
              <a:ext cx="402" cy="1093"/>
              <a:chOff x="1148" y="1380"/>
              <a:chExt cx="402" cy="1093"/>
            </a:xfrm>
          </p:grpSpPr>
          <p:sp>
            <p:nvSpPr>
              <p:cNvPr id="7195" name="Line 28">
                <a:extLst>
                  <a:ext uri="{FF2B5EF4-FFF2-40B4-BE49-F238E27FC236}">
                    <a16:creationId xmlns:a16="http://schemas.microsoft.com/office/drawing/2014/main" id="{3DAEBB6C-3FDF-4C83-82EF-5645F6EC524D}"/>
                  </a:ext>
                </a:extLst>
              </p:cNvPr>
              <p:cNvSpPr>
                <a:spLocks noChangeShapeType="1"/>
              </p:cNvSpPr>
              <p:nvPr/>
            </p:nvSpPr>
            <p:spPr bwMode="auto">
              <a:xfrm>
                <a:off x="1548" y="1380"/>
                <a:ext cx="2" cy="1093"/>
              </a:xfrm>
              <a:prstGeom prst="line">
                <a:avLst/>
              </a:prstGeom>
              <a:noFill/>
              <a:ln w="7620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196" name="Object 29">
                <a:extLst>
                  <a:ext uri="{FF2B5EF4-FFF2-40B4-BE49-F238E27FC236}">
                    <a16:creationId xmlns:a16="http://schemas.microsoft.com/office/drawing/2014/main" id="{F804FCF8-4F88-458A-9285-2BDD3A4246E0}"/>
                  </a:ext>
                </a:extLst>
              </p:cNvPr>
              <p:cNvGraphicFramePr>
                <a:graphicFrameLocks noChangeAspect="1"/>
              </p:cNvGraphicFramePr>
              <p:nvPr/>
            </p:nvGraphicFramePr>
            <p:xfrm>
              <a:off x="1148" y="1626"/>
              <a:ext cx="319" cy="465"/>
            </p:xfrm>
            <a:graphic>
              <a:graphicData uri="http://schemas.openxmlformats.org/presentationml/2006/ole">
                <mc:AlternateContent xmlns:mc="http://schemas.openxmlformats.org/markup-compatibility/2006">
                  <mc:Choice xmlns:v="urn:schemas-microsoft-com:vml" Requires="v">
                    <p:oleObj spid="_x0000_s7202" name="Equation" r:id="rId10" imgW="139639" imgH="203112" progId="Equation.DSMT4">
                      <p:embed/>
                    </p:oleObj>
                  </mc:Choice>
                  <mc:Fallback>
                    <p:oleObj name="Equation" r:id="rId10" imgW="139639" imgH="203112"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8" y="1626"/>
                            <a:ext cx="319"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8" name="Group 30">
              <a:extLst>
                <a:ext uri="{FF2B5EF4-FFF2-40B4-BE49-F238E27FC236}">
                  <a16:creationId xmlns:a16="http://schemas.microsoft.com/office/drawing/2014/main" id="{1A1947E4-A83A-4D69-8477-FBAECECAF7C9}"/>
                </a:ext>
              </a:extLst>
            </p:cNvPr>
            <p:cNvGrpSpPr>
              <a:grpSpLocks/>
            </p:cNvGrpSpPr>
            <p:nvPr/>
          </p:nvGrpSpPr>
          <p:grpSpPr bwMode="auto">
            <a:xfrm>
              <a:off x="1328" y="1712"/>
              <a:ext cx="1600" cy="1186"/>
              <a:chOff x="1328" y="1712"/>
              <a:chExt cx="1600" cy="1186"/>
            </a:xfrm>
          </p:grpSpPr>
          <p:sp>
            <p:nvSpPr>
              <p:cNvPr id="7192" name="Line 31">
                <a:extLst>
                  <a:ext uri="{FF2B5EF4-FFF2-40B4-BE49-F238E27FC236}">
                    <a16:creationId xmlns:a16="http://schemas.microsoft.com/office/drawing/2014/main" id="{EDD24C18-2947-4EF2-9B10-47C1CF8F1E39}"/>
                  </a:ext>
                </a:extLst>
              </p:cNvPr>
              <p:cNvSpPr>
                <a:spLocks noChangeShapeType="1"/>
              </p:cNvSpPr>
              <p:nvPr/>
            </p:nvSpPr>
            <p:spPr bwMode="auto">
              <a:xfrm flipV="1">
                <a:off x="1515" y="1881"/>
                <a:ext cx="986" cy="895"/>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Oval 32">
                <a:extLst>
                  <a:ext uri="{FF2B5EF4-FFF2-40B4-BE49-F238E27FC236}">
                    <a16:creationId xmlns:a16="http://schemas.microsoft.com/office/drawing/2014/main" id="{8110379C-E608-4440-A110-2982189F8703}"/>
                  </a:ext>
                </a:extLst>
              </p:cNvPr>
              <p:cNvSpPr>
                <a:spLocks noChangeArrowheads="1"/>
              </p:cNvSpPr>
              <p:nvPr/>
            </p:nvSpPr>
            <p:spPr bwMode="auto">
              <a:xfrm>
                <a:off x="1328" y="2574"/>
                <a:ext cx="324" cy="324"/>
              </a:xfrm>
              <a:prstGeom prst="ellipse">
                <a:avLst/>
              </a:prstGeom>
              <a:gradFill rotWithShape="1">
                <a:gsLst>
                  <a:gs pos="0">
                    <a:schemeClr val="accent1"/>
                  </a:gs>
                  <a:gs pos="100000">
                    <a:srgbClr val="0000CC"/>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aphicFrame>
            <p:nvGraphicFramePr>
              <p:cNvPr id="7194" name="Object 33">
                <a:extLst>
                  <a:ext uri="{FF2B5EF4-FFF2-40B4-BE49-F238E27FC236}">
                    <a16:creationId xmlns:a16="http://schemas.microsoft.com/office/drawing/2014/main" id="{6FA4B58A-F26F-4366-89D1-64EA5CA056E7}"/>
                  </a:ext>
                </a:extLst>
              </p:cNvPr>
              <p:cNvGraphicFramePr>
                <a:graphicFrameLocks noChangeAspect="1"/>
              </p:cNvGraphicFramePr>
              <p:nvPr/>
            </p:nvGraphicFramePr>
            <p:xfrm>
              <a:off x="2580" y="1712"/>
              <a:ext cx="348" cy="465"/>
            </p:xfrm>
            <a:graphic>
              <a:graphicData uri="http://schemas.openxmlformats.org/presentationml/2006/ole">
                <mc:AlternateContent xmlns:mc="http://schemas.openxmlformats.org/markup-compatibility/2006">
                  <mc:Choice xmlns:v="urn:schemas-microsoft-com:vml" Requires="v">
                    <p:oleObj spid="_x0000_s7203" name="Equation" r:id="rId12" imgW="152268" imgH="203024" progId="Equation.DSMT4">
                      <p:embed/>
                    </p:oleObj>
                  </mc:Choice>
                  <mc:Fallback>
                    <p:oleObj name="Equation" r:id="rId12" imgW="152268" imgH="203024"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0" y="1712"/>
                            <a:ext cx="3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9" name="Group 34">
              <a:extLst>
                <a:ext uri="{FF2B5EF4-FFF2-40B4-BE49-F238E27FC236}">
                  <a16:creationId xmlns:a16="http://schemas.microsoft.com/office/drawing/2014/main" id="{0CF0AEC9-0E0F-4D27-A319-76AA882596F7}"/>
                </a:ext>
              </a:extLst>
            </p:cNvPr>
            <p:cNvGrpSpPr>
              <a:grpSpLocks/>
            </p:cNvGrpSpPr>
            <p:nvPr/>
          </p:nvGrpSpPr>
          <p:grpSpPr bwMode="auto">
            <a:xfrm>
              <a:off x="4114" y="2776"/>
              <a:ext cx="1194" cy="953"/>
              <a:chOff x="4114" y="2776"/>
              <a:chExt cx="1194" cy="953"/>
            </a:xfrm>
          </p:grpSpPr>
          <p:sp>
            <p:nvSpPr>
              <p:cNvPr id="7190" name="Line 35">
                <a:extLst>
                  <a:ext uri="{FF2B5EF4-FFF2-40B4-BE49-F238E27FC236}">
                    <a16:creationId xmlns:a16="http://schemas.microsoft.com/office/drawing/2014/main" id="{5C8D87EE-4A31-498C-B3BF-72E0E51207EE}"/>
                  </a:ext>
                </a:extLst>
              </p:cNvPr>
              <p:cNvSpPr>
                <a:spLocks noChangeShapeType="1"/>
              </p:cNvSpPr>
              <p:nvPr/>
            </p:nvSpPr>
            <p:spPr bwMode="auto">
              <a:xfrm>
                <a:off x="4114" y="2776"/>
                <a:ext cx="879" cy="953"/>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191" name="Object 36">
                <a:extLst>
                  <a:ext uri="{FF2B5EF4-FFF2-40B4-BE49-F238E27FC236}">
                    <a16:creationId xmlns:a16="http://schemas.microsoft.com/office/drawing/2014/main" id="{05F0C57D-3FC0-4838-B6C2-F9F5FB460B6E}"/>
                  </a:ext>
                </a:extLst>
              </p:cNvPr>
              <p:cNvGraphicFramePr>
                <a:graphicFrameLocks noChangeAspect="1"/>
              </p:cNvGraphicFramePr>
              <p:nvPr/>
            </p:nvGraphicFramePr>
            <p:xfrm>
              <a:off x="4896" y="2880"/>
              <a:ext cx="412" cy="733"/>
            </p:xfrm>
            <a:graphic>
              <a:graphicData uri="http://schemas.openxmlformats.org/presentationml/2006/ole">
                <mc:AlternateContent xmlns:mc="http://schemas.openxmlformats.org/markup-compatibility/2006">
                  <mc:Choice xmlns:v="urn:schemas-microsoft-com:vml" Requires="v">
                    <p:oleObj spid="_x0000_s7204" name="Equation" r:id="rId14" imgW="114201" imgH="203024" progId="Equation.DSMT4">
                      <p:embed/>
                    </p:oleObj>
                  </mc:Choice>
                  <mc:Fallback>
                    <p:oleObj name="Equation" r:id="rId14" imgW="114201" imgH="203024"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6" y="2880"/>
                            <a:ext cx="412" cy="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80" name="Group 37">
              <a:extLst>
                <a:ext uri="{FF2B5EF4-FFF2-40B4-BE49-F238E27FC236}">
                  <a16:creationId xmlns:a16="http://schemas.microsoft.com/office/drawing/2014/main" id="{4AE11073-3CA3-4977-AF77-AA30C9FFD75C}"/>
                </a:ext>
              </a:extLst>
            </p:cNvPr>
            <p:cNvGrpSpPr>
              <a:grpSpLocks/>
            </p:cNvGrpSpPr>
            <p:nvPr/>
          </p:nvGrpSpPr>
          <p:grpSpPr bwMode="auto">
            <a:xfrm>
              <a:off x="3759" y="1380"/>
              <a:ext cx="402" cy="1093"/>
              <a:chOff x="3759" y="1380"/>
              <a:chExt cx="402" cy="1093"/>
            </a:xfrm>
          </p:grpSpPr>
          <p:sp>
            <p:nvSpPr>
              <p:cNvPr id="7188" name="Line 38">
                <a:extLst>
                  <a:ext uri="{FF2B5EF4-FFF2-40B4-BE49-F238E27FC236}">
                    <a16:creationId xmlns:a16="http://schemas.microsoft.com/office/drawing/2014/main" id="{B8C58584-85FD-45D9-B508-5FE4B56179C6}"/>
                  </a:ext>
                </a:extLst>
              </p:cNvPr>
              <p:cNvSpPr>
                <a:spLocks noChangeShapeType="1"/>
              </p:cNvSpPr>
              <p:nvPr/>
            </p:nvSpPr>
            <p:spPr bwMode="auto">
              <a:xfrm>
                <a:off x="4159" y="1380"/>
                <a:ext cx="2" cy="1093"/>
              </a:xfrm>
              <a:prstGeom prst="line">
                <a:avLst/>
              </a:prstGeom>
              <a:noFill/>
              <a:ln w="7620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189" name="Object 39">
                <a:extLst>
                  <a:ext uri="{FF2B5EF4-FFF2-40B4-BE49-F238E27FC236}">
                    <a16:creationId xmlns:a16="http://schemas.microsoft.com/office/drawing/2014/main" id="{2FC7C65F-A48A-4E60-A98B-56D166BBCC46}"/>
                  </a:ext>
                </a:extLst>
              </p:cNvPr>
              <p:cNvGraphicFramePr>
                <a:graphicFrameLocks noChangeAspect="1"/>
              </p:cNvGraphicFramePr>
              <p:nvPr/>
            </p:nvGraphicFramePr>
            <p:xfrm>
              <a:off x="3759" y="1626"/>
              <a:ext cx="319" cy="465"/>
            </p:xfrm>
            <a:graphic>
              <a:graphicData uri="http://schemas.openxmlformats.org/presentationml/2006/ole">
                <mc:AlternateContent xmlns:mc="http://schemas.openxmlformats.org/markup-compatibility/2006">
                  <mc:Choice xmlns:v="urn:schemas-microsoft-com:vml" Requires="v">
                    <p:oleObj spid="_x0000_s7205" name="Equation" r:id="rId15" imgW="139639" imgH="203112" progId="Equation.DSMT4">
                      <p:embed/>
                    </p:oleObj>
                  </mc:Choice>
                  <mc:Fallback>
                    <p:oleObj name="Equation" r:id="rId15" imgW="139639" imgH="203112" progId="Equation.DSMT4">
                      <p:embed/>
                      <p:pic>
                        <p:nvPicPr>
                          <p:cNvPr id="0"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9" y="1626"/>
                            <a:ext cx="319"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81" name="Group 40">
              <a:extLst>
                <a:ext uri="{FF2B5EF4-FFF2-40B4-BE49-F238E27FC236}">
                  <a16:creationId xmlns:a16="http://schemas.microsoft.com/office/drawing/2014/main" id="{06DDEA5E-B83C-4D38-B5DA-911C6DE386C9}"/>
                </a:ext>
              </a:extLst>
            </p:cNvPr>
            <p:cNvGrpSpPr>
              <a:grpSpLocks/>
            </p:cNvGrpSpPr>
            <p:nvPr/>
          </p:nvGrpSpPr>
          <p:grpSpPr bwMode="auto">
            <a:xfrm>
              <a:off x="3939" y="1712"/>
              <a:ext cx="1576" cy="1186"/>
              <a:chOff x="3939" y="1712"/>
              <a:chExt cx="1576" cy="1186"/>
            </a:xfrm>
          </p:grpSpPr>
          <p:sp>
            <p:nvSpPr>
              <p:cNvPr id="7185" name="Line 41">
                <a:extLst>
                  <a:ext uri="{FF2B5EF4-FFF2-40B4-BE49-F238E27FC236}">
                    <a16:creationId xmlns:a16="http://schemas.microsoft.com/office/drawing/2014/main" id="{BBE64D59-B4FF-4594-AED5-B149D670933D}"/>
                  </a:ext>
                </a:extLst>
              </p:cNvPr>
              <p:cNvSpPr>
                <a:spLocks noChangeShapeType="1"/>
              </p:cNvSpPr>
              <p:nvPr/>
            </p:nvSpPr>
            <p:spPr bwMode="auto">
              <a:xfrm flipV="1">
                <a:off x="4126" y="1881"/>
                <a:ext cx="986" cy="895"/>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Oval 42">
                <a:extLst>
                  <a:ext uri="{FF2B5EF4-FFF2-40B4-BE49-F238E27FC236}">
                    <a16:creationId xmlns:a16="http://schemas.microsoft.com/office/drawing/2014/main" id="{19FE8EFF-E247-4768-8922-875DFFE197A6}"/>
                  </a:ext>
                </a:extLst>
              </p:cNvPr>
              <p:cNvSpPr>
                <a:spLocks noChangeArrowheads="1"/>
              </p:cNvSpPr>
              <p:nvPr/>
            </p:nvSpPr>
            <p:spPr bwMode="auto">
              <a:xfrm>
                <a:off x="3939" y="2574"/>
                <a:ext cx="324" cy="324"/>
              </a:xfrm>
              <a:prstGeom prst="ellipse">
                <a:avLst/>
              </a:prstGeom>
              <a:gradFill rotWithShape="1">
                <a:gsLst>
                  <a:gs pos="0">
                    <a:srgbClr val="FFCCFF"/>
                  </a:gs>
                  <a:gs pos="100000">
                    <a:srgbClr val="FF3399"/>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aphicFrame>
            <p:nvGraphicFramePr>
              <p:cNvPr id="7187" name="Object 43">
                <a:extLst>
                  <a:ext uri="{FF2B5EF4-FFF2-40B4-BE49-F238E27FC236}">
                    <a16:creationId xmlns:a16="http://schemas.microsoft.com/office/drawing/2014/main" id="{318017BD-62F4-437C-A709-7DF31D7A042A}"/>
                  </a:ext>
                </a:extLst>
              </p:cNvPr>
              <p:cNvGraphicFramePr>
                <a:graphicFrameLocks noChangeAspect="1"/>
              </p:cNvGraphicFramePr>
              <p:nvPr/>
            </p:nvGraphicFramePr>
            <p:xfrm>
              <a:off x="5167" y="1712"/>
              <a:ext cx="348" cy="465"/>
            </p:xfrm>
            <a:graphic>
              <a:graphicData uri="http://schemas.openxmlformats.org/presentationml/2006/ole">
                <mc:AlternateContent xmlns:mc="http://schemas.openxmlformats.org/markup-compatibility/2006">
                  <mc:Choice xmlns:v="urn:schemas-microsoft-com:vml" Requires="v">
                    <p:oleObj spid="_x0000_s7206" name="Equation" r:id="rId16" imgW="152268" imgH="203024" progId="Equation.DSMT4">
                      <p:embed/>
                    </p:oleObj>
                  </mc:Choice>
                  <mc:Fallback>
                    <p:oleObj name="Equation" r:id="rId16" imgW="152268" imgH="203024" progId="Equation.DSMT4">
                      <p:embed/>
                      <p:pic>
                        <p:nvPicPr>
                          <p:cNvPr id="0" name="Object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7" y="1712"/>
                            <a:ext cx="348"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82" name="Group 44">
              <a:extLst>
                <a:ext uri="{FF2B5EF4-FFF2-40B4-BE49-F238E27FC236}">
                  <a16:creationId xmlns:a16="http://schemas.microsoft.com/office/drawing/2014/main" id="{7CD29B2C-1D07-4D1E-A044-B29282442599}"/>
                </a:ext>
              </a:extLst>
            </p:cNvPr>
            <p:cNvGrpSpPr>
              <a:grpSpLocks/>
            </p:cNvGrpSpPr>
            <p:nvPr/>
          </p:nvGrpSpPr>
          <p:grpSpPr bwMode="auto">
            <a:xfrm>
              <a:off x="912" y="2873"/>
              <a:ext cx="3324" cy="489"/>
              <a:chOff x="912" y="2873"/>
              <a:chExt cx="3324" cy="489"/>
            </a:xfrm>
          </p:grpSpPr>
          <p:graphicFrame>
            <p:nvGraphicFramePr>
              <p:cNvPr id="7183" name="Object 45">
                <a:extLst>
                  <a:ext uri="{FF2B5EF4-FFF2-40B4-BE49-F238E27FC236}">
                    <a16:creationId xmlns:a16="http://schemas.microsoft.com/office/drawing/2014/main" id="{FF6E7D43-921A-4BBF-8E33-F1CEC5F550C6}"/>
                  </a:ext>
                </a:extLst>
              </p:cNvPr>
              <p:cNvGraphicFramePr>
                <a:graphicFrameLocks noChangeAspect="1"/>
              </p:cNvGraphicFramePr>
              <p:nvPr/>
            </p:nvGraphicFramePr>
            <p:xfrm>
              <a:off x="912" y="2873"/>
              <a:ext cx="768" cy="439"/>
            </p:xfrm>
            <a:graphic>
              <a:graphicData uri="http://schemas.openxmlformats.org/presentationml/2006/ole">
                <mc:AlternateContent xmlns:mc="http://schemas.openxmlformats.org/markup-compatibility/2006">
                  <mc:Choice xmlns:v="urn:schemas-microsoft-com:vml" Requires="v">
                    <p:oleObj spid="_x0000_s7207" name="Equation" r:id="rId17" imgW="355292" imgH="203024" progId="Equation.DSMT4">
                      <p:embed/>
                    </p:oleObj>
                  </mc:Choice>
                  <mc:Fallback>
                    <p:oleObj name="Equation" r:id="rId17" imgW="355292" imgH="203024" progId="Equation.DSMT4">
                      <p:embed/>
                      <p:pic>
                        <p:nvPicPr>
                          <p:cNvPr id="0" name="Object 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2" y="2873"/>
                            <a:ext cx="768"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4" name="Object 46">
                <a:extLst>
                  <a:ext uri="{FF2B5EF4-FFF2-40B4-BE49-F238E27FC236}">
                    <a16:creationId xmlns:a16="http://schemas.microsoft.com/office/drawing/2014/main" id="{2CEC176B-309A-4FE8-B024-975FF3E7DBC8}"/>
                  </a:ext>
                </a:extLst>
              </p:cNvPr>
              <p:cNvGraphicFramePr>
                <a:graphicFrameLocks noChangeAspect="1"/>
              </p:cNvGraphicFramePr>
              <p:nvPr/>
            </p:nvGraphicFramePr>
            <p:xfrm>
              <a:off x="3596" y="2944"/>
              <a:ext cx="640" cy="418"/>
            </p:xfrm>
            <a:graphic>
              <a:graphicData uri="http://schemas.openxmlformats.org/presentationml/2006/ole">
                <mc:AlternateContent xmlns:mc="http://schemas.openxmlformats.org/markup-compatibility/2006">
                  <mc:Choice xmlns:v="urn:schemas-microsoft-com:vml" Requires="v">
                    <p:oleObj spid="_x0000_s7208" name="Equation" r:id="rId19" imgW="355292" imgH="203024" progId="Equation.DSMT4">
                      <p:embed/>
                    </p:oleObj>
                  </mc:Choice>
                  <mc:Fallback>
                    <p:oleObj name="Equation" r:id="rId19" imgW="355292" imgH="203024" progId="Equation.DSMT4">
                      <p:embed/>
                      <p:pic>
                        <p:nvPicPr>
                          <p:cNvPr id="0" name="Object 4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96" y="2944"/>
                            <a:ext cx="640"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1+#ppt_w/2"/>
                                          </p:val>
                                        </p:tav>
                                        <p:tav tm="100000">
                                          <p:val>
                                            <p:strVal val="#ppt_x"/>
                                          </p:val>
                                        </p:tav>
                                      </p:tavLst>
                                    </p:anim>
                                    <p:anim calcmode="lin" valueType="num">
                                      <p:cBhvr additive="base">
                                        <p:cTn id="8" dur="500" fill="hold"/>
                                        <p:tgtEl>
                                          <p:spTgt spid="92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4000"/>
                            </p:stCondLst>
                            <p:childTnLst>
                              <p:par>
                                <p:cTn id="10" presetID="23" presetClass="entr" presetSubtype="16" fill="hold" nodeType="afterEffect">
                                  <p:stCondLst>
                                    <p:cond delay="0"/>
                                  </p:stCondLst>
                                  <p:childTnLst>
                                    <p:set>
                                      <p:cBhvr>
                                        <p:cTn id="11" dur="1" fill="hold">
                                          <p:stCondLst>
                                            <p:cond delay="0"/>
                                          </p:stCondLst>
                                        </p:cTn>
                                        <p:tgtEl>
                                          <p:spTgt spid="9237"/>
                                        </p:tgtEl>
                                        <p:attrNameLst>
                                          <p:attrName>style.visibility</p:attrName>
                                        </p:attrNameLst>
                                      </p:cBhvr>
                                      <p:to>
                                        <p:strVal val="visible"/>
                                      </p:to>
                                    </p:set>
                                    <p:anim calcmode="lin" valueType="num">
                                      <p:cBhvr>
                                        <p:cTn id="12" dur="500" fill="hold"/>
                                        <p:tgtEl>
                                          <p:spTgt spid="9237"/>
                                        </p:tgtEl>
                                        <p:attrNameLst>
                                          <p:attrName>ppt_w</p:attrName>
                                        </p:attrNameLst>
                                      </p:cBhvr>
                                      <p:tavLst>
                                        <p:tav tm="0">
                                          <p:val>
                                            <p:fltVal val="0"/>
                                          </p:val>
                                        </p:tav>
                                        <p:tav tm="100000">
                                          <p:val>
                                            <p:strVal val="#ppt_w"/>
                                          </p:val>
                                        </p:tav>
                                      </p:tavLst>
                                    </p:anim>
                                    <p:anim calcmode="lin" valueType="num">
                                      <p:cBhvr>
                                        <p:cTn id="13" dur="500" fill="hold"/>
                                        <p:tgtEl>
                                          <p:spTgt spid="92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7">
            <a:extLst>
              <a:ext uri="{FF2B5EF4-FFF2-40B4-BE49-F238E27FC236}">
                <a16:creationId xmlns:a16="http://schemas.microsoft.com/office/drawing/2014/main" id="{FFCC518D-FF79-480B-BEBD-C5E365A88278}"/>
              </a:ext>
            </a:extLst>
          </p:cNvPr>
          <p:cNvSpPr>
            <a:spLocks noChangeArrowheads="1"/>
          </p:cNvSpPr>
          <p:nvPr/>
        </p:nvSpPr>
        <p:spPr bwMode="auto">
          <a:xfrm>
            <a:off x="53975" y="1827213"/>
            <a:ext cx="5143500" cy="1944687"/>
          </a:xfrm>
          <a:prstGeom prst="parallelogram">
            <a:avLst>
              <a:gd name="adj" fmla="val 64739"/>
            </a:avLst>
          </a:prstGeom>
          <a:solidFill>
            <a:srgbClr val="CC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195" name="Arc 39">
            <a:extLst>
              <a:ext uri="{FF2B5EF4-FFF2-40B4-BE49-F238E27FC236}">
                <a16:creationId xmlns:a16="http://schemas.microsoft.com/office/drawing/2014/main" id="{C0807BBE-B14A-4C40-B93F-1D3560017407}"/>
              </a:ext>
            </a:extLst>
          </p:cNvPr>
          <p:cNvSpPr>
            <a:spLocks/>
          </p:cNvSpPr>
          <p:nvPr/>
        </p:nvSpPr>
        <p:spPr bwMode="auto">
          <a:xfrm>
            <a:off x="1187450" y="2428875"/>
            <a:ext cx="990600" cy="581025"/>
          </a:xfrm>
          <a:custGeom>
            <a:avLst/>
            <a:gdLst>
              <a:gd name="T0" fmla="*/ 2147483646 w 21600"/>
              <a:gd name="T1" fmla="*/ 0 h 12672"/>
              <a:gd name="T2" fmla="*/ 2147483646 w 21600"/>
              <a:gd name="T3" fmla="*/ 2147483646 h 12672"/>
              <a:gd name="T4" fmla="*/ 0 w 21600"/>
              <a:gd name="T5" fmla="*/ 2147483646 h 12672"/>
              <a:gd name="T6" fmla="*/ 0 60000 65536"/>
              <a:gd name="T7" fmla="*/ 0 60000 65536"/>
              <a:gd name="T8" fmla="*/ 0 60000 65536"/>
            </a:gdLst>
            <a:ahLst/>
            <a:cxnLst>
              <a:cxn ang="T6">
                <a:pos x="T0" y="T1"/>
              </a:cxn>
              <a:cxn ang="T7">
                <a:pos x="T2" y="T3"/>
              </a:cxn>
              <a:cxn ang="T8">
                <a:pos x="T4" y="T5"/>
              </a:cxn>
            </a:cxnLst>
            <a:rect l="0" t="0" r="r" b="b"/>
            <a:pathLst>
              <a:path w="21600" h="12672" fill="none" extrusionOk="0">
                <a:moveTo>
                  <a:pt x="17492" y="0"/>
                </a:moveTo>
                <a:cubicBezTo>
                  <a:pt x="20162" y="3686"/>
                  <a:pt x="21600" y="8120"/>
                  <a:pt x="21600" y="12672"/>
                </a:cubicBezTo>
              </a:path>
              <a:path w="21600" h="12672" stroke="0" extrusionOk="0">
                <a:moveTo>
                  <a:pt x="17492" y="0"/>
                </a:moveTo>
                <a:cubicBezTo>
                  <a:pt x="20162" y="3686"/>
                  <a:pt x="21600" y="8120"/>
                  <a:pt x="21600" y="12672"/>
                </a:cubicBezTo>
                <a:lnTo>
                  <a:pt x="0" y="12672"/>
                </a:lnTo>
                <a:lnTo>
                  <a:pt x="17492" y="0"/>
                </a:lnTo>
                <a:close/>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AutoShape 27">
            <a:extLst>
              <a:ext uri="{FF2B5EF4-FFF2-40B4-BE49-F238E27FC236}">
                <a16:creationId xmlns:a16="http://schemas.microsoft.com/office/drawing/2014/main" id="{018A620E-B1F1-4AD7-BDD4-A84916614CF9}"/>
              </a:ext>
            </a:extLst>
          </p:cNvPr>
          <p:cNvSpPr>
            <a:spLocks noChangeArrowheads="1"/>
          </p:cNvSpPr>
          <p:nvPr/>
        </p:nvSpPr>
        <p:spPr bwMode="auto">
          <a:xfrm>
            <a:off x="4135438" y="1827213"/>
            <a:ext cx="5014912" cy="1995487"/>
          </a:xfrm>
          <a:prstGeom prst="parallelogram">
            <a:avLst>
              <a:gd name="adj" fmla="val 64748"/>
            </a:avLst>
          </a:prstGeom>
          <a:solidFill>
            <a:srgbClr val="CC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197" name="Arc 38">
            <a:extLst>
              <a:ext uri="{FF2B5EF4-FFF2-40B4-BE49-F238E27FC236}">
                <a16:creationId xmlns:a16="http://schemas.microsoft.com/office/drawing/2014/main" id="{A5480BDF-B676-4811-A4F2-8CF01982D50D}"/>
              </a:ext>
            </a:extLst>
          </p:cNvPr>
          <p:cNvSpPr>
            <a:spLocks/>
          </p:cNvSpPr>
          <p:nvPr/>
        </p:nvSpPr>
        <p:spPr bwMode="auto">
          <a:xfrm>
            <a:off x="6218238" y="2360613"/>
            <a:ext cx="990600" cy="649287"/>
          </a:xfrm>
          <a:custGeom>
            <a:avLst/>
            <a:gdLst>
              <a:gd name="T0" fmla="*/ 2147483646 w 21600"/>
              <a:gd name="T1" fmla="*/ 0 h 14167"/>
              <a:gd name="T2" fmla="*/ 2147483646 w 21600"/>
              <a:gd name="T3" fmla="*/ 2147483646 h 14167"/>
              <a:gd name="T4" fmla="*/ 0 w 21600"/>
              <a:gd name="T5" fmla="*/ 2147483646 h 14167"/>
              <a:gd name="T6" fmla="*/ 0 60000 65536"/>
              <a:gd name="T7" fmla="*/ 0 60000 65536"/>
              <a:gd name="T8" fmla="*/ 0 60000 65536"/>
            </a:gdLst>
            <a:ahLst/>
            <a:cxnLst>
              <a:cxn ang="T6">
                <a:pos x="T0" y="T1"/>
              </a:cxn>
              <a:cxn ang="T7">
                <a:pos x="T2" y="T3"/>
              </a:cxn>
              <a:cxn ang="T8">
                <a:pos x="T4" y="T5"/>
              </a:cxn>
            </a:cxnLst>
            <a:rect l="0" t="0" r="r" b="b"/>
            <a:pathLst>
              <a:path w="21600" h="14167" fill="none" extrusionOk="0">
                <a:moveTo>
                  <a:pt x="16305" y="-1"/>
                </a:moveTo>
                <a:cubicBezTo>
                  <a:pt x="19719" y="3929"/>
                  <a:pt x="21600" y="8960"/>
                  <a:pt x="21600" y="14167"/>
                </a:cubicBezTo>
              </a:path>
              <a:path w="21600" h="14167" stroke="0" extrusionOk="0">
                <a:moveTo>
                  <a:pt x="16305" y="-1"/>
                </a:moveTo>
                <a:cubicBezTo>
                  <a:pt x="19719" y="3929"/>
                  <a:pt x="21600" y="8960"/>
                  <a:pt x="21600" y="14167"/>
                </a:cubicBezTo>
                <a:lnTo>
                  <a:pt x="0" y="14167"/>
                </a:lnTo>
                <a:lnTo>
                  <a:pt x="16305" y="-1"/>
                </a:lnTo>
                <a:close/>
              </a:path>
            </a:pathLst>
          </a:cu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Rectangle 14">
            <a:extLst>
              <a:ext uri="{FF2B5EF4-FFF2-40B4-BE49-F238E27FC236}">
                <a16:creationId xmlns:a16="http://schemas.microsoft.com/office/drawing/2014/main" id="{142B5442-304B-438A-A044-9F9D8AB6F040}"/>
              </a:ext>
            </a:extLst>
          </p:cNvPr>
          <p:cNvSpPr>
            <a:spLocks noChangeArrowheads="1"/>
          </p:cNvSpPr>
          <p:nvPr/>
        </p:nvSpPr>
        <p:spPr bwMode="auto">
          <a:xfrm>
            <a:off x="476250" y="363538"/>
            <a:ext cx="42973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a:solidFill>
                  <a:schemeClr val="hlink"/>
                </a:solidFill>
                <a:latin typeface="VNI-Helve" pitchFamily="2" charset="0"/>
                <a:cs typeface="Times New Roman" panose="02020603050405020304" pitchFamily="18" charset="0"/>
                <a:sym typeface="Wingdings" panose="05000000000000000000" pitchFamily="2" charset="2"/>
              </a:rPr>
              <a:t> </a:t>
            </a:r>
            <a:r>
              <a:rPr lang="en-US" altLang="en-US">
                <a:solidFill>
                  <a:srgbClr val="99FF33"/>
                </a:solidFill>
                <a:latin typeface="VNI-Helve" pitchFamily="2" charset="0"/>
                <a:sym typeface="Wingdings" panose="05000000000000000000" pitchFamily="2" charset="2"/>
              </a:rPr>
              <a:t>Ñoä lôùn Löïc Lorentz</a:t>
            </a:r>
            <a:endParaRPr lang="en-US" altLang="en-US">
              <a:solidFill>
                <a:srgbClr val="99FF33"/>
              </a:solidFill>
              <a:latin typeface="VNI-Helve" pitchFamily="2" charset="0"/>
            </a:endParaRPr>
          </a:p>
        </p:txBody>
      </p:sp>
      <p:sp>
        <p:nvSpPr>
          <p:cNvPr id="8199" name="Line 20">
            <a:extLst>
              <a:ext uri="{FF2B5EF4-FFF2-40B4-BE49-F238E27FC236}">
                <a16:creationId xmlns:a16="http://schemas.microsoft.com/office/drawing/2014/main" id="{9B7F1338-EF3A-4CDB-83A1-D2BA89C2E4D0}"/>
              </a:ext>
            </a:extLst>
          </p:cNvPr>
          <p:cNvSpPr>
            <a:spLocks noChangeShapeType="1"/>
          </p:cNvSpPr>
          <p:nvPr/>
        </p:nvSpPr>
        <p:spPr bwMode="auto">
          <a:xfrm flipV="1">
            <a:off x="1123950" y="2995613"/>
            <a:ext cx="1962150" cy="20637"/>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21">
            <a:extLst>
              <a:ext uri="{FF2B5EF4-FFF2-40B4-BE49-F238E27FC236}">
                <a16:creationId xmlns:a16="http://schemas.microsoft.com/office/drawing/2014/main" id="{FCD2534E-29A6-4B51-9530-03BBCEAFEF1C}"/>
              </a:ext>
            </a:extLst>
          </p:cNvPr>
          <p:cNvSpPr>
            <a:spLocks noChangeShapeType="1"/>
          </p:cNvSpPr>
          <p:nvPr/>
        </p:nvSpPr>
        <p:spPr bwMode="auto">
          <a:xfrm flipV="1">
            <a:off x="1144588" y="1909763"/>
            <a:ext cx="1520825" cy="1119187"/>
          </a:xfrm>
          <a:prstGeom prst="line">
            <a:avLst/>
          </a:prstGeom>
          <a:noFill/>
          <a:ln w="7620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Oval 22">
            <a:extLst>
              <a:ext uri="{FF2B5EF4-FFF2-40B4-BE49-F238E27FC236}">
                <a16:creationId xmlns:a16="http://schemas.microsoft.com/office/drawing/2014/main" id="{C1A017F5-4A9F-4104-9562-008A1C270E3A}"/>
              </a:ext>
            </a:extLst>
          </p:cNvPr>
          <p:cNvSpPr>
            <a:spLocks noChangeArrowheads="1"/>
          </p:cNvSpPr>
          <p:nvPr/>
        </p:nvSpPr>
        <p:spPr bwMode="auto">
          <a:xfrm>
            <a:off x="895350" y="2762250"/>
            <a:ext cx="514350" cy="514350"/>
          </a:xfrm>
          <a:prstGeom prst="ellipse">
            <a:avLst/>
          </a:prstGeom>
          <a:gradFill rotWithShape="1">
            <a:gsLst>
              <a:gs pos="0">
                <a:schemeClr val="accent1"/>
              </a:gs>
              <a:gs pos="100000">
                <a:srgbClr val="0000CC"/>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aphicFrame>
        <p:nvGraphicFramePr>
          <p:cNvPr id="8202" name="Object 24">
            <a:extLst>
              <a:ext uri="{FF2B5EF4-FFF2-40B4-BE49-F238E27FC236}">
                <a16:creationId xmlns:a16="http://schemas.microsoft.com/office/drawing/2014/main" id="{48901FAE-5404-4696-9AAD-3861A0B2EC4B}"/>
              </a:ext>
            </a:extLst>
          </p:cNvPr>
          <p:cNvGraphicFramePr>
            <a:graphicFrameLocks noChangeAspect="1"/>
          </p:cNvGraphicFramePr>
          <p:nvPr/>
        </p:nvGraphicFramePr>
        <p:xfrm>
          <a:off x="542925" y="838200"/>
          <a:ext cx="654050" cy="1163638"/>
        </p:xfrm>
        <a:graphic>
          <a:graphicData uri="http://schemas.openxmlformats.org/presentationml/2006/ole">
            <mc:AlternateContent xmlns:mc="http://schemas.openxmlformats.org/markup-compatibility/2006">
              <mc:Choice xmlns:v="urn:schemas-microsoft-com:vml" Requires="v">
                <p:oleObj spid="_x0000_s8225" name="Equation" r:id="rId4" imgW="114201" imgH="203024" progId="Equation.DSMT4">
                  <p:embed/>
                </p:oleObj>
              </mc:Choice>
              <mc:Fallback>
                <p:oleObj name="Equation" r:id="rId4" imgW="114201" imgH="203024"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838200"/>
                        <a:ext cx="654050"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25">
            <a:extLst>
              <a:ext uri="{FF2B5EF4-FFF2-40B4-BE49-F238E27FC236}">
                <a16:creationId xmlns:a16="http://schemas.microsoft.com/office/drawing/2014/main" id="{F32BB303-CAEB-49AC-8965-55D31C65F04A}"/>
              </a:ext>
            </a:extLst>
          </p:cNvPr>
          <p:cNvGraphicFramePr>
            <a:graphicFrameLocks noChangeAspect="1"/>
          </p:cNvGraphicFramePr>
          <p:nvPr/>
        </p:nvGraphicFramePr>
        <p:xfrm>
          <a:off x="2651125" y="1744663"/>
          <a:ext cx="506413" cy="738187"/>
        </p:xfrm>
        <a:graphic>
          <a:graphicData uri="http://schemas.openxmlformats.org/presentationml/2006/ole">
            <mc:AlternateContent xmlns:mc="http://schemas.openxmlformats.org/markup-compatibility/2006">
              <mc:Choice xmlns:v="urn:schemas-microsoft-com:vml" Requires="v">
                <p:oleObj spid="_x0000_s8226" name="Equation" r:id="rId6" imgW="139639" imgH="203112" progId="Equation.DSMT4">
                  <p:embed/>
                </p:oleObj>
              </mc:Choice>
              <mc:Fallback>
                <p:oleObj name="Equation" r:id="rId6" imgW="139639" imgH="203112" progId="Equation.DSMT4">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1125" y="1744663"/>
                        <a:ext cx="5064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26">
            <a:extLst>
              <a:ext uri="{FF2B5EF4-FFF2-40B4-BE49-F238E27FC236}">
                <a16:creationId xmlns:a16="http://schemas.microsoft.com/office/drawing/2014/main" id="{015E6D2F-0900-4646-AAD8-8F08AC573700}"/>
              </a:ext>
            </a:extLst>
          </p:cNvPr>
          <p:cNvGraphicFramePr>
            <a:graphicFrameLocks noChangeAspect="1"/>
          </p:cNvGraphicFramePr>
          <p:nvPr/>
        </p:nvGraphicFramePr>
        <p:xfrm>
          <a:off x="3028950" y="2266950"/>
          <a:ext cx="552450" cy="738188"/>
        </p:xfrm>
        <a:graphic>
          <a:graphicData uri="http://schemas.openxmlformats.org/presentationml/2006/ole">
            <mc:AlternateContent xmlns:mc="http://schemas.openxmlformats.org/markup-compatibility/2006">
              <mc:Choice xmlns:v="urn:schemas-microsoft-com:vml" Requires="v">
                <p:oleObj spid="_x0000_s8227" name="Equation" r:id="rId8" imgW="152268" imgH="203024" progId="Equation.DSMT4">
                  <p:embed/>
                </p:oleObj>
              </mc:Choice>
              <mc:Fallback>
                <p:oleObj name="Equation" r:id="rId8" imgW="152268" imgH="203024"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950" y="2266950"/>
                        <a:ext cx="5524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5" name="Line 29">
            <a:extLst>
              <a:ext uri="{FF2B5EF4-FFF2-40B4-BE49-F238E27FC236}">
                <a16:creationId xmlns:a16="http://schemas.microsoft.com/office/drawing/2014/main" id="{F874CD1F-FF25-4387-98F3-9FA979A32CA9}"/>
              </a:ext>
            </a:extLst>
          </p:cNvPr>
          <p:cNvSpPr>
            <a:spLocks noChangeShapeType="1"/>
          </p:cNvSpPr>
          <p:nvPr/>
        </p:nvSpPr>
        <p:spPr bwMode="auto">
          <a:xfrm flipV="1">
            <a:off x="6153150" y="2995613"/>
            <a:ext cx="1962150" cy="20637"/>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30">
            <a:extLst>
              <a:ext uri="{FF2B5EF4-FFF2-40B4-BE49-F238E27FC236}">
                <a16:creationId xmlns:a16="http://schemas.microsoft.com/office/drawing/2014/main" id="{6497C2F8-F7EC-4061-95AC-58F5D0836247}"/>
              </a:ext>
            </a:extLst>
          </p:cNvPr>
          <p:cNvSpPr>
            <a:spLocks noChangeShapeType="1"/>
          </p:cNvSpPr>
          <p:nvPr/>
        </p:nvSpPr>
        <p:spPr bwMode="auto">
          <a:xfrm flipV="1">
            <a:off x="6173788" y="1879600"/>
            <a:ext cx="1360487" cy="1149350"/>
          </a:xfrm>
          <a:prstGeom prst="line">
            <a:avLst/>
          </a:prstGeom>
          <a:noFill/>
          <a:ln w="7620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Oval 31">
            <a:extLst>
              <a:ext uri="{FF2B5EF4-FFF2-40B4-BE49-F238E27FC236}">
                <a16:creationId xmlns:a16="http://schemas.microsoft.com/office/drawing/2014/main" id="{B425AB13-387E-43E4-A10C-E7A19824017D}"/>
              </a:ext>
            </a:extLst>
          </p:cNvPr>
          <p:cNvSpPr>
            <a:spLocks noChangeArrowheads="1"/>
          </p:cNvSpPr>
          <p:nvPr/>
        </p:nvSpPr>
        <p:spPr bwMode="auto">
          <a:xfrm>
            <a:off x="5924550" y="2762250"/>
            <a:ext cx="514350" cy="514350"/>
          </a:xfrm>
          <a:prstGeom prst="ellipse">
            <a:avLst/>
          </a:prstGeom>
          <a:gradFill rotWithShape="1">
            <a:gsLst>
              <a:gs pos="0">
                <a:schemeClr val="accent1"/>
              </a:gs>
              <a:gs pos="100000">
                <a:srgbClr val="0000CC"/>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08" name="Line 32">
            <a:extLst>
              <a:ext uri="{FF2B5EF4-FFF2-40B4-BE49-F238E27FC236}">
                <a16:creationId xmlns:a16="http://schemas.microsoft.com/office/drawing/2014/main" id="{ECDF4BE9-195E-4F21-8ECD-FC96534794D8}"/>
              </a:ext>
            </a:extLst>
          </p:cNvPr>
          <p:cNvSpPr>
            <a:spLocks noChangeShapeType="1"/>
          </p:cNvSpPr>
          <p:nvPr/>
        </p:nvSpPr>
        <p:spPr bwMode="auto">
          <a:xfrm flipH="1">
            <a:off x="6199188" y="2987675"/>
            <a:ext cx="17462" cy="1298575"/>
          </a:xfrm>
          <a:prstGeom prst="line">
            <a:avLst/>
          </a:prstGeom>
          <a:noFill/>
          <a:ln w="76200">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209" name="Object 33">
            <a:extLst>
              <a:ext uri="{FF2B5EF4-FFF2-40B4-BE49-F238E27FC236}">
                <a16:creationId xmlns:a16="http://schemas.microsoft.com/office/drawing/2014/main" id="{1D10E5A5-30D2-4285-875B-3C0665DC92DA}"/>
              </a:ext>
            </a:extLst>
          </p:cNvPr>
          <p:cNvGraphicFramePr>
            <a:graphicFrameLocks noChangeAspect="1"/>
          </p:cNvGraphicFramePr>
          <p:nvPr/>
        </p:nvGraphicFramePr>
        <p:xfrm>
          <a:off x="6467475" y="3514725"/>
          <a:ext cx="654050" cy="1163638"/>
        </p:xfrm>
        <a:graphic>
          <a:graphicData uri="http://schemas.openxmlformats.org/presentationml/2006/ole">
            <mc:AlternateContent xmlns:mc="http://schemas.openxmlformats.org/markup-compatibility/2006">
              <mc:Choice xmlns:v="urn:schemas-microsoft-com:vml" Requires="v">
                <p:oleObj spid="_x0000_s8228" name="Equation" r:id="rId10" imgW="114201" imgH="203024" progId="Equation.DSMT4">
                  <p:embed/>
                </p:oleObj>
              </mc:Choice>
              <mc:Fallback>
                <p:oleObj name="Equation" r:id="rId10" imgW="114201" imgH="203024" progId="Equation.DSMT4">
                  <p:embed/>
                  <p:pic>
                    <p:nvPicPr>
                      <p:cNvPr id="0" name="Object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7475" y="3514725"/>
                        <a:ext cx="654050"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34">
            <a:extLst>
              <a:ext uri="{FF2B5EF4-FFF2-40B4-BE49-F238E27FC236}">
                <a16:creationId xmlns:a16="http://schemas.microsoft.com/office/drawing/2014/main" id="{5DBFEBF6-A10B-4103-AE2E-C14FD6D2F2A6}"/>
              </a:ext>
            </a:extLst>
          </p:cNvPr>
          <p:cNvGraphicFramePr>
            <a:graphicFrameLocks noChangeAspect="1"/>
          </p:cNvGraphicFramePr>
          <p:nvPr/>
        </p:nvGraphicFramePr>
        <p:xfrm>
          <a:off x="7558088" y="1781175"/>
          <a:ext cx="506412" cy="738188"/>
        </p:xfrm>
        <a:graphic>
          <a:graphicData uri="http://schemas.openxmlformats.org/presentationml/2006/ole">
            <mc:AlternateContent xmlns:mc="http://schemas.openxmlformats.org/markup-compatibility/2006">
              <mc:Choice xmlns:v="urn:schemas-microsoft-com:vml" Requires="v">
                <p:oleObj spid="_x0000_s8229" name="Equation" r:id="rId12" imgW="139639" imgH="203112" progId="Equation.DSMT4">
                  <p:embed/>
                </p:oleObj>
              </mc:Choice>
              <mc:Fallback>
                <p:oleObj name="Equation" r:id="rId12" imgW="139639" imgH="203112" progId="Equation.DSMT4">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8088" y="1781175"/>
                        <a:ext cx="506412"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35">
            <a:extLst>
              <a:ext uri="{FF2B5EF4-FFF2-40B4-BE49-F238E27FC236}">
                <a16:creationId xmlns:a16="http://schemas.microsoft.com/office/drawing/2014/main" id="{E8FF75A1-2B58-4E2F-9349-536CF43CB0EB}"/>
              </a:ext>
            </a:extLst>
          </p:cNvPr>
          <p:cNvGraphicFramePr>
            <a:graphicFrameLocks noChangeAspect="1"/>
          </p:cNvGraphicFramePr>
          <p:nvPr/>
        </p:nvGraphicFramePr>
        <p:xfrm>
          <a:off x="8058150" y="2266950"/>
          <a:ext cx="552450" cy="738188"/>
        </p:xfrm>
        <a:graphic>
          <a:graphicData uri="http://schemas.openxmlformats.org/presentationml/2006/ole">
            <mc:AlternateContent xmlns:mc="http://schemas.openxmlformats.org/markup-compatibility/2006">
              <mc:Choice xmlns:v="urn:schemas-microsoft-com:vml" Requires="v">
                <p:oleObj spid="_x0000_s8230" name="Equation" r:id="rId13" imgW="152268" imgH="203024" progId="Equation.DSMT4">
                  <p:embed/>
                </p:oleObj>
              </mc:Choice>
              <mc:Fallback>
                <p:oleObj name="Equation" r:id="rId13" imgW="152268" imgH="203024" progId="Equation.DSMT4">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8150" y="2266950"/>
                        <a:ext cx="5524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36">
            <a:extLst>
              <a:ext uri="{FF2B5EF4-FFF2-40B4-BE49-F238E27FC236}">
                <a16:creationId xmlns:a16="http://schemas.microsoft.com/office/drawing/2014/main" id="{D1F13D90-99EA-4B4F-B098-35DB3273D961}"/>
              </a:ext>
            </a:extLst>
          </p:cNvPr>
          <p:cNvGraphicFramePr>
            <a:graphicFrameLocks noChangeAspect="1"/>
          </p:cNvGraphicFramePr>
          <p:nvPr/>
        </p:nvGraphicFramePr>
        <p:xfrm>
          <a:off x="1524000" y="3124200"/>
          <a:ext cx="1219200" cy="696913"/>
        </p:xfrm>
        <a:graphic>
          <a:graphicData uri="http://schemas.openxmlformats.org/presentationml/2006/ole">
            <mc:AlternateContent xmlns:mc="http://schemas.openxmlformats.org/markup-compatibility/2006">
              <mc:Choice xmlns:v="urn:schemas-microsoft-com:vml" Requires="v">
                <p:oleObj spid="_x0000_s8231" name="Equation" r:id="rId14" imgW="355292" imgH="203024" progId="Equation.DSMT4">
                  <p:embed/>
                </p:oleObj>
              </mc:Choice>
              <mc:Fallback>
                <p:oleObj name="Equation" r:id="rId14" imgW="355292" imgH="203024" progId="Equation.DSMT4">
                  <p:embed/>
                  <p:pic>
                    <p:nvPicPr>
                      <p:cNvPr id="0"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3124200"/>
                        <a:ext cx="12192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3" name="Object 37">
            <a:extLst>
              <a:ext uri="{FF2B5EF4-FFF2-40B4-BE49-F238E27FC236}">
                <a16:creationId xmlns:a16="http://schemas.microsoft.com/office/drawing/2014/main" id="{E9F2B9C6-C6AA-4C2A-B540-4CAF6AB1DC9D}"/>
              </a:ext>
            </a:extLst>
          </p:cNvPr>
          <p:cNvGraphicFramePr>
            <a:graphicFrameLocks noChangeAspect="1"/>
          </p:cNvGraphicFramePr>
          <p:nvPr/>
        </p:nvGraphicFramePr>
        <p:xfrm>
          <a:off x="6604000" y="2997200"/>
          <a:ext cx="1016000" cy="663575"/>
        </p:xfrm>
        <a:graphic>
          <a:graphicData uri="http://schemas.openxmlformats.org/presentationml/2006/ole">
            <mc:AlternateContent xmlns:mc="http://schemas.openxmlformats.org/markup-compatibility/2006">
              <mc:Choice xmlns:v="urn:schemas-microsoft-com:vml" Requires="v">
                <p:oleObj spid="_x0000_s8232" name="Equation" r:id="rId16" imgW="355292" imgH="203024" progId="Equation.DSMT4">
                  <p:embed/>
                </p:oleObj>
              </mc:Choice>
              <mc:Fallback>
                <p:oleObj name="Equation" r:id="rId16" imgW="355292" imgH="203024" progId="Equation.DSMT4">
                  <p:embed/>
                  <p:pic>
                    <p:nvPicPr>
                      <p:cNvPr id="0" name="Object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04000" y="2997200"/>
                        <a:ext cx="10160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4" name="Object 40">
            <a:extLst>
              <a:ext uri="{FF2B5EF4-FFF2-40B4-BE49-F238E27FC236}">
                <a16:creationId xmlns:a16="http://schemas.microsoft.com/office/drawing/2014/main" id="{38A5D1D1-305D-4ECD-9040-F521D9DC25D1}"/>
              </a:ext>
            </a:extLst>
          </p:cNvPr>
          <p:cNvGraphicFramePr>
            <a:graphicFrameLocks noChangeAspect="1"/>
          </p:cNvGraphicFramePr>
          <p:nvPr/>
        </p:nvGraphicFramePr>
        <p:xfrm>
          <a:off x="2244725" y="2346325"/>
          <a:ext cx="479425" cy="479425"/>
        </p:xfrm>
        <a:graphic>
          <a:graphicData uri="http://schemas.openxmlformats.org/presentationml/2006/ole">
            <mc:AlternateContent xmlns:mc="http://schemas.openxmlformats.org/markup-compatibility/2006">
              <mc:Choice xmlns:v="urn:schemas-microsoft-com:vml" Requires="v">
                <p:oleObj spid="_x0000_s8233" name="Equation" r:id="rId18" imgW="139700" imgH="139700" progId="Equation.DSMT4">
                  <p:embed/>
                </p:oleObj>
              </mc:Choice>
              <mc:Fallback>
                <p:oleObj name="Equation" r:id="rId18" imgW="139700" imgH="139700" progId="Equation.DSMT4">
                  <p:embed/>
                  <p:pic>
                    <p:nvPicPr>
                      <p:cNvPr id="0" name="Object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44725" y="2346325"/>
                        <a:ext cx="4794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5" name="Object 41">
            <a:extLst>
              <a:ext uri="{FF2B5EF4-FFF2-40B4-BE49-F238E27FC236}">
                <a16:creationId xmlns:a16="http://schemas.microsoft.com/office/drawing/2014/main" id="{E3BCB1E5-0CD3-4F4F-87F2-4114502BCFB8}"/>
              </a:ext>
            </a:extLst>
          </p:cNvPr>
          <p:cNvGraphicFramePr>
            <a:graphicFrameLocks noChangeAspect="1"/>
          </p:cNvGraphicFramePr>
          <p:nvPr/>
        </p:nvGraphicFramePr>
        <p:xfrm>
          <a:off x="7251700" y="2346325"/>
          <a:ext cx="479425" cy="479425"/>
        </p:xfrm>
        <a:graphic>
          <a:graphicData uri="http://schemas.openxmlformats.org/presentationml/2006/ole">
            <mc:AlternateContent xmlns:mc="http://schemas.openxmlformats.org/markup-compatibility/2006">
              <mc:Choice xmlns:v="urn:schemas-microsoft-com:vml" Requires="v">
                <p:oleObj spid="_x0000_s8234" name="Equation" r:id="rId20" imgW="139700" imgH="139700" progId="Equation.DSMT4">
                  <p:embed/>
                </p:oleObj>
              </mc:Choice>
              <mc:Fallback>
                <p:oleObj name="Equation" r:id="rId20" imgW="139700" imgH="139700" progId="Equation.DSMT4">
                  <p:embed/>
                  <p:pic>
                    <p:nvPicPr>
                      <p:cNvPr id="0" name="Object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1700" y="2346325"/>
                        <a:ext cx="4794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216" name="Group 2">
            <a:extLst>
              <a:ext uri="{FF2B5EF4-FFF2-40B4-BE49-F238E27FC236}">
                <a16:creationId xmlns:a16="http://schemas.microsoft.com/office/drawing/2014/main" id="{555782C6-6B2B-4B24-9FEE-00B4ACDE360A}"/>
              </a:ext>
            </a:extLst>
          </p:cNvPr>
          <p:cNvGrpSpPr>
            <a:grpSpLocks/>
          </p:cNvGrpSpPr>
          <p:nvPr/>
        </p:nvGrpSpPr>
        <p:grpSpPr bwMode="auto">
          <a:xfrm>
            <a:off x="1187450" y="1400175"/>
            <a:ext cx="260350" cy="1587500"/>
            <a:chOff x="1187450" y="3076575"/>
            <a:chExt cx="259807" cy="1587500"/>
          </a:xfrm>
        </p:grpSpPr>
        <p:sp>
          <p:nvSpPr>
            <p:cNvPr id="8223" name="Line 23">
              <a:extLst>
                <a:ext uri="{FF2B5EF4-FFF2-40B4-BE49-F238E27FC236}">
                  <a16:creationId xmlns:a16="http://schemas.microsoft.com/office/drawing/2014/main" id="{543B2009-DAB5-4346-921C-EA585B7BA31B}"/>
                </a:ext>
              </a:extLst>
            </p:cNvPr>
            <p:cNvSpPr>
              <a:spLocks noChangeShapeType="1"/>
            </p:cNvSpPr>
            <p:nvPr/>
          </p:nvSpPr>
          <p:spPr bwMode="auto">
            <a:xfrm flipV="1">
              <a:off x="1187450" y="3076575"/>
              <a:ext cx="22225" cy="15875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Freeform: Shape 1">
              <a:extLst>
                <a:ext uri="{FF2B5EF4-FFF2-40B4-BE49-F238E27FC236}">
                  <a16:creationId xmlns:a16="http://schemas.microsoft.com/office/drawing/2014/main" id="{EA38068F-A237-459C-A05F-AC549DA6A547}"/>
                </a:ext>
              </a:extLst>
            </p:cNvPr>
            <p:cNvSpPr>
              <a:spLocks/>
            </p:cNvSpPr>
            <p:nvPr/>
          </p:nvSpPr>
          <p:spPr bwMode="auto">
            <a:xfrm>
              <a:off x="1230702" y="4182056"/>
              <a:ext cx="216555" cy="257672"/>
            </a:xfrm>
            <a:custGeom>
              <a:avLst/>
              <a:gdLst>
                <a:gd name="T0" fmla="*/ 0 w 216555"/>
                <a:gd name="T1" fmla="*/ 154155 h 257672"/>
                <a:gd name="T2" fmla="*/ 40256 w 216555"/>
                <a:gd name="T3" fmla="*/ 142653 h 257672"/>
                <a:gd name="T4" fmla="*/ 63260 w 216555"/>
                <a:gd name="T5" fmla="*/ 136902 h 257672"/>
                <a:gd name="T6" fmla="*/ 86264 w 216555"/>
                <a:gd name="T7" fmla="*/ 113899 h 257672"/>
                <a:gd name="T8" fmla="*/ 132272 w 216555"/>
                <a:gd name="T9" fmla="*/ 90895 h 257672"/>
                <a:gd name="T10" fmla="*/ 166777 w 216555"/>
                <a:gd name="T11" fmla="*/ 62140 h 257672"/>
                <a:gd name="T12" fmla="*/ 201283 w 216555"/>
                <a:gd name="T13" fmla="*/ 39136 h 257672"/>
                <a:gd name="T14" fmla="*/ 207034 w 216555"/>
                <a:gd name="T15" fmla="*/ 257672 h 257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555" h="257672">
                  <a:moveTo>
                    <a:pt x="0" y="154155"/>
                  </a:moveTo>
                  <a:lnTo>
                    <a:pt x="40256" y="142653"/>
                  </a:lnTo>
                  <a:cubicBezTo>
                    <a:pt x="47881" y="140573"/>
                    <a:pt x="56557" y="141091"/>
                    <a:pt x="63260" y="136902"/>
                  </a:cubicBezTo>
                  <a:cubicBezTo>
                    <a:pt x="72456" y="131155"/>
                    <a:pt x="77241" y="119914"/>
                    <a:pt x="86264" y="113899"/>
                  </a:cubicBezTo>
                  <a:cubicBezTo>
                    <a:pt x="167227" y="59925"/>
                    <a:pt x="75771" y="134841"/>
                    <a:pt x="132272" y="90895"/>
                  </a:cubicBezTo>
                  <a:cubicBezTo>
                    <a:pt x="144090" y="81703"/>
                    <a:pt x="154799" y="71123"/>
                    <a:pt x="166777" y="62140"/>
                  </a:cubicBezTo>
                  <a:cubicBezTo>
                    <a:pt x="177836" y="53846"/>
                    <a:pt x="201283" y="39136"/>
                    <a:pt x="201283" y="39136"/>
                  </a:cubicBezTo>
                  <a:cubicBezTo>
                    <a:pt x="231890" y="-52678"/>
                    <a:pt x="207034" y="15822"/>
                    <a:pt x="207034" y="257672"/>
                  </a:cubicBezTo>
                </a:path>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TextBox 3">
            <a:extLst>
              <a:ext uri="{FF2B5EF4-FFF2-40B4-BE49-F238E27FC236}">
                <a16:creationId xmlns:a16="http://schemas.microsoft.com/office/drawing/2014/main" id="{54A702A5-8C30-4394-BEE7-056D829AAC5B}"/>
              </a:ext>
            </a:extLst>
          </p:cNvPr>
          <p:cNvSpPr txBox="1">
            <a:spLocks noRot="1" noChangeAspect="1" noMove="1" noResize="1" noEditPoints="1" noAdjustHandles="1" noChangeArrowheads="1" noChangeShapeType="1" noTextEdit="1"/>
          </p:cNvSpPr>
          <p:nvPr/>
        </p:nvSpPr>
        <p:spPr>
          <a:xfrm>
            <a:off x="2276475" y="4772025"/>
            <a:ext cx="4994276" cy="1983748"/>
          </a:xfrm>
          <a:prstGeom prst="rect">
            <a:avLst/>
          </a:prstGeom>
          <a:blipFill>
            <a:blip r:embed="rId21"/>
            <a:stretch>
              <a:fillRect l="-1951" t="-2462" b="-6154"/>
            </a:stretch>
          </a:blipFill>
        </p:spPr>
        <p:txBody>
          <a:bodyPr/>
          <a:lstStyle/>
          <a:p>
            <a:pPr>
              <a:defRPr/>
            </a:pPr>
            <a:r>
              <a:rPr lang="en-US">
                <a:noFill/>
              </a:rPr>
              <a:t> </a:t>
            </a:r>
          </a:p>
        </p:txBody>
      </p:sp>
      <p:sp>
        <p:nvSpPr>
          <p:cNvPr id="2" name="TextBox 1">
            <a:extLst>
              <a:ext uri="{FF2B5EF4-FFF2-40B4-BE49-F238E27FC236}">
                <a16:creationId xmlns:a16="http://schemas.microsoft.com/office/drawing/2014/main" id="{819B5CC7-0CE3-4654-AEB6-52B31E680030}"/>
              </a:ext>
            </a:extLst>
          </p:cNvPr>
          <p:cNvSpPr txBox="1">
            <a:spLocks noRot="1" noChangeAspect="1" noMove="1" noResize="1" noEditPoints="1" noAdjustHandles="1" noChangeArrowheads="1" noChangeShapeType="1" noTextEdit="1"/>
          </p:cNvSpPr>
          <p:nvPr/>
        </p:nvSpPr>
        <p:spPr>
          <a:xfrm>
            <a:off x="3008044" y="4087813"/>
            <a:ext cx="2906308" cy="492443"/>
          </a:xfrm>
          <a:prstGeom prst="rect">
            <a:avLst/>
          </a:prstGeom>
          <a:blipFill>
            <a:blip r:embed="rId22"/>
            <a:stretch>
              <a:fillRect l="-210" t="-27500" r="-6918" b="-50000"/>
            </a:stretch>
          </a:blipFill>
        </p:spPr>
        <p:txBody>
          <a:bodyPr/>
          <a:lstStyle/>
          <a:p>
            <a:pPr>
              <a:defRPr/>
            </a:pPr>
            <a:r>
              <a:rPr lang="en-US">
                <a:noFill/>
              </a:rPr>
              <a:t> </a:t>
            </a:r>
          </a:p>
        </p:txBody>
      </p:sp>
      <p:sp>
        <p:nvSpPr>
          <p:cNvPr id="8219" name="Rectangle 2">
            <a:extLst>
              <a:ext uri="{FF2B5EF4-FFF2-40B4-BE49-F238E27FC236}">
                <a16:creationId xmlns:a16="http://schemas.microsoft.com/office/drawing/2014/main" id="{07156606-37DD-4CBB-B937-4D5DB0D65E2D}"/>
              </a:ext>
            </a:extLst>
          </p:cNvPr>
          <p:cNvSpPr>
            <a:spLocks noChangeArrowheads="1"/>
          </p:cNvSpPr>
          <p:nvPr/>
        </p:nvSpPr>
        <p:spPr bwMode="auto">
          <a:xfrm>
            <a:off x="2873375" y="4038600"/>
            <a:ext cx="3222625" cy="733425"/>
          </a:xfrm>
          <a:prstGeom prst="rect">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8220" name="Freeform: Shape 4">
            <a:extLst>
              <a:ext uri="{FF2B5EF4-FFF2-40B4-BE49-F238E27FC236}">
                <a16:creationId xmlns:a16="http://schemas.microsoft.com/office/drawing/2014/main" id="{BDE9D061-C54C-4175-9F50-7C18F32E355E}"/>
              </a:ext>
            </a:extLst>
          </p:cNvPr>
          <p:cNvSpPr>
            <a:spLocks/>
          </p:cNvSpPr>
          <p:nvPr/>
        </p:nvSpPr>
        <p:spPr bwMode="auto">
          <a:xfrm>
            <a:off x="1235075" y="2776538"/>
            <a:ext cx="177800" cy="195262"/>
          </a:xfrm>
          <a:custGeom>
            <a:avLst/>
            <a:gdLst>
              <a:gd name="T0" fmla="*/ 0 w 177339"/>
              <a:gd name="T1" fmla="*/ 16625 h 194743"/>
              <a:gd name="T2" fmla="*/ 55419 w 177339"/>
              <a:gd name="T3" fmla="*/ 11084 h 194743"/>
              <a:gd name="T4" fmla="*/ 116379 w 177339"/>
              <a:gd name="T5" fmla="*/ 0 h 194743"/>
              <a:gd name="T6" fmla="*/ 155171 w 177339"/>
              <a:gd name="T7" fmla="*/ 5542 h 194743"/>
              <a:gd name="T8" fmla="*/ 160713 w 177339"/>
              <a:gd name="T9" fmla="*/ 38793 h 194743"/>
              <a:gd name="T10" fmla="*/ 177339 w 177339"/>
              <a:gd name="T11" fmla="*/ 166254 h 194743"/>
              <a:gd name="T12" fmla="*/ 144088 w 177339"/>
              <a:gd name="T13" fmla="*/ 155171 h 194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339" h="194743">
                <a:moveTo>
                  <a:pt x="0" y="16625"/>
                </a:moveTo>
                <a:cubicBezTo>
                  <a:pt x="18473" y="14778"/>
                  <a:pt x="36997" y="13387"/>
                  <a:pt x="55419" y="11084"/>
                </a:cubicBezTo>
                <a:cubicBezTo>
                  <a:pt x="74324" y="8721"/>
                  <a:pt x="97466" y="3783"/>
                  <a:pt x="116379" y="0"/>
                </a:cubicBezTo>
                <a:cubicBezTo>
                  <a:pt x="129310" y="1847"/>
                  <a:pt x="145341" y="-3059"/>
                  <a:pt x="155171" y="5542"/>
                </a:cubicBezTo>
                <a:cubicBezTo>
                  <a:pt x="163627" y="12941"/>
                  <a:pt x="159851" y="27590"/>
                  <a:pt x="160713" y="38793"/>
                </a:cubicBezTo>
                <a:cubicBezTo>
                  <a:pt x="170163" y="161644"/>
                  <a:pt x="145091" y="117885"/>
                  <a:pt x="177339" y="166254"/>
                </a:cubicBezTo>
                <a:cubicBezTo>
                  <a:pt x="168681" y="209546"/>
                  <a:pt x="177272" y="201629"/>
                  <a:pt x="144088" y="155171"/>
                </a:cubicBezTo>
              </a:path>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Freeform: Shape 6">
            <a:extLst>
              <a:ext uri="{FF2B5EF4-FFF2-40B4-BE49-F238E27FC236}">
                <a16:creationId xmlns:a16="http://schemas.microsoft.com/office/drawing/2014/main" id="{ED6618CA-AA4D-4A94-8E43-C77DEB42B86F}"/>
              </a:ext>
            </a:extLst>
          </p:cNvPr>
          <p:cNvSpPr>
            <a:spLocks/>
          </p:cNvSpPr>
          <p:nvPr/>
        </p:nvSpPr>
        <p:spPr bwMode="auto">
          <a:xfrm>
            <a:off x="6229350" y="3052763"/>
            <a:ext cx="220663" cy="182562"/>
          </a:xfrm>
          <a:custGeom>
            <a:avLst/>
            <a:gdLst>
              <a:gd name="T0" fmla="*/ 221672 w 221672"/>
              <a:gd name="T1" fmla="*/ 0 h 181503"/>
              <a:gd name="T2" fmla="*/ 216131 w 221672"/>
              <a:gd name="T3" fmla="*/ 121920 h 181503"/>
              <a:gd name="T4" fmla="*/ 210589 w 221672"/>
              <a:gd name="T5" fmla="*/ 177338 h 181503"/>
              <a:gd name="T6" fmla="*/ 155171 w 221672"/>
              <a:gd name="T7" fmla="*/ 171796 h 181503"/>
              <a:gd name="T8" fmla="*/ 0 w 221672"/>
              <a:gd name="T9" fmla="*/ 171796 h 1815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72" h="181503">
                <a:moveTo>
                  <a:pt x="221672" y="0"/>
                </a:moveTo>
                <a:cubicBezTo>
                  <a:pt x="219825" y="40640"/>
                  <a:pt x="218669" y="81317"/>
                  <a:pt x="216131" y="121920"/>
                </a:cubicBezTo>
                <a:cubicBezTo>
                  <a:pt x="214973" y="140449"/>
                  <a:pt x="224957" y="165582"/>
                  <a:pt x="210589" y="177338"/>
                </a:cubicBezTo>
                <a:cubicBezTo>
                  <a:pt x="196221" y="189094"/>
                  <a:pt x="173729" y="172284"/>
                  <a:pt x="155171" y="171796"/>
                </a:cubicBezTo>
                <a:cubicBezTo>
                  <a:pt x="103465" y="170435"/>
                  <a:pt x="51724" y="171796"/>
                  <a:pt x="0" y="171796"/>
                </a:cubicBezTo>
              </a:path>
            </a:pathLst>
          </a:custGeom>
          <a:noFill/>
          <a:ln w="2540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Freeform: Shape 8">
            <a:extLst>
              <a:ext uri="{FF2B5EF4-FFF2-40B4-BE49-F238E27FC236}">
                <a16:creationId xmlns:a16="http://schemas.microsoft.com/office/drawing/2014/main" id="{0FDDD6CF-28AA-489E-9830-93C623E63ACD}"/>
              </a:ext>
            </a:extLst>
          </p:cNvPr>
          <p:cNvSpPr>
            <a:spLocks/>
          </p:cNvSpPr>
          <p:nvPr/>
        </p:nvSpPr>
        <p:spPr bwMode="auto">
          <a:xfrm>
            <a:off x="6256338" y="2762250"/>
            <a:ext cx="261937" cy="742950"/>
          </a:xfrm>
          <a:custGeom>
            <a:avLst/>
            <a:gdLst>
              <a:gd name="T0" fmla="*/ 245096 w 280033"/>
              <a:gd name="T1" fmla="*/ 0 h 613246"/>
              <a:gd name="T2" fmla="*/ 250292 w 280033"/>
              <a:gd name="T3" fmla="*/ 114137 h 613246"/>
              <a:gd name="T4" fmla="*/ 255488 w 280033"/>
              <a:gd name="T5" fmla="*/ 208132 h 613246"/>
              <a:gd name="T6" fmla="*/ 260683 w 280033"/>
              <a:gd name="T7" fmla="*/ 375981 h 613246"/>
              <a:gd name="T8" fmla="*/ 198337 w 280033"/>
              <a:gd name="T9" fmla="*/ 537115 h 613246"/>
              <a:gd name="T10" fmla="*/ 177556 w 280033"/>
              <a:gd name="T11" fmla="*/ 550543 h 613246"/>
              <a:gd name="T12" fmla="*/ 120405 w 280033"/>
              <a:gd name="T13" fmla="*/ 617682 h 613246"/>
              <a:gd name="T14" fmla="*/ 89233 w 280033"/>
              <a:gd name="T15" fmla="*/ 644538 h 613246"/>
              <a:gd name="T16" fmla="*/ 47668 w 280033"/>
              <a:gd name="T17" fmla="*/ 691535 h 613246"/>
              <a:gd name="T18" fmla="*/ 21691 w 280033"/>
              <a:gd name="T19" fmla="*/ 725105 h 613246"/>
              <a:gd name="T20" fmla="*/ 909 w 280033"/>
              <a:gd name="T21" fmla="*/ 738533 h 613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0033" h="613246">
                <a:moveTo>
                  <a:pt x="261435" y="0"/>
                </a:moveTo>
                <a:cubicBezTo>
                  <a:pt x="263282" y="31404"/>
                  <a:pt x="264952" y="62818"/>
                  <a:pt x="266977" y="94211"/>
                </a:cubicBezTo>
                <a:cubicBezTo>
                  <a:pt x="268646" y="120085"/>
                  <a:pt x="271191" y="145902"/>
                  <a:pt x="272519" y="171796"/>
                </a:cubicBezTo>
                <a:cubicBezTo>
                  <a:pt x="274886" y="217954"/>
                  <a:pt x="276214" y="264160"/>
                  <a:pt x="278061" y="310342"/>
                </a:cubicBezTo>
                <a:cubicBezTo>
                  <a:pt x="270985" y="458934"/>
                  <a:pt x="310276" y="410440"/>
                  <a:pt x="211559" y="443346"/>
                </a:cubicBezTo>
                <a:cubicBezTo>
                  <a:pt x="203722" y="445958"/>
                  <a:pt x="196781" y="450735"/>
                  <a:pt x="189392" y="454429"/>
                </a:cubicBezTo>
                <a:cubicBezTo>
                  <a:pt x="127757" y="524869"/>
                  <a:pt x="175484" y="481616"/>
                  <a:pt x="128432" y="509847"/>
                </a:cubicBezTo>
                <a:cubicBezTo>
                  <a:pt x="117009" y="516701"/>
                  <a:pt x="95181" y="532015"/>
                  <a:pt x="95181" y="532015"/>
                </a:cubicBezTo>
                <a:cubicBezTo>
                  <a:pt x="63774" y="579123"/>
                  <a:pt x="115506" y="506147"/>
                  <a:pt x="50846" y="570807"/>
                </a:cubicBezTo>
                <a:cubicBezTo>
                  <a:pt x="41610" y="580043"/>
                  <a:pt x="33587" y="590679"/>
                  <a:pt x="23137" y="598516"/>
                </a:cubicBezTo>
                <a:cubicBezTo>
                  <a:pt x="-27806" y="636724"/>
                  <a:pt x="24883" y="585687"/>
                  <a:pt x="970" y="609600"/>
                </a:cubicBezTo>
              </a:path>
            </a:pathLst>
          </a:custGeom>
          <a:noFill/>
          <a:ln w="25400" cap="flat" cmpd="sng" algn="ctr">
            <a:solidFill>
              <a:schemeClr val="tx1">
                <a:alpha val="94116"/>
              </a:schemeClr>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F6251F07-DFA8-4299-A81C-03427D2F197B}"/>
              </a:ext>
            </a:extLst>
          </p:cNvPr>
          <p:cNvSpPr>
            <a:spLocks noChangeArrowheads="1"/>
          </p:cNvSpPr>
          <p:nvPr/>
        </p:nvSpPr>
        <p:spPr bwMode="auto">
          <a:xfrm>
            <a:off x="236538" y="152400"/>
            <a:ext cx="83105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b="1">
                <a:solidFill>
                  <a:srgbClr val="FFFF00"/>
                </a:solidFill>
                <a:cs typeface="Tahoma" panose="020B0604030504040204" pitchFamily="34" charset="0"/>
              </a:rPr>
              <a:t>II. CHUYỂN ĐỘNG CỦA ĐIỆN TÍCH TRONG TỪ TRƯỜNG ĐỀU</a:t>
            </a:r>
          </a:p>
        </p:txBody>
      </p:sp>
      <p:sp>
        <p:nvSpPr>
          <p:cNvPr id="5" name="TextBox 4">
            <a:extLst>
              <a:ext uri="{FF2B5EF4-FFF2-40B4-BE49-F238E27FC236}">
                <a16:creationId xmlns:a16="http://schemas.microsoft.com/office/drawing/2014/main" id="{D9E01D99-C3D4-4BE4-A2E9-78EF6BF327C0}"/>
              </a:ext>
            </a:extLst>
          </p:cNvPr>
          <p:cNvSpPr txBox="1">
            <a:spLocks noRot="1" noChangeAspect="1" noMove="1" noResize="1" noEditPoints="1" noAdjustHandles="1" noChangeArrowheads="1" noChangeShapeType="1" noTextEdit="1"/>
          </p:cNvSpPr>
          <p:nvPr/>
        </p:nvSpPr>
        <p:spPr>
          <a:xfrm>
            <a:off x="381000" y="1227849"/>
            <a:ext cx="7606593" cy="1071127"/>
          </a:xfrm>
          <a:prstGeom prst="rect">
            <a:avLst/>
          </a:prstGeom>
          <a:blipFill>
            <a:blip r:embed="rId3"/>
            <a:stretch>
              <a:fillRect l="-241" t="-1136" b="-14773"/>
            </a:stretch>
          </a:blipFill>
        </p:spPr>
        <p:txBody>
          <a:bodyPr/>
          <a:lstStyle/>
          <a:p>
            <a:pPr>
              <a:defRPr/>
            </a:pPr>
            <a:r>
              <a:rPr lang="en-US" dirty="0">
                <a:noFill/>
              </a:rPr>
              <a:t> </a:t>
            </a:r>
          </a:p>
        </p:txBody>
      </p:sp>
      <p:sp>
        <p:nvSpPr>
          <p:cNvPr id="87" name="TextBox 86">
            <a:extLst>
              <a:ext uri="{FF2B5EF4-FFF2-40B4-BE49-F238E27FC236}">
                <a16:creationId xmlns:a16="http://schemas.microsoft.com/office/drawing/2014/main" id="{9B32DB2E-B75B-4A12-BCCC-AFC395DD6FCC}"/>
              </a:ext>
            </a:extLst>
          </p:cNvPr>
          <p:cNvSpPr txBox="1">
            <a:spLocks noRot="1" noChangeAspect="1" noMove="1" noResize="1" noEditPoints="1" noAdjustHandles="1" noChangeArrowheads="1" noChangeShapeType="1" noTextEdit="1"/>
          </p:cNvSpPr>
          <p:nvPr/>
        </p:nvSpPr>
        <p:spPr>
          <a:xfrm>
            <a:off x="990600" y="2615863"/>
            <a:ext cx="7772400" cy="1006366"/>
          </a:xfrm>
          <a:prstGeom prst="rect">
            <a:avLst/>
          </a:prstGeom>
          <a:blipFill>
            <a:blip r:embed="rId4"/>
            <a:stretch>
              <a:fillRect l="-1647" t="-6061" b="-15758"/>
            </a:stretch>
          </a:blipFill>
        </p:spPr>
        <p:txBody>
          <a:bodyPr/>
          <a:lstStyle/>
          <a:p>
            <a:pPr>
              <a:defRPr/>
            </a:pPr>
            <a:r>
              <a:rPr lang="en-US">
                <a:noFill/>
              </a:rPr>
              <a:t> </a:t>
            </a:r>
          </a:p>
        </p:txBody>
      </p:sp>
      <p:sp>
        <p:nvSpPr>
          <p:cNvPr id="9221" name="TextBox 89">
            <a:extLst>
              <a:ext uri="{FF2B5EF4-FFF2-40B4-BE49-F238E27FC236}">
                <a16:creationId xmlns:a16="http://schemas.microsoft.com/office/drawing/2014/main" id="{5299B148-2454-42B8-A4F2-DAE4E6DC8893}"/>
              </a:ext>
            </a:extLst>
          </p:cNvPr>
          <p:cNvSpPr txBox="1">
            <a:spLocks noChangeArrowheads="1"/>
          </p:cNvSpPr>
          <p:nvPr/>
        </p:nvSpPr>
        <p:spPr bwMode="auto">
          <a:xfrm>
            <a:off x="457200" y="5654675"/>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800"/>
              <a:t>m: khối lượng điện tích (kg)</a:t>
            </a:r>
          </a:p>
          <a:p>
            <a:pPr>
              <a:spcBef>
                <a:spcPct val="0"/>
              </a:spcBef>
              <a:buClrTx/>
              <a:buSzTx/>
              <a:buFontTx/>
              <a:buNone/>
            </a:pPr>
            <a:r>
              <a:rPr lang="en-US" altLang="en-US" sz="2800"/>
              <a:t>R : bán kính quỹ đạo (m)</a:t>
            </a:r>
          </a:p>
        </p:txBody>
      </p:sp>
      <p:sp>
        <p:nvSpPr>
          <p:cNvPr id="2" name="TextBox 1">
            <a:extLst>
              <a:ext uri="{FF2B5EF4-FFF2-40B4-BE49-F238E27FC236}">
                <a16:creationId xmlns:a16="http://schemas.microsoft.com/office/drawing/2014/main" id="{ED6F1484-F209-4825-BA06-30B0BAAB21CF}"/>
              </a:ext>
            </a:extLst>
          </p:cNvPr>
          <p:cNvSpPr txBox="1">
            <a:spLocks noRot="1" noChangeAspect="1" noMove="1" noResize="1" noEditPoints="1" noAdjustHandles="1" noChangeArrowheads="1" noChangeShapeType="1" noTextEdit="1"/>
          </p:cNvSpPr>
          <p:nvPr/>
        </p:nvSpPr>
        <p:spPr>
          <a:xfrm>
            <a:off x="2775767" y="3766504"/>
            <a:ext cx="3232103" cy="765466"/>
          </a:xfrm>
          <a:prstGeom prst="rect">
            <a:avLst/>
          </a:prstGeom>
          <a:blipFill>
            <a:blip r:embed="rId5"/>
            <a:stretch>
              <a:fillRect l="-188" b="-16000"/>
            </a:stretch>
          </a:blipFill>
        </p:spPr>
        <p:txBody>
          <a:bodyPr/>
          <a:lstStyle/>
          <a:p>
            <a:pPr>
              <a:defRPr/>
            </a:pPr>
            <a:r>
              <a:rPr lang="en-US">
                <a:noFill/>
              </a:rPr>
              <a:t> </a:t>
            </a:r>
          </a:p>
        </p:txBody>
      </p:sp>
      <p:sp>
        <p:nvSpPr>
          <p:cNvPr id="9" name="TextBox 8">
            <a:extLst>
              <a:ext uri="{FF2B5EF4-FFF2-40B4-BE49-F238E27FC236}">
                <a16:creationId xmlns:a16="http://schemas.microsoft.com/office/drawing/2014/main" id="{CBC40929-6EF7-42DC-8D93-AD19E10CF20B}"/>
              </a:ext>
            </a:extLst>
          </p:cNvPr>
          <p:cNvSpPr txBox="1">
            <a:spLocks noRot="1" noChangeAspect="1" noMove="1" noResize="1" noEditPoints="1" noAdjustHandles="1" noChangeArrowheads="1" noChangeShapeType="1" noTextEdit="1"/>
          </p:cNvSpPr>
          <p:nvPr/>
        </p:nvSpPr>
        <p:spPr>
          <a:xfrm>
            <a:off x="1309887" y="4676245"/>
            <a:ext cx="5631029" cy="713080"/>
          </a:xfrm>
          <a:prstGeom prst="rect">
            <a:avLst/>
          </a:prstGeom>
          <a:blipFill>
            <a:blip r:embed="rId6"/>
            <a:stretch>
              <a:fillRect/>
            </a:stretch>
          </a:blipFill>
        </p:spPr>
        <p:txBody>
          <a:bodyPr/>
          <a:lstStyle/>
          <a:p>
            <a:pPr>
              <a:defRPr/>
            </a:pPr>
            <a:r>
              <a:rPr lang="en-US" dirty="0">
                <a:noFill/>
              </a:rPr>
              <a:t> </a:t>
            </a:r>
          </a:p>
        </p:txBody>
      </p:sp>
      <p:sp>
        <p:nvSpPr>
          <p:cNvPr id="9224" name="Rectangle 2">
            <a:extLst>
              <a:ext uri="{FF2B5EF4-FFF2-40B4-BE49-F238E27FC236}">
                <a16:creationId xmlns:a16="http://schemas.microsoft.com/office/drawing/2014/main" id="{D8AE07D3-2981-40E5-A99E-4478C94E549F}"/>
              </a:ext>
            </a:extLst>
          </p:cNvPr>
          <p:cNvSpPr>
            <a:spLocks noChangeArrowheads="1"/>
          </p:cNvSpPr>
          <p:nvPr/>
        </p:nvSpPr>
        <p:spPr bwMode="auto">
          <a:xfrm>
            <a:off x="5181600" y="4552950"/>
            <a:ext cx="1981200" cy="1003300"/>
          </a:xfrm>
          <a:prstGeom prst="rect">
            <a:avLst/>
          </a:prstGeom>
          <a:noFill/>
          <a:ln w="3492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6A2BDFAD-0BD4-44C3-8C59-13FB40EBE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4196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0FD30FE9-988F-464D-BFDB-9D35B7E5E976}"/>
              </a:ext>
            </a:extLst>
          </p:cNvPr>
          <p:cNvSpPr>
            <a:spLocks noChangeArrowheads="1"/>
          </p:cNvSpPr>
          <p:nvPr/>
        </p:nvSpPr>
        <p:spPr bwMode="auto">
          <a:xfrm>
            <a:off x="236538" y="152400"/>
            <a:ext cx="83105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b="1">
                <a:solidFill>
                  <a:srgbClr val="FFFF00"/>
                </a:solidFill>
                <a:cs typeface="Tahoma" panose="020B0604030504040204" pitchFamily="34" charset="0"/>
              </a:rPr>
              <a:t>II. CHUYỂN ĐỘNG CỦA ĐIỆN TÍCH TRONG TỪ TRƯỜNG ĐỀU</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0" name="Group 4">
            <a:extLst>
              <a:ext uri="{FF2B5EF4-FFF2-40B4-BE49-F238E27FC236}">
                <a16:creationId xmlns:a16="http://schemas.microsoft.com/office/drawing/2014/main" id="{7299EECA-433D-4D3C-B049-A939C4189619}"/>
              </a:ext>
            </a:extLst>
          </p:cNvPr>
          <p:cNvGrpSpPr>
            <a:grpSpLocks/>
          </p:cNvGrpSpPr>
          <p:nvPr/>
        </p:nvGrpSpPr>
        <p:grpSpPr bwMode="auto">
          <a:xfrm>
            <a:off x="3348038" y="3278188"/>
            <a:ext cx="935037" cy="2665412"/>
            <a:chOff x="3969" y="1797"/>
            <a:chExt cx="589" cy="1497"/>
          </a:xfrm>
        </p:grpSpPr>
        <p:sp>
          <p:nvSpPr>
            <p:cNvPr id="11282" name="AutoShape 5">
              <a:extLst>
                <a:ext uri="{FF2B5EF4-FFF2-40B4-BE49-F238E27FC236}">
                  <a16:creationId xmlns:a16="http://schemas.microsoft.com/office/drawing/2014/main" id="{238C10D3-A796-4B8B-89E4-C688D81D9E72}"/>
                </a:ext>
              </a:extLst>
            </p:cNvPr>
            <p:cNvSpPr>
              <a:spLocks noChangeArrowheads="1"/>
            </p:cNvSpPr>
            <p:nvPr/>
          </p:nvSpPr>
          <p:spPr bwMode="auto">
            <a:xfrm>
              <a:off x="4422" y="1842"/>
              <a:ext cx="136" cy="1452"/>
            </a:xfrm>
            <a:prstGeom prst="downArrow">
              <a:avLst>
                <a:gd name="adj1" fmla="val 50000"/>
                <a:gd name="adj2" fmla="val 266912"/>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grpSp>
          <p:nvGrpSpPr>
            <p:cNvPr id="11283" name="Group 6">
              <a:extLst>
                <a:ext uri="{FF2B5EF4-FFF2-40B4-BE49-F238E27FC236}">
                  <a16:creationId xmlns:a16="http://schemas.microsoft.com/office/drawing/2014/main" id="{ADE8464F-BF32-4EB1-9F2C-3550324C9213}"/>
                </a:ext>
              </a:extLst>
            </p:cNvPr>
            <p:cNvGrpSpPr>
              <a:grpSpLocks/>
            </p:cNvGrpSpPr>
            <p:nvPr/>
          </p:nvGrpSpPr>
          <p:grpSpPr bwMode="auto">
            <a:xfrm>
              <a:off x="3969" y="1797"/>
              <a:ext cx="409" cy="360"/>
              <a:chOff x="4694" y="2659"/>
              <a:chExt cx="409" cy="223"/>
            </a:xfrm>
          </p:grpSpPr>
          <p:sp>
            <p:nvSpPr>
              <p:cNvPr id="11284" name="Text Box 7">
                <a:extLst>
                  <a:ext uri="{FF2B5EF4-FFF2-40B4-BE49-F238E27FC236}">
                    <a16:creationId xmlns:a16="http://schemas.microsoft.com/office/drawing/2014/main" id="{FBD0F23C-26F4-4B6D-976A-5A554C425613}"/>
                  </a:ext>
                </a:extLst>
              </p:cNvPr>
              <p:cNvSpPr txBox="1">
                <a:spLocks noChangeArrowheads="1"/>
              </p:cNvSpPr>
              <p:nvPr/>
            </p:nvSpPr>
            <p:spPr bwMode="auto">
              <a:xfrm>
                <a:off x="4694" y="2659"/>
                <a:ext cx="409"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3600" b="1">
                    <a:solidFill>
                      <a:srgbClr val="3333CC"/>
                    </a:solidFill>
                    <a:latin typeface="VNI-Times" pitchFamily="2" charset="0"/>
                  </a:rPr>
                  <a:t>B</a:t>
                </a:r>
              </a:p>
            </p:txBody>
          </p:sp>
          <p:sp>
            <p:nvSpPr>
              <p:cNvPr id="11285" name="Line 8">
                <a:extLst>
                  <a:ext uri="{FF2B5EF4-FFF2-40B4-BE49-F238E27FC236}">
                    <a16:creationId xmlns:a16="http://schemas.microsoft.com/office/drawing/2014/main" id="{53ABD66A-1B1B-4102-A6C4-B9543C627876}"/>
                  </a:ext>
                </a:extLst>
              </p:cNvPr>
              <p:cNvSpPr>
                <a:spLocks noChangeShapeType="1"/>
              </p:cNvSpPr>
              <p:nvPr/>
            </p:nvSpPr>
            <p:spPr bwMode="auto">
              <a:xfrm>
                <a:off x="4740" y="2659"/>
                <a:ext cx="272" cy="0"/>
              </a:xfrm>
              <a:prstGeom prst="line">
                <a:avLst/>
              </a:prstGeom>
              <a:noFill/>
              <a:ln w="9525">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4825" name="Rectangle 9">
            <a:extLst>
              <a:ext uri="{FF2B5EF4-FFF2-40B4-BE49-F238E27FC236}">
                <a16:creationId xmlns:a16="http://schemas.microsoft.com/office/drawing/2014/main" id="{A76F84E5-4183-42F6-9F55-955699189663}"/>
              </a:ext>
            </a:extLst>
          </p:cNvPr>
          <p:cNvSpPr>
            <a:spLocks noChangeArrowheads="1"/>
          </p:cNvSpPr>
          <p:nvPr/>
        </p:nvSpPr>
        <p:spPr bwMode="auto">
          <a:xfrm>
            <a:off x="214313" y="1295400"/>
            <a:ext cx="8929687" cy="676275"/>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3400" b="1">
                <a:solidFill>
                  <a:srgbClr val="66FFFF"/>
                </a:solidFill>
                <a:latin typeface="VNI-Helve" pitchFamily="2" charset="0"/>
              </a:rPr>
              <a:t>   Xaùc ñònh löïc Lorentz taùc duïng leân caùc ñieän tích chuyeån ñoäng trong töø tröôøng:</a:t>
            </a:r>
          </a:p>
        </p:txBody>
      </p:sp>
      <p:sp>
        <p:nvSpPr>
          <p:cNvPr id="34826" name="Oval 10">
            <a:extLst>
              <a:ext uri="{FF2B5EF4-FFF2-40B4-BE49-F238E27FC236}">
                <a16:creationId xmlns:a16="http://schemas.microsoft.com/office/drawing/2014/main" id="{CE4C61F6-59F1-4050-BBA4-023B233EEDC4}"/>
              </a:ext>
            </a:extLst>
          </p:cNvPr>
          <p:cNvSpPr>
            <a:spLocks noChangeArrowheads="1"/>
          </p:cNvSpPr>
          <p:nvPr/>
        </p:nvSpPr>
        <p:spPr bwMode="auto">
          <a:xfrm>
            <a:off x="3708400" y="3998913"/>
            <a:ext cx="863600" cy="863600"/>
          </a:xfrm>
          <a:prstGeom prst="ellipse">
            <a:avLst/>
          </a:prstGeom>
          <a:gradFill rotWithShape="1">
            <a:gsLst>
              <a:gs pos="0">
                <a:srgbClr val="FFFFFF"/>
              </a:gs>
              <a:gs pos="100000">
                <a:srgbClr val="99CC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34827" name="Text Box 11">
            <a:extLst>
              <a:ext uri="{FF2B5EF4-FFF2-40B4-BE49-F238E27FC236}">
                <a16:creationId xmlns:a16="http://schemas.microsoft.com/office/drawing/2014/main" id="{A090A930-406F-4BE0-B9D0-7C22CE2E6D6D}"/>
              </a:ext>
            </a:extLst>
          </p:cNvPr>
          <p:cNvSpPr txBox="1">
            <a:spLocks noChangeArrowheads="1"/>
          </p:cNvSpPr>
          <p:nvPr/>
        </p:nvSpPr>
        <p:spPr bwMode="auto">
          <a:xfrm>
            <a:off x="4643438" y="4719638"/>
            <a:ext cx="86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b="1">
                <a:latin typeface="VNI-Times" pitchFamily="2" charset="0"/>
              </a:rPr>
              <a:t>q&gt;0</a:t>
            </a:r>
          </a:p>
        </p:txBody>
      </p:sp>
      <p:grpSp>
        <p:nvGrpSpPr>
          <p:cNvPr id="34828" name="Group 12">
            <a:extLst>
              <a:ext uri="{FF2B5EF4-FFF2-40B4-BE49-F238E27FC236}">
                <a16:creationId xmlns:a16="http://schemas.microsoft.com/office/drawing/2014/main" id="{58632D75-C624-4347-B896-A76CE428A92F}"/>
              </a:ext>
            </a:extLst>
          </p:cNvPr>
          <p:cNvGrpSpPr>
            <a:grpSpLocks/>
          </p:cNvGrpSpPr>
          <p:nvPr/>
        </p:nvGrpSpPr>
        <p:grpSpPr bwMode="auto">
          <a:xfrm>
            <a:off x="4572000" y="3711575"/>
            <a:ext cx="1800225" cy="790575"/>
            <a:chOff x="2381" y="1979"/>
            <a:chExt cx="1134" cy="498"/>
          </a:xfrm>
        </p:grpSpPr>
        <p:sp>
          <p:nvSpPr>
            <p:cNvPr id="11279" name="AutoShape 13">
              <a:extLst>
                <a:ext uri="{FF2B5EF4-FFF2-40B4-BE49-F238E27FC236}">
                  <a16:creationId xmlns:a16="http://schemas.microsoft.com/office/drawing/2014/main" id="{5B14EAB5-350A-4DC3-BCAB-49E52CD27B3F}"/>
                </a:ext>
              </a:extLst>
            </p:cNvPr>
            <p:cNvSpPr>
              <a:spLocks noChangeArrowheads="1"/>
            </p:cNvSpPr>
            <p:nvPr/>
          </p:nvSpPr>
          <p:spPr bwMode="auto">
            <a:xfrm>
              <a:off x="2381" y="2341"/>
              <a:ext cx="998" cy="136"/>
            </a:xfrm>
            <a:prstGeom prst="rightArrow">
              <a:avLst>
                <a:gd name="adj1" fmla="val 50000"/>
                <a:gd name="adj2" fmla="val 183456"/>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en-US" altLang="en-US" sz="1800"/>
            </a:p>
          </p:txBody>
        </p:sp>
        <p:sp>
          <p:nvSpPr>
            <p:cNvPr id="11280" name="Text Box 14">
              <a:extLst>
                <a:ext uri="{FF2B5EF4-FFF2-40B4-BE49-F238E27FC236}">
                  <a16:creationId xmlns:a16="http://schemas.microsoft.com/office/drawing/2014/main" id="{A155804E-C211-4591-ABC0-E960D203BE88}"/>
                </a:ext>
              </a:extLst>
            </p:cNvPr>
            <p:cNvSpPr txBox="1">
              <a:spLocks noChangeArrowheads="1"/>
            </p:cNvSpPr>
            <p:nvPr/>
          </p:nvSpPr>
          <p:spPr bwMode="auto">
            <a:xfrm>
              <a:off x="3152" y="1979"/>
              <a:ext cx="31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4000" b="1">
                  <a:solidFill>
                    <a:srgbClr val="CC3300"/>
                  </a:solidFill>
                  <a:latin typeface="VNI-Times" pitchFamily="2" charset="0"/>
                </a:rPr>
                <a:t>v</a:t>
              </a:r>
            </a:p>
          </p:txBody>
        </p:sp>
        <p:sp>
          <p:nvSpPr>
            <p:cNvPr id="11281" name="Line 15">
              <a:extLst>
                <a:ext uri="{FF2B5EF4-FFF2-40B4-BE49-F238E27FC236}">
                  <a16:creationId xmlns:a16="http://schemas.microsoft.com/office/drawing/2014/main" id="{E78D6205-9F4F-47E2-A79E-EE81530C6805}"/>
                </a:ext>
              </a:extLst>
            </p:cNvPr>
            <p:cNvSpPr>
              <a:spLocks noChangeShapeType="1"/>
            </p:cNvSpPr>
            <p:nvPr/>
          </p:nvSpPr>
          <p:spPr bwMode="auto">
            <a:xfrm>
              <a:off x="3198" y="2069"/>
              <a:ext cx="317"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32" name="Group 16">
            <a:extLst>
              <a:ext uri="{FF2B5EF4-FFF2-40B4-BE49-F238E27FC236}">
                <a16:creationId xmlns:a16="http://schemas.microsoft.com/office/drawing/2014/main" id="{900432B5-024E-4479-9679-E06E068D73E6}"/>
              </a:ext>
            </a:extLst>
          </p:cNvPr>
          <p:cNvGrpSpPr>
            <a:grpSpLocks/>
          </p:cNvGrpSpPr>
          <p:nvPr/>
        </p:nvGrpSpPr>
        <p:grpSpPr bwMode="auto">
          <a:xfrm>
            <a:off x="3276600" y="4143375"/>
            <a:ext cx="1079500" cy="641350"/>
            <a:chOff x="2064" y="2115"/>
            <a:chExt cx="680" cy="404"/>
          </a:xfrm>
        </p:grpSpPr>
        <p:sp>
          <p:nvSpPr>
            <p:cNvPr id="11273" name="Text Box 17">
              <a:extLst>
                <a:ext uri="{FF2B5EF4-FFF2-40B4-BE49-F238E27FC236}">
                  <a16:creationId xmlns:a16="http://schemas.microsoft.com/office/drawing/2014/main" id="{0C45B15F-0296-4F13-B2EF-C755F614DC0F}"/>
                </a:ext>
              </a:extLst>
            </p:cNvPr>
            <p:cNvSpPr txBox="1">
              <a:spLocks noChangeArrowheads="1"/>
            </p:cNvSpPr>
            <p:nvPr/>
          </p:nvSpPr>
          <p:spPr bwMode="auto">
            <a:xfrm>
              <a:off x="2064" y="2115"/>
              <a:ext cx="1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3600" b="1">
                  <a:solidFill>
                    <a:srgbClr val="FFFF00"/>
                  </a:solidFill>
                  <a:latin typeface="VNI-Times" pitchFamily="2" charset="0"/>
                </a:rPr>
                <a:t>f</a:t>
              </a:r>
            </a:p>
          </p:txBody>
        </p:sp>
        <p:grpSp>
          <p:nvGrpSpPr>
            <p:cNvPr id="11274" name="Group 18">
              <a:extLst>
                <a:ext uri="{FF2B5EF4-FFF2-40B4-BE49-F238E27FC236}">
                  <a16:creationId xmlns:a16="http://schemas.microsoft.com/office/drawing/2014/main" id="{0A3D7C09-6AC5-43B8-8198-BE3379BB75B3}"/>
                </a:ext>
              </a:extLst>
            </p:cNvPr>
            <p:cNvGrpSpPr>
              <a:grpSpLocks/>
            </p:cNvGrpSpPr>
            <p:nvPr/>
          </p:nvGrpSpPr>
          <p:grpSpPr bwMode="auto">
            <a:xfrm>
              <a:off x="2109" y="2160"/>
              <a:ext cx="635" cy="272"/>
              <a:chOff x="2109" y="2160"/>
              <a:chExt cx="635" cy="272"/>
            </a:xfrm>
          </p:grpSpPr>
          <p:sp>
            <p:nvSpPr>
              <p:cNvPr id="11275" name="Line 19">
                <a:extLst>
                  <a:ext uri="{FF2B5EF4-FFF2-40B4-BE49-F238E27FC236}">
                    <a16:creationId xmlns:a16="http://schemas.microsoft.com/office/drawing/2014/main" id="{B57373D0-966E-4F4A-8571-DA38193425E4}"/>
                  </a:ext>
                </a:extLst>
              </p:cNvPr>
              <p:cNvSpPr>
                <a:spLocks noChangeShapeType="1"/>
              </p:cNvSpPr>
              <p:nvPr/>
            </p:nvSpPr>
            <p:spPr bwMode="auto">
              <a:xfrm>
                <a:off x="2109" y="2160"/>
                <a:ext cx="183" cy="1"/>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76" name="Group 20">
                <a:extLst>
                  <a:ext uri="{FF2B5EF4-FFF2-40B4-BE49-F238E27FC236}">
                    <a16:creationId xmlns:a16="http://schemas.microsoft.com/office/drawing/2014/main" id="{5186892F-3F40-47BA-A3EA-AF1407116658}"/>
                  </a:ext>
                </a:extLst>
              </p:cNvPr>
              <p:cNvGrpSpPr>
                <a:grpSpLocks/>
              </p:cNvGrpSpPr>
              <p:nvPr/>
            </p:nvGrpSpPr>
            <p:grpSpPr bwMode="auto">
              <a:xfrm>
                <a:off x="2472" y="2160"/>
                <a:ext cx="272" cy="272"/>
                <a:chOff x="612" y="3158"/>
                <a:chExt cx="136" cy="181"/>
              </a:xfrm>
            </p:grpSpPr>
            <p:sp>
              <p:nvSpPr>
                <p:cNvPr id="11277" name="Line 21">
                  <a:extLst>
                    <a:ext uri="{FF2B5EF4-FFF2-40B4-BE49-F238E27FC236}">
                      <a16:creationId xmlns:a16="http://schemas.microsoft.com/office/drawing/2014/main" id="{F0EE748B-A54E-466B-944E-B8C44B99930A}"/>
                    </a:ext>
                  </a:extLst>
                </p:cNvPr>
                <p:cNvSpPr>
                  <a:spLocks noChangeShapeType="1"/>
                </p:cNvSpPr>
                <p:nvPr/>
              </p:nvSpPr>
              <p:spPr bwMode="auto">
                <a:xfrm>
                  <a:off x="612" y="3181"/>
                  <a:ext cx="136" cy="1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Line 22">
                  <a:extLst>
                    <a:ext uri="{FF2B5EF4-FFF2-40B4-BE49-F238E27FC236}">
                      <a16:creationId xmlns:a16="http://schemas.microsoft.com/office/drawing/2014/main" id="{14E422CA-AC33-447C-8449-38C4E9667612}"/>
                    </a:ext>
                  </a:extLst>
                </p:cNvPr>
                <p:cNvSpPr>
                  <a:spLocks noChangeShapeType="1"/>
                </p:cNvSpPr>
                <p:nvPr/>
              </p:nvSpPr>
              <p:spPr bwMode="auto">
                <a:xfrm flipH="1">
                  <a:off x="612" y="3158"/>
                  <a:ext cx="136" cy="181"/>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4839" name="Rectangle 23">
            <a:extLst>
              <a:ext uri="{FF2B5EF4-FFF2-40B4-BE49-F238E27FC236}">
                <a16:creationId xmlns:a16="http://schemas.microsoft.com/office/drawing/2014/main" id="{9E8A1E39-623A-4BA3-9109-99D974B22AB7}"/>
              </a:ext>
            </a:extLst>
          </p:cNvPr>
          <p:cNvSpPr>
            <a:spLocks noChangeArrowheads="1"/>
          </p:cNvSpPr>
          <p:nvPr/>
        </p:nvSpPr>
        <p:spPr bwMode="auto">
          <a:xfrm>
            <a:off x="119063" y="228600"/>
            <a:ext cx="8910637" cy="9144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defRPr/>
            </a:pPr>
            <a:r>
              <a:rPr lang="en-US" altLang="en-US" sz="4800" u="sng">
                <a:solidFill>
                  <a:srgbClr val="00FF99"/>
                </a:solidFill>
                <a:latin typeface="VNI-Bodon-Poster" pitchFamily="2" charset="0"/>
                <a:ea typeface="Arial Unicode MS" pitchFamily="34" charset="-128"/>
              </a:rPr>
              <a:t>CUÛNG COÁ</a:t>
            </a:r>
            <a:r>
              <a:rPr lang="en-US" altLang="en-US" sz="4800">
                <a:solidFill>
                  <a:srgbClr val="00FF99"/>
                </a:solidFill>
                <a:latin typeface="VNI-Bodon-Poster" pitchFamily="2" charset="0"/>
              </a:rPr>
              <a:t>    </a:t>
            </a: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fade">
                                      <p:cBhvr>
                                        <p:cTn id="7" dur="770" decel="100000"/>
                                        <p:tgtEl>
                                          <p:spTgt spid="34825"/>
                                        </p:tgtEl>
                                      </p:cBhvr>
                                    </p:animEffect>
                                    <p:animScale>
                                      <p:cBhvr>
                                        <p:cTn id="8" dur="770" decel="100000"/>
                                        <p:tgtEl>
                                          <p:spTgt spid="34825"/>
                                        </p:tgtEl>
                                      </p:cBhvr>
                                      <p:from x="10000" y="10000"/>
                                      <p:to x="200000" y="450000"/>
                                    </p:animScale>
                                    <p:animScale>
                                      <p:cBhvr>
                                        <p:cTn id="9" dur="1230" accel="100000" fill="hold">
                                          <p:stCondLst>
                                            <p:cond delay="770"/>
                                          </p:stCondLst>
                                        </p:cTn>
                                        <p:tgtEl>
                                          <p:spTgt spid="34825"/>
                                        </p:tgtEl>
                                      </p:cBhvr>
                                      <p:from x="200000" y="450000"/>
                                      <p:to x="100000" y="100000"/>
                                    </p:animScale>
                                    <p:set>
                                      <p:cBhvr>
                                        <p:cTn id="10" dur="770" fill="hold"/>
                                        <p:tgtEl>
                                          <p:spTgt spid="34825"/>
                                        </p:tgtEl>
                                        <p:attrNameLst>
                                          <p:attrName>ppt_x</p:attrName>
                                        </p:attrNameLst>
                                      </p:cBhvr>
                                      <p:to>
                                        <p:strVal val="(0.5)"/>
                                      </p:to>
                                    </p:set>
                                    <p:anim from="(0.5)" to="(#ppt_x)" calcmode="lin" valueType="num">
                                      <p:cBhvr>
                                        <p:cTn id="11" dur="1230" accel="100000" fill="hold">
                                          <p:stCondLst>
                                            <p:cond delay="770"/>
                                          </p:stCondLst>
                                        </p:cTn>
                                        <p:tgtEl>
                                          <p:spTgt spid="34825"/>
                                        </p:tgtEl>
                                        <p:attrNameLst>
                                          <p:attrName>ppt_x</p:attrName>
                                        </p:attrNameLst>
                                      </p:cBhvr>
                                    </p:anim>
                                    <p:set>
                                      <p:cBhvr>
                                        <p:cTn id="12" dur="770" fill="hold"/>
                                        <p:tgtEl>
                                          <p:spTgt spid="34825"/>
                                        </p:tgtEl>
                                        <p:attrNameLst>
                                          <p:attrName>ppt_y</p:attrName>
                                        </p:attrNameLst>
                                      </p:cBhvr>
                                      <p:to>
                                        <p:strVal val="(#ppt_y+0.4)"/>
                                      </p:to>
                                    </p:set>
                                    <p:anim from="(#ppt_y+0.4)" to="(#ppt_y)" calcmode="lin" valueType="num">
                                      <p:cBhvr>
                                        <p:cTn id="13" dur="1230" accel="100000" fill="hold">
                                          <p:stCondLst>
                                            <p:cond delay="770"/>
                                          </p:stCondLst>
                                        </p:cTn>
                                        <p:tgtEl>
                                          <p:spTgt spid="34825"/>
                                        </p:tgtEl>
                                        <p:attrNameLst>
                                          <p:attrName>ppt_y</p:attrName>
                                        </p:attrNameLst>
                                      </p:cBhvr>
                                    </p:anim>
                                  </p:childTnLst>
                                </p:cTn>
                              </p:par>
                            </p:childTnLst>
                          </p:cTn>
                        </p:par>
                        <p:par>
                          <p:cTn id="14" fill="hold" nodeType="afterGroup">
                            <p:stCondLst>
                              <p:cond delay="2000"/>
                            </p:stCondLst>
                            <p:childTnLst>
                              <p:par>
                                <p:cTn id="15" presetID="54" presetClass="entr" presetSubtype="0" accel="100000" fill="hold" nodeType="afterEffect">
                                  <p:stCondLst>
                                    <p:cond delay="0"/>
                                  </p:stCondLst>
                                  <p:childTnLst>
                                    <p:set>
                                      <p:cBhvr>
                                        <p:cTn id="16" dur="1" fill="hold">
                                          <p:stCondLst>
                                            <p:cond delay="0"/>
                                          </p:stCondLst>
                                        </p:cTn>
                                        <p:tgtEl>
                                          <p:spTgt spid="34826"/>
                                        </p:tgtEl>
                                        <p:attrNameLst>
                                          <p:attrName>style.visibility</p:attrName>
                                        </p:attrNameLst>
                                      </p:cBhvr>
                                      <p:to>
                                        <p:strVal val="visible"/>
                                      </p:to>
                                    </p:set>
                                    <p:anim calcmode="lin" valueType="num">
                                      <p:cBhvr>
                                        <p:cTn id="17" dur="500" fill="hold"/>
                                        <p:tgtEl>
                                          <p:spTgt spid="34826"/>
                                        </p:tgtEl>
                                        <p:attrNameLst>
                                          <p:attrName>ppt_w</p:attrName>
                                        </p:attrNameLst>
                                      </p:cBhvr>
                                      <p:tavLst>
                                        <p:tav tm="0">
                                          <p:val>
                                            <p:strVal val="#ppt_w*0.05"/>
                                          </p:val>
                                        </p:tav>
                                        <p:tav tm="100000">
                                          <p:val>
                                            <p:strVal val="#ppt_w"/>
                                          </p:val>
                                        </p:tav>
                                      </p:tavLst>
                                    </p:anim>
                                    <p:anim calcmode="lin" valueType="num">
                                      <p:cBhvr>
                                        <p:cTn id="18" dur="500" fill="hold"/>
                                        <p:tgtEl>
                                          <p:spTgt spid="34826"/>
                                        </p:tgtEl>
                                        <p:attrNameLst>
                                          <p:attrName>ppt_h</p:attrName>
                                        </p:attrNameLst>
                                      </p:cBhvr>
                                      <p:tavLst>
                                        <p:tav tm="0">
                                          <p:val>
                                            <p:strVal val="#ppt_h"/>
                                          </p:val>
                                        </p:tav>
                                        <p:tav tm="100000">
                                          <p:val>
                                            <p:strVal val="#ppt_h"/>
                                          </p:val>
                                        </p:tav>
                                      </p:tavLst>
                                    </p:anim>
                                    <p:anim calcmode="lin" valueType="num">
                                      <p:cBhvr>
                                        <p:cTn id="19" dur="500" fill="hold"/>
                                        <p:tgtEl>
                                          <p:spTgt spid="34826"/>
                                        </p:tgtEl>
                                        <p:attrNameLst>
                                          <p:attrName>ppt_x</p:attrName>
                                        </p:attrNameLst>
                                      </p:cBhvr>
                                      <p:tavLst>
                                        <p:tav tm="0">
                                          <p:val>
                                            <p:strVal val="#ppt_x-.2"/>
                                          </p:val>
                                        </p:tav>
                                        <p:tav tm="100000">
                                          <p:val>
                                            <p:strVal val="#ppt_x"/>
                                          </p:val>
                                        </p:tav>
                                      </p:tavLst>
                                    </p:anim>
                                    <p:anim calcmode="lin" valueType="num">
                                      <p:cBhvr>
                                        <p:cTn id="20" dur="500" fill="hold"/>
                                        <p:tgtEl>
                                          <p:spTgt spid="34826"/>
                                        </p:tgtEl>
                                        <p:attrNameLst>
                                          <p:attrName>ppt_y</p:attrName>
                                        </p:attrNameLst>
                                      </p:cBhvr>
                                      <p:tavLst>
                                        <p:tav tm="0">
                                          <p:val>
                                            <p:strVal val="#ppt_y"/>
                                          </p:val>
                                        </p:tav>
                                        <p:tav tm="100000">
                                          <p:val>
                                            <p:strVal val="#ppt_y"/>
                                          </p:val>
                                        </p:tav>
                                      </p:tavLst>
                                    </p:anim>
                                    <p:animEffect transition="in" filter="fade">
                                      <p:cBhvr>
                                        <p:cTn id="21" dur="500"/>
                                        <p:tgtEl>
                                          <p:spTgt spid="34826"/>
                                        </p:tgtEl>
                                      </p:cBhvr>
                                    </p:animEffect>
                                  </p:childTnLst>
                                </p:cTn>
                              </p:par>
                              <p:par>
                                <p:cTn id="22" presetID="54" presetClass="entr" presetSubtype="0" accel="100000" fill="hold" grpId="0" nodeType="withEffect">
                                  <p:stCondLst>
                                    <p:cond delay="0"/>
                                  </p:stCondLst>
                                  <p:childTnLst>
                                    <p:set>
                                      <p:cBhvr>
                                        <p:cTn id="23" dur="1" fill="hold">
                                          <p:stCondLst>
                                            <p:cond delay="0"/>
                                          </p:stCondLst>
                                        </p:cTn>
                                        <p:tgtEl>
                                          <p:spTgt spid="34827"/>
                                        </p:tgtEl>
                                        <p:attrNameLst>
                                          <p:attrName>style.visibility</p:attrName>
                                        </p:attrNameLst>
                                      </p:cBhvr>
                                      <p:to>
                                        <p:strVal val="visible"/>
                                      </p:to>
                                    </p:set>
                                    <p:anim calcmode="lin" valueType="num">
                                      <p:cBhvr>
                                        <p:cTn id="24" dur="500" fill="hold"/>
                                        <p:tgtEl>
                                          <p:spTgt spid="34827"/>
                                        </p:tgtEl>
                                        <p:attrNameLst>
                                          <p:attrName>ppt_w</p:attrName>
                                        </p:attrNameLst>
                                      </p:cBhvr>
                                      <p:tavLst>
                                        <p:tav tm="0">
                                          <p:val>
                                            <p:strVal val="#ppt_w*0.05"/>
                                          </p:val>
                                        </p:tav>
                                        <p:tav tm="100000">
                                          <p:val>
                                            <p:strVal val="#ppt_w"/>
                                          </p:val>
                                        </p:tav>
                                      </p:tavLst>
                                    </p:anim>
                                    <p:anim calcmode="lin" valueType="num">
                                      <p:cBhvr>
                                        <p:cTn id="25" dur="500" fill="hold"/>
                                        <p:tgtEl>
                                          <p:spTgt spid="34827"/>
                                        </p:tgtEl>
                                        <p:attrNameLst>
                                          <p:attrName>ppt_h</p:attrName>
                                        </p:attrNameLst>
                                      </p:cBhvr>
                                      <p:tavLst>
                                        <p:tav tm="0">
                                          <p:val>
                                            <p:strVal val="#ppt_h"/>
                                          </p:val>
                                        </p:tav>
                                        <p:tav tm="100000">
                                          <p:val>
                                            <p:strVal val="#ppt_h"/>
                                          </p:val>
                                        </p:tav>
                                      </p:tavLst>
                                    </p:anim>
                                    <p:anim calcmode="lin" valueType="num">
                                      <p:cBhvr>
                                        <p:cTn id="26" dur="500" fill="hold"/>
                                        <p:tgtEl>
                                          <p:spTgt spid="34827"/>
                                        </p:tgtEl>
                                        <p:attrNameLst>
                                          <p:attrName>ppt_x</p:attrName>
                                        </p:attrNameLst>
                                      </p:cBhvr>
                                      <p:tavLst>
                                        <p:tav tm="0">
                                          <p:val>
                                            <p:strVal val="#ppt_x-.2"/>
                                          </p:val>
                                        </p:tav>
                                        <p:tav tm="100000">
                                          <p:val>
                                            <p:strVal val="#ppt_x"/>
                                          </p:val>
                                        </p:tav>
                                      </p:tavLst>
                                    </p:anim>
                                    <p:anim calcmode="lin" valueType="num">
                                      <p:cBhvr>
                                        <p:cTn id="27" dur="500" fill="hold"/>
                                        <p:tgtEl>
                                          <p:spTgt spid="34827"/>
                                        </p:tgtEl>
                                        <p:attrNameLst>
                                          <p:attrName>ppt_y</p:attrName>
                                        </p:attrNameLst>
                                      </p:cBhvr>
                                      <p:tavLst>
                                        <p:tav tm="0">
                                          <p:val>
                                            <p:strVal val="#ppt_y"/>
                                          </p:val>
                                        </p:tav>
                                        <p:tav tm="100000">
                                          <p:val>
                                            <p:strVal val="#ppt_y"/>
                                          </p:val>
                                        </p:tav>
                                      </p:tavLst>
                                    </p:anim>
                                    <p:animEffect transition="in" filter="fade">
                                      <p:cBhvr>
                                        <p:cTn id="28" dur="500"/>
                                        <p:tgtEl>
                                          <p:spTgt spid="34827"/>
                                        </p:tgtEl>
                                      </p:cBhvr>
                                    </p:animEffect>
                                  </p:childTnLst>
                                </p:cTn>
                              </p:par>
                            </p:childTnLst>
                          </p:cTn>
                        </p:par>
                        <p:par>
                          <p:cTn id="29" fill="hold" nodeType="afterGroup">
                            <p:stCondLst>
                              <p:cond delay="2500"/>
                            </p:stCondLst>
                            <p:childTnLst>
                              <p:par>
                                <p:cTn id="30" presetID="1" presetClass="entr" presetSubtype="0" fill="hold" nodeType="afterEffect">
                                  <p:stCondLst>
                                    <p:cond delay="0"/>
                                  </p:stCondLst>
                                  <p:childTnLst>
                                    <p:set>
                                      <p:cBhvr>
                                        <p:cTn id="31" dur="1" fill="hold">
                                          <p:stCondLst>
                                            <p:cond delay="0"/>
                                          </p:stCondLst>
                                        </p:cTn>
                                        <p:tgtEl>
                                          <p:spTgt spid="34828"/>
                                        </p:tgtEl>
                                        <p:attrNameLst>
                                          <p:attrName>style.visibility</p:attrName>
                                        </p:attrNameLst>
                                      </p:cBhvr>
                                      <p:to>
                                        <p:strVal val="visible"/>
                                      </p:to>
                                    </p:set>
                                  </p:childTnLst>
                                </p:cTn>
                              </p:par>
                            </p:childTnLst>
                          </p:cTn>
                        </p:par>
                        <p:par>
                          <p:cTn id="32" fill="hold" nodeType="afterGroup">
                            <p:stCondLst>
                              <p:cond delay="2500"/>
                            </p:stCondLst>
                            <p:childTnLst>
                              <p:par>
                                <p:cTn id="33" presetID="12" presetClass="entr" presetSubtype="4" fill="hold" nodeType="afterEffect">
                                  <p:stCondLst>
                                    <p:cond delay="0"/>
                                  </p:stCondLst>
                                  <p:childTnLst>
                                    <p:set>
                                      <p:cBhvr>
                                        <p:cTn id="34" dur="1" fill="hold">
                                          <p:stCondLst>
                                            <p:cond delay="0"/>
                                          </p:stCondLst>
                                        </p:cTn>
                                        <p:tgtEl>
                                          <p:spTgt spid="34820"/>
                                        </p:tgtEl>
                                        <p:attrNameLst>
                                          <p:attrName>style.visibility</p:attrName>
                                        </p:attrNameLst>
                                      </p:cBhvr>
                                      <p:to>
                                        <p:strVal val="visible"/>
                                      </p:to>
                                    </p:set>
                                    <p:animEffect transition="in" filter="slide(fromBottom)">
                                      <p:cBhvr>
                                        <p:cTn id="35" dur="500"/>
                                        <p:tgtEl>
                                          <p:spTgt spid="348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6" fill="hold" nodeType="clickEffect">
                                  <p:stCondLst>
                                    <p:cond delay="0"/>
                                  </p:stCondLst>
                                  <p:childTnLst>
                                    <p:set>
                                      <p:cBhvr>
                                        <p:cTn id="39" dur="1" fill="hold">
                                          <p:stCondLst>
                                            <p:cond delay="0"/>
                                          </p:stCondLst>
                                        </p:cTn>
                                        <p:tgtEl>
                                          <p:spTgt spid="34832"/>
                                        </p:tgtEl>
                                        <p:attrNameLst>
                                          <p:attrName>style.visibility</p:attrName>
                                        </p:attrNameLst>
                                      </p:cBhvr>
                                      <p:to>
                                        <p:strVal val="visible"/>
                                      </p:to>
                                    </p:set>
                                    <p:animEffect transition="in" filter="barn(inHorizontal)">
                                      <p:cBhvr>
                                        <p:cTn id="40" dur="500"/>
                                        <p:tgtEl>
                                          <p:spTgt spid="3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7" grpId="0"/>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2.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3.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4.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5.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6.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7.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8.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docProps/app.xml><?xml version="1.0" encoding="utf-8"?>
<Properties xmlns="http://schemas.openxmlformats.org/officeDocument/2006/extended-properties" xmlns:vt="http://schemas.openxmlformats.org/officeDocument/2006/docPropsVTypes">
  <Template>Compass</Template>
  <TotalTime>389</TotalTime>
  <Words>311</Words>
  <Application>Microsoft Office PowerPoint</Application>
  <PresentationFormat>On-screen Show (4:3)</PresentationFormat>
  <Paragraphs>41</Paragraphs>
  <Slides>10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3" baseType="lpstr">
      <vt:lpstr>VNI-Ariston</vt:lpstr>
      <vt:lpstr>VNI-Times</vt:lpstr>
      <vt:lpstr>VNI-Helve</vt:lpstr>
      <vt:lpstr>Tahoma</vt:lpstr>
      <vt:lpstr>VNI-Bodon-Poster</vt:lpstr>
      <vt:lpstr>Times New Roman</vt:lpstr>
      <vt:lpstr>Wingdings</vt:lpstr>
      <vt:lpstr>VNI-Vari</vt:lpstr>
      <vt:lpstr>Arial</vt:lpstr>
      <vt:lpstr>Calibri</vt:lpstr>
      <vt:lpstr>Compass</vt:lpstr>
      <vt:lpstr>CorelDRAW 10.0 Graphic</vt:lpstr>
      <vt:lpstr>MathType 4.0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 HIEU THAO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 HIEU THAO</dc:creator>
  <cp:lastModifiedBy>Lê Võ Tuyết Nhung</cp:lastModifiedBy>
  <cp:revision>87</cp:revision>
  <dcterms:created xsi:type="dcterms:W3CDTF">2001-01-01T08:53:03Z</dcterms:created>
  <dcterms:modified xsi:type="dcterms:W3CDTF">2022-02-20T11:47:40Z</dcterms:modified>
</cp:coreProperties>
</file>