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98" r:id="rId7"/>
    <p:sldId id="263" r:id="rId8"/>
    <p:sldId id="264" r:id="rId9"/>
    <p:sldId id="275" r:id="rId10"/>
    <p:sldId id="265" r:id="rId11"/>
    <p:sldId id="318" r:id="rId12"/>
    <p:sldId id="277" r:id="rId13"/>
    <p:sldId id="278" r:id="rId14"/>
    <p:sldId id="279" r:id="rId15"/>
    <p:sldId id="280" r:id="rId16"/>
    <p:sldId id="302" r:id="rId17"/>
    <p:sldId id="303" r:id="rId18"/>
    <p:sldId id="304" r:id="rId19"/>
    <p:sldId id="305" r:id="rId20"/>
    <p:sldId id="319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4" r:id="rId29"/>
    <p:sldId id="315" r:id="rId30"/>
    <p:sldId id="31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867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43F68-4D36-4C87-A4FE-2732571450DA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3B11F-616A-4218-BD2D-E58ABC2F1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3CD58C-6EFC-4069-BCC2-0EA7A8F4467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0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A242-14BB-4470-8422-7009D34B659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AA498-5C3F-411B-838B-81F886353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6686" y="355265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129334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76200" y="2433186"/>
            <a:ext cx="4452257" cy="3150232"/>
            <a:chOff x="1603375" y="3083023"/>
            <a:chExt cx="5940425" cy="3355784"/>
          </a:xfrm>
        </p:grpSpPr>
        <p:grpSp>
          <p:nvGrpSpPr>
            <p:cNvPr id="3" name="Group 1"/>
            <p:cNvGrpSpPr/>
            <p:nvPr/>
          </p:nvGrpSpPr>
          <p:grpSpPr>
            <a:xfrm>
              <a:off x="1603375" y="3083023"/>
              <a:ext cx="5940425" cy="3355784"/>
              <a:chOff x="1603375" y="3083023"/>
              <a:chExt cx="5940425" cy="3355784"/>
            </a:xfrm>
          </p:grpSpPr>
          <p:pic>
            <p:nvPicPr>
              <p:cNvPr id="9" name="Picture 22" descr="mach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3375" y="3083023"/>
                <a:ext cx="5940425" cy="2551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3" descr="1chieu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7530" y="4705019"/>
                <a:ext cx="4804756" cy="1294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AutoShape 24"/>
              <p:cNvSpPr>
                <a:spLocks noChangeArrowheads="1"/>
              </p:cNvSpPr>
              <p:nvPr/>
            </p:nvSpPr>
            <p:spPr bwMode="auto">
              <a:xfrm>
                <a:off x="2667000" y="6215748"/>
                <a:ext cx="3232290" cy="223059"/>
              </a:xfrm>
              <a:prstGeom prst="leftArrow">
                <a:avLst>
                  <a:gd name="adj1" fmla="val 50000"/>
                  <a:gd name="adj2" fmla="val 231250"/>
                </a:avLst>
              </a:prstGeom>
              <a:solidFill>
                <a:srgbClr val="FF00FF"/>
              </a:soli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 b="1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 b="1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 b="1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400" b="1">
                    <a:solidFill>
                      <a:srgbClr val="0000FF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</a:pPr>
                <a:r>
                  <a:rPr lang="en-US" sz="3600" b="0" dirty="0">
                    <a:latin typeface=".VnBodoniH" panose="020B7200000000000000" pitchFamily="34" charset="0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8" name="Line 25"/>
            <p:cNvSpPr>
              <a:spLocks noChangeShapeType="1"/>
            </p:cNvSpPr>
            <p:nvPr/>
          </p:nvSpPr>
          <p:spPr bwMode="auto">
            <a:xfrm>
              <a:off x="4360862" y="6096000"/>
              <a:ext cx="28733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2590800"/>
            <a:ext cx="33051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6090710" y="4232274"/>
            <a:ext cx="2476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Connector 14"/>
          <p:cNvCxnSpPr/>
          <p:nvPr/>
        </p:nvCxnSpPr>
        <p:spPr>
          <a:xfrm>
            <a:off x="7606240" y="2979209"/>
            <a:ext cx="228600" cy="1588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34"/>
          <p:cNvGrpSpPr/>
          <p:nvPr/>
        </p:nvGrpSpPr>
        <p:grpSpPr>
          <a:xfrm>
            <a:off x="7800975" y="2979209"/>
            <a:ext cx="152400" cy="440266"/>
            <a:chOff x="4648200" y="3141134"/>
            <a:chExt cx="152400" cy="440266"/>
          </a:xfrm>
        </p:grpSpPr>
        <p:cxnSp>
          <p:nvCxnSpPr>
            <p:cNvPr id="17" name="Straight Connector 16"/>
            <p:cNvCxnSpPr/>
            <p:nvPr/>
          </p:nvCxnSpPr>
          <p:spPr>
            <a:xfrm rot="5400000">
              <a:off x="4572000" y="3429000"/>
              <a:ext cx="228600" cy="76200"/>
            </a:xfrm>
            <a:prstGeom prst="line">
              <a:avLst/>
            </a:prstGeom>
            <a:ln w="3175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4648200" y="3217334"/>
              <a:ext cx="228600" cy="76200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 flipV="1">
            <a:off x="7631647" y="3267075"/>
            <a:ext cx="228600" cy="1219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4041" y="4238625"/>
            <a:ext cx="1809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7750176" y="4240741"/>
            <a:ext cx="2476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Group 186"/>
          <p:cNvGrpSpPr>
            <a:grpSpLocks/>
          </p:cNvGrpSpPr>
          <p:nvPr/>
        </p:nvGrpSpPr>
        <p:grpSpPr bwMode="auto">
          <a:xfrm>
            <a:off x="6276975" y="4791075"/>
            <a:ext cx="603250" cy="228600"/>
            <a:chOff x="4560" y="3120"/>
            <a:chExt cx="380" cy="144"/>
          </a:xfrm>
        </p:grpSpPr>
        <p:sp>
          <p:nvSpPr>
            <p:cNvPr id="23" name="Oval 187"/>
            <p:cNvSpPr>
              <a:spLocks noChangeArrowheads="1"/>
            </p:cNvSpPr>
            <p:nvPr/>
          </p:nvSpPr>
          <p:spPr bwMode="auto">
            <a:xfrm>
              <a:off x="4560" y="3120"/>
              <a:ext cx="192" cy="14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400" i="0" dirty="0">
                  <a:latin typeface="Calibri" panose="020F0502020204030204" pitchFamily="34" charset="0"/>
                </a:rPr>
                <a:t>Cu</a:t>
              </a:r>
              <a:r>
                <a:rPr lang="en-US" sz="1400" i="0" baseline="30000" dirty="0">
                  <a:latin typeface="Calibri" panose="020F0502020204030204" pitchFamily="34" charset="0"/>
                </a:rPr>
                <a:t>2+</a:t>
              </a:r>
              <a:endParaRPr lang="en-US" sz="1400" i="0" dirty="0">
                <a:latin typeface="Calibri" panose="020F0502020204030204" pitchFamily="34" charset="0"/>
              </a:endParaRPr>
            </a:p>
          </p:txBody>
        </p:sp>
        <p:sp>
          <p:nvSpPr>
            <p:cNvPr id="24" name="Line 190"/>
            <p:cNvSpPr>
              <a:spLocks noChangeShapeType="1"/>
            </p:cNvSpPr>
            <p:nvPr/>
          </p:nvSpPr>
          <p:spPr bwMode="auto">
            <a:xfrm>
              <a:off x="4748" y="3203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23"/>
          <p:cNvGrpSpPr>
            <a:grpSpLocks/>
          </p:cNvGrpSpPr>
          <p:nvPr/>
        </p:nvGrpSpPr>
        <p:grpSpPr bwMode="auto">
          <a:xfrm>
            <a:off x="6896100" y="4410075"/>
            <a:ext cx="676275" cy="228600"/>
            <a:chOff x="4127" y="3731"/>
            <a:chExt cx="426" cy="144"/>
          </a:xfrm>
        </p:grpSpPr>
        <p:sp>
          <p:nvSpPr>
            <p:cNvPr id="26" name="Oval 224"/>
            <p:cNvSpPr>
              <a:spLocks noChangeArrowheads="1"/>
            </p:cNvSpPr>
            <p:nvPr/>
          </p:nvSpPr>
          <p:spPr bwMode="auto">
            <a:xfrm>
              <a:off x="4313" y="3731"/>
              <a:ext cx="240" cy="144"/>
            </a:xfrm>
            <a:prstGeom prst="ellipse">
              <a:avLst/>
            </a:prstGeom>
            <a:solidFill>
              <a:srgbClr val="00FFFF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400" i="0" dirty="0">
                  <a:latin typeface="Calibri" panose="020F0502020204030204" pitchFamily="34" charset="0"/>
                </a:rPr>
                <a:t>SO</a:t>
              </a:r>
              <a:r>
                <a:rPr lang="en-US" sz="1400" i="0" baseline="-25000" dirty="0">
                  <a:latin typeface="Calibri" panose="020F0502020204030204" pitchFamily="34" charset="0"/>
                </a:rPr>
                <a:t>4</a:t>
              </a:r>
              <a:r>
                <a:rPr lang="en-US" sz="1400" i="0" baseline="30000" dirty="0">
                  <a:latin typeface="Calibri" panose="020F0502020204030204" pitchFamily="34" charset="0"/>
                </a:rPr>
                <a:t>2-</a:t>
              </a:r>
              <a:endParaRPr lang="en-US" sz="1400" i="0" dirty="0">
                <a:latin typeface="Calibri" panose="020F0502020204030204" pitchFamily="34" charset="0"/>
              </a:endParaRPr>
            </a:p>
          </p:txBody>
        </p:sp>
        <p:sp>
          <p:nvSpPr>
            <p:cNvPr id="27" name="Line 229"/>
            <p:cNvSpPr>
              <a:spLocks noChangeShapeType="1"/>
            </p:cNvSpPr>
            <p:nvPr/>
          </p:nvSpPr>
          <p:spPr bwMode="auto">
            <a:xfrm flipH="1">
              <a:off x="4127" y="3802"/>
              <a:ext cx="1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Oval 25"/>
          <p:cNvSpPr>
            <a:spLocks noChangeArrowheads="1"/>
          </p:cNvSpPr>
          <p:nvPr/>
        </p:nvSpPr>
        <p:spPr bwMode="auto">
          <a:xfrm>
            <a:off x="6307137" y="5040312"/>
            <a:ext cx="449263" cy="522288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i="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i="0" baseline="30000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b="1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Oval 95"/>
          <p:cNvSpPr>
            <a:spLocks noChangeArrowheads="1"/>
          </p:cNvSpPr>
          <p:nvPr/>
        </p:nvSpPr>
        <p:spPr bwMode="auto">
          <a:xfrm>
            <a:off x="7299325" y="4681537"/>
            <a:ext cx="455612" cy="439738"/>
          </a:xfrm>
          <a:prstGeom prst="ellipse">
            <a:avLst/>
          </a:prstGeom>
          <a:solidFill>
            <a:srgbClr val="D8B1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i="0">
                <a:latin typeface="Times New Roman" pitchFamily="18" charset="0"/>
                <a:cs typeface="Times New Roman" pitchFamily="18" charset="0"/>
              </a:rPr>
              <a:t>OH</a:t>
            </a:r>
            <a:r>
              <a:rPr lang="en-US" sz="2400" b="1" i="0" baseline="30000"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30" name="Oval 104"/>
          <p:cNvSpPr>
            <a:spLocks noChangeArrowheads="1"/>
          </p:cNvSpPr>
          <p:nvPr/>
        </p:nvSpPr>
        <p:spPr bwMode="auto">
          <a:xfrm>
            <a:off x="6223925" y="5233987"/>
            <a:ext cx="155575" cy="155575"/>
          </a:xfrm>
          <a:prstGeom prst="ellipse">
            <a:avLst/>
          </a:prstGeom>
          <a:solidFill>
            <a:schemeClr val="bg1">
              <a:alpha val="8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Oval 106"/>
          <p:cNvSpPr>
            <a:spLocks noChangeArrowheads="1"/>
          </p:cNvSpPr>
          <p:nvPr/>
        </p:nvSpPr>
        <p:spPr bwMode="auto">
          <a:xfrm>
            <a:off x="7648575" y="5153025"/>
            <a:ext cx="155575" cy="155575"/>
          </a:xfrm>
          <a:prstGeom prst="ellipse">
            <a:avLst/>
          </a:prstGeom>
          <a:solidFill>
            <a:schemeClr val="bg1">
              <a:alpha val="85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2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3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139 L -0.10573 -0.001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0.11701 -4.44444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3" presetClass="pat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-4.55512E-6 L 0.12674 0.00925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46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8.33333E-7 -3.7037E-7 L -0.1224 -0.00023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5 0.02269 L 0.02205 -0.16481 " pathEditMode="relative" rAng="0" ptsTypes="AA">
                                      <p:cBhvr>
                                        <p:cTn id="3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937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-3.05556E-6 -0.11689 " pathEditMode="relative" rAng="0" ptsTypes="AA">
                                      <p:cBhvr>
                                        <p:cTn id="42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5334000" y="43434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4419600" y="45720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5334000" y="43434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2971800" y="41148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1600" b="1">
              <a:latin typeface="VNI-Times" pitchFamily="2" charset="0"/>
            </a:endParaRP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4648200" y="35052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4267200" y="24384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5181600" y="19050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4343400" y="10668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4495800" y="33528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835481" y="428039"/>
            <a:ext cx="1602920" cy="4829761"/>
            <a:chOff x="672" y="398"/>
            <a:chExt cx="1013" cy="2866"/>
          </a:xfrm>
        </p:grpSpPr>
        <p:sp>
          <p:nvSpPr>
            <p:cNvPr id="18497" name="Rectangle 12" descr="Wide upward diagonal"/>
            <p:cNvSpPr>
              <a:spLocks noChangeArrowheads="1"/>
            </p:cNvSpPr>
            <p:nvPr/>
          </p:nvSpPr>
          <p:spPr bwMode="auto">
            <a:xfrm>
              <a:off x="1344" y="398"/>
              <a:ext cx="341" cy="2866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rgbClr val="6699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zh-TW" altLang="en-US">
                <a:solidFill>
                  <a:srgbClr val="3399FF"/>
                </a:solidFill>
                <a:ea typeface="新細明體" panose="02020500000000000000" pitchFamily="18" charset="-120"/>
              </a:endParaRPr>
            </a:p>
          </p:txBody>
        </p:sp>
        <p:sp>
          <p:nvSpPr>
            <p:cNvPr id="18498" name="Line 13"/>
            <p:cNvSpPr>
              <a:spLocks noChangeShapeType="1"/>
            </p:cNvSpPr>
            <p:nvPr/>
          </p:nvSpPr>
          <p:spPr bwMode="auto">
            <a:xfrm>
              <a:off x="672" y="1776"/>
              <a:ext cx="67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629400" y="381000"/>
            <a:ext cx="1619250" cy="4778375"/>
            <a:chOff x="3768" y="377"/>
            <a:chExt cx="1020" cy="2866"/>
          </a:xfrm>
        </p:grpSpPr>
        <p:sp>
          <p:nvSpPr>
            <p:cNvPr id="18494" name="Rectangle 16" descr="Wide upward diagonal"/>
            <p:cNvSpPr>
              <a:spLocks noChangeArrowheads="1"/>
            </p:cNvSpPr>
            <p:nvPr/>
          </p:nvSpPr>
          <p:spPr bwMode="auto">
            <a:xfrm>
              <a:off x="3768" y="377"/>
              <a:ext cx="341" cy="2866"/>
            </a:xfrm>
            <a:prstGeom prst="rect">
              <a:avLst/>
            </a:prstGeom>
            <a:pattFill prst="wdUpDiag">
              <a:fgClr>
                <a:schemeClr val="tx2"/>
              </a:fgClr>
              <a:bgClr>
                <a:srgbClr val="6699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95" name="Line 17"/>
            <p:cNvSpPr>
              <a:spLocks noChangeShapeType="1"/>
            </p:cNvSpPr>
            <p:nvPr/>
          </p:nvSpPr>
          <p:spPr bwMode="auto">
            <a:xfrm>
              <a:off x="4116" y="1776"/>
              <a:ext cx="67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45" name="Oval 19"/>
          <p:cNvSpPr>
            <a:spLocks noChangeArrowheads="1"/>
          </p:cNvSpPr>
          <p:nvPr/>
        </p:nvSpPr>
        <p:spPr bwMode="auto">
          <a:xfrm>
            <a:off x="4114800" y="22098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8446" name="Oval 20"/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solidFill>
            <a:srgbClr val="FF0066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8447" name="Oval 21"/>
          <p:cNvSpPr>
            <a:spLocks noChangeArrowheads="1"/>
          </p:cNvSpPr>
          <p:nvPr/>
        </p:nvSpPr>
        <p:spPr bwMode="auto">
          <a:xfrm>
            <a:off x="3124200" y="25146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8448" name="Oval 22"/>
          <p:cNvSpPr>
            <a:spLocks noChangeArrowheads="1"/>
          </p:cNvSpPr>
          <p:nvPr/>
        </p:nvSpPr>
        <p:spPr bwMode="auto">
          <a:xfrm>
            <a:off x="4191000" y="9144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8449" name="Oval 23"/>
          <p:cNvSpPr>
            <a:spLocks noChangeArrowheads="1"/>
          </p:cNvSpPr>
          <p:nvPr/>
        </p:nvSpPr>
        <p:spPr bwMode="auto">
          <a:xfrm>
            <a:off x="5029200" y="17526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8450" name="AutoShape 24"/>
          <p:cNvSpPr>
            <a:spLocks noChangeArrowheads="1"/>
          </p:cNvSpPr>
          <p:nvPr/>
        </p:nvSpPr>
        <p:spPr bwMode="auto">
          <a:xfrm>
            <a:off x="3200400" y="13716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451" name="AutoShape 25"/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657600" y="4267200"/>
            <a:ext cx="1676400" cy="1600200"/>
            <a:chOff x="1807" y="3276"/>
            <a:chExt cx="576" cy="804"/>
          </a:xfrm>
        </p:grpSpPr>
        <p:sp>
          <p:nvSpPr>
            <p:cNvPr id="18482" name="AutoShape 27"/>
            <p:cNvSpPr>
              <a:spLocks noChangeArrowheads="1"/>
            </p:cNvSpPr>
            <p:nvPr/>
          </p:nvSpPr>
          <p:spPr bwMode="auto">
            <a:xfrm>
              <a:off x="1838" y="3764"/>
              <a:ext cx="527" cy="167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3399">
                    <a:alpha val="39998"/>
                  </a:srgb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3580" name="Oval 28"/>
            <p:cNvSpPr>
              <a:spLocks noChangeArrowheads="1"/>
            </p:cNvSpPr>
            <p:nvPr/>
          </p:nvSpPr>
          <p:spPr bwMode="auto">
            <a:xfrm>
              <a:off x="1915" y="4009"/>
              <a:ext cx="389" cy="65"/>
            </a:xfrm>
            <a:prstGeom prst="ellipse">
              <a:avLst/>
            </a:prstGeom>
            <a:gradFill rotWithShape="1">
              <a:gsLst>
                <a:gs pos="0">
                  <a:srgbClr val="003399">
                    <a:alpha val="75999"/>
                  </a:srgbClr>
                </a:gs>
                <a:gs pos="50000">
                  <a:schemeClr val="bg1"/>
                </a:gs>
                <a:gs pos="100000">
                  <a:srgbClr val="003399">
                    <a:alpha val="75999"/>
                  </a:srgbClr>
                </a:gs>
              </a:gsLst>
              <a:lin ang="5400000" scaled="1"/>
            </a:gradFill>
            <a:ln w="9525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6" name="Freeform 29"/>
            <p:cNvSpPr>
              <a:spLocks/>
            </p:cNvSpPr>
            <p:nvPr/>
          </p:nvSpPr>
          <p:spPr bwMode="auto">
            <a:xfrm>
              <a:off x="1807" y="3538"/>
              <a:ext cx="576" cy="542"/>
            </a:xfrm>
            <a:custGeom>
              <a:avLst/>
              <a:gdLst>
                <a:gd name="T0" fmla="*/ 415 w 1259"/>
                <a:gd name="T1" fmla="*/ 0 h 1092"/>
                <a:gd name="T2" fmla="*/ 415 w 1259"/>
                <a:gd name="T3" fmla="*/ 288 h 1092"/>
                <a:gd name="T4" fmla="*/ 55 w 1259"/>
                <a:gd name="T5" fmla="*/ 408 h 1092"/>
                <a:gd name="T6" fmla="*/ 67 w 1259"/>
                <a:gd name="T7" fmla="*/ 720 h 1092"/>
                <a:gd name="T8" fmla="*/ 235 w 1259"/>
                <a:gd name="T9" fmla="*/ 1020 h 1092"/>
                <a:gd name="T10" fmla="*/ 415 w 1259"/>
                <a:gd name="T11" fmla="*/ 1080 h 1092"/>
                <a:gd name="T12" fmla="*/ 667 w 1259"/>
                <a:gd name="T13" fmla="*/ 1092 h 1092"/>
                <a:gd name="T14" fmla="*/ 931 w 1259"/>
                <a:gd name="T15" fmla="*/ 1080 h 1092"/>
                <a:gd name="T16" fmla="*/ 1087 w 1259"/>
                <a:gd name="T17" fmla="*/ 1020 h 1092"/>
                <a:gd name="T18" fmla="*/ 1195 w 1259"/>
                <a:gd name="T19" fmla="*/ 828 h 1092"/>
                <a:gd name="T20" fmla="*/ 1243 w 1259"/>
                <a:gd name="T21" fmla="*/ 648 h 1092"/>
                <a:gd name="T22" fmla="*/ 1195 w 1259"/>
                <a:gd name="T23" fmla="*/ 396 h 1092"/>
                <a:gd name="T24" fmla="*/ 859 w 1259"/>
                <a:gd name="T25" fmla="*/ 300 h 1092"/>
                <a:gd name="T26" fmla="*/ 835 w 1259"/>
                <a:gd name="T27" fmla="*/ 0 h 1092"/>
                <a:gd name="T28" fmla="*/ 415 w 1259"/>
                <a:gd name="T29" fmla="*/ 0 h 10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59"/>
                <a:gd name="T46" fmla="*/ 0 h 1092"/>
                <a:gd name="T47" fmla="*/ 1259 w 1259"/>
                <a:gd name="T48" fmla="*/ 1092 h 10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59" h="1092">
                  <a:moveTo>
                    <a:pt x="415" y="0"/>
                  </a:moveTo>
                  <a:cubicBezTo>
                    <a:pt x="339" y="36"/>
                    <a:pt x="499" y="220"/>
                    <a:pt x="415" y="288"/>
                  </a:cubicBezTo>
                  <a:cubicBezTo>
                    <a:pt x="327" y="344"/>
                    <a:pt x="143" y="280"/>
                    <a:pt x="55" y="408"/>
                  </a:cubicBezTo>
                  <a:cubicBezTo>
                    <a:pt x="0" y="479"/>
                    <a:pt x="37" y="618"/>
                    <a:pt x="67" y="720"/>
                  </a:cubicBezTo>
                  <a:cubicBezTo>
                    <a:pt x="97" y="822"/>
                    <a:pt x="177" y="960"/>
                    <a:pt x="235" y="1020"/>
                  </a:cubicBezTo>
                  <a:lnTo>
                    <a:pt x="415" y="1080"/>
                  </a:lnTo>
                  <a:lnTo>
                    <a:pt x="667" y="1092"/>
                  </a:lnTo>
                  <a:lnTo>
                    <a:pt x="931" y="1080"/>
                  </a:lnTo>
                  <a:lnTo>
                    <a:pt x="1087" y="1020"/>
                  </a:lnTo>
                  <a:cubicBezTo>
                    <a:pt x="1131" y="978"/>
                    <a:pt x="1169" y="890"/>
                    <a:pt x="1195" y="828"/>
                  </a:cubicBezTo>
                  <a:cubicBezTo>
                    <a:pt x="1221" y="766"/>
                    <a:pt x="1243" y="720"/>
                    <a:pt x="1243" y="648"/>
                  </a:cubicBezTo>
                  <a:cubicBezTo>
                    <a:pt x="1243" y="576"/>
                    <a:pt x="1259" y="454"/>
                    <a:pt x="1195" y="396"/>
                  </a:cubicBezTo>
                  <a:cubicBezTo>
                    <a:pt x="1171" y="264"/>
                    <a:pt x="955" y="348"/>
                    <a:pt x="859" y="300"/>
                  </a:cubicBezTo>
                  <a:cubicBezTo>
                    <a:pt x="763" y="252"/>
                    <a:pt x="909" y="50"/>
                    <a:pt x="835" y="0"/>
                  </a:cubicBezTo>
                  <a:cubicBezTo>
                    <a:pt x="835" y="0"/>
                    <a:pt x="415" y="0"/>
                    <a:pt x="415" y="0"/>
                  </a:cubicBezTo>
                  <a:close/>
                </a:path>
              </a:pathLst>
            </a:cu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87" name="Oval 30"/>
            <p:cNvSpPr>
              <a:spLocks noChangeArrowheads="1"/>
            </p:cNvSpPr>
            <p:nvPr/>
          </p:nvSpPr>
          <p:spPr bwMode="auto">
            <a:xfrm>
              <a:off x="1997" y="3520"/>
              <a:ext cx="198" cy="48"/>
            </a:xfrm>
            <a:prstGeom prst="ellips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88" name="Freeform 31"/>
            <p:cNvSpPr>
              <a:spLocks/>
            </p:cNvSpPr>
            <p:nvPr/>
          </p:nvSpPr>
          <p:spPr bwMode="auto">
            <a:xfrm>
              <a:off x="2019" y="3510"/>
              <a:ext cx="170" cy="480"/>
            </a:xfrm>
            <a:custGeom>
              <a:avLst/>
              <a:gdLst>
                <a:gd name="T0" fmla="*/ 168 w 373"/>
                <a:gd name="T1" fmla="*/ 8 h 968"/>
                <a:gd name="T2" fmla="*/ 216 w 373"/>
                <a:gd name="T3" fmla="*/ 392 h 968"/>
                <a:gd name="T4" fmla="*/ 288 w 373"/>
                <a:gd name="T5" fmla="*/ 608 h 968"/>
                <a:gd name="T6" fmla="*/ 216 w 373"/>
                <a:gd name="T7" fmla="*/ 776 h 968"/>
                <a:gd name="T8" fmla="*/ 120 w 373"/>
                <a:gd name="T9" fmla="*/ 872 h 968"/>
                <a:gd name="T10" fmla="*/ 12 w 373"/>
                <a:gd name="T11" fmla="*/ 908 h 968"/>
                <a:gd name="T12" fmla="*/ 228 w 373"/>
                <a:gd name="T13" fmla="*/ 872 h 968"/>
                <a:gd name="T14" fmla="*/ 348 w 373"/>
                <a:gd name="T15" fmla="*/ 740 h 968"/>
                <a:gd name="T16" fmla="*/ 372 w 373"/>
                <a:gd name="T17" fmla="*/ 656 h 968"/>
                <a:gd name="T18" fmla="*/ 348 w 373"/>
                <a:gd name="T19" fmla="*/ 500 h 968"/>
                <a:gd name="T20" fmla="*/ 264 w 373"/>
                <a:gd name="T21" fmla="*/ 344 h 968"/>
                <a:gd name="T22" fmla="*/ 168 w 373"/>
                <a:gd name="T23" fmla="*/ 8 h 9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3"/>
                <a:gd name="T37" fmla="*/ 0 h 968"/>
                <a:gd name="T38" fmla="*/ 373 w 373"/>
                <a:gd name="T39" fmla="*/ 968 h 9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3" h="968">
                  <a:moveTo>
                    <a:pt x="168" y="8"/>
                  </a:moveTo>
                  <a:cubicBezTo>
                    <a:pt x="160" y="16"/>
                    <a:pt x="192" y="298"/>
                    <a:pt x="216" y="392"/>
                  </a:cubicBezTo>
                  <a:cubicBezTo>
                    <a:pt x="240" y="486"/>
                    <a:pt x="288" y="544"/>
                    <a:pt x="288" y="608"/>
                  </a:cubicBezTo>
                  <a:cubicBezTo>
                    <a:pt x="288" y="672"/>
                    <a:pt x="248" y="726"/>
                    <a:pt x="216" y="776"/>
                  </a:cubicBezTo>
                  <a:cubicBezTo>
                    <a:pt x="184" y="826"/>
                    <a:pt x="152" y="840"/>
                    <a:pt x="120" y="872"/>
                  </a:cubicBezTo>
                  <a:cubicBezTo>
                    <a:pt x="88" y="904"/>
                    <a:pt x="0" y="848"/>
                    <a:pt x="12" y="908"/>
                  </a:cubicBezTo>
                  <a:cubicBezTo>
                    <a:pt x="24" y="968"/>
                    <a:pt x="228" y="872"/>
                    <a:pt x="228" y="872"/>
                  </a:cubicBezTo>
                  <a:cubicBezTo>
                    <a:pt x="228" y="872"/>
                    <a:pt x="330" y="814"/>
                    <a:pt x="348" y="740"/>
                  </a:cubicBezTo>
                  <a:cubicBezTo>
                    <a:pt x="373" y="700"/>
                    <a:pt x="372" y="696"/>
                    <a:pt x="372" y="656"/>
                  </a:cubicBezTo>
                  <a:cubicBezTo>
                    <a:pt x="372" y="616"/>
                    <a:pt x="366" y="552"/>
                    <a:pt x="348" y="500"/>
                  </a:cubicBezTo>
                  <a:cubicBezTo>
                    <a:pt x="336" y="512"/>
                    <a:pt x="306" y="422"/>
                    <a:pt x="264" y="344"/>
                  </a:cubicBezTo>
                  <a:cubicBezTo>
                    <a:pt x="222" y="266"/>
                    <a:pt x="176" y="0"/>
                    <a:pt x="168" y="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89" name="Freeform 32"/>
            <p:cNvSpPr>
              <a:spLocks/>
            </p:cNvSpPr>
            <p:nvPr/>
          </p:nvSpPr>
          <p:spPr bwMode="auto">
            <a:xfrm>
              <a:off x="2025" y="3276"/>
              <a:ext cx="142" cy="266"/>
            </a:xfrm>
            <a:custGeom>
              <a:avLst/>
              <a:gdLst>
                <a:gd name="T0" fmla="*/ 239 w 459"/>
                <a:gd name="T1" fmla="*/ 633 h 633"/>
                <a:gd name="T2" fmla="*/ 203 w 459"/>
                <a:gd name="T3" fmla="*/ 609 h 633"/>
                <a:gd name="T4" fmla="*/ 167 w 459"/>
                <a:gd name="T5" fmla="*/ 597 h 633"/>
                <a:gd name="T6" fmla="*/ 59 w 459"/>
                <a:gd name="T7" fmla="*/ 537 h 633"/>
                <a:gd name="T8" fmla="*/ 11 w 459"/>
                <a:gd name="T9" fmla="*/ 465 h 633"/>
                <a:gd name="T10" fmla="*/ 23 w 459"/>
                <a:gd name="T11" fmla="*/ 405 h 633"/>
                <a:gd name="T12" fmla="*/ 95 w 459"/>
                <a:gd name="T13" fmla="*/ 321 h 633"/>
                <a:gd name="T14" fmla="*/ 119 w 459"/>
                <a:gd name="T15" fmla="*/ 285 h 633"/>
                <a:gd name="T16" fmla="*/ 155 w 459"/>
                <a:gd name="T17" fmla="*/ 273 h 633"/>
                <a:gd name="T18" fmla="*/ 167 w 459"/>
                <a:gd name="T19" fmla="*/ 237 h 633"/>
                <a:gd name="T20" fmla="*/ 203 w 459"/>
                <a:gd name="T21" fmla="*/ 201 h 633"/>
                <a:gd name="T22" fmla="*/ 251 w 459"/>
                <a:gd name="T23" fmla="*/ 129 h 633"/>
                <a:gd name="T24" fmla="*/ 263 w 459"/>
                <a:gd name="T25" fmla="*/ 93 h 633"/>
                <a:gd name="T26" fmla="*/ 299 w 459"/>
                <a:gd name="T27" fmla="*/ 21 h 633"/>
                <a:gd name="T28" fmla="*/ 395 w 459"/>
                <a:gd name="T29" fmla="*/ 141 h 633"/>
                <a:gd name="T30" fmla="*/ 455 w 459"/>
                <a:gd name="T31" fmla="*/ 381 h 633"/>
                <a:gd name="T32" fmla="*/ 431 w 459"/>
                <a:gd name="T33" fmla="*/ 513 h 633"/>
                <a:gd name="T34" fmla="*/ 287 w 459"/>
                <a:gd name="T35" fmla="*/ 585 h 633"/>
                <a:gd name="T36" fmla="*/ 239 w 459"/>
                <a:gd name="T37" fmla="*/ 633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90" name="Oval 33"/>
            <p:cNvSpPr>
              <a:spLocks noChangeArrowheads="1"/>
            </p:cNvSpPr>
            <p:nvPr/>
          </p:nvSpPr>
          <p:spPr bwMode="auto">
            <a:xfrm>
              <a:off x="1827" y="3746"/>
              <a:ext cx="549" cy="42"/>
            </a:xfrm>
            <a:prstGeom prst="ellipse">
              <a:avLst/>
            </a:prstGeom>
            <a:solidFill>
              <a:srgbClr val="003399">
                <a:alpha val="12941"/>
              </a:srgbClr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91" name="Freeform 34"/>
            <p:cNvSpPr>
              <a:spLocks/>
            </p:cNvSpPr>
            <p:nvPr/>
          </p:nvSpPr>
          <p:spPr bwMode="auto">
            <a:xfrm>
              <a:off x="2025" y="3276"/>
              <a:ext cx="142" cy="266"/>
            </a:xfrm>
            <a:custGeom>
              <a:avLst/>
              <a:gdLst>
                <a:gd name="T0" fmla="*/ 239 w 459"/>
                <a:gd name="T1" fmla="*/ 633 h 633"/>
                <a:gd name="T2" fmla="*/ 203 w 459"/>
                <a:gd name="T3" fmla="*/ 609 h 633"/>
                <a:gd name="T4" fmla="*/ 167 w 459"/>
                <a:gd name="T5" fmla="*/ 597 h 633"/>
                <a:gd name="T6" fmla="*/ 59 w 459"/>
                <a:gd name="T7" fmla="*/ 537 h 633"/>
                <a:gd name="T8" fmla="*/ 11 w 459"/>
                <a:gd name="T9" fmla="*/ 465 h 633"/>
                <a:gd name="T10" fmla="*/ 23 w 459"/>
                <a:gd name="T11" fmla="*/ 405 h 633"/>
                <a:gd name="T12" fmla="*/ 95 w 459"/>
                <a:gd name="T13" fmla="*/ 321 h 633"/>
                <a:gd name="T14" fmla="*/ 119 w 459"/>
                <a:gd name="T15" fmla="*/ 285 h 633"/>
                <a:gd name="T16" fmla="*/ 155 w 459"/>
                <a:gd name="T17" fmla="*/ 273 h 633"/>
                <a:gd name="T18" fmla="*/ 167 w 459"/>
                <a:gd name="T19" fmla="*/ 237 h 633"/>
                <a:gd name="T20" fmla="*/ 203 w 459"/>
                <a:gd name="T21" fmla="*/ 201 h 633"/>
                <a:gd name="T22" fmla="*/ 251 w 459"/>
                <a:gd name="T23" fmla="*/ 129 h 633"/>
                <a:gd name="T24" fmla="*/ 263 w 459"/>
                <a:gd name="T25" fmla="*/ 93 h 633"/>
                <a:gd name="T26" fmla="*/ 299 w 459"/>
                <a:gd name="T27" fmla="*/ 21 h 633"/>
                <a:gd name="T28" fmla="*/ 395 w 459"/>
                <a:gd name="T29" fmla="*/ 141 h 633"/>
                <a:gd name="T30" fmla="*/ 455 w 459"/>
                <a:gd name="T31" fmla="*/ 381 h 633"/>
                <a:gd name="T32" fmla="*/ 431 w 459"/>
                <a:gd name="T33" fmla="*/ 513 h 633"/>
                <a:gd name="T34" fmla="*/ 287 w 459"/>
                <a:gd name="T35" fmla="*/ 585 h 633"/>
                <a:gd name="T36" fmla="*/ 239 w 459"/>
                <a:gd name="T37" fmla="*/ 633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92" name="Freeform 35"/>
            <p:cNvSpPr>
              <a:spLocks/>
            </p:cNvSpPr>
            <p:nvPr/>
          </p:nvSpPr>
          <p:spPr bwMode="auto">
            <a:xfrm>
              <a:off x="2049" y="3276"/>
              <a:ext cx="142" cy="266"/>
            </a:xfrm>
            <a:custGeom>
              <a:avLst/>
              <a:gdLst>
                <a:gd name="T0" fmla="*/ 239 w 459"/>
                <a:gd name="T1" fmla="*/ 633 h 633"/>
                <a:gd name="T2" fmla="*/ 203 w 459"/>
                <a:gd name="T3" fmla="*/ 609 h 633"/>
                <a:gd name="T4" fmla="*/ 167 w 459"/>
                <a:gd name="T5" fmla="*/ 597 h 633"/>
                <a:gd name="T6" fmla="*/ 59 w 459"/>
                <a:gd name="T7" fmla="*/ 537 h 633"/>
                <a:gd name="T8" fmla="*/ 11 w 459"/>
                <a:gd name="T9" fmla="*/ 465 h 633"/>
                <a:gd name="T10" fmla="*/ 23 w 459"/>
                <a:gd name="T11" fmla="*/ 405 h 633"/>
                <a:gd name="T12" fmla="*/ 95 w 459"/>
                <a:gd name="T13" fmla="*/ 321 h 633"/>
                <a:gd name="T14" fmla="*/ 119 w 459"/>
                <a:gd name="T15" fmla="*/ 285 h 633"/>
                <a:gd name="T16" fmla="*/ 155 w 459"/>
                <a:gd name="T17" fmla="*/ 273 h 633"/>
                <a:gd name="T18" fmla="*/ 167 w 459"/>
                <a:gd name="T19" fmla="*/ 237 h 633"/>
                <a:gd name="T20" fmla="*/ 203 w 459"/>
                <a:gd name="T21" fmla="*/ 201 h 633"/>
                <a:gd name="T22" fmla="*/ 251 w 459"/>
                <a:gd name="T23" fmla="*/ 129 h 633"/>
                <a:gd name="T24" fmla="*/ 263 w 459"/>
                <a:gd name="T25" fmla="*/ 93 h 633"/>
                <a:gd name="T26" fmla="*/ 299 w 459"/>
                <a:gd name="T27" fmla="*/ 21 h 633"/>
                <a:gd name="T28" fmla="*/ 395 w 459"/>
                <a:gd name="T29" fmla="*/ 141 h 633"/>
                <a:gd name="T30" fmla="*/ 455 w 459"/>
                <a:gd name="T31" fmla="*/ 381 h 633"/>
                <a:gd name="T32" fmla="*/ 431 w 459"/>
                <a:gd name="T33" fmla="*/ 513 h 633"/>
                <a:gd name="T34" fmla="*/ 287 w 459"/>
                <a:gd name="T35" fmla="*/ 585 h 633"/>
                <a:gd name="T36" fmla="*/ 239 w 459"/>
                <a:gd name="T37" fmla="*/ 633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8493" name="Freeform 36"/>
            <p:cNvSpPr>
              <a:spLocks/>
            </p:cNvSpPr>
            <p:nvPr/>
          </p:nvSpPr>
          <p:spPr bwMode="auto">
            <a:xfrm>
              <a:off x="1999" y="3276"/>
              <a:ext cx="142" cy="266"/>
            </a:xfrm>
            <a:custGeom>
              <a:avLst/>
              <a:gdLst>
                <a:gd name="T0" fmla="*/ 239 w 459"/>
                <a:gd name="T1" fmla="*/ 633 h 633"/>
                <a:gd name="T2" fmla="*/ 203 w 459"/>
                <a:gd name="T3" fmla="*/ 609 h 633"/>
                <a:gd name="T4" fmla="*/ 167 w 459"/>
                <a:gd name="T5" fmla="*/ 597 h 633"/>
                <a:gd name="T6" fmla="*/ 59 w 459"/>
                <a:gd name="T7" fmla="*/ 537 h 633"/>
                <a:gd name="T8" fmla="*/ 11 w 459"/>
                <a:gd name="T9" fmla="*/ 465 h 633"/>
                <a:gd name="T10" fmla="*/ 23 w 459"/>
                <a:gd name="T11" fmla="*/ 405 h 633"/>
                <a:gd name="T12" fmla="*/ 95 w 459"/>
                <a:gd name="T13" fmla="*/ 321 h 633"/>
                <a:gd name="T14" fmla="*/ 119 w 459"/>
                <a:gd name="T15" fmla="*/ 285 h 633"/>
                <a:gd name="T16" fmla="*/ 155 w 459"/>
                <a:gd name="T17" fmla="*/ 273 h 633"/>
                <a:gd name="T18" fmla="*/ 167 w 459"/>
                <a:gd name="T19" fmla="*/ 237 h 633"/>
                <a:gd name="T20" fmla="*/ 203 w 459"/>
                <a:gd name="T21" fmla="*/ 201 h 633"/>
                <a:gd name="T22" fmla="*/ 251 w 459"/>
                <a:gd name="T23" fmla="*/ 129 h 633"/>
                <a:gd name="T24" fmla="*/ 263 w 459"/>
                <a:gd name="T25" fmla="*/ 93 h 633"/>
                <a:gd name="T26" fmla="*/ 299 w 459"/>
                <a:gd name="T27" fmla="*/ 21 h 633"/>
                <a:gd name="T28" fmla="*/ 395 w 459"/>
                <a:gd name="T29" fmla="*/ 141 h 633"/>
                <a:gd name="T30" fmla="*/ 455 w 459"/>
                <a:gd name="T31" fmla="*/ 381 h 633"/>
                <a:gd name="T32" fmla="*/ 431 w 459"/>
                <a:gd name="T33" fmla="*/ 513 h 633"/>
                <a:gd name="T34" fmla="*/ 287 w 459"/>
                <a:gd name="T35" fmla="*/ 585 h 633"/>
                <a:gd name="T36" fmla="*/ 239 w 459"/>
                <a:gd name="T37" fmla="*/ 633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18453" name="Oval 37"/>
          <p:cNvSpPr>
            <a:spLocks noChangeArrowheads="1"/>
          </p:cNvSpPr>
          <p:nvPr/>
        </p:nvSpPr>
        <p:spPr bwMode="auto">
          <a:xfrm>
            <a:off x="3048000" y="12192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8454" name="Oval 38"/>
          <p:cNvSpPr>
            <a:spLocks noChangeArrowheads="1"/>
          </p:cNvSpPr>
          <p:nvPr/>
        </p:nvSpPr>
        <p:spPr bwMode="auto">
          <a:xfrm>
            <a:off x="3429000" y="4572000"/>
            <a:ext cx="457200" cy="4572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8455" name="Oval 39"/>
          <p:cNvSpPr>
            <a:spLocks noChangeArrowheads="1"/>
          </p:cNvSpPr>
          <p:nvPr/>
        </p:nvSpPr>
        <p:spPr bwMode="auto">
          <a:xfrm>
            <a:off x="3048000" y="12192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18456" name="Oval 40"/>
          <p:cNvSpPr>
            <a:spLocks noChangeArrowheads="1"/>
          </p:cNvSpPr>
          <p:nvPr/>
        </p:nvSpPr>
        <p:spPr bwMode="auto">
          <a:xfrm>
            <a:off x="4495800" y="33528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18457" name="Oval 41"/>
          <p:cNvSpPr>
            <a:spLocks noChangeArrowheads="1"/>
          </p:cNvSpPr>
          <p:nvPr/>
        </p:nvSpPr>
        <p:spPr bwMode="auto">
          <a:xfrm>
            <a:off x="3429000" y="45720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18458" name="Oval 42"/>
          <p:cNvSpPr>
            <a:spLocks noChangeArrowheads="1"/>
          </p:cNvSpPr>
          <p:nvPr/>
        </p:nvSpPr>
        <p:spPr bwMode="auto">
          <a:xfrm>
            <a:off x="4114800" y="22098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18459" name="Oval 43"/>
          <p:cNvSpPr>
            <a:spLocks noChangeArrowheads="1"/>
          </p:cNvSpPr>
          <p:nvPr/>
        </p:nvSpPr>
        <p:spPr bwMode="auto">
          <a:xfrm>
            <a:off x="4191000" y="9144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18460" name="Oval 44"/>
          <p:cNvSpPr>
            <a:spLocks noChangeArrowheads="1"/>
          </p:cNvSpPr>
          <p:nvPr/>
        </p:nvSpPr>
        <p:spPr bwMode="auto">
          <a:xfrm>
            <a:off x="5029200" y="17526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18461" name="Oval 46"/>
          <p:cNvSpPr>
            <a:spLocks noChangeArrowheads="1"/>
          </p:cNvSpPr>
          <p:nvPr/>
        </p:nvSpPr>
        <p:spPr bwMode="auto">
          <a:xfrm>
            <a:off x="5257800" y="10668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8462" name="Oval 47"/>
          <p:cNvSpPr>
            <a:spLocks noChangeArrowheads="1"/>
          </p:cNvSpPr>
          <p:nvPr/>
        </p:nvSpPr>
        <p:spPr bwMode="auto">
          <a:xfrm>
            <a:off x="5943600" y="23622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8463" name="Oval 48"/>
          <p:cNvSpPr>
            <a:spLocks noChangeArrowheads="1"/>
          </p:cNvSpPr>
          <p:nvPr/>
        </p:nvSpPr>
        <p:spPr bwMode="auto">
          <a:xfrm>
            <a:off x="5715000" y="35052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23601" name="AutoShape 49"/>
          <p:cNvSpPr>
            <a:spLocks noChangeArrowheads="1"/>
          </p:cNvSpPr>
          <p:nvPr/>
        </p:nvSpPr>
        <p:spPr bwMode="auto">
          <a:xfrm>
            <a:off x="2819400" y="32766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1600" b="1">
              <a:latin typeface="VNI-Times" pitchFamily="2" charset="0"/>
            </a:endParaRPr>
          </a:p>
        </p:txBody>
      </p:sp>
      <p:sp>
        <p:nvSpPr>
          <p:cNvPr id="23602" name="AutoShape 50"/>
          <p:cNvSpPr>
            <a:spLocks noChangeArrowheads="1"/>
          </p:cNvSpPr>
          <p:nvPr/>
        </p:nvSpPr>
        <p:spPr bwMode="auto">
          <a:xfrm>
            <a:off x="5486400" y="30480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1600" b="1">
              <a:latin typeface="VNI-Times" pitchFamily="2" charset="0"/>
            </a:endParaRPr>
          </a:p>
        </p:txBody>
      </p:sp>
      <p:sp>
        <p:nvSpPr>
          <p:cNvPr id="23603" name="AutoShape 51"/>
          <p:cNvSpPr>
            <a:spLocks noChangeArrowheads="1"/>
          </p:cNvSpPr>
          <p:nvPr/>
        </p:nvSpPr>
        <p:spPr bwMode="auto">
          <a:xfrm>
            <a:off x="5410200" y="38862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1600" b="1">
              <a:latin typeface="VNI-Times" pitchFamily="2" charset="0"/>
            </a:endParaRPr>
          </a:p>
        </p:txBody>
      </p:sp>
      <p:sp>
        <p:nvSpPr>
          <p:cNvPr id="23604" name="AutoShape 52"/>
          <p:cNvSpPr>
            <a:spLocks noChangeArrowheads="1"/>
          </p:cNvSpPr>
          <p:nvPr/>
        </p:nvSpPr>
        <p:spPr bwMode="auto">
          <a:xfrm>
            <a:off x="3200400" y="20574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1600" b="1">
              <a:latin typeface="VNI-Times" pitchFamily="2" charset="0"/>
            </a:endParaRPr>
          </a:p>
        </p:txBody>
      </p:sp>
      <p:sp>
        <p:nvSpPr>
          <p:cNvPr id="23605" name="AutoShape 53"/>
          <p:cNvSpPr>
            <a:spLocks noChangeArrowheads="1"/>
          </p:cNvSpPr>
          <p:nvPr/>
        </p:nvSpPr>
        <p:spPr bwMode="auto">
          <a:xfrm>
            <a:off x="4800600" y="13716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1600" b="1">
              <a:latin typeface="VNI-Times" pitchFamily="2" charset="0"/>
            </a:endParaRPr>
          </a:p>
        </p:txBody>
      </p:sp>
      <p:sp>
        <p:nvSpPr>
          <p:cNvPr id="23606" name="AutoShape 54"/>
          <p:cNvSpPr>
            <a:spLocks noChangeArrowheads="1"/>
          </p:cNvSpPr>
          <p:nvPr/>
        </p:nvSpPr>
        <p:spPr bwMode="auto">
          <a:xfrm>
            <a:off x="6172200" y="44196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1600" b="1">
              <a:latin typeface="VNI-Times" pitchFamily="2" charset="0"/>
            </a:endParaRPr>
          </a:p>
        </p:txBody>
      </p:sp>
      <p:sp>
        <p:nvSpPr>
          <p:cNvPr id="23607" name="Oval 55"/>
          <p:cNvSpPr>
            <a:spLocks noChangeArrowheads="1"/>
          </p:cNvSpPr>
          <p:nvPr/>
        </p:nvSpPr>
        <p:spPr bwMode="auto">
          <a:xfrm>
            <a:off x="3124200" y="2514600"/>
            <a:ext cx="4572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-</a:t>
            </a:r>
          </a:p>
        </p:txBody>
      </p:sp>
      <p:sp>
        <p:nvSpPr>
          <p:cNvPr id="23608" name="Oval 56"/>
          <p:cNvSpPr>
            <a:spLocks noChangeArrowheads="1"/>
          </p:cNvSpPr>
          <p:nvPr/>
        </p:nvSpPr>
        <p:spPr bwMode="auto">
          <a:xfrm>
            <a:off x="4419600" y="4572000"/>
            <a:ext cx="4572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-</a:t>
            </a:r>
          </a:p>
        </p:txBody>
      </p:sp>
      <p:sp>
        <p:nvSpPr>
          <p:cNvPr id="23609" name="Oval 57"/>
          <p:cNvSpPr>
            <a:spLocks noChangeArrowheads="1"/>
          </p:cNvSpPr>
          <p:nvPr/>
        </p:nvSpPr>
        <p:spPr bwMode="auto">
          <a:xfrm>
            <a:off x="5943600" y="2362200"/>
            <a:ext cx="4572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-</a:t>
            </a:r>
          </a:p>
        </p:txBody>
      </p:sp>
      <p:sp>
        <p:nvSpPr>
          <p:cNvPr id="23610" name="Oval 58"/>
          <p:cNvSpPr>
            <a:spLocks noChangeArrowheads="1"/>
          </p:cNvSpPr>
          <p:nvPr/>
        </p:nvSpPr>
        <p:spPr bwMode="auto">
          <a:xfrm>
            <a:off x="5257800" y="1066800"/>
            <a:ext cx="457200" cy="457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-</a:t>
            </a:r>
          </a:p>
        </p:txBody>
      </p:sp>
      <p:sp>
        <p:nvSpPr>
          <p:cNvPr id="23611" name="AutoShape 59"/>
          <p:cNvSpPr>
            <a:spLocks noChangeArrowheads="1"/>
          </p:cNvSpPr>
          <p:nvPr/>
        </p:nvSpPr>
        <p:spPr bwMode="auto">
          <a:xfrm>
            <a:off x="4343400" y="39624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1600" b="1">
              <a:latin typeface="VNI-Times" pitchFamily="2" charset="0"/>
            </a:endParaRPr>
          </a:p>
        </p:txBody>
      </p:sp>
      <p:sp>
        <p:nvSpPr>
          <p:cNvPr id="23612" name="AutoShape 60"/>
          <p:cNvSpPr>
            <a:spLocks noChangeArrowheads="1"/>
          </p:cNvSpPr>
          <p:nvPr/>
        </p:nvSpPr>
        <p:spPr bwMode="auto">
          <a:xfrm>
            <a:off x="4038600" y="31242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613" name="AutoShape 61"/>
          <p:cNvSpPr>
            <a:spLocks noChangeArrowheads="1"/>
          </p:cNvSpPr>
          <p:nvPr/>
        </p:nvSpPr>
        <p:spPr bwMode="auto">
          <a:xfrm>
            <a:off x="6019800" y="12192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38200" y="-76200"/>
            <a:ext cx="7902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tải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do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endParaRPr lang="en-US" sz="2800" dirty="0"/>
          </a:p>
        </p:txBody>
      </p:sp>
      <p:sp>
        <p:nvSpPr>
          <p:cNvPr id="67" name="TextBox 66"/>
          <p:cNvSpPr txBox="1"/>
          <p:nvPr/>
        </p:nvSpPr>
        <p:spPr>
          <a:xfrm>
            <a:off x="76200" y="57912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Khi </a:t>
            </a:r>
            <a:r>
              <a:rPr lang="en-US" sz="3000" dirty="0" err="1">
                <a:solidFill>
                  <a:srgbClr val="FF0000"/>
                </a:solidFill>
              </a:rPr>
              <a:t>có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tác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nhân</a:t>
            </a:r>
            <a:r>
              <a:rPr lang="en-US" sz="3000" dirty="0">
                <a:solidFill>
                  <a:srgbClr val="FF0000"/>
                </a:solidFill>
              </a:rPr>
              <a:t> ion </a:t>
            </a:r>
            <a:r>
              <a:rPr lang="en-US" sz="3000" dirty="0" err="1">
                <a:solidFill>
                  <a:srgbClr val="FF0000"/>
                </a:solidFill>
              </a:rPr>
              <a:t>hóa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thì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chất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khí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bị</a:t>
            </a:r>
            <a:r>
              <a:rPr lang="en-US" sz="3000" dirty="0">
                <a:solidFill>
                  <a:srgbClr val="FF0000"/>
                </a:solidFill>
              </a:rPr>
              <a:t> ion </a:t>
            </a:r>
            <a:r>
              <a:rPr lang="en-US" sz="3000" dirty="0" err="1">
                <a:solidFill>
                  <a:srgbClr val="FF0000"/>
                </a:solidFill>
              </a:rPr>
              <a:t>hóa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sinh</a:t>
            </a:r>
            <a:r>
              <a:rPr lang="en-US" sz="3000" dirty="0">
                <a:solidFill>
                  <a:srgbClr val="FF0000"/>
                </a:solidFill>
              </a:rPr>
              <a:t> ra </a:t>
            </a:r>
            <a:r>
              <a:rPr lang="en-US" sz="3000" dirty="0" err="1">
                <a:solidFill>
                  <a:srgbClr val="FF0000"/>
                </a:solidFill>
              </a:rPr>
              <a:t>các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hạt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tải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điện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là</a:t>
            </a:r>
            <a:r>
              <a:rPr lang="en-US" sz="3000" dirty="0">
                <a:solidFill>
                  <a:srgbClr val="FF0000"/>
                </a:solidFill>
              </a:rPr>
              <a:t> ion(+), ion(-) </a:t>
            </a:r>
            <a:r>
              <a:rPr lang="en-US" sz="3000" dirty="0" err="1">
                <a:solidFill>
                  <a:srgbClr val="FF0000"/>
                </a:solidFill>
              </a:rPr>
              <a:t>và</a:t>
            </a:r>
            <a:r>
              <a:rPr lang="en-US" sz="3000" dirty="0">
                <a:solidFill>
                  <a:srgbClr val="FF0000"/>
                </a:solidFill>
              </a:rPr>
              <a:t> electron.</a:t>
            </a:r>
          </a:p>
        </p:txBody>
      </p:sp>
      <p:sp>
        <p:nvSpPr>
          <p:cNvPr id="63" name="Rectangular Callout 62"/>
          <p:cNvSpPr/>
          <p:nvPr/>
        </p:nvSpPr>
        <p:spPr>
          <a:xfrm>
            <a:off x="304800" y="4038600"/>
            <a:ext cx="1371600" cy="1676400"/>
          </a:xfrm>
          <a:prstGeom prst="wedgeRectCallout">
            <a:avLst>
              <a:gd name="adj1" fmla="val 178057"/>
              <a:gd name="adj2" fmla="val -558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ular Callout 63"/>
          <p:cNvSpPr/>
          <p:nvPr/>
        </p:nvSpPr>
        <p:spPr>
          <a:xfrm>
            <a:off x="152400" y="2971800"/>
            <a:ext cx="1600200" cy="917448"/>
          </a:xfrm>
          <a:prstGeom prst="wedgeRectCallout">
            <a:avLst>
              <a:gd name="adj1" fmla="val 122342"/>
              <a:gd name="adj2" fmla="val -22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Electron </a:t>
            </a:r>
            <a:r>
              <a:rPr lang="en-US" sz="2800" dirty="0" err="1"/>
              <a:t>tự</a:t>
            </a:r>
            <a:r>
              <a:rPr lang="en-US" sz="2800" dirty="0"/>
              <a:t> do</a:t>
            </a:r>
          </a:p>
        </p:txBody>
      </p:sp>
      <p:sp>
        <p:nvSpPr>
          <p:cNvPr id="65" name="Rectangular Callout 64"/>
          <p:cNvSpPr/>
          <p:nvPr/>
        </p:nvSpPr>
        <p:spPr>
          <a:xfrm>
            <a:off x="609600" y="457200"/>
            <a:ext cx="1143000" cy="685800"/>
          </a:xfrm>
          <a:prstGeom prst="wedgeRectCallout">
            <a:avLst>
              <a:gd name="adj1" fmla="val 158611"/>
              <a:gd name="adj2" fmla="val 88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Ion (+)</a:t>
            </a:r>
          </a:p>
        </p:txBody>
      </p:sp>
      <p:sp>
        <p:nvSpPr>
          <p:cNvPr id="68" name="Rectangular Callout 67"/>
          <p:cNvSpPr/>
          <p:nvPr/>
        </p:nvSpPr>
        <p:spPr>
          <a:xfrm>
            <a:off x="609600" y="1371600"/>
            <a:ext cx="1143000" cy="685800"/>
          </a:xfrm>
          <a:prstGeom prst="wedgeRectCallout">
            <a:avLst>
              <a:gd name="adj1" fmla="val 169612"/>
              <a:gd name="adj2" fmla="val 138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Ion (+)</a:t>
            </a:r>
          </a:p>
        </p:txBody>
      </p:sp>
    </p:spTree>
    <p:extLst>
      <p:ext uri="{BB962C8B-B14F-4D97-AF65-F5344CB8AC3E}">
        <p14:creationId xmlns:p14="http://schemas.microsoft.com/office/powerpoint/2010/main" val="26255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2257 -0.00093 0.04514 -0.00186 0.06458 0.00833 C 0.08403 0.01852 0.09965 0.04814 0.11667 0.06111 C 0.13368 0.07407 0.15833 0.08194 0.16667 0.08611 " pathEditMode="relative" ptsTypes="aaaA">
                                      <p:cBhvr>
                                        <p:cTn id="6" dur="5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1 -0.025 C -0.01076 -0.06065 -0.01111 -0.0963 -0.00625 -0.11389 C -0.00139 -0.13149 0.00764 -0.13612 0.01875 -0.13056 C 0.02986 -0.125 0.04514 -0.10278 0.06042 -0.08056 " pathEditMode="relative" ptsTypes="aaaA">
                                      <p:cBhvr>
                                        <p:cTn id="8" dur="5000" fill="hold"/>
                                        <p:tgtEl>
                                          <p:spTgt spid="23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C 0.03194 0.0081 0.06389 0.0162 0.08542 0.00555 C 0.10694 -0.00509 0.12292 -0.04908 0.12917 -0.06389 C 0.13542 -0.0787 0.13507 -0.07732 0.12292 -0.08333 C 0.11076 -0.08935 0.06771 -0.09815 0.05625 -0.1 " pathEditMode="relative" ptsTypes="aaaaA">
                                      <p:cBhvr>
                                        <p:cTn id="10" dur="5000" fill="hold"/>
                                        <p:tgtEl>
                                          <p:spTgt spid="236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C -0.01823 0.02384 -0.03645 0.04768 -0.05208 0.05833 C -0.0677 0.06898 -0.08055 0.08472 -0.09375 0.06389 C -0.10694 0.04305 -0.13125 -0.03565 -0.13125 -0.06667 C -0.13125 -0.09769 -0.11666 -0.11204 -0.09375 -0.12222 C -0.07083 -0.13241 -0.02118 -0.14306 0.00625 -0.12778 C 0.03368 -0.1125 0.05226 -0.07153 0.07084 -0.03056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23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C -0.02535 -0.00579 -0.05069 -0.01157 -0.05833 -0.03889 C -0.06597 -0.0662 -0.05729 -0.13611 -0.04583 -0.16389 C -0.03437 -0.19167 -0.01198 -0.19861 0.01042 -0.20555 " pathEditMode="relative" ptsTypes="aaaA">
                                      <p:cBhvr>
                                        <p:cTn id="14" dur="5000" fill="hold"/>
                                        <p:tgtEl>
                                          <p:spTgt spid="23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C 0.02882 -0.01968 0.05764 -0.03935 0.07084 -0.02222 C 0.08403 -0.00509 0.0816 0.04884 0.07917 0.10278 " pathEditMode="relative" ptsTypes="aaA">
                                      <p:cBhvr>
                                        <p:cTn id="16" dur="5000" fill="hold"/>
                                        <p:tgtEl>
                                          <p:spTgt spid="236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-0.0224 0.0257 -0.04479 0.05139 -0.04167 0.06389 C -0.03854 0.07639 -0.0099 0.0757 0.01875 0.075 " pathEditMode="relative" ptsTypes="aaA">
                                      <p:cBhvr>
                                        <p:cTn id="18" dur="2000" fill="hold"/>
                                        <p:tgtEl>
                                          <p:spTgt spid="23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-0.04809 -0.02616 -0.09601 -0.05232 -0.14011 -0.06505 C -0.1842 -0.07778 -0.24306 -0.07477 -0.26459 -0.07662 " pathEditMode="relative" rAng="0" ptsTypes="aaA">
                                      <p:cBhvr>
                                        <p:cTn id="20" dur="5000" fill="hold"/>
                                        <p:tgtEl>
                                          <p:spTgt spid="23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0" y="-39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C -0.03888 -0.01505 -0.0776 -0.02986 -0.08177 -0.06366 C -0.08576 -0.09769 -0.01406 -0.17917 -0.02448 -0.20347 C -0.03437 -0.22801 -0.1217 -0.20996 -0.14184 -0.21042 " pathEditMode="relative" rAng="-1446134" ptsTypes="aaaA">
                                      <p:cBhvr>
                                        <p:cTn id="22" dur="5000" fill="hold"/>
                                        <p:tgtEl>
                                          <p:spTgt spid="23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-117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-0.00677 0.04606 -0.01233 0.09236 0.00885 0.10972 C 0.03021 0.12708 0.07986 0.11643 0.12951 0.10578 " pathEditMode="relative" rAng="-4868199" ptsTypes="aaA">
                                      <p:cBhvr>
                                        <p:cTn id="24" dur="5000" fill="hold"/>
                                        <p:tgtEl>
                                          <p:spTgt spid="23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23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2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601" grpId="0" animBg="1"/>
      <p:bldP spid="23602" grpId="0" animBg="1"/>
      <p:bldP spid="23603" grpId="0" animBg="1"/>
      <p:bldP spid="23604" grpId="0" animBg="1"/>
      <p:bldP spid="23605" grpId="0" animBg="1"/>
      <p:bldP spid="23606" grpId="0" animBg="1"/>
      <p:bldP spid="23607" grpId="0" animBg="1"/>
      <p:bldP spid="23608" grpId="0" animBg="1"/>
      <p:bldP spid="23609" grpId="0" animBg="1"/>
      <p:bldP spid="23610" grpId="0" animBg="1"/>
      <p:bldP spid="23611" grpId="0" animBg="1"/>
      <p:bldP spid="23612" grpId="0" animBg="1"/>
      <p:bldP spid="23613" grpId="0" animBg="1"/>
      <p:bldP spid="67" grpId="0"/>
      <p:bldP spid="63" grpId="0" animBg="1"/>
      <p:bldP spid="64" grpId="0" animBg="1"/>
      <p:bldP spid="65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4">
            <a:extLst>
              <a:ext uri="{FF2B5EF4-FFF2-40B4-BE49-F238E27FC236}">
                <a16:creationId xmlns:a16="http://schemas.microsoft.com/office/drawing/2014/main" id="{ABFCFBC0-68E5-43EB-A11E-3F638A786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1600"/>
            <a:ext cx="8229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514350" indent="-514350" algn="just" eaLnBrk="1" hangingPunct="1">
              <a:spcBef>
                <a:spcPct val="50000"/>
              </a:spcBef>
              <a:buAutoNum type="arabicPeriod"/>
            </a:pP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bức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xạ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”,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eletron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do ở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6200" y="838200"/>
            <a:ext cx="899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III. BẢN CHẤT DÒNG ĐIỆN TRONG CHẤT KHÍ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hinh-nen-powerpoint-mau-xanh-de-chiu-va-hai-hoa-44">
            <a:extLst>
              <a:ext uri="{FF2B5EF4-FFF2-40B4-BE49-F238E27FC236}">
                <a16:creationId xmlns:a16="http://schemas.microsoft.com/office/drawing/2014/main" id="{024EFD86-C140-45F3-A635-879B934D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AutoShape 2">
            <a:extLst>
              <a:ext uri="{FF2B5EF4-FFF2-40B4-BE49-F238E27FC236}">
                <a16:creationId xmlns:a16="http://schemas.microsoft.com/office/drawing/2014/main" id="{282D6087-4C2C-4C31-B3B7-3FB2C6B49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09600"/>
            <a:ext cx="6172200" cy="3984625"/>
          </a:xfrm>
          <a:prstGeom prst="cloudCallout">
            <a:avLst>
              <a:gd name="adj1" fmla="val -61292"/>
              <a:gd name="adj2" fmla="val 81583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xảy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ra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13316" name="Picture 3" descr="felix">
            <a:extLst>
              <a:ext uri="{FF2B5EF4-FFF2-40B4-BE49-F238E27FC236}">
                <a16:creationId xmlns:a16="http://schemas.microsoft.com/office/drawing/2014/main" id="{A2983FEE-FF90-45F9-9517-7E907AF08D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08625"/>
            <a:ext cx="31051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76200" y="10180"/>
            <a:ext cx="899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III. BẢN CHẤT DÒNG ĐIỆN TRONG CHẤT KHÍ</a:t>
            </a:r>
          </a:p>
        </p:txBody>
      </p:sp>
      <p:grpSp>
        <p:nvGrpSpPr>
          <p:cNvPr id="138" name="Group 2">
            <a:extLst>
              <a:ext uri="{FF2B5EF4-FFF2-40B4-BE49-F238E27FC236}">
                <a16:creationId xmlns:a16="http://schemas.microsoft.com/office/drawing/2014/main" id="{52070794-65D4-46D1-BC46-C24E860CB3C6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4724400"/>
            <a:ext cx="1295400" cy="1219200"/>
            <a:chOff x="2496" y="3276"/>
            <a:chExt cx="576" cy="804"/>
          </a:xfrm>
        </p:grpSpPr>
        <p:sp>
          <p:nvSpPr>
            <p:cNvPr id="139" name="AutoShape 3">
              <a:extLst>
                <a:ext uri="{FF2B5EF4-FFF2-40B4-BE49-F238E27FC236}">
                  <a16:creationId xmlns:a16="http://schemas.microsoft.com/office/drawing/2014/main" id="{CC47D888-D576-4A4C-A615-03ED134C6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7" y="3764"/>
              <a:ext cx="527" cy="167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3399">
                    <a:alpha val="39998"/>
                  </a:srgb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endParaRPr lang="vi-VN" altLang="vi-VN">
                <a:latin typeface="Arial" panose="020B0604020202020204" pitchFamily="34" charset="0"/>
              </a:endParaRPr>
            </a:p>
          </p:txBody>
        </p:sp>
        <p:sp>
          <p:nvSpPr>
            <p:cNvPr id="140" name="Oval 4">
              <a:extLst>
                <a:ext uri="{FF2B5EF4-FFF2-40B4-BE49-F238E27FC236}">
                  <a16:creationId xmlns:a16="http://schemas.microsoft.com/office/drawing/2014/main" id="{C27A3A93-25A5-4283-BC97-CDDCDC86D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4009"/>
              <a:ext cx="389" cy="65"/>
            </a:xfrm>
            <a:prstGeom prst="ellipse">
              <a:avLst/>
            </a:prstGeom>
            <a:gradFill rotWithShape="1">
              <a:gsLst>
                <a:gs pos="0">
                  <a:srgbClr val="003399">
                    <a:alpha val="75999"/>
                  </a:srgbClr>
                </a:gs>
                <a:gs pos="50000">
                  <a:schemeClr val="bg1"/>
                </a:gs>
                <a:gs pos="100000">
                  <a:srgbClr val="003399">
                    <a:alpha val="75999"/>
                  </a:srgbClr>
                </a:gs>
              </a:gsLst>
              <a:lin ang="5400000" scaled="1"/>
            </a:gradFill>
            <a:ln w="9525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41" name="Freeform 5">
              <a:extLst>
                <a:ext uri="{FF2B5EF4-FFF2-40B4-BE49-F238E27FC236}">
                  <a16:creationId xmlns:a16="http://schemas.microsoft.com/office/drawing/2014/main" id="{A0210245-CE28-4AEB-958C-3539B893E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3538"/>
              <a:ext cx="576" cy="542"/>
            </a:xfrm>
            <a:custGeom>
              <a:avLst/>
              <a:gdLst>
                <a:gd name="T0" fmla="*/ 190 w 1259"/>
                <a:gd name="T1" fmla="*/ 0 h 1092"/>
                <a:gd name="T2" fmla="*/ 190 w 1259"/>
                <a:gd name="T3" fmla="*/ 143 h 1092"/>
                <a:gd name="T4" fmla="*/ 25 w 1259"/>
                <a:gd name="T5" fmla="*/ 203 h 1092"/>
                <a:gd name="T6" fmla="*/ 31 w 1259"/>
                <a:gd name="T7" fmla="*/ 357 h 1092"/>
                <a:gd name="T8" fmla="*/ 108 w 1259"/>
                <a:gd name="T9" fmla="*/ 506 h 1092"/>
                <a:gd name="T10" fmla="*/ 190 w 1259"/>
                <a:gd name="T11" fmla="*/ 536 h 1092"/>
                <a:gd name="T12" fmla="*/ 305 w 1259"/>
                <a:gd name="T13" fmla="*/ 542 h 1092"/>
                <a:gd name="T14" fmla="*/ 426 w 1259"/>
                <a:gd name="T15" fmla="*/ 536 h 1092"/>
                <a:gd name="T16" fmla="*/ 497 w 1259"/>
                <a:gd name="T17" fmla="*/ 506 h 1092"/>
                <a:gd name="T18" fmla="*/ 547 w 1259"/>
                <a:gd name="T19" fmla="*/ 411 h 1092"/>
                <a:gd name="T20" fmla="*/ 569 w 1259"/>
                <a:gd name="T21" fmla="*/ 322 h 1092"/>
                <a:gd name="T22" fmla="*/ 547 w 1259"/>
                <a:gd name="T23" fmla="*/ 197 h 1092"/>
                <a:gd name="T24" fmla="*/ 393 w 1259"/>
                <a:gd name="T25" fmla="*/ 149 h 1092"/>
                <a:gd name="T26" fmla="*/ 382 w 1259"/>
                <a:gd name="T27" fmla="*/ 0 h 1092"/>
                <a:gd name="T28" fmla="*/ 190 w 1259"/>
                <a:gd name="T29" fmla="*/ 0 h 10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59"/>
                <a:gd name="T46" fmla="*/ 0 h 1092"/>
                <a:gd name="T47" fmla="*/ 1259 w 1259"/>
                <a:gd name="T48" fmla="*/ 1092 h 10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59" h="1092">
                  <a:moveTo>
                    <a:pt x="415" y="0"/>
                  </a:moveTo>
                  <a:cubicBezTo>
                    <a:pt x="339" y="36"/>
                    <a:pt x="499" y="220"/>
                    <a:pt x="415" y="288"/>
                  </a:cubicBezTo>
                  <a:cubicBezTo>
                    <a:pt x="327" y="344"/>
                    <a:pt x="143" y="280"/>
                    <a:pt x="55" y="408"/>
                  </a:cubicBezTo>
                  <a:cubicBezTo>
                    <a:pt x="0" y="479"/>
                    <a:pt x="37" y="618"/>
                    <a:pt x="67" y="720"/>
                  </a:cubicBezTo>
                  <a:cubicBezTo>
                    <a:pt x="97" y="822"/>
                    <a:pt x="177" y="960"/>
                    <a:pt x="235" y="1020"/>
                  </a:cubicBezTo>
                  <a:lnTo>
                    <a:pt x="415" y="1080"/>
                  </a:lnTo>
                  <a:lnTo>
                    <a:pt x="667" y="1092"/>
                  </a:lnTo>
                  <a:lnTo>
                    <a:pt x="931" y="1080"/>
                  </a:lnTo>
                  <a:lnTo>
                    <a:pt x="1087" y="1020"/>
                  </a:lnTo>
                  <a:cubicBezTo>
                    <a:pt x="1131" y="978"/>
                    <a:pt x="1169" y="890"/>
                    <a:pt x="1195" y="828"/>
                  </a:cubicBezTo>
                  <a:cubicBezTo>
                    <a:pt x="1221" y="766"/>
                    <a:pt x="1243" y="720"/>
                    <a:pt x="1243" y="648"/>
                  </a:cubicBezTo>
                  <a:cubicBezTo>
                    <a:pt x="1243" y="576"/>
                    <a:pt x="1259" y="454"/>
                    <a:pt x="1195" y="396"/>
                  </a:cubicBezTo>
                  <a:cubicBezTo>
                    <a:pt x="1171" y="264"/>
                    <a:pt x="955" y="348"/>
                    <a:pt x="859" y="300"/>
                  </a:cubicBezTo>
                  <a:cubicBezTo>
                    <a:pt x="763" y="252"/>
                    <a:pt x="909" y="50"/>
                    <a:pt x="835" y="0"/>
                  </a:cubicBezTo>
                  <a:cubicBezTo>
                    <a:pt x="835" y="0"/>
                    <a:pt x="415" y="0"/>
                    <a:pt x="415" y="0"/>
                  </a:cubicBezTo>
                  <a:close/>
                </a:path>
              </a:pathLst>
            </a:cu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42" name="Oval 6">
              <a:extLst>
                <a:ext uri="{FF2B5EF4-FFF2-40B4-BE49-F238E27FC236}">
                  <a16:creationId xmlns:a16="http://schemas.microsoft.com/office/drawing/2014/main" id="{90504B68-1C53-45C3-B383-9DD6C14AC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3520"/>
              <a:ext cx="198" cy="48"/>
            </a:xfrm>
            <a:prstGeom prst="ellips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endParaRPr lang="vi-VN" altLang="vi-VN">
                <a:latin typeface="Arial" panose="020B0604020202020204" pitchFamily="34" charset="0"/>
              </a:endParaRPr>
            </a:p>
          </p:txBody>
        </p:sp>
        <p:sp>
          <p:nvSpPr>
            <p:cNvPr id="143" name="Freeform 7">
              <a:extLst>
                <a:ext uri="{FF2B5EF4-FFF2-40B4-BE49-F238E27FC236}">
                  <a16:creationId xmlns:a16="http://schemas.microsoft.com/office/drawing/2014/main" id="{3F160843-447D-41B6-AC78-CE5582961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" y="3510"/>
              <a:ext cx="170" cy="480"/>
            </a:xfrm>
            <a:custGeom>
              <a:avLst/>
              <a:gdLst>
                <a:gd name="T0" fmla="*/ 77 w 373"/>
                <a:gd name="T1" fmla="*/ 4 h 968"/>
                <a:gd name="T2" fmla="*/ 98 w 373"/>
                <a:gd name="T3" fmla="*/ 194 h 968"/>
                <a:gd name="T4" fmla="*/ 131 w 373"/>
                <a:gd name="T5" fmla="*/ 301 h 968"/>
                <a:gd name="T6" fmla="*/ 98 w 373"/>
                <a:gd name="T7" fmla="*/ 385 h 968"/>
                <a:gd name="T8" fmla="*/ 55 w 373"/>
                <a:gd name="T9" fmla="*/ 432 h 968"/>
                <a:gd name="T10" fmla="*/ 5 w 373"/>
                <a:gd name="T11" fmla="*/ 450 h 968"/>
                <a:gd name="T12" fmla="*/ 104 w 373"/>
                <a:gd name="T13" fmla="*/ 432 h 968"/>
                <a:gd name="T14" fmla="*/ 159 w 373"/>
                <a:gd name="T15" fmla="*/ 367 h 968"/>
                <a:gd name="T16" fmla="*/ 170 w 373"/>
                <a:gd name="T17" fmla="*/ 325 h 968"/>
                <a:gd name="T18" fmla="*/ 159 w 373"/>
                <a:gd name="T19" fmla="*/ 248 h 968"/>
                <a:gd name="T20" fmla="*/ 120 w 373"/>
                <a:gd name="T21" fmla="*/ 171 h 968"/>
                <a:gd name="T22" fmla="*/ 77 w 373"/>
                <a:gd name="T23" fmla="*/ 4 h 9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3"/>
                <a:gd name="T37" fmla="*/ 0 h 968"/>
                <a:gd name="T38" fmla="*/ 373 w 373"/>
                <a:gd name="T39" fmla="*/ 968 h 9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3" h="968">
                  <a:moveTo>
                    <a:pt x="168" y="8"/>
                  </a:moveTo>
                  <a:cubicBezTo>
                    <a:pt x="160" y="16"/>
                    <a:pt x="192" y="298"/>
                    <a:pt x="216" y="392"/>
                  </a:cubicBezTo>
                  <a:cubicBezTo>
                    <a:pt x="240" y="486"/>
                    <a:pt x="288" y="544"/>
                    <a:pt x="288" y="608"/>
                  </a:cubicBezTo>
                  <a:cubicBezTo>
                    <a:pt x="288" y="672"/>
                    <a:pt x="248" y="726"/>
                    <a:pt x="216" y="776"/>
                  </a:cubicBezTo>
                  <a:cubicBezTo>
                    <a:pt x="184" y="826"/>
                    <a:pt x="152" y="840"/>
                    <a:pt x="120" y="872"/>
                  </a:cubicBezTo>
                  <a:cubicBezTo>
                    <a:pt x="88" y="904"/>
                    <a:pt x="0" y="848"/>
                    <a:pt x="12" y="908"/>
                  </a:cubicBezTo>
                  <a:cubicBezTo>
                    <a:pt x="24" y="968"/>
                    <a:pt x="228" y="872"/>
                    <a:pt x="228" y="872"/>
                  </a:cubicBezTo>
                  <a:cubicBezTo>
                    <a:pt x="228" y="872"/>
                    <a:pt x="330" y="814"/>
                    <a:pt x="348" y="740"/>
                  </a:cubicBezTo>
                  <a:cubicBezTo>
                    <a:pt x="373" y="700"/>
                    <a:pt x="372" y="696"/>
                    <a:pt x="372" y="656"/>
                  </a:cubicBezTo>
                  <a:cubicBezTo>
                    <a:pt x="372" y="616"/>
                    <a:pt x="366" y="552"/>
                    <a:pt x="348" y="500"/>
                  </a:cubicBezTo>
                  <a:cubicBezTo>
                    <a:pt x="336" y="512"/>
                    <a:pt x="306" y="422"/>
                    <a:pt x="264" y="344"/>
                  </a:cubicBezTo>
                  <a:cubicBezTo>
                    <a:pt x="222" y="266"/>
                    <a:pt x="176" y="0"/>
                    <a:pt x="168" y="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44" name="Freeform 8">
              <a:extLst>
                <a:ext uri="{FF2B5EF4-FFF2-40B4-BE49-F238E27FC236}">
                  <a16:creationId xmlns:a16="http://schemas.microsoft.com/office/drawing/2014/main" id="{D2D1848E-5110-4A18-8944-4447C7A4F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" y="3276"/>
              <a:ext cx="142" cy="266"/>
            </a:xfrm>
            <a:custGeom>
              <a:avLst/>
              <a:gdLst>
                <a:gd name="T0" fmla="*/ 74 w 459"/>
                <a:gd name="T1" fmla="*/ 266 h 633"/>
                <a:gd name="T2" fmla="*/ 63 w 459"/>
                <a:gd name="T3" fmla="*/ 256 h 633"/>
                <a:gd name="T4" fmla="*/ 52 w 459"/>
                <a:gd name="T5" fmla="*/ 251 h 633"/>
                <a:gd name="T6" fmla="*/ 18 w 459"/>
                <a:gd name="T7" fmla="*/ 226 h 633"/>
                <a:gd name="T8" fmla="*/ 3 w 459"/>
                <a:gd name="T9" fmla="*/ 195 h 633"/>
                <a:gd name="T10" fmla="*/ 7 w 459"/>
                <a:gd name="T11" fmla="*/ 170 h 633"/>
                <a:gd name="T12" fmla="*/ 29 w 459"/>
                <a:gd name="T13" fmla="*/ 135 h 633"/>
                <a:gd name="T14" fmla="*/ 37 w 459"/>
                <a:gd name="T15" fmla="*/ 120 h 633"/>
                <a:gd name="T16" fmla="*/ 48 w 459"/>
                <a:gd name="T17" fmla="*/ 115 h 633"/>
                <a:gd name="T18" fmla="*/ 52 w 459"/>
                <a:gd name="T19" fmla="*/ 100 h 633"/>
                <a:gd name="T20" fmla="*/ 63 w 459"/>
                <a:gd name="T21" fmla="*/ 84 h 633"/>
                <a:gd name="T22" fmla="*/ 78 w 459"/>
                <a:gd name="T23" fmla="*/ 54 h 633"/>
                <a:gd name="T24" fmla="*/ 81 w 459"/>
                <a:gd name="T25" fmla="*/ 39 h 633"/>
                <a:gd name="T26" fmla="*/ 93 w 459"/>
                <a:gd name="T27" fmla="*/ 9 h 633"/>
                <a:gd name="T28" fmla="*/ 122 w 459"/>
                <a:gd name="T29" fmla="*/ 59 h 633"/>
                <a:gd name="T30" fmla="*/ 141 w 459"/>
                <a:gd name="T31" fmla="*/ 160 h 633"/>
                <a:gd name="T32" fmla="*/ 133 w 459"/>
                <a:gd name="T33" fmla="*/ 216 h 633"/>
                <a:gd name="T34" fmla="*/ 89 w 459"/>
                <a:gd name="T35" fmla="*/ 246 h 633"/>
                <a:gd name="T36" fmla="*/ 74 w 459"/>
                <a:gd name="T37" fmla="*/ 266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45" name="Oval 9">
              <a:extLst>
                <a:ext uri="{FF2B5EF4-FFF2-40B4-BE49-F238E27FC236}">
                  <a16:creationId xmlns:a16="http://schemas.microsoft.com/office/drawing/2014/main" id="{F64D9336-049F-4DEF-BC26-199505F80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6" y="3746"/>
              <a:ext cx="549" cy="42"/>
            </a:xfrm>
            <a:prstGeom prst="ellipse">
              <a:avLst/>
            </a:prstGeom>
            <a:solidFill>
              <a:srgbClr val="003399">
                <a:alpha val="12941"/>
              </a:srgbClr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endParaRPr lang="vi-VN" altLang="vi-VN">
                <a:latin typeface="Arial" panose="020B0604020202020204" pitchFamily="34" charset="0"/>
              </a:endParaRPr>
            </a:p>
          </p:txBody>
        </p:sp>
        <p:sp>
          <p:nvSpPr>
            <p:cNvPr id="146" name="Freeform 10">
              <a:extLst>
                <a:ext uri="{FF2B5EF4-FFF2-40B4-BE49-F238E27FC236}">
                  <a16:creationId xmlns:a16="http://schemas.microsoft.com/office/drawing/2014/main" id="{434B560F-F1A0-4DF8-82E8-8BD706525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" y="3276"/>
              <a:ext cx="142" cy="266"/>
            </a:xfrm>
            <a:custGeom>
              <a:avLst/>
              <a:gdLst>
                <a:gd name="T0" fmla="*/ 74 w 459"/>
                <a:gd name="T1" fmla="*/ 266 h 633"/>
                <a:gd name="T2" fmla="*/ 63 w 459"/>
                <a:gd name="T3" fmla="*/ 256 h 633"/>
                <a:gd name="T4" fmla="*/ 52 w 459"/>
                <a:gd name="T5" fmla="*/ 251 h 633"/>
                <a:gd name="T6" fmla="*/ 18 w 459"/>
                <a:gd name="T7" fmla="*/ 226 h 633"/>
                <a:gd name="T8" fmla="*/ 3 w 459"/>
                <a:gd name="T9" fmla="*/ 195 h 633"/>
                <a:gd name="T10" fmla="*/ 7 w 459"/>
                <a:gd name="T11" fmla="*/ 170 h 633"/>
                <a:gd name="T12" fmla="*/ 29 w 459"/>
                <a:gd name="T13" fmla="*/ 135 h 633"/>
                <a:gd name="T14" fmla="*/ 37 w 459"/>
                <a:gd name="T15" fmla="*/ 120 h 633"/>
                <a:gd name="T16" fmla="*/ 48 w 459"/>
                <a:gd name="T17" fmla="*/ 115 h 633"/>
                <a:gd name="T18" fmla="*/ 52 w 459"/>
                <a:gd name="T19" fmla="*/ 100 h 633"/>
                <a:gd name="T20" fmla="*/ 63 w 459"/>
                <a:gd name="T21" fmla="*/ 84 h 633"/>
                <a:gd name="T22" fmla="*/ 78 w 459"/>
                <a:gd name="T23" fmla="*/ 54 h 633"/>
                <a:gd name="T24" fmla="*/ 81 w 459"/>
                <a:gd name="T25" fmla="*/ 39 h 633"/>
                <a:gd name="T26" fmla="*/ 93 w 459"/>
                <a:gd name="T27" fmla="*/ 9 h 633"/>
                <a:gd name="T28" fmla="*/ 122 w 459"/>
                <a:gd name="T29" fmla="*/ 59 h 633"/>
                <a:gd name="T30" fmla="*/ 141 w 459"/>
                <a:gd name="T31" fmla="*/ 160 h 633"/>
                <a:gd name="T32" fmla="*/ 133 w 459"/>
                <a:gd name="T33" fmla="*/ 216 h 633"/>
                <a:gd name="T34" fmla="*/ 89 w 459"/>
                <a:gd name="T35" fmla="*/ 246 h 633"/>
                <a:gd name="T36" fmla="*/ 74 w 459"/>
                <a:gd name="T37" fmla="*/ 266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47" name="Freeform 11">
              <a:extLst>
                <a:ext uri="{FF2B5EF4-FFF2-40B4-BE49-F238E27FC236}">
                  <a16:creationId xmlns:a16="http://schemas.microsoft.com/office/drawing/2014/main" id="{4517602B-53B3-48F9-A9D9-C2B84BC40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" y="3276"/>
              <a:ext cx="142" cy="266"/>
            </a:xfrm>
            <a:custGeom>
              <a:avLst/>
              <a:gdLst>
                <a:gd name="T0" fmla="*/ 74 w 459"/>
                <a:gd name="T1" fmla="*/ 266 h 633"/>
                <a:gd name="T2" fmla="*/ 63 w 459"/>
                <a:gd name="T3" fmla="*/ 256 h 633"/>
                <a:gd name="T4" fmla="*/ 52 w 459"/>
                <a:gd name="T5" fmla="*/ 251 h 633"/>
                <a:gd name="T6" fmla="*/ 18 w 459"/>
                <a:gd name="T7" fmla="*/ 226 h 633"/>
                <a:gd name="T8" fmla="*/ 3 w 459"/>
                <a:gd name="T9" fmla="*/ 195 h 633"/>
                <a:gd name="T10" fmla="*/ 7 w 459"/>
                <a:gd name="T11" fmla="*/ 170 h 633"/>
                <a:gd name="T12" fmla="*/ 29 w 459"/>
                <a:gd name="T13" fmla="*/ 135 h 633"/>
                <a:gd name="T14" fmla="*/ 37 w 459"/>
                <a:gd name="T15" fmla="*/ 120 h 633"/>
                <a:gd name="T16" fmla="*/ 48 w 459"/>
                <a:gd name="T17" fmla="*/ 115 h 633"/>
                <a:gd name="T18" fmla="*/ 52 w 459"/>
                <a:gd name="T19" fmla="*/ 100 h 633"/>
                <a:gd name="T20" fmla="*/ 63 w 459"/>
                <a:gd name="T21" fmla="*/ 84 h 633"/>
                <a:gd name="T22" fmla="*/ 78 w 459"/>
                <a:gd name="T23" fmla="*/ 54 h 633"/>
                <a:gd name="T24" fmla="*/ 81 w 459"/>
                <a:gd name="T25" fmla="*/ 39 h 633"/>
                <a:gd name="T26" fmla="*/ 93 w 459"/>
                <a:gd name="T27" fmla="*/ 9 h 633"/>
                <a:gd name="T28" fmla="*/ 122 w 459"/>
                <a:gd name="T29" fmla="*/ 59 h 633"/>
                <a:gd name="T30" fmla="*/ 141 w 459"/>
                <a:gd name="T31" fmla="*/ 160 h 633"/>
                <a:gd name="T32" fmla="*/ 133 w 459"/>
                <a:gd name="T33" fmla="*/ 216 h 633"/>
                <a:gd name="T34" fmla="*/ 89 w 459"/>
                <a:gd name="T35" fmla="*/ 246 h 633"/>
                <a:gd name="T36" fmla="*/ 74 w 459"/>
                <a:gd name="T37" fmla="*/ 266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48" name="Freeform 12">
              <a:extLst>
                <a:ext uri="{FF2B5EF4-FFF2-40B4-BE49-F238E27FC236}">
                  <a16:creationId xmlns:a16="http://schemas.microsoft.com/office/drawing/2014/main" id="{4C3924D1-BCD5-47CE-97DB-A23F6273A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3276"/>
              <a:ext cx="142" cy="266"/>
            </a:xfrm>
            <a:custGeom>
              <a:avLst/>
              <a:gdLst>
                <a:gd name="T0" fmla="*/ 74 w 459"/>
                <a:gd name="T1" fmla="*/ 266 h 633"/>
                <a:gd name="T2" fmla="*/ 63 w 459"/>
                <a:gd name="T3" fmla="*/ 256 h 633"/>
                <a:gd name="T4" fmla="*/ 52 w 459"/>
                <a:gd name="T5" fmla="*/ 251 h 633"/>
                <a:gd name="T6" fmla="*/ 18 w 459"/>
                <a:gd name="T7" fmla="*/ 226 h 633"/>
                <a:gd name="T8" fmla="*/ 3 w 459"/>
                <a:gd name="T9" fmla="*/ 195 h 633"/>
                <a:gd name="T10" fmla="*/ 7 w 459"/>
                <a:gd name="T11" fmla="*/ 170 h 633"/>
                <a:gd name="T12" fmla="*/ 29 w 459"/>
                <a:gd name="T13" fmla="*/ 135 h 633"/>
                <a:gd name="T14" fmla="*/ 37 w 459"/>
                <a:gd name="T15" fmla="*/ 120 h 633"/>
                <a:gd name="T16" fmla="*/ 48 w 459"/>
                <a:gd name="T17" fmla="*/ 115 h 633"/>
                <a:gd name="T18" fmla="*/ 52 w 459"/>
                <a:gd name="T19" fmla="*/ 100 h 633"/>
                <a:gd name="T20" fmla="*/ 63 w 459"/>
                <a:gd name="T21" fmla="*/ 84 h 633"/>
                <a:gd name="T22" fmla="*/ 78 w 459"/>
                <a:gd name="T23" fmla="*/ 54 h 633"/>
                <a:gd name="T24" fmla="*/ 81 w 459"/>
                <a:gd name="T25" fmla="*/ 39 h 633"/>
                <a:gd name="T26" fmla="*/ 93 w 459"/>
                <a:gd name="T27" fmla="*/ 9 h 633"/>
                <a:gd name="T28" fmla="*/ 122 w 459"/>
                <a:gd name="T29" fmla="*/ 59 h 633"/>
                <a:gd name="T30" fmla="*/ 141 w 459"/>
                <a:gd name="T31" fmla="*/ 160 h 633"/>
                <a:gd name="T32" fmla="*/ 133 w 459"/>
                <a:gd name="T33" fmla="*/ 216 h 633"/>
                <a:gd name="T34" fmla="*/ 89 w 459"/>
                <a:gd name="T35" fmla="*/ 246 h 633"/>
                <a:gd name="T36" fmla="*/ 74 w 459"/>
                <a:gd name="T37" fmla="*/ 266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49" name="Rectangle 13" descr="Wide upward diagonal">
            <a:extLst>
              <a:ext uri="{FF2B5EF4-FFF2-40B4-BE49-F238E27FC236}">
                <a16:creationId xmlns:a16="http://schemas.microsoft.com/office/drawing/2014/main" id="{72FDA1FC-6749-4589-BD54-00D0AB347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2" y="1100138"/>
            <a:ext cx="541338" cy="45497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zh-TW" altLang="en-US">
              <a:solidFill>
                <a:srgbClr val="3399FF"/>
              </a:solidFill>
              <a:latin typeface="Arial" panose="020B0604020202020204" pitchFamily="34" charset="0"/>
              <a:cs typeface="新細明體" panose="02020500000000000000" pitchFamily="18" charset="-120"/>
            </a:endParaRPr>
          </a:p>
        </p:txBody>
      </p:sp>
      <p:sp>
        <p:nvSpPr>
          <p:cNvPr id="150" name="Rectangle 14" descr="Wide upward diagonal">
            <a:extLst>
              <a:ext uri="{FF2B5EF4-FFF2-40B4-BE49-F238E27FC236}">
                <a16:creationId xmlns:a16="http://schemas.microsoft.com/office/drawing/2014/main" id="{2ED0D3D4-2111-47FD-BA0A-CABD807E0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062" y="1066800"/>
            <a:ext cx="541338" cy="45497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153" name="Text Box 35">
            <a:extLst>
              <a:ext uri="{FF2B5EF4-FFF2-40B4-BE49-F238E27FC236}">
                <a16:creationId xmlns:a16="http://schemas.microsoft.com/office/drawing/2014/main" id="{727D27D0-4A6D-49D5-AD43-E85E5C819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57200"/>
            <a:ext cx="4038600" cy="646331"/>
          </a:xfrm>
          <a:prstGeom prst="rect">
            <a:avLst/>
          </a:prstGeom>
          <a:noFill/>
          <a:ln w="9525">
            <a:solidFill>
              <a:srgbClr val="692A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04230"/>
                </a:solidFill>
                <a:latin typeface="Verdana" panose="020B0604030504040204" pitchFamily="34" charset="0"/>
              </a:rPr>
              <a:t>KHI CHƯA CÓ ĐIỆN TRƯỜNG TÁC DỤNG VÀO KHÔNG KHÍ.</a:t>
            </a:r>
            <a:endParaRPr lang="en-GB" altLang="vi-VN" b="1" dirty="0">
              <a:solidFill>
                <a:srgbClr val="F04230"/>
              </a:solidFill>
              <a:latin typeface="Verdana" panose="020B0604030504040204" pitchFamily="34" charset="0"/>
            </a:endParaRPr>
          </a:p>
        </p:txBody>
      </p:sp>
      <p:sp>
        <p:nvSpPr>
          <p:cNvPr id="155" name="Oval 3"/>
          <p:cNvSpPr>
            <a:spLocks noChangeArrowheads="1"/>
          </p:cNvSpPr>
          <p:nvPr/>
        </p:nvSpPr>
        <p:spPr bwMode="auto">
          <a:xfrm>
            <a:off x="5196016" y="3771900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56" name="Oval 4"/>
          <p:cNvSpPr>
            <a:spLocks noChangeArrowheads="1"/>
          </p:cNvSpPr>
          <p:nvPr/>
        </p:nvSpPr>
        <p:spPr bwMode="auto">
          <a:xfrm>
            <a:off x="4891216" y="4000500"/>
            <a:ext cx="486032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 dirty="0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157" name="Oval 9"/>
          <p:cNvSpPr>
            <a:spLocks noChangeArrowheads="1"/>
          </p:cNvSpPr>
          <p:nvPr/>
        </p:nvSpPr>
        <p:spPr bwMode="auto">
          <a:xfrm>
            <a:off x="5167184" y="4267200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58" name="Oval 18"/>
          <p:cNvSpPr>
            <a:spLocks noChangeArrowheads="1"/>
          </p:cNvSpPr>
          <p:nvPr/>
        </p:nvSpPr>
        <p:spPr bwMode="auto">
          <a:xfrm>
            <a:off x="5014784" y="2865153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59" name="Oval 19"/>
          <p:cNvSpPr>
            <a:spLocks noChangeArrowheads="1"/>
          </p:cNvSpPr>
          <p:nvPr/>
        </p:nvSpPr>
        <p:spPr bwMode="auto">
          <a:xfrm>
            <a:off x="4267200" y="4038600"/>
            <a:ext cx="486032" cy="457200"/>
          </a:xfrm>
          <a:prstGeom prst="ellipse">
            <a:avLst/>
          </a:prstGeom>
          <a:solidFill>
            <a:srgbClr val="FF0066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60" name="Oval 20"/>
          <p:cNvSpPr>
            <a:spLocks noChangeArrowheads="1"/>
          </p:cNvSpPr>
          <p:nvPr/>
        </p:nvSpPr>
        <p:spPr bwMode="auto">
          <a:xfrm>
            <a:off x="3657600" y="3105150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61" name="Oval 21"/>
          <p:cNvSpPr>
            <a:spLocks noChangeArrowheads="1"/>
          </p:cNvSpPr>
          <p:nvPr/>
        </p:nvSpPr>
        <p:spPr bwMode="auto">
          <a:xfrm>
            <a:off x="4129216" y="2895600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62" name="Oval 22"/>
          <p:cNvSpPr>
            <a:spLocks noChangeArrowheads="1"/>
          </p:cNvSpPr>
          <p:nvPr/>
        </p:nvSpPr>
        <p:spPr bwMode="auto">
          <a:xfrm>
            <a:off x="5090984" y="3352800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63" name="AutoShape 24"/>
          <p:cNvSpPr>
            <a:spLocks noChangeArrowheads="1"/>
          </p:cNvSpPr>
          <p:nvPr/>
        </p:nvSpPr>
        <p:spPr bwMode="auto">
          <a:xfrm>
            <a:off x="4363995" y="3848100"/>
            <a:ext cx="16201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64" name="Oval 36"/>
          <p:cNvSpPr>
            <a:spLocks noChangeArrowheads="1"/>
          </p:cNvSpPr>
          <p:nvPr/>
        </p:nvSpPr>
        <p:spPr bwMode="auto">
          <a:xfrm>
            <a:off x="4724400" y="2171700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65" name="Oval 37"/>
          <p:cNvSpPr>
            <a:spLocks noChangeArrowheads="1"/>
          </p:cNvSpPr>
          <p:nvPr/>
        </p:nvSpPr>
        <p:spPr bwMode="auto">
          <a:xfrm>
            <a:off x="3657600" y="3848100"/>
            <a:ext cx="486032" cy="4572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66" name="Oval 39"/>
          <p:cNvSpPr>
            <a:spLocks noChangeArrowheads="1"/>
          </p:cNvSpPr>
          <p:nvPr/>
        </p:nvSpPr>
        <p:spPr bwMode="auto">
          <a:xfrm>
            <a:off x="3733800" y="3649947"/>
            <a:ext cx="486032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 dirty="0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167" name="Oval 41"/>
          <p:cNvSpPr>
            <a:spLocks noChangeArrowheads="1"/>
          </p:cNvSpPr>
          <p:nvPr/>
        </p:nvSpPr>
        <p:spPr bwMode="auto">
          <a:xfrm>
            <a:off x="4510216" y="3124200"/>
            <a:ext cx="486032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 dirty="0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168" name="Oval 43"/>
          <p:cNvSpPr>
            <a:spLocks noChangeArrowheads="1"/>
          </p:cNvSpPr>
          <p:nvPr/>
        </p:nvSpPr>
        <p:spPr bwMode="auto">
          <a:xfrm>
            <a:off x="5105400" y="2362200"/>
            <a:ext cx="486032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 dirty="0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169" name="Oval 45"/>
          <p:cNvSpPr>
            <a:spLocks noChangeArrowheads="1"/>
          </p:cNvSpPr>
          <p:nvPr/>
        </p:nvSpPr>
        <p:spPr bwMode="auto">
          <a:xfrm>
            <a:off x="3795584" y="4267200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70" name="Oval 46"/>
          <p:cNvSpPr>
            <a:spLocks noChangeArrowheads="1"/>
          </p:cNvSpPr>
          <p:nvPr/>
        </p:nvSpPr>
        <p:spPr bwMode="auto">
          <a:xfrm>
            <a:off x="4648200" y="2552700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71" name="Oval 48"/>
          <p:cNvSpPr>
            <a:spLocks noChangeArrowheads="1"/>
          </p:cNvSpPr>
          <p:nvPr/>
        </p:nvSpPr>
        <p:spPr bwMode="auto">
          <a:xfrm>
            <a:off x="4670854" y="3695700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grpSp>
        <p:nvGrpSpPr>
          <p:cNvPr id="172" name="Group 74"/>
          <p:cNvGrpSpPr/>
          <p:nvPr/>
        </p:nvGrpSpPr>
        <p:grpSpPr>
          <a:xfrm>
            <a:off x="3701144" y="2476500"/>
            <a:ext cx="486032" cy="457200"/>
            <a:chOff x="6353728" y="3733800"/>
            <a:chExt cx="395416" cy="342900"/>
          </a:xfrm>
        </p:grpSpPr>
        <p:sp>
          <p:nvSpPr>
            <p:cNvPr id="173" name="Oval 38"/>
            <p:cNvSpPr>
              <a:spLocks noChangeArrowheads="1"/>
            </p:cNvSpPr>
            <p:nvPr/>
          </p:nvSpPr>
          <p:spPr bwMode="auto">
            <a:xfrm>
              <a:off x="6353728" y="3733800"/>
              <a:ext cx="395416" cy="3429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3000" b="1" dirty="0">
                  <a:solidFill>
                    <a:srgbClr val="FF0000"/>
                  </a:solidFill>
                  <a:latin typeface="VNI-Times" pitchFamily="2" charset="0"/>
                  <a:ea typeface="新細明體" panose="02020500000000000000" pitchFamily="18" charset="-120"/>
                </a:rPr>
                <a:t>-</a:t>
              </a:r>
              <a:endParaRPr lang="zh-TW" altLang="en-US" sz="3000" b="1" dirty="0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endParaRPr>
            </a:p>
          </p:txBody>
        </p:sp>
        <p:sp>
          <p:nvSpPr>
            <p:cNvPr id="174" name="AutoShape 23"/>
            <p:cNvSpPr>
              <a:spLocks noChangeArrowheads="1"/>
            </p:cNvSpPr>
            <p:nvPr/>
          </p:nvSpPr>
          <p:spPr bwMode="auto">
            <a:xfrm>
              <a:off x="6607628" y="3842656"/>
              <a:ext cx="131805" cy="114300"/>
            </a:xfrm>
            <a:prstGeom prst="flowChartConnector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175" name="Group 75"/>
          <p:cNvGrpSpPr/>
          <p:nvPr/>
        </p:nvGrpSpPr>
        <p:grpSpPr>
          <a:xfrm>
            <a:off x="5181600" y="3276600"/>
            <a:ext cx="486032" cy="457200"/>
            <a:chOff x="8215184" y="4724400"/>
            <a:chExt cx="395416" cy="342900"/>
          </a:xfrm>
        </p:grpSpPr>
        <p:sp>
          <p:nvSpPr>
            <p:cNvPr id="176" name="Oval 42"/>
            <p:cNvSpPr>
              <a:spLocks noChangeArrowheads="1"/>
            </p:cNvSpPr>
            <p:nvPr/>
          </p:nvSpPr>
          <p:spPr bwMode="auto">
            <a:xfrm>
              <a:off x="8215184" y="4724400"/>
              <a:ext cx="395416" cy="3429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3000" b="1" dirty="0">
                  <a:solidFill>
                    <a:srgbClr val="FF0000"/>
                  </a:solidFill>
                  <a:latin typeface="VNI-Times" pitchFamily="2" charset="0"/>
                  <a:ea typeface="新細明體" panose="02020500000000000000" pitchFamily="18" charset="-120"/>
                </a:rPr>
                <a:t>-</a:t>
              </a:r>
              <a:endParaRPr lang="zh-TW" altLang="en-US" sz="3000" b="1" dirty="0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endParaRPr>
            </a:p>
          </p:txBody>
        </p:sp>
        <p:sp>
          <p:nvSpPr>
            <p:cNvPr id="177" name="AutoShape 23"/>
            <p:cNvSpPr>
              <a:spLocks noChangeArrowheads="1"/>
            </p:cNvSpPr>
            <p:nvPr/>
          </p:nvSpPr>
          <p:spPr bwMode="auto">
            <a:xfrm>
              <a:off x="8446137" y="4751614"/>
              <a:ext cx="131805" cy="114300"/>
            </a:xfrm>
            <a:prstGeom prst="flowChartConnector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grpSp>
        <p:nvGrpSpPr>
          <p:cNvPr id="178" name="Group 76"/>
          <p:cNvGrpSpPr/>
          <p:nvPr/>
        </p:nvGrpSpPr>
        <p:grpSpPr>
          <a:xfrm>
            <a:off x="4448432" y="4533900"/>
            <a:ext cx="486032" cy="457200"/>
            <a:chOff x="7224584" y="6210300"/>
            <a:chExt cx="395416" cy="342900"/>
          </a:xfrm>
        </p:grpSpPr>
        <p:sp>
          <p:nvSpPr>
            <p:cNvPr id="179" name="Oval 40"/>
            <p:cNvSpPr>
              <a:spLocks noChangeArrowheads="1"/>
            </p:cNvSpPr>
            <p:nvPr/>
          </p:nvSpPr>
          <p:spPr bwMode="auto">
            <a:xfrm>
              <a:off x="7224584" y="6210300"/>
              <a:ext cx="395416" cy="3429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TW" sz="3000" b="1" dirty="0">
                  <a:solidFill>
                    <a:srgbClr val="FF0000"/>
                  </a:solidFill>
                  <a:latin typeface="VNI-Times" pitchFamily="2" charset="0"/>
                  <a:ea typeface="新細明體" panose="02020500000000000000" pitchFamily="18" charset="-120"/>
                </a:rPr>
                <a:t>-</a:t>
              </a:r>
              <a:endParaRPr lang="zh-TW" altLang="en-US" sz="3000" b="1" dirty="0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endParaRPr>
            </a:p>
          </p:txBody>
        </p:sp>
        <p:sp>
          <p:nvSpPr>
            <p:cNvPr id="180" name="AutoShape 5"/>
            <p:cNvSpPr>
              <a:spLocks noChangeArrowheads="1"/>
            </p:cNvSpPr>
            <p:nvPr/>
          </p:nvSpPr>
          <p:spPr bwMode="auto">
            <a:xfrm>
              <a:off x="7391400" y="6210300"/>
              <a:ext cx="131805" cy="114300"/>
            </a:xfrm>
            <a:prstGeom prst="flowChartConnector">
              <a:avLst/>
            </a:prstGeom>
            <a:solidFill>
              <a:srgbClr val="CC33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181" name="AutoShape 6"/>
          <p:cNvSpPr>
            <a:spLocks noChangeArrowheads="1"/>
          </p:cNvSpPr>
          <p:nvPr/>
        </p:nvSpPr>
        <p:spPr bwMode="auto">
          <a:xfrm>
            <a:off x="5257800" y="4165600"/>
            <a:ext cx="93662" cy="1016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2" name="AutoShape 6"/>
          <p:cNvSpPr>
            <a:spLocks noChangeArrowheads="1"/>
          </p:cNvSpPr>
          <p:nvPr/>
        </p:nvSpPr>
        <p:spPr bwMode="auto">
          <a:xfrm>
            <a:off x="4434016" y="2748247"/>
            <a:ext cx="93662" cy="1016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3" name="AutoShape 6"/>
          <p:cNvSpPr>
            <a:spLocks noChangeArrowheads="1"/>
          </p:cNvSpPr>
          <p:nvPr/>
        </p:nvSpPr>
        <p:spPr bwMode="auto">
          <a:xfrm>
            <a:off x="4724400" y="3586447"/>
            <a:ext cx="93662" cy="1016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84" name="AutoShape 6"/>
          <p:cNvSpPr>
            <a:spLocks noChangeArrowheads="1"/>
          </p:cNvSpPr>
          <p:nvPr/>
        </p:nvSpPr>
        <p:spPr bwMode="auto">
          <a:xfrm>
            <a:off x="4891216" y="3357847"/>
            <a:ext cx="93662" cy="1016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4.81481E-6 C 0.00191 0.00417 0.00417 0.0088 0.00608 0.01482 C 0.01198 0.03218 0.0132 0.04885 0.00903 0.05163 C 0.00504 0.05533 -0.00312 0.04237 -0.00903 0.025 C -0.0118 0.01621 -0.01354 0.00788 -0.01424 0.00139 C -0.0151 -0.00416 -0.01545 -0.00949 -0.01545 -0.0155 C -0.01545 -0.03472 -0.01128 -0.05023 -0.00677 -0.05023 C -0.00243 -0.05023 0.00156 -0.03472 0.00156 -0.0155 C 0.00156 -0.00625 0.00035 0.00255 -0.00104 0.00811 C -0.00156 0.01343 -0.00312 0.01922 -0.00486 0.025 C -0.01094 0.04237 -0.01892 0.05533 -0.02309 0.05163 C -0.02743 0.04862 -0.02587 0.03218 -0.01979 0.01436 C -0.01736 0.00649 -0.01424 -0.00069 -0.01094 -0.00532 C -0.00851 -0.00995 -0.00573 -0.01388 -0.00226 -0.01736 C 0.00868 -0.03009 0.01927 -0.03587 0.0224 -0.03055 C 0.025 -0.02523 0.0191 -0.01064 0.00816 0.00139 C 0.00365 0.00649 -0.00104 0.01019 -0.00486 0.01297 C -0.00851 0.01528 -0.01302 0.01783 -0.01788 0.01922 C -0.0309 0.02338 -0.04219 0.022 -0.04305 0.01482 C -0.0441 0.00811 -0.03455 -4.81481E-6 -0.02135 -0.00416 C -0.01545 -0.00625 -0.00955 -0.00717 -0.00521 -0.00671 C -0.00139 -0.00671 0.00278 -0.00578 0.00729 -0.00416 C 0.02049 -4.81481E-6 0.03073 0.0088 0.02934 0.01528 C 0.0283 0.022 0.01701 0.02362 0.00365 0.01922 C -0.00243 0.0169 -0.00816 0.01389 -0.01215 0.01065 C -0.01545 0.00788 -0.01875 0.0051 -0.02222 0.00139 C -0.03264 -0.01134 -0.03889 -0.02523 -0.03594 -0.03055 C -0.03333 -0.03587 -0.02222 -0.03009 -0.0118 -0.01782 C -0.00677 -0.0118 -0.00243 -0.00578 -8.33333E-7 -4.81481E-6 Z " pathEditMode="relative" rAng="0" ptsTypes="fffffffffffffffffffffffffffff">
                                      <p:cBhvr>
                                        <p:cTn id="57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3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555 0.0007 C 0.00711 0.00417 0.00885 0.00811 0.01041 0.0132 C 0.0151 0.02778 0.01614 0.0419 0.01284 0.04422 C 0.00954 0.04723 0.00312 0.03635 -0.00157 0.02176 C -0.00382 0.01436 -0.00521 0.00741 -0.00573 0.00186 C -0.00643 -0.00277 -0.00678 -0.00717 -0.00678 -0.01226 C -0.00678 -0.02847 -0.00348 -0.04166 0.00017 -0.04166 C 0.00364 -0.04166 0.00677 -0.02847 0.00677 -0.01226 C 0.00677 -0.00463 0.0059 0.00278 0.00468 0.00764 C 0.00434 0.01204 0.00312 0.0169 0.00173 0.02176 C -0.00313 0.03635 -0.00955 0.04723 -0.01285 0.04422 C -0.01632 0.04167 -0.01511 0.02778 -0.01025 0.01274 C -0.00834 0.00625 -0.00573 0.00024 -0.00313 -0.0037 C -0.00122 -0.00763 0.00104 -0.01088 0.00381 -0.01388 C 0.0125 -0.02453 0.021 -0.02939 0.02343 -0.025 C 0.02552 -0.0206 0.02083 -0.00833 0.01215 0.00186 C 0.0085 0.00625 0.00468 0.00926 0.00173 0.01158 C -0.00122 0.01366 -0.00487 0.01575 -0.00869 0.0169 C -0.0191 0.02037 -0.02813 0.01922 -0.02882 0.0132 C -0.02969 0.00764 -0.02205 0.0007 -0.01146 -0.00277 C -0.00678 -0.00463 -0.00209 -0.00532 0.00138 -0.00486 C 0.00451 -0.00486 0.00781 -0.00416 0.01145 -0.00277 C 0.02187 0.0007 0.03003 0.00811 0.02899 0.01366 C 0.02812 0.01922 0.01909 0.02061 0.0085 0.0169 C 0.00364 0.01505 -0.00087 0.0125 -0.00417 0.00973 C -0.00678 0.00741 -0.00938 0.0051 -0.01216 0.00186 C -0.02049 -0.00879 -0.02553 -0.0206 -0.02309 -0.025 C -0.02101 -0.02939 -0.01216 -0.02453 -0.00382 -0.01435 C 0.00017 -0.00925 0.00364 -0.00416 0.00555 0.0007 Z " pathEditMode="relative" rAng="0" ptsTypes="fffffffffffffffffffffffffffff">
                                      <p:cBhvr>
                                        <p:cTn id="59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4775 -0.12824 C -0.15139 -0.11736 -0.15538 -0.10509 -0.15903 -0.08912 C -0.16997 -0.04352 -0.1724 0.00069 -0.16476 0.00787 C -0.15695 0.01736 -0.14202 -0.01667 -0.13125 -0.06227 C -0.12604 -0.08542 -0.12275 -0.10718 -0.12153 -0.12454 C -0.11997 -0.13889 -0.1191 -0.15278 -0.1191 -0.16875 C -0.1191 -0.21921 -0.12674 -0.26042 -0.13525 -0.26042 C -0.14323 -0.26042 -0.15052 -0.21921 -0.15052 -0.16875 C -0.15052 -0.14468 -0.14861 -0.12153 -0.14566 -0.10648 C -0.14497 -0.09259 -0.14202 -0.07755 -0.13889 -0.06227 C -0.12761 -0.01667 -0.11268 0.01736 -0.10504 0.00787 C -0.09688 1.11022E-16 -0.09983 -0.04352 -0.11111 -0.09051 C -0.11545 -0.11088 -0.12153 -0.12963 -0.12761 -0.1419 C -0.13195 -0.15417 -0.13733 -0.16435 -0.14375 -0.17361 C -0.16389 -0.20694 -0.18368 -0.22222 -0.18924 -0.20833 C -0.1941 -0.19468 -0.18316 -0.15625 -0.16302 -0.12454 C -0.15452 -0.11088 -0.14566 -0.10139 -0.13889 -0.09421 C -0.13195 -0.08773 -0.12361 -0.08102 -0.11476 -0.07755 C -0.09045 -0.06667 -0.06945 -0.07037 -0.06788 -0.08912 C -0.0658 -0.10648 -0.08368 -0.12824 -0.10816 -0.13889 C -0.1191 -0.14468 -0.13004 -0.14699 -0.13802 -0.1456 C -0.14532 -0.1456 -0.15295 -0.14329 -0.16146 -0.13889 C -0.18559 -0.12824 -0.20452 -0.10509 -0.20226 -0.08773 C -0.20018 -0.07037 -0.17917 -0.06597 -0.15452 -0.07755 C -0.14323 -0.08333 -0.13282 -0.0912 -0.12518 -0.1 C -0.1191 -0.10718 -0.11302 -0.11435 -0.1066 -0.12454 C -0.08733 -0.15787 -0.07552 -0.19468 -0.08125 -0.20833 C -0.08611 -0.22222 -0.1066 -0.20694 -0.12604 -0.17523 C -0.13525 -0.15926 -0.14323 -0.14329 -0.14775 -0.12824 Z " pathEditMode="relative" rAng="0" ptsTypes="fffffffffffffffffffffffffffff">
                                      <p:cBhvr>
                                        <p:cTn id="61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70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555 0.0007 C 0.00711 0.00417 0.00885 0.0081 0.01041 0.0132 C 0.0151 0.02778 0.01614 0.0419 0.01284 0.04421 C 0.00954 0.04722 0.00312 0.03634 -0.00157 0.02176 C -0.00382 0.01435 -0.00521 0.00741 -0.00573 0.00185 C -0.00643 -0.00278 -0.00678 -0.00717 -0.00678 -0.01227 C -0.00678 -0.02847 -0.00348 -0.04167 0.00017 -0.04167 C 0.00364 -0.04167 0.00677 -0.02847 0.00677 -0.01227 C 0.00677 -0.00463 0.0059 0.00278 0.00468 0.00764 C 0.00434 0.01204 0.00312 0.0169 0.00173 0.02176 C -0.00313 0.03634 -0.00955 0.04722 -0.01285 0.04421 C -0.01632 0.04167 -0.01511 0.02778 -0.01025 0.01273 C -0.00834 0.00625 -0.00573 0.00023 -0.00313 -0.0037 C -0.00122 -0.00764 0.00104 -0.01088 0.00381 -0.01389 C 0.0125 -0.02454 0.021 -0.0294 0.02343 -0.025 C 0.02552 -0.0206 0.02083 -0.00833 0.01215 0.00185 C 0.0085 0.00625 0.00468 0.00926 0.00173 0.01158 C -0.00122 0.01366 -0.00487 0.01574 -0.00869 0.0169 C -0.0191 0.02037 -0.02813 0.01921 -0.02882 0.0132 C -0.02969 0.00764 -0.02205 0.0007 -0.01146 -0.00278 C -0.00678 -0.00463 -0.00209 -0.00532 0.00138 -0.00486 C 0.00451 -0.00486 0.00781 -0.00417 0.01145 -0.00278 C 0.02187 0.0007 0.03003 0.0081 0.02899 0.01366 C 0.02812 0.01921 0.01909 0.0206 0.0085 0.0169 C 0.00364 0.01505 -0.00087 0.0125 -0.00417 0.00972 C -0.00678 0.00741 -0.00938 0.00509 -0.01216 0.00185 C -0.02049 -0.0088 -0.02553 -0.0206 -0.02309 -0.025 C -0.02101 -0.0294 -0.01216 -0.02454 -0.00382 -0.01435 C 0.00017 -0.00926 0.00364 -0.00417 0.00555 0.0007 Z " pathEditMode="relative" rAng="0" ptsTypes="fffffffffffffffffffffffffffff">
                                      <p:cBhvr>
                                        <p:cTn id="6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465 4.44444E-6 C -0.02274 0.00439 -0.02066 0.00925 -0.01875 0.01574 C -0.01302 0.03402 -0.01181 0.05162 -0.0158 0.05439 C -0.01979 0.05833 -0.02743 0.04467 -0.03316 0.02638 C -0.03594 0.01713 -0.0375 0.00856 -0.0382 0.00162 C -0.03906 -0.00417 -0.03941 -0.00973 -0.03941 -0.01621 C -0.03941 -0.03635 -0.03542 -0.05278 -0.03108 -0.05278 C -0.02691 -0.05278 -0.02309 -0.03635 -0.02309 -0.01621 C -0.02309 -0.00649 -0.02413 0.00277 -0.0257 0.00879 C -0.02604 0.01435 -0.02743 0.02037 -0.02917 0.02638 C -0.03507 0.04467 -0.04288 0.05833 -0.0467 0.05439 C -0.05104 0.05138 -0.04948 0.03402 -0.04358 0.01504 C -0.04132 0.00694 -0.0382 -0.00047 -0.03507 -0.00533 C -0.03281 -0.01042 -0.03004 -0.01436 -0.02674 -0.01806 C -0.01615 -0.03149 -0.0059 -0.0375 -0.00295 -0.03195 C -0.00052 -0.02662 -0.00608 -0.01112 -0.01667 0.00162 C -0.02101 0.00694 -0.0257 0.01088 -0.02917 0.01365 C -0.03281 0.0162 -0.03715 0.01898 -0.04184 0.02037 C -0.05434 0.02476 -0.06528 0.02314 -0.06597 0.01574 C -0.06702 0.00879 -0.05781 4.44444E-6 -0.04514 -0.00417 C -0.03941 -0.00649 -0.03386 -0.00741 -0.02969 -0.00695 C -0.02587 -0.00695 -0.02188 -0.00602 -0.01754 -0.00417 C -0.00486 4.44444E-6 0.00503 0.00925 0.00364 0.0162 C 0.0026 0.02314 -0.00833 0.025 -0.02101 0.02037 C -0.02691 0.01805 -0.03229 0.01481 -0.03629 0.01134 C -0.03941 0.00856 -0.04254 0.00555 -0.04601 0.00162 C -0.05608 -0.01181 -0.06215 -0.02662 -0.0592 -0.03195 C -0.0566 -0.0375 -0.04601 -0.03149 -0.03594 -0.01875 C -0.03108 -0.01227 -0.02691 -0.00602 -0.02465 4.44444E-6 Z " pathEditMode="relative" rAng="0" ptsTypes="fffffffffffffffffffffffffffff">
                                      <p:cBhvr>
                                        <p:cTn id="65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3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597 -4.44444E-6 C 0.01893 0.00672 0.0224 0.01412 0.02535 0.02408 C 0.03438 0.05209 0.03646 0.07917 0.03004 0.08357 C 0.02379 0.08959 0.01129 0.06852 0.00226 0.04051 C -0.00208 0.02616 -0.00469 0.01274 -0.0059 0.00209 C -0.00712 -0.00671 -0.00764 -0.01527 -0.00764 -0.025 C -0.00764 -0.05625 -0.00139 -0.08148 0.00556 -0.08148 C 0.01233 -0.08148 0.0184 -0.05625 0.0184 -0.025 C 0.0184 -0.01041 0.01667 0.00394 0.01424 0.0132 C 0.01354 0.02176 0.01129 0.03102 0.00851 0.04051 C -0.00069 0.06852 -0.01302 0.08959 -0.01944 0.08357 C -0.02621 0.07871 -0.02378 0.05209 -0.01458 0.02315 C -0.01076 0.01065 -0.0059 -0.00092 -0.00069 -0.00856 C 0.00313 -0.0162 0.00729 -0.02245 0.01268 -0.02824 C 0.02952 -0.04861 0.04566 -0.0581 0.05052 -0.04953 C 0.05434 -0.04097 0.04549 -0.01736 0.02865 0.00209 C 0.0217 0.01065 0.01424 0.01644 0.00851 0.02084 C 0.00313 0.02477 -0.00416 0.02894 -0.01128 0.03102 C -0.03142 0.03774 -0.04878 0.03565 -0.05017 0.02408 C -0.05173 0.0132 -0.03715 -4.44444E-6 -0.01666 -0.00671 C -0.00764 -0.01041 0.00122 -0.01157 0.00799 -0.01088 C 0.01389 -0.01088 0.02049 -0.00949 0.02743 -0.00671 C 0.0474 -4.44444E-6 0.06337 0.01412 0.06129 0.02477 C 0.05955 0.03565 0.04202 0.0382 0.0217 0.03102 C 0.01233 0.02755 0.00365 0.02269 -0.0026 0.01737 C -0.00764 0.01274 -0.01285 0.00834 -0.01823 0.00209 C -0.0342 -0.01828 -0.04392 -0.04097 -0.03923 -0.04953 C -0.03524 -0.0581 -0.01823 -0.04861 -0.00208 -0.02893 C 0.00556 -0.01921 0.01233 -0.00949 0.01597 -4.44444E-6 Z " pathEditMode="relative" rAng="0" ptsTypes="fffffffffffffffffffffffffffff">
                                      <p:cBhvr>
                                        <p:cTn id="67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4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871 0.02731 C 0.04028 0.03078 0.04201 0.03472 0.04357 0.03981 C 0.04826 0.05439 0.0493 0.06851 0.046 0.07083 C 0.04271 0.07384 0.03628 0.06296 0.0316 0.04837 C 0.02934 0.04097 0.02795 0.03402 0.02743 0.02847 C 0.02673 0.02384 0.02639 0.01944 0.02639 0.01435 C 0.02639 -0.00186 0.02969 -0.01505 0.03333 -0.01505 C 0.0368 -0.01505 0.03993 -0.00186 0.03993 0.01435 C 0.03993 0.02199 0.03906 0.02939 0.03785 0.03425 C 0.0375 0.03865 0.03628 0.04351 0.03489 0.04837 C 0.03003 0.06296 0.02361 0.07384 0.02031 0.07083 C 0.01684 0.06828 0.01805 0.05439 0.02291 0.03935 C 0.02482 0.03287 0.02743 0.02685 0.03003 0.02291 C 0.03194 0.01898 0.0342 0.01574 0.03698 0.01273 C 0.04566 0.00208 0.05416 -0.00278 0.0566 0.00162 C 0.05868 0.00601 0.05399 0.01828 0.04531 0.02847 C 0.04166 0.03287 0.03785 0.03587 0.03489 0.03819 C 0.03194 0.04027 0.0283 0.04236 0.02448 0.04351 C 0.01406 0.04699 0.00503 0.04583 0.00434 0.03981 C 0.00347 0.03425 0.01111 0.02731 0.0217 0.02384 C 0.02639 0.02199 0.03107 0.02129 0.03455 0.02175 C 0.03767 0.02175 0.04097 0.02245 0.04462 0.02384 C 0.05503 0.02731 0.06319 0.03472 0.06215 0.04027 C 0.06128 0.04583 0.05225 0.04722 0.04166 0.04351 C 0.0368 0.04166 0.03229 0.03912 0.02899 0.03634 C 0.02639 0.03402 0.02378 0.03171 0.021 0.02847 C 0.01267 0.01782 0.00764 0.00601 0.01007 0.00162 C 0.01215 -0.00278 0.021 0.00208 0.02934 0.01226 C 0.03333 0.01736 0.0368 0.02245 0.03871 0.02731 Z " pathEditMode="relative" rAng="0" ptsTypes="fffffffffffffffffffffffffffff">
                                      <p:cBhvr>
                                        <p:cTn id="69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3.33333E-6 C 0.00156 0.00902 0.0033 0.01898 0.00486 0.03217 C 0.00955 0.06944 0.01059 0.10578 0.00729 0.11157 C 0.00399 0.11944 -0.00243 0.09143 -0.00712 0.05416 C -0.00937 0.03518 -0.01076 0.01736 -0.01128 0.00301 C -0.01198 -0.0088 -0.01233 -0.02014 -0.01233 -0.03311 C -0.01233 -0.07454 -0.00903 -0.10834 -0.00538 -0.10834 C -0.00191 -0.10834 0.00122 -0.07454 0.00122 -0.03311 C 0.00122 -0.01343 0.00035 0.00555 -0.00087 0.01782 C -0.00122 0.02916 -0.00243 0.04166 -0.00382 0.05416 C -0.00868 0.09143 -0.0151 0.11944 -0.0184 0.11157 C -0.02187 0.10509 -0.02066 0.06944 -0.0158 0.03102 C -0.01389 0.01435 -0.01128 -0.00116 -0.00868 -0.01111 C -0.00677 -0.0213 -0.00451 -0.02963 -0.00174 -0.03727 C 0.00694 -0.06459 0.01545 -0.07709 0.01788 -0.06574 C 0.01997 -0.0544 0.01528 -0.02292 0.0066 0.00301 C 0.00295 0.01435 -0.00087 0.02199 -0.00382 0.02801 C -0.00677 0.03333 -0.01042 0.03865 -0.01424 0.04166 C -0.02465 0.05046 -0.03368 0.04745 -0.03437 0.03217 C -0.03524 0.01782 -0.0276 3.33333E-6 -0.01701 -0.0088 C -0.01233 -0.01343 -0.00764 -0.01528 -0.00417 -0.01412 C -0.00104 -0.01412 0.00226 -0.01227 0.0059 -0.0088 C 0.01632 3.33333E-6 0.02448 0.01898 0.02344 0.03333 C 0.02257 0.04745 0.01354 0.05115 0.00295 0.04166 C -0.00191 0.0368 -0.00642 0.03032 -0.00972 0.02314 C -0.01233 0.01736 -0.01493 0.01134 -0.01771 0.00301 C -0.02604 -0.02431 -0.03108 -0.0544 -0.02865 -0.06574 C -0.02656 -0.07709 -0.01771 -0.06459 -0.00937 -0.03843 C -0.00538 -0.02547 -0.00191 -0.01227 0 3.33333E-6 Z " pathEditMode="relative" rAng="0" ptsTypes="fffffffffffffffffffffffffffff">
                                      <p:cBhvr>
                                        <p:cTn id="7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6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848 -0.03264 C -0.02691 -0.02916 -0.02518 -0.02523 -0.02362 -0.02014 C -0.01893 -0.00555 -0.01789 0.00857 -0.02119 0.01088 C -0.02448 0.01389 -0.03091 0.00301 -0.0356 -0.01157 C -0.03785 -0.01898 -0.03924 -0.02592 -0.03976 -0.03148 C -0.04046 -0.03611 -0.0408 -0.04051 -0.0408 -0.0456 C -0.0408 -0.0618 -0.03749 -0.075 -0.03386 -0.075 C -0.03039 -0.075 -0.02726 -0.0618 -0.02726 -0.0456 C -0.02726 -0.03796 -0.02813 -0.03055 -0.02935 -0.02569 C -0.02969 -0.02129 -0.03091 -0.01643 -0.0323 -0.01157 C -0.03716 0.00301 -0.04358 0.01389 -0.04688 0.01088 C -0.05035 0.00834 -0.04914 -0.00555 -0.04428 -0.0206 C -0.04237 -0.02708 -0.03976 -0.0331 -0.03716 -0.03703 C -0.03525 -0.04097 -0.03299 -0.04421 -0.03021 -0.04722 C -0.02153 -0.05787 -0.01303 -0.06273 -0.0106 -0.05833 C -0.0085 -0.05393 -0.0132 -0.04166 -0.02188 -0.03148 C -0.02553 -0.02708 -0.02935 -0.02407 -0.0323 -0.02176 C -0.03525 -0.01967 -0.03889 -0.01759 -0.04271 -0.01643 C -0.05313 -0.01296 -0.06216 -0.01412 -0.06285 -0.02014 C -0.06372 -0.02569 -0.05608 -0.03264 -0.04549 -0.03611 C -0.0408 -0.03796 -0.03612 -0.03865 -0.03264 -0.03819 C -0.02952 -0.03819 -0.02622 -0.0375 -0.02256 -0.03611 C -0.01216 -0.03264 -0.00399 -0.02523 -0.00503 -0.01967 C -0.0059 -0.01412 -0.01494 -0.01273 -0.02553 -0.01643 C -0.03039 -0.01828 -0.03489 -0.02083 -0.0382 -0.02361 C -0.0408 -0.02592 -0.04341 -0.02824 -0.04619 -0.03148 C -0.05452 -0.04213 -0.05955 -0.05393 -0.05712 -0.05833 C -0.05504 -0.06273 -0.04619 -0.05787 -0.03785 -0.04768 C -0.03386 -0.04259 -0.03039 -0.0375 -0.02848 -0.03264 Z " pathEditMode="relative" rAng="0" ptsTypes="fffffffffffffffffffffffffffff">
                                      <p:cBhvr>
                                        <p:cTn id="7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945 -4.07407E-6 C -0.01684 0.00348 -0.01389 0.00741 -0.01129 0.01227 C -0.0033 0.02686 -0.00156 0.04074 -0.00712 0.04306 C -0.01267 0.04607 -0.02344 0.03519 -0.03125 0.02084 C -0.03507 0.01343 -0.03733 0.00672 -0.0382 0.00116 C -0.03941 -0.00347 -0.03993 -0.00763 -0.03993 -0.01273 C -0.03993 -0.0287 -0.03455 -0.04166 -0.0283 -0.04166 C -0.02257 -0.04166 -0.01736 -0.0287 -0.01736 -0.01273 C -0.01736 -0.00532 -0.01875 0.00209 -0.02083 0.00695 C -0.02136 0.01112 -0.02344 0.01598 -0.0257 0.02084 C -0.03386 0.03519 -0.04462 0.04607 -0.05017 0.04306 C -0.05608 0.04051 -0.05399 0.02686 -0.04583 0.01181 C -0.04271 0.00556 -0.0382 -0.00046 -0.03386 -0.00439 C -0.03073 -0.0081 -0.02691 -0.01134 -0.02222 -0.01435 C -0.00781 -0.02476 0.00642 -0.02963 0.01059 -0.02523 C 0.01406 -0.02106 0.00625 -0.00879 -0.00833 0.00116 C -0.01441 0.00556 -0.02083 0.00857 -0.0257 0.01088 C -0.03073 0.01274 -0.03681 0.01482 -0.04323 0.01598 C -0.06059 0.01945 -0.0757 0.01829 -0.07691 0.01227 C -0.0783 0.00695 -0.06563 -4.07407E-6 -0.04792 -0.00347 C -0.03993 -0.00532 -0.03212 -0.00601 -0.02639 -0.00555 C -0.02118 -0.00555 -0.01563 -0.00486 -0.00955 -0.00347 C 0.00798 -4.07407E-6 0.0217 0.00741 0.01979 0.01274 C 0.0184 0.01829 0.0033 0.01968 -0.01441 0.01598 C -0.02257 0.01412 -0.03021 0.01158 -0.03559 0.00903 C -0.03993 0.00672 -0.04445 0.0044 -0.04896 0.00116 C -0.06302 -0.00926 -0.07136 -0.02106 -0.06736 -0.02523 C -0.06389 -0.02963 -0.04896 -0.02476 -0.03507 -0.01481 C -0.0283 -0.00972 -0.02257 -0.00486 -0.01945 -4.07407E-6 Z " pathEditMode="relative" rAng="0" ptsTypes="fffffffffffffffffffffffffffff">
                                      <p:cBhvr>
                                        <p:cTn id="75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55 0.0618 C -0.00799 0.06528 -0.00625 0.06921 -0.00469 0.0743 C 5.55556E-7 0.08889 0.00104 0.10301 -0.00226 0.10532 C -0.00556 0.10833 -0.01198 0.09745 -0.01667 0.08287 C -0.01892 0.07546 -0.02031 0.06852 -0.02083 0.06296 C -0.02153 0.05833 -0.02188 0.05393 -0.02188 0.04884 C -0.02188 0.03264 -0.01858 0.01944 -0.01493 0.01944 C -0.01146 0.01944 -0.00833 0.03264 -0.00833 0.04884 C -0.00833 0.05648 -0.0092 0.06389 -0.01042 0.06875 C -0.01076 0.07315 -0.01198 0.07801 -0.01337 0.08287 C -0.01823 0.09745 -0.02465 0.10833 -0.02795 0.10532 C -0.03142 0.10278 -0.03021 0.08889 -0.02535 0.07384 C -0.02344 0.06736 -0.02083 0.06134 -0.01823 0.05741 C -0.01632 0.05347 -0.01406 0.05023 -0.01129 0.04722 C -0.0026 0.03657 0.0059 0.03171 0.00833 0.03611 C 0.01042 0.04051 0.00573 0.05278 -0.00295 0.06296 C -0.0066 0.06736 -0.01042 0.07037 -0.01337 0.07268 C -0.01632 0.07477 -0.01997 0.07685 -0.02379 0.07801 C -0.0342 0.08148 -0.04323 0.08032 -0.04392 0.0743 C -0.04479 0.06875 -0.03715 0.0618 -0.02656 0.05833 C -0.02188 0.05648 -0.01719 0.05578 -0.01372 0.05625 C -0.01059 0.05625 -0.00729 0.05694 -0.00365 0.05833 C 0.00677 0.0618 0.01493 0.06921 0.01389 0.07477 C 0.01302 0.08032 0.00399 0.08171 -0.0066 0.07801 C -0.01146 0.07616 -0.01597 0.07361 -0.01927 0.07083 C -0.02188 0.06852 -0.02448 0.0662 -0.02726 0.06296 C -0.03559 0.05231 -0.04063 0.04051 -0.03819 0.03611 C -0.03611 0.03171 -0.02726 0.03657 -0.01892 0.04676 C -0.01493 0.05185 -0.01146 0.05694 -0.00955 0.0618 Z " pathEditMode="relative" rAng="0" ptsTypes="fffffffffffffffffffffffffffff">
                                      <p:cBhvr>
                                        <p:cTn id="77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438 0.06736 C 0.03733 0.07338 0.04063 0.08032 0.04358 0.08912 C 0.05243 0.11481 0.05452 0.13935 0.04827 0.14352 C 0.04202 0.14884 0.02987 0.12963 0.02101 0.10417 C 0.01684 0.0912 0.01424 0.07917 0.0132 0.06944 C 0.01181 0.06134 0.01129 0.05347 0.01129 0.04468 C 0.01129 0.0162 0.01737 -0.00671 0.02431 -0.00671 C 0.03091 -0.00671 0.03681 0.0162 0.03681 0.04468 C 0.03681 0.0581 0.03507 0.07106 0.03282 0.0794 C 0.03212 0.08727 0.02987 0.0956 0.02726 0.10417 C 0.01806 0.12963 0.00591 0.14884 -0.00017 0.14352 C -0.00677 0.13912 -0.00451 0.11481 0.00469 0.08843 C 0.00834 0.07708 0.0132 0.06643 0.01806 0.05972 C 0.02171 0.05278 0.02587 0.04699 0.03125 0.0419 C 0.04757 0.02315 0.06355 0.01458 0.06823 0.02245 C 0.07205 0.03009 0.06337 0.05162 0.04688 0.06944 C 0.04011 0.07708 0.03282 0.08241 0.02726 0.08634 C 0.02171 0.09005 0.01476 0.09375 0.00764 0.0956 C -0.01197 0.10185 -0.02916 0.09977 -0.03038 0.08912 C -0.03194 0.0794 -0.01753 0.06736 0.00243 0.06134 C 0.01129 0.0581 0.01997 0.05671 0.02657 0.05764 C 0.03247 0.05764 0.03872 0.0588 0.04566 0.06134 C 0.06528 0.06736 0.08073 0.08032 0.07865 0.09005 C 0.07709 0.09977 0.06007 0.10208 0.04011 0.0956 C 0.03091 0.09236 0.0224 0.08796 0.01615 0.0831 C 0.01129 0.07917 0.00625 0.075 0.00105 0.06944 C -0.01475 0.05069 -0.02413 0.03009 -0.01961 0.02245 C -0.01562 0.01458 0.00105 0.02315 0.01684 0.04097 C 0.02431 0.05 0.03091 0.0588 0.03438 0.06736 Z " pathEditMode="relative" rAng="0" ptsTypes="fffffffffffffffffffffffffffff">
                                      <p:cBhvr>
                                        <p:cTn id="79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4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048 -0.10602 C 0.02482 -0.09653 0.02968 -0.08565 0.03403 -0.07176 C 0.04722 -0.03148 0.05017 0.00717 0.0408 0.01365 C 0.03177 0.02199 0.01371 -0.0081 0.00052 -0.04815 C -0.00573 -0.06852 -0.00972 -0.0875 -0.01111 -0.10278 C -0.01302 -0.11551 -0.01407 -0.12778 -0.01407 -0.14167 C -0.01407 -0.18635 -0.00486 -0.22246 0.00538 -0.22246 C 0.0151 -0.22246 0.02378 -0.18635 0.02378 -0.14167 C 0.02378 -0.1206 0.02135 -0.10023 0.01805 -0.08704 C 0.01701 -0.07477 0.01371 -0.06158 0.00972 -0.04815 C -0.004 -0.0081 -0.02188 0.02199 -0.03108 0.01365 C -0.0408 0.00671 -0.03733 -0.03148 -0.02379 -0.07292 C -0.01841 -0.09074 -0.01111 -0.10741 -0.004 -0.11806 C 0.00139 -0.12894 0.00781 -0.13797 0.01562 -0.14607 C 0.03993 -0.17547 0.06389 -0.18889 0.07048 -0.17662 C 0.07656 -0.16459 0.06319 -0.13079 0.03906 -0.10278 C 0.02882 -0.09074 0.01805 -0.08241 0.00972 -0.07616 C 0.00139 -0.07037 -0.00868 -0.06459 -0.01945 -0.06158 C -0.04861 -0.05185 -0.07379 -0.0551 -0.07587 -0.07176 C -0.07813 -0.08704 -0.05677 -0.10602 -0.02726 -0.11551 C -0.01407 -0.1206 -0.00087 -0.12269 0.00868 -0.1213 C 0.01753 -0.1213 0.02673 -0.11945 0.03698 -0.11551 C 0.06614 -0.10602 0.08923 -0.08565 0.08611 -0.07037 C 0.08385 -0.0551 0.0585 -0.05139 0.02882 -0.06158 C 0.0151 -0.06667 0.00243 -0.07361 -0.00677 -0.08125 C -0.01407 -0.0875 -0.02136 -0.09398 -0.02917 -0.10278 C -0.05243 -0.13218 -0.0665 -0.16459 -0.05972 -0.17662 C -0.054 -0.18889 -0.02917 -0.17547 -0.00573 -0.14746 C 0.00538 -0.13334 0.0151 -0.11945 0.02048 -0.10602 Z " pathEditMode="relative" rAng="0" ptsTypes="fffffffffffffffffffffffffffff">
                                      <p:cBhvr>
                                        <p:cTn id="81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6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628 0.02176 C -0.03472 0.02523 -0.03298 0.02916 -0.03142 0.03426 C -0.02673 0.04884 -0.02569 0.06296 -0.02899 0.06527 C -0.03229 0.06828 -0.03871 0.0574 -0.0434 0.04282 C -0.04566 0.03541 -0.04705 0.02847 -0.04757 0.02291 C -0.04826 0.01828 -0.04861 0.01389 -0.04861 0.00879 C -0.04861 -0.00741 -0.04531 -0.02061 -0.04167 -0.02061 C -0.03819 -0.02061 -0.03507 -0.00741 -0.03507 0.00879 C -0.03507 0.01643 -0.03594 0.02384 -0.03715 0.0287 C -0.0375 0.0331 -0.03871 0.03796 -0.0401 0.04282 C -0.04496 0.0574 -0.05139 0.06828 -0.05469 0.06527 C -0.05816 0.06273 -0.05694 0.04884 -0.05208 0.03379 C -0.05017 0.02731 -0.04757 0.02129 -0.04496 0.01736 C -0.04305 0.01342 -0.0408 0.01018 -0.03802 0.00717 C -0.02934 -0.00348 -0.02083 -0.00834 -0.0184 -0.00394 C -0.01632 0.00046 -0.02101 0.01273 -0.02969 0.02291 C -0.03333 0.02731 -0.03715 0.03032 -0.0401 0.03264 C -0.04305 0.03472 -0.0467 0.0368 -0.05052 0.03796 C -0.06094 0.04143 -0.06996 0.04027 -0.07066 0.03426 C -0.07153 0.0287 -0.06389 0.02176 -0.0533 0.01828 C -0.04861 0.01643 -0.04392 0.01574 -0.04045 0.0162 C -0.03733 0.0162 -0.03403 0.01689 -0.03038 0.01828 C -0.01996 0.02176 -0.0118 0.02916 -0.01285 0.03472 C -0.01371 0.04027 -0.02274 0.04166 -0.03333 0.03796 C -0.03819 0.03611 -0.04271 0.03356 -0.04601 0.03078 C -0.04861 0.02847 -0.05121 0.02615 -0.05399 0.02291 C -0.06233 0.01226 -0.06736 0.00046 -0.06493 -0.00394 C -0.06285 -0.00834 -0.05399 -0.00348 -0.04566 0.00671 C -0.04167 0.0118 -0.03819 0.01689 -0.03628 0.02176 Z " pathEditMode="relative" rAng="0" ptsTypes="fffffffffffffffffffffffffffff">
                                      <p:cBhvr>
                                        <p:cTn id="83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1066 -0.1838 C 0.10226 -0.19028 0.0974 -0.19769 0.09306 -0.20718 C 0.08004 -0.23449 0.07709 -0.26088 0.08629 -0.26528 C 0.09549 -0.27083 0.11337 -0.25046 0.12639 -0.22315 C 0.13281 -0.20926 0.13663 -0.1963 0.13802 -0.18588 C 0.14011 -0.17708 0.14097 -0.16898 0.14097 -0.15949 C 0.14097 -0.12894 0.13177 -0.10417 0.1217 -0.10417 C 0.11198 -0.10417 0.10313 -0.12894 0.10313 -0.15949 C 0.10313 -0.17361 0.10556 -0.1875 0.10903 -0.19676 C 0.11007 -0.20486 0.11337 -0.21412 0.11719 -0.22315 C 0.1309 -0.25046 0.14879 -0.27083 0.15799 -0.26528 C 0.16771 -0.26042 0.16424 -0.23449 0.1507 -0.20625 C 0.14531 -0.19421 0.13802 -0.18287 0.1309 -0.17546 C 0.12552 -0.16806 0.11927 -0.16204 0.11146 -0.15625 C 0.08715 -0.13634 0.06354 -0.12731 0.05677 -0.13542 C 0.05087 -0.14375 0.06389 -0.16667 0.0882 -0.18588 C 0.09844 -0.19421 0.10903 -0.19977 0.11719 -0.20417 C 0.12552 -0.2081 0.13559 -0.21181 0.14636 -0.21412 C 0.17535 -0.2206 0.20052 -0.21852 0.20261 -0.20718 C 0.20504 -0.19676 0.18368 -0.1838 0.154 -0.17708 C 0.14097 -0.17361 0.12795 -0.17245 0.11823 -0.17338 C 0.10955 -0.17338 0.10035 -0.17454 0.09011 -0.17708 C 0.06111 -0.1838 0.03837 -0.19769 0.04115 -0.2081 C 0.04358 -0.21852 0.06875 -0.22106 0.09844 -0.21412 C 0.11198 -0.21065 0.12448 -0.20579 0.13368 -0.20069 C 0.14097 -0.1963 0.14827 -0.1919 0.15608 -0.18588 C 0.17934 -0.16597 0.1934 -0.14375 0.18646 -0.13542 C 0.18073 -0.12731 0.15608 -0.13634 0.13281 -0.15556 C 0.1217 -0.16505 0.11198 -0.17454 0.1066 -0.1838 Z " pathEditMode="relative" rAng="0" ptsTypes="fffffffffffffffffffffffffffff">
                                      <p:cBhvr>
                                        <p:cTn id="85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-4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6 -1.11111E-6 C 0.00469 0.00695 0.01025 0.01482 0.01493 0.025 C 0.02952 0.05417 0.03264 0.08241 0.0224 0.08704 C 0.01233 0.09306 -0.00746 0.0713 -0.02187 0.04213 C -0.02882 0.02732 -0.03298 0.01343 -0.03455 0.00232 C -0.0368 -0.00694 -0.03767 -0.01574 -0.03767 -0.02592 C -0.03767 -0.05833 -0.02777 -0.08472 -0.01632 -0.08472 C -0.0059 -0.08472 0.00382 -0.05833 0.00382 -0.02592 C 0.00382 -0.01065 0.00104 0.00417 -0.0026 0.01389 C -0.00364 0.02269 -0.00746 0.03241 -0.01163 0.04213 C -0.02656 0.0713 -0.04635 0.09306 -0.05642 0.08704 C -0.06718 0.08195 -0.06337 0.05417 -0.04843 0.02408 C -0.04271 0.01111 -0.03455 -0.00092 -0.02656 -0.0088 C -0.02066 -0.01667 -0.01389 -0.02315 -0.00521 -0.02917 C 0.02136 -0.05046 0.0474 -0.06018 0.05486 -0.05139 C 0.06129 -0.04259 0.04688 -0.01805 0.02032 0.00232 C 0.00903 0.01111 -0.0026 0.01713 -0.01163 0.02176 C -0.02066 0.02593 -0.03194 0.03009 -0.04357 0.03241 C -0.07552 0.03935 -0.1033 0.03704 -0.10555 0.025 C -0.10798 0.01389 -0.08472 -1.11111E-6 -0.05225 -0.00694 C -0.03767 -0.01065 -0.02343 -0.01204 -0.01267 -0.01111 C -0.00312 -0.01111 0.00695 -0.00972 0.01806 -0.00694 C 0.05018 -1.11111E-6 0.07535 0.01482 0.07188 0.02593 C 0.06945 0.03704 0.04167 0.03982 0.00903 0.03241 C -0.0059 0.0287 -0.01979 0.02361 -0.02968 0.01806 C -0.03767 0.01343 -0.04583 0.0088 -0.05434 0.00232 C -0.07986 -0.01898 -0.09531 -0.04259 -0.08784 -0.05139 C -0.08142 -0.06018 -0.05434 -0.05046 -0.02882 -0.03009 C -0.01632 -0.01991 -0.0059 -0.00972 -2.77778E-6 -1.11111E-6 Z " pathEditMode="relative" rAng="0" ptsTypes="fffffffffffffffffffffffffffff">
                                      <p:cBhvr>
                                        <p:cTn id="87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4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34 -0.08958 C -0.03871 -0.07939 -0.0335 -0.06782 -0.02881 -0.053 C -0.01475 -0.01018 -0.0118 0.03125 -0.0217 0.0382 C -0.0316 0.04723 -0.05086 0.01505 -0.06475 -0.02777 C -0.0717 -0.04953 -0.07569 -0.0699 -0.07725 -0.08634 C -0.07951 -0.09976 -0.08055 -0.11273 -0.08055 -0.12777 C -0.08055 -0.17546 -0.07065 -0.21388 -0.05954 -0.21388 C -0.0493 -0.21388 -0.03975 -0.17546 -0.03975 -0.12777 C -0.03975 -0.10509 -0.04236 -0.08333 -0.046 -0.06921 C -0.04704 -0.05625 -0.05086 -0.04213 -0.05486 -0.02777 C -0.06944 0.01505 -0.08871 0.04723 -0.09861 0.0382 C -0.10903 0.03079 -0.10556 -0.01018 -0.09079 -0.05439 C -0.08506 -0.07338 -0.07725 -0.09097 -0.06944 -0.10254 C -0.06371 -0.11412 -0.05711 -0.12361 -0.04861 -0.1324 C -0.02256 -0.16388 0.00278 -0.178 0.01007 -0.16504 C 0.01632 -0.15231 0.00226 -0.11597 -0.02361 -0.08634 C -0.03472 -0.07338 -0.046 -0.06458 -0.05486 -0.05763 C -0.06371 -0.05162 -0.07465 -0.04537 -0.08611 -0.04213 C -0.11737 -0.03194 -0.14445 -0.03518 -0.14653 -0.053 C -0.14896 -0.06921 -0.12622 -0.08958 -0.09444 -0.09976 C -0.08055 -0.10509 -0.06631 -0.1074 -0.0559 -0.10601 C -0.0467 -0.10601 -0.0368 -0.10393 -0.02587 -0.09976 C 0.00539 -0.08958 0.03004 -0.06782 0.02674 -0.05162 C 0.02414 -0.03518 -0.00295 -0.03125 -0.03472 -0.04213 C -0.0493 -0.04745 -0.06267 -0.05509 -0.07256 -0.06319 C -0.08055 -0.0699 -0.0882 -0.07685 -0.0967 -0.08634 C -0.12153 -0.11759 -0.13664 -0.15231 -0.12935 -0.16504 C -0.1231 -0.178 -0.0967 -0.16388 -0.0717 -0.13379 C -0.05954 -0.11898 -0.0493 -0.10393 -0.0434 -0.08958 Z " pathEditMode="relative" rAng="0" ptsTypes="fffffffffffffffffffffffffffff">
                                      <p:cBhvr>
                                        <p:cTn id="89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" y="6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-0.03843 C 0.0026 -0.03056 0.00556 -0.02153 0.00816 -0.00972 C 0.01597 0.02407 0.01771 0.05648 0.01215 0.0618 C 0.0066 0.06921 -0.00399 0.04398 -0.01198 0.01018 C -0.01563 -0.00718 -0.01806 -0.02292 -0.01892 -0.03588 C -0.02014 -0.04676 -0.02066 -0.05672 -0.02066 -0.06852 C -0.02066 -0.10602 -0.0151 -0.13611 -0.00903 -0.13611 C -0.0033 -0.13611 0.00208 -0.10602 0.00208 -0.06852 C 0.00208 -0.05093 0.00052 -0.0338 -0.00156 -0.02269 C -0.00208 -0.0125 -0.00399 -0.00093 -0.00642 0.01018 C -0.01458 0.04398 -0.02535 0.06921 -0.03073 0.0618 C -0.03663 0.05625 -0.03455 0.02407 -0.02639 -0.01065 C -0.02326 -0.02593 -0.01892 -0.03959 -0.01458 -0.04884 C -0.01129 -0.05787 -0.00764 -0.06528 -0.00295 -0.07222 C 0.01163 -0.09676 0.02587 -0.1081 0.02986 -0.09769 C 0.03333 -0.08773 0.02569 -0.05926 0.01111 -0.03588 C 0.00503 -0.02593 -0.00156 -0.01875 -0.00642 -0.0132 C -0.01129 -0.00857 -0.01754 -0.00394 -0.02396 -0.00093 C -0.04132 0.00694 -0.05642 0.0044 -0.05747 -0.00972 C -0.05885 -0.02269 -0.04618 -0.03843 -0.02847 -0.04676 C -0.02066 -0.05093 -0.01285 -0.05255 -0.00712 -0.05139 C -0.00191 -0.05139 0.00365 -0.05 0.0099 -0.04676 C 0.02726 -0.03843 0.04115 -0.02153 0.03924 -0.00857 C 0.03785 0.0044 0.02257 0.00717 0.00503 -0.00093 C -0.0033 -0.00533 -0.01076 -0.01134 -0.01615 -0.01759 C -0.02066 -0.02292 -0.025 -0.02824 -0.02969 -0.03588 C -0.04375 -0.06042 -0.05208 -0.08773 -0.04792 -0.09769 C -0.04462 -0.1081 -0.02969 -0.09676 -0.01563 -0.07338 C -0.00903 -0.06134 -0.0033 -0.05 5.55556E-7 -0.03843 Z " pathEditMode="relative" rAng="0" ptsTypes="fffffffffffffffffffffffffffff">
                                      <p:cBhvr>
                                        <p:cTn id="91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50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417 1.48148E-6 C -0.05208 0.0044 -0.04965 0.00972 -0.0474 0.01643 C -0.0408 0.03542 -0.03941 0.05393 -0.0441 0.05694 C -0.04861 0.06111 -0.05764 0.04676 -0.06406 0.02754 C -0.06736 0.01782 -0.06927 0.00879 -0.06997 0.00139 C -0.07101 -0.00463 -0.07136 -0.01042 -0.07136 -0.01713 C -0.07136 -0.03843 -0.06684 -0.05556 -0.06163 -0.05556 C -0.05695 -0.05556 -0.05243 -0.03843 -0.05243 -0.01713 C -0.05243 -0.00695 -0.05365 0.00278 -0.05538 0.00903 C -0.0559 0.01481 -0.05764 0.02129 -0.05955 0.02754 C -0.06632 0.04676 -0.07535 0.06111 -0.07986 0.05694 C -0.08472 0.0537 -0.08299 0.03542 -0.07622 0.01574 C -0.07361 0.00717 -0.06997 -0.0007 -0.06632 -0.00579 C -0.06372 -0.01111 -0.06059 -0.01528 -0.0566 -0.01921 C -0.04445 -0.0331 -0.03264 -0.03958 -0.02934 -0.0338 C -0.02639 -0.02801 -0.03281 -0.01181 -0.04497 0.00139 C -0.05017 0.00717 -0.05538 0.01111 -0.05955 0.01412 C -0.06372 0.0169 -0.06875 0.01967 -0.07413 0.02129 C -0.08854 0.02569 -0.10122 0.0243 -0.10226 0.01643 C -0.1033 0.00903 -0.09271 1.48148E-6 -0.07795 -0.00463 C -0.07136 -0.00695 -0.06493 -0.00787 -0.06007 -0.00741 C -0.05573 -0.00741 -0.05104 -0.00648 -0.04601 -0.00463 C -0.03142 1.48148E-6 -0.01997 0.00972 -0.02153 0.0169 C -0.02274 0.0243 -0.03524 0.02616 -0.05017 0.02129 C -0.05695 0.01875 -0.0632 0.01551 -0.06771 0.0118 C -0.07136 0.00879 -0.075 0.00579 -0.07899 0.00139 C -0.09063 -0.0125 -0.09757 -0.02801 -0.0941 -0.0338 C -0.09132 -0.03958 -0.07899 -0.0331 -0.06736 -0.01991 C -0.06163 -0.0132 -0.05695 -0.00648 -0.05417 1.48148E-6 Z " pathEditMode="relative" rAng="0" ptsTypes="fffffffffffffffffffffffffffff">
                                      <p:cBhvr>
                                        <p:cTn id="93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" y="3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65 -0.08519 C -0.0125 -0.07408 -0.00816 -0.06134 -0.00417 -0.04514 C 0.00764 0.00162 0.01024 0.04676 0.00191 0.05416 C -0.00643 0.06389 -0.02257 0.02893 -0.03438 -0.01783 C -0.03993 -0.04144 -0.0434 -0.06366 -0.04479 -0.08148 C -0.04653 -0.0963 -0.0474 -0.11042 -0.0474 -0.12662 C -0.0474 -0.17847 -0.03906 -0.2206 -0.02986 -0.2206 C -0.02118 -0.2206 -0.01337 -0.17847 -0.01337 -0.12662 C -0.01337 -0.10209 -0.01563 -0.07847 -0.01858 -0.06297 C -0.01945 -0.04884 -0.02257 -0.03334 -0.02604 -0.01783 C -0.0382 0.02893 -0.05434 0.06389 -0.06268 0.05416 C -0.07136 0.04606 -0.0684 0.00162 -0.05608 -0.04653 C -0.05139 -0.06736 -0.04479 -0.08658 -0.0382 -0.09931 C -0.03351 -0.11181 -0.02778 -0.12222 -0.02084 -0.13172 C 0.00104 -0.16597 0.02239 -0.18148 0.02847 -0.16736 C 0.03368 -0.15324 0.02187 -0.11412 0.00017 -0.08148 C -0.00903 -0.06736 -0.01858 -0.05764 -0.02604 -0.05023 C -0.03351 -0.04375 -0.04254 -0.03704 -0.05226 -0.03334 C -0.0783 -0.02222 -0.10104 -0.02593 -0.10278 -0.04514 C -0.10486 -0.06297 -0.08577 -0.08519 -0.0592 -0.0963 C -0.0474 -0.10209 -0.03559 -0.1044 -0.02691 -0.10301 C -0.0191 -0.10301 -0.01077 -0.1007 -0.00156 -0.0963 C 0.02448 -0.08519 0.04514 -0.06134 0.04236 -0.04375 C 0.04028 -0.02593 0.01753 -0.02153 -0.00903 -0.03334 C -0.02118 -0.03912 -0.03264 -0.04746 -0.0408 -0.05625 C -0.0474 -0.06366 -0.054 -0.07107 -0.06094 -0.08148 C -0.08177 -0.11551 -0.09445 -0.15324 -0.08837 -0.16736 C -0.08316 -0.18148 -0.06094 -0.16597 -0.03993 -0.13334 C -0.02986 -0.1169 -0.02118 -0.1007 -0.0165 -0.08519 Z " pathEditMode="relative" rAng="0" ptsTypes="fffffffffffffffffffffffffffff">
                                      <p:cBhvr>
                                        <p:cTn id="95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7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604 0.0375 C -0.02118 0.04398 -0.01562 0.05185 -0.01076 0.0618 C 0.00382 0.08981 0.00712 0.11713 -0.0033 0.12152 C -0.01354 0.12777 -0.03351 0.10648 -0.04826 0.07801 C -0.05521 0.06365 -0.05955 0.05046 -0.06128 0.03958 C -0.06337 0.03055 -0.06441 0.02199 -0.06441 0.01227 C -0.06441 -0.01922 -0.05417 -0.04445 -0.04271 -0.04445 C -0.03194 -0.04445 -0.02222 -0.01922 -0.02222 0.01227 C -0.02222 0.02731 -0.02483 0.04166 -0.02864 0.05069 C -0.02986 0.05926 -0.03351 0.06898 -0.03785 0.07801 C -0.05312 0.10648 -0.07309 0.12777 -0.08351 0.12152 C -0.09427 0.11666 -0.09045 0.08981 -0.07535 0.06064 C -0.06927 0.04814 -0.06128 0.03634 -0.05312 0.02893 C -0.04705 0.02106 -0.0401 0.01481 -0.03142 0.00902 C -0.00434 -0.01135 0.02222 -0.02107 0.02986 -0.0125 C 0.03629 -0.00394 0.0217 0.02014 -0.00538 0.03958 C -0.01684 0.04814 -0.02864 0.05393 -0.03785 0.05833 C -0.04705 0.0625 -0.05851 0.06643 -0.07049 0.06898 C -0.10295 0.07546 -0.13108 0.07338 -0.13333 0.0618 C -0.13594 0.05069 -0.11215 0.0375 -0.07917 0.03055 C -0.06441 0.02731 -0.04983 0.02592 -0.03906 0.02662 C -0.02917 0.02662 -0.01892 0.02777 -0.00764 0.03055 C 0.025 0.0375 0.05052 0.05185 0.04722 0.0625 C 0.04445 0.07338 0.01632 0.07615 -0.01684 0.06898 C -0.03194 0.06504 -0.04601 0.06041 -0.05642 0.05486 C -0.06441 0.05046 -0.07257 0.04606 -0.08125 0.03958 C -0.10729 0.01898 -0.12309 -0.00394 -0.11545 -0.0125 C -0.10885 -0.02107 -0.08125 -0.01135 -0.05521 0.0081 C -0.04271 0.01805 -0.03194 0.02777 -0.02604 0.0375 Z " pathEditMode="relative" rAng="0" ptsTypes="fffffffffffffffffffffffffffff">
                                      <p:cBhvr>
                                        <p:cTn id="9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40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635 0.02685 C 0.05121 0.03958 0.05677 0.05463 0.06163 0.07384 C 0.07621 0.12801 0.07951 0.18102 0.06909 0.18958 C 0.05885 0.20162 0.03889 0.16042 0.02413 0.10556 C 0.01718 0.07778 0.01284 0.05208 0.01111 0.03079 C 0.00902 0.01366 0.00798 -0.00278 0.00798 -0.02199 C 0.00798 -0.08287 0.01823 -0.13171 0.02968 -0.13171 C 0.04045 -0.13171 0.05017 -0.08287 0.05017 -0.02199 C 0.05017 0.00718 0.04757 0.03495 0.04375 0.05278 C 0.04253 0.06921 0.03889 0.08773 0.03455 0.10556 C 0.01927 0.16042 -0.0007 0.20162 -0.01111 0.18958 C -0.02188 0.18032 -0.01806 0.12801 -0.00295 0.07199 C 0.00312 0.04745 0.01111 0.025 0.01927 0.01042 C 0.02534 -0.00486 0.03229 -0.01667 0.04097 -0.02801 C 0.06805 -0.06759 0.09461 -0.08611 0.10225 -0.06968 C 0.10868 -0.05301 0.09409 -0.00671 0.06701 0.03079 C 0.05555 0.04745 0.04375 0.05857 0.03455 0.06736 C 0.02534 0.07523 0.01389 0.0831 0.00191 0.08773 C -0.03056 0.10023 -0.05868 0.0963 -0.06094 0.07384 C -0.06354 0.05278 -0.03976 0.02685 -0.00677 0.01366 C 0.00798 0.00718 0.02257 0.0044 0.03333 0.00579 C 0.04323 0.00579 0.05347 0.00833 0.06475 0.01366 C 0.09739 0.02685 0.12291 0.05463 0.11961 0.07523 C 0.11684 0.0963 0.08871 0.10162 0.05555 0.08773 C 0.04045 0.08056 0.02639 0.0713 0.01597 0.06065 C 0.00798 0.05208 -0.00018 0.04352 -0.00886 0.03079 C -0.0349 -0.0088 -0.0507 -0.05301 -0.04306 -0.06968 C -0.03646 -0.08611 -0.00886 -0.06759 0.01718 -0.02986 C 0.02968 -0.01088 0.04045 0.00833 0.04635 0.02685 Z " pathEditMode="relative" rAng="0" ptsTypes="fffffffffffffffffffffffffffff">
                                      <p:cBhvr>
                                        <p:cTn id="99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8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673 -0.16042 C 0.03177 -0.15116 0.03732 -0.14005 0.04253 -0.12593 C 0.05746 -0.08612 0.06076 -0.04723 0.05 -0.04098 C 0.03958 -0.03218 0.01892 -0.06227 0.00382 -0.10255 C -0.00347 -0.12292 -0.00781 -0.1419 -0.00955 -0.15741 C -0.01181 -0.17014 -0.01285 -0.18218 -0.01285 -0.1963 C -0.01285 -0.24074 -0.00226 -0.27662 0.00955 -0.27662 C 0.02066 -0.27662 0.03073 -0.24074 0.03073 -0.1963 C 0.03073 -0.17477 0.02795 -0.1544 0.02396 -0.14144 C 0.02274 -0.1294 0.01892 -0.11574 0.01458 -0.10255 C -0.00122 -0.06227 -0.0217 -0.03218 -0.03247 -0.04098 C -0.04341 -0.04792 -0.03959 -0.08612 -0.02396 -0.12732 C -0.01771 -0.14537 -0.00955 -0.16181 -0.00122 -0.17246 C 0.00503 -0.18357 0.01215 -0.19237 0.02118 -0.2007 C 0.04896 -0.22963 0.07621 -0.24329 0.08437 -0.23125 C 0.0908 -0.21899 0.07587 -0.18496 0.04791 -0.15741 C 0.03628 -0.14537 0.02396 -0.13704 0.01458 -0.13079 C 0.00503 -0.125 -0.0066 -0.11922 -0.01893 -0.11574 C -0.05243 -0.10649 -0.08125 -0.10949 -0.08368 -0.12593 C -0.08611 -0.14144 -0.06198 -0.16042 -0.02795 -0.17014 C -0.01285 -0.17477 0.00225 -0.17686 0.01319 -0.17593 C 0.02344 -0.17593 0.0342 -0.17385 0.04566 -0.17014 C 0.07916 -0.16042 0.10573 -0.14005 0.10208 -0.125 C 0.0993 -0.10949 0.07031 -0.10556 0.03628 -0.11574 C 0.02066 -0.12107 0.00625 -0.12778 -0.00452 -0.13565 C -0.01285 -0.1419 -0.02118 -0.14815 -0.03021 -0.15741 C -0.05677 -0.18658 -0.07309 -0.21899 -0.06528 -0.23125 C -0.05851 -0.24329 -0.03021 -0.22963 -0.00347 -0.20209 C 0.00955 -0.18797 0.02066 -0.17385 0.02673 -0.16042 Z " pathEditMode="relative" rAng="0" ptsTypes="fffffffffffffffffffffffffffff">
                                      <p:cBhvr>
                                        <p:cTn id="101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60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1.11111E-6 C 0.00486 0.0044 0.01042 0.00972 0.01528 0.01644 C 0.02986 0.03542 0.03316 0.05394 0.02275 0.05695 C 0.0125 0.06111 -0.00746 0.04676 -0.02222 0.02755 C -0.02916 0.01783 -0.0335 0.0088 -0.03524 0.00139 C -0.03732 -0.00463 -0.03837 -0.01042 -0.03837 -0.01713 C -0.03837 -0.03842 -0.02812 -0.05555 -0.01666 -0.05555 C -0.0059 -0.05555 0.00382 -0.03842 0.00382 -0.01713 C 0.00382 -0.00694 0.00122 0.00278 -0.0026 0.00903 C -0.00382 0.01482 -0.00746 0.0213 -0.0118 0.02755 C -0.02708 0.04676 -0.04705 0.06111 -0.05746 0.05695 C -0.06823 0.0537 -0.06441 0.03542 -0.0493 0.01574 C -0.04323 0.00718 -0.03524 -0.00069 -0.02708 -0.00579 C -0.021 -0.01111 -0.01406 -0.01528 -0.00538 -0.01921 C 0.0217 -0.0331 0.04827 -0.03958 0.05591 -0.0338 C 0.06233 -0.02801 0.04775 -0.0118 0.02066 0.00139 C 0.0092 0.00718 -0.0026 0.01111 -0.0118 0.01412 C -0.021 0.0169 -0.03246 0.01968 -0.04444 0.0213 C -0.07691 0.0257 -0.10503 0.02431 -0.10729 0.01644 C -0.10989 0.00903 -0.08611 -1.11111E-6 -0.05312 -0.00463 C -0.03837 -0.00694 -0.02378 -0.00787 -0.01302 -0.00741 C -0.00312 -0.00741 0.00712 -0.00648 0.01841 -0.00463 C 0.05104 -1.11111E-6 0.07657 0.00972 0.07327 0.0169 C 0.07049 0.02431 0.04236 0.02616 0.0092 0.0213 C -0.0059 0.01875 -0.01996 0.01551 -0.03038 0.01181 C -0.03837 0.0088 -0.04653 0.00579 -0.05521 0.00139 C -0.08125 -0.0125 -0.09705 -0.02801 -0.08941 -0.0338 C -0.08281 -0.03958 -0.05521 -0.0331 -0.02916 -0.01991 C -0.01666 -0.01319 -0.0059 -0.00648 -2.5E-6 -1.11111E-6 Z " pathEditMode="relative" rAng="0" ptsTypes="fffffffffffffffffffffffffffff">
                                      <p:cBhvr>
                                        <p:cTn id="103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81" grpId="0" animBg="1"/>
      <p:bldP spid="182" grpId="0" animBg="1"/>
      <p:bldP spid="183" grpId="0" animBg="1"/>
      <p:bldP spid="1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-25443" y="0"/>
            <a:ext cx="7772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III. BẢN CHẤT DÒNG ĐIỆN TRONG CHẤT KHÍ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200" y="5867400"/>
            <a:ext cx="8991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</a:rPr>
              <a:t>Khi </a:t>
            </a:r>
            <a:r>
              <a:rPr lang="en-US" sz="2500" b="1" dirty="0" err="1">
                <a:solidFill>
                  <a:srgbClr val="FF0000"/>
                </a:solidFill>
              </a:rPr>
              <a:t>có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điện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trường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ngoài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tác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dụng</a:t>
            </a:r>
            <a:r>
              <a:rPr lang="en-US" sz="2500" b="1" dirty="0">
                <a:solidFill>
                  <a:srgbClr val="FF0000"/>
                </a:solidFill>
              </a:rPr>
              <a:t>, </a:t>
            </a:r>
            <a:r>
              <a:rPr lang="en-US" sz="2500" b="1" dirty="0" err="1">
                <a:solidFill>
                  <a:srgbClr val="FF0000"/>
                </a:solidFill>
              </a:rPr>
              <a:t>các</a:t>
            </a:r>
            <a:r>
              <a:rPr lang="en-US" sz="2500" b="1" dirty="0">
                <a:solidFill>
                  <a:srgbClr val="FF0000"/>
                </a:solidFill>
              </a:rPr>
              <a:t> ion(+) </a:t>
            </a:r>
            <a:r>
              <a:rPr lang="en-US" sz="2500" b="1" dirty="0" err="1">
                <a:solidFill>
                  <a:srgbClr val="FF0000"/>
                </a:solidFill>
              </a:rPr>
              <a:t>chuyển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động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có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hướng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cùng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chiều</a:t>
            </a:r>
            <a:r>
              <a:rPr lang="en-US" sz="2500" b="1" dirty="0">
                <a:solidFill>
                  <a:srgbClr val="FF0000"/>
                </a:solidFill>
              </a:rPr>
              <a:t> E </a:t>
            </a:r>
            <a:r>
              <a:rPr lang="en-US" sz="2500" b="1" dirty="0" err="1">
                <a:solidFill>
                  <a:srgbClr val="FF0000"/>
                </a:solidFill>
              </a:rPr>
              <a:t>và</a:t>
            </a:r>
            <a:r>
              <a:rPr lang="en-US" sz="2500" b="1" dirty="0">
                <a:solidFill>
                  <a:srgbClr val="FF0000"/>
                </a:solidFill>
              </a:rPr>
              <a:t> ion(-), electron </a:t>
            </a:r>
            <a:r>
              <a:rPr lang="en-US" sz="2500" b="1" dirty="0" err="1">
                <a:solidFill>
                  <a:srgbClr val="FF0000"/>
                </a:solidFill>
              </a:rPr>
              <a:t>chuyển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động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ngược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chiều</a:t>
            </a:r>
            <a:r>
              <a:rPr lang="en-US" sz="2500" b="1" dirty="0">
                <a:solidFill>
                  <a:srgbClr val="FF0000"/>
                </a:solidFill>
              </a:rPr>
              <a:t> E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6123517" y="8991600"/>
            <a:ext cx="778934" cy="340256"/>
          </a:xfrm>
          <a:prstGeom prst="line">
            <a:avLst/>
          </a:prstGeom>
          <a:ln w="57150"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13" descr="Wide upward diagonal">
            <a:extLst>
              <a:ext uri="{FF2B5EF4-FFF2-40B4-BE49-F238E27FC236}">
                <a16:creationId xmlns:a16="http://schemas.microsoft.com/office/drawing/2014/main" id="{7540B165-EF25-4C1F-8E09-E3855C625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741363"/>
            <a:ext cx="471488" cy="386397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zh-TW" altLang="en-US">
              <a:solidFill>
                <a:srgbClr val="3399FF"/>
              </a:solidFill>
              <a:latin typeface="Arial" panose="020B0604020202020204" pitchFamily="34" charset="0"/>
              <a:cs typeface="新細明體" panose="02020500000000000000" pitchFamily="18" charset="-120"/>
            </a:endParaRPr>
          </a:p>
        </p:txBody>
      </p:sp>
      <p:sp>
        <p:nvSpPr>
          <p:cNvPr id="62" name="Rectangle 14" descr="Wide upward diagonal">
            <a:extLst>
              <a:ext uri="{FF2B5EF4-FFF2-40B4-BE49-F238E27FC236}">
                <a16:creationId xmlns:a16="http://schemas.microsoft.com/office/drawing/2014/main" id="{CE31F8E5-6F26-4855-B7F5-1D3F02314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0912" y="800100"/>
            <a:ext cx="471488" cy="38639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63" name="Oval 15">
            <a:extLst>
              <a:ext uri="{FF2B5EF4-FFF2-40B4-BE49-F238E27FC236}">
                <a16:creationId xmlns:a16="http://schemas.microsoft.com/office/drawing/2014/main" id="{6BB27B3E-A21A-4BCF-9EFE-A426F3C6D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337" y="2316162"/>
            <a:ext cx="398463" cy="3889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 dirty="0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+</a:t>
            </a:r>
          </a:p>
        </p:txBody>
      </p:sp>
      <p:sp>
        <p:nvSpPr>
          <p:cNvPr id="67" name="Oval 16">
            <a:extLst>
              <a:ext uri="{FF2B5EF4-FFF2-40B4-BE49-F238E27FC236}">
                <a16:creationId xmlns:a16="http://schemas.microsoft.com/office/drawing/2014/main" id="{27E035AC-D98E-497D-86BF-0770FBAFB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251075"/>
            <a:ext cx="398463" cy="3889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-</a:t>
            </a:r>
          </a:p>
        </p:txBody>
      </p:sp>
      <p:sp>
        <p:nvSpPr>
          <p:cNvPr id="68" name="Oval 17">
            <a:extLst>
              <a:ext uri="{FF2B5EF4-FFF2-40B4-BE49-F238E27FC236}">
                <a16:creationId xmlns:a16="http://schemas.microsoft.com/office/drawing/2014/main" id="{9DD3C518-BAEE-4441-92E9-1D3DD05F4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020762"/>
            <a:ext cx="398463" cy="3889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-</a:t>
            </a:r>
          </a:p>
        </p:txBody>
      </p:sp>
      <p:sp>
        <p:nvSpPr>
          <p:cNvPr id="73" name="Oval 18">
            <a:extLst>
              <a:ext uri="{FF2B5EF4-FFF2-40B4-BE49-F238E27FC236}">
                <a16:creationId xmlns:a16="http://schemas.microsoft.com/office/drawing/2014/main" id="{93B4EC11-A019-444E-A0CD-E66E944A8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068763"/>
            <a:ext cx="398463" cy="388937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+</a:t>
            </a:r>
          </a:p>
        </p:txBody>
      </p:sp>
      <p:sp>
        <p:nvSpPr>
          <p:cNvPr id="74" name="Oval 19">
            <a:extLst>
              <a:ext uri="{FF2B5EF4-FFF2-40B4-BE49-F238E27FC236}">
                <a16:creationId xmlns:a16="http://schemas.microsoft.com/office/drawing/2014/main" id="{530A19C7-1694-4E94-9449-B2AD11B0F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641475"/>
            <a:ext cx="398463" cy="3889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+</a:t>
            </a:r>
          </a:p>
        </p:txBody>
      </p:sp>
      <p:sp>
        <p:nvSpPr>
          <p:cNvPr id="75" name="Oval 20">
            <a:extLst>
              <a:ext uri="{FF2B5EF4-FFF2-40B4-BE49-F238E27FC236}">
                <a16:creationId xmlns:a16="http://schemas.microsoft.com/office/drawing/2014/main" id="{2F43CC17-BE67-476B-B9B4-F198A473E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394075"/>
            <a:ext cx="398463" cy="3889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-</a:t>
            </a:r>
          </a:p>
        </p:txBody>
      </p:sp>
      <p:grpSp>
        <p:nvGrpSpPr>
          <p:cNvPr id="76" name="Group 21">
            <a:extLst>
              <a:ext uri="{FF2B5EF4-FFF2-40B4-BE49-F238E27FC236}">
                <a16:creationId xmlns:a16="http://schemas.microsoft.com/office/drawing/2014/main" id="{6A7ACC21-BC5F-4387-872A-4F55CFEE8D5A}"/>
              </a:ext>
            </a:extLst>
          </p:cNvPr>
          <p:cNvGrpSpPr>
            <a:grpSpLocks/>
          </p:cNvGrpSpPr>
          <p:nvPr/>
        </p:nvGrpSpPr>
        <p:grpSpPr bwMode="auto">
          <a:xfrm>
            <a:off x="3536949" y="4356544"/>
            <a:ext cx="5116954" cy="726853"/>
            <a:chOff x="1196" y="2493"/>
            <a:chExt cx="3695" cy="539"/>
          </a:xfrm>
        </p:grpSpPr>
        <p:sp>
          <p:nvSpPr>
            <p:cNvPr id="77" name="Text Box 22">
              <a:extLst>
                <a:ext uri="{FF2B5EF4-FFF2-40B4-BE49-F238E27FC236}">
                  <a16:creationId xmlns:a16="http://schemas.microsoft.com/office/drawing/2014/main" id="{5AD68A74-2FB2-408B-AC92-62CB6A913C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6" y="2493"/>
              <a:ext cx="912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4000" b="1" dirty="0">
                  <a:solidFill>
                    <a:srgbClr val="FF0000"/>
                  </a:solidFill>
                  <a:latin typeface="VNI-Times" pitchFamily="2" charset="0"/>
                  <a:cs typeface="新細明體" panose="02020500000000000000" pitchFamily="18" charset="-120"/>
                </a:rPr>
                <a:t>+</a:t>
              </a:r>
            </a:p>
          </p:txBody>
        </p:sp>
        <p:sp>
          <p:nvSpPr>
            <p:cNvPr id="78" name="Text Box 23">
              <a:extLst>
                <a:ext uri="{FF2B5EF4-FFF2-40B4-BE49-F238E27FC236}">
                  <a16:creationId xmlns:a16="http://schemas.microsoft.com/office/drawing/2014/main" id="{1AD00D97-4B78-4DE8-990C-1FE8763500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9" y="2512"/>
              <a:ext cx="912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4000" b="1" dirty="0">
                  <a:solidFill>
                    <a:srgbClr val="FF0000"/>
                  </a:solidFill>
                  <a:latin typeface="VNI-Times" pitchFamily="2" charset="0"/>
                  <a:cs typeface="新細明體" panose="02020500000000000000" pitchFamily="18" charset="-120"/>
                </a:rPr>
                <a:t>-</a:t>
              </a:r>
            </a:p>
          </p:txBody>
        </p:sp>
      </p:grpSp>
      <p:sp>
        <p:nvSpPr>
          <p:cNvPr id="79" name="Line 25">
            <a:extLst>
              <a:ext uri="{FF2B5EF4-FFF2-40B4-BE49-F238E27FC236}">
                <a16:creationId xmlns:a16="http://schemas.microsoft.com/office/drawing/2014/main" id="{C8202608-AD66-4956-B18B-1FBF61D7E0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39742" y="2473325"/>
            <a:ext cx="1187450" cy="31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0" name="AutoShape 26">
            <a:extLst>
              <a:ext uri="{FF2B5EF4-FFF2-40B4-BE49-F238E27FC236}">
                <a16:creationId xmlns:a16="http://schemas.microsoft.com/office/drawing/2014/main" id="{6AFCC647-616E-4D91-9110-952089A3D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966787"/>
            <a:ext cx="131763" cy="138113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81" name="AutoShape 27">
            <a:extLst>
              <a:ext uri="{FF2B5EF4-FFF2-40B4-BE49-F238E27FC236}">
                <a16:creationId xmlns:a16="http://schemas.microsoft.com/office/drawing/2014/main" id="{492F107C-A193-4E6A-895F-5F3F76E9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271838"/>
            <a:ext cx="131763" cy="130175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82" name="AutoShape 28">
            <a:extLst>
              <a:ext uri="{FF2B5EF4-FFF2-40B4-BE49-F238E27FC236}">
                <a16:creationId xmlns:a16="http://schemas.microsoft.com/office/drawing/2014/main" id="{E18DDAAE-9B00-4D8D-AB55-96B2AF8CD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366838"/>
            <a:ext cx="131763" cy="130175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83" name="AutoShape 29">
            <a:extLst>
              <a:ext uri="{FF2B5EF4-FFF2-40B4-BE49-F238E27FC236}">
                <a16:creationId xmlns:a16="http://schemas.microsoft.com/office/drawing/2014/main" id="{E64C3112-58BE-476E-8B0D-DD311E01B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7" y="2586038"/>
            <a:ext cx="131763" cy="130175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84" name="AutoShape 30">
            <a:extLst>
              <a:ext uri="{FF2B5EF4-FFF2-40B4-BE49-F238E27FC236}">
                <a16:creationId xmlns:a16="http://schemas.microsoft.com/office/drawing/2014/main" id="{7A103020-C21D-4F8F-91B9-7B197D1A7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943100"/>
            <a:ext cx="131763" cy="130175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85" name="AutoShape 31">
            <a:extLst>
              <a:ext uri="{FF2B5EF4-FFF2-40B4-BE49-F238E27FC236}">
                <a16:creationId xmlns:a16="http://schemas.microsoft.com/office/drawing/2014/main" id="{31B8139B-6B15-4D05-B065-FAB83D409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338638"/>
            <a:ext cx="131763" cy="130175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86" name="Oval 32">
            <a:extLst>
              <a:ext uri="{FF2B5EF4-FFF2-40B4-BE49-F238E27FC236}">
                <a16:creationId xmlns:a16="http://schemas.microsoft.com/office/drawing/2014/main" id="{60A7F4B8-36F3-4292-8491-E7842A9FB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97163"/>
            <a:ext cx="398463" cy="388937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 dirty="0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+</a:t>
            </a:r>
          </a:p>
        </p:txBody>
      </p:sp>
      <p:sp>
        <p:nvSpPr>
          <p:cNvPr id="87" name="Oval 33">
            <a:extLst>
              <a:ext uri="{FF2B5EF4-FFF2-40B4-BE49-F238E27FC236}">
                <a16:creationId xmlns:a16="http://schemas.microsoft.com/office/drawing/2014/main" id="{A1F9D52C-E5A3-4F68-AA36-16D1D6424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21163"/>
            <a:ext cx="398463" cy="3889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-</a:t>
            </a:r>
          </a:p>
        </p:txBody>
      </p:sp>
      <p:grpSp>
        <p:nvGrpSpPr>
          <p:cNvPr id="88" name="Group 36">
            <a:extLst>
              <a:ext uri="{FF2B5EF4-FFF2-40B4-BE49-F238E27FC236}">
                <a16:creationId xmlns:a16="http://schemas.microsoft.com/office/drawing/2014/main" id="{80E0F7BC-7AE8-461D-B456-C5D941218D8F}"/>
              </a:ext>
            </a:extLst>
          </p:cNvPr>
          <p:cNvGrpSpPr>
            <a:grpSpLocks/>
          </p:cNvGrpSpPr>
          <p:nvPr/>
        </p:nvGrpSpPr>
        <p:grpSpPr bwMode="auto">
          <a:xfrm>
            <a:off x="4513262" y="776288"/>
            <a:ext cx="2725738" cy="709612"/>
            <a:chOff x="2016" y="2880"/>
            <a:chExt cx="1968" cy="526"/>
          </a:xfrm>
        </p:grpSpPr>
        <p:sp>
          <p:nvSpPr>
            <p:cNvPr id="89" name="Line 37">
              <a:extLst>
                <a:ext uri="{FF2B5EF4-FFF2-40B4-BE49-F238E27FC236}">
                  <a16:creationId xmlns:a16="http://schemas.microsoft.com/office/drawing/2014/main" id="{B15B14DC-8853-490F-A8F3-8EB5F88A68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880"/>
              <a:ext cx="134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0" name="Text Box 38">
              <a:extLst>
                <a:ext uri="{FF2B5EF4-FFF2-40B4-BE49-F238E27FC236}">
                  <a16:creationId xmlns:a16="http://schemas.microsoft.com/office/drawing/2014/main" id="{6FF1FC72-FAAE-47AA-8ACF-B6DAA8891D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976"/>
              <a:ext cx="960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>
                  <a:solidFill>
                    <a:srgbClr val="FF0000"/>
                  </a:solidFill>
                  <a:latin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91" name="Line 39">
              <a:extLst>
                <a:ext uri="{FF2B5EF4-FFF2-40B4-BE49-F238E27FC236}">
                  <a16:creationId xmlns:a16="http://schemas.microsoft.com/office/drawing/2014/main" id="{62365888-48BD-4B90-AF8C-439D1CC6FC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6" y="3039"/>
              <a:ext cx="3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" name="Oval 40">
            <a:extLst>
              <a:ext uri="{FF2B5EF4-FFF2-40B4-BE49-F238E27FC236}">
                <a16:creationId xmlns:a16="http://schemas.microsoft.com/office/drawing/2014/main" id="{9CBE532B-B472-4B9A-952E-4D6807AED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868363"/>
            <a:ext cx="398463" cy="388937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 dirty="0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+</a:t>
            </a:r>
          </a:p>
        </p:txBody>
      </p:sp>
      <p:sp>
        <p:nvSpPr>
          <p:cNvPr id="93" name="Oval 41">
            <a:extLst>
              <a:ext uri="{FF2B5EF4-FFF2-40B4-BE49-F238E27FC236}">
                <a16:creationId xmlns:a16="http://schemas.microsoft.com/office/drawing/2014/main" id="{E083AB93-3C03-4072-8552-CC3FC8B1D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933700"/>
            <a:ext cx="398463" cy="3889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-</a:t>
            </a:r>
          </a:p>
        </p:txBody>
      </p:sp>
      <p:sp>
        <p:nvSpPr>
          <p:cNvPr id="94" name="Oval 42">
            <a:extLst>
              <a:ext uri="{FF2B5EF4-FFF2-40B4-BE49-F238E27FC236}">
                <a16:creationId xmlns:a16="http://schemas.microsoft.com/office/drawing/2014/main" id="{EEEF8B52-6CBD-45A8-848D-74F8D1E8B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382963"/>
            <a:ext cx="398463" cy="388937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 dirty="0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+</a:t>
            </a:r>
          </a:p>
        </p:txBody>
      </p:sp>
      <p:sp>
        <p:nvSpPr>
          <p:cNvPr id="95" name="Oval 43">
            <a:extLst>
              <a:ext uri="{FF2B5EF4-FFF2-40B4-BE49-F238E27FC236}">
                <a16:creationId xmlns:a16="http://schemas.microsoft.com/office/drawing/2014/main" id="{F127983A-6D4E-4310-AE15-7BCE5681C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706563"/>
            <a:ext cx="398463" cy="3889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cs typeface="新細明體" panose="02020500000000000000" pitchFamily="18" charset="-120"/>
              </a:rPr>
              <a:t>-</a:t>
            </a:r>
          </a:p>
        </p:txBody>
      </p:sp>
      <p:sp>
        <p:nvSpPr>
          <p:cNvPr id="96" name="Text Box 44">
            <a:extLst>
              <a:ext uri="{FF2B5EF4-FFF2-40B4-BE49-F238E27FC236}">
                <a16:creationId xmlns:a16="http://schemas.microsoft.com/office/drawing/2014/main" id="{FD4AC258-2D41-403C-8356-9253F598B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0469"/>
            <a:ext cx="3200400" cy="646331"/>
          </a:xfrm>
          <a:prstGeom prst="rect">
            <a:avLst/>
          </a:prstGeom>
          <a:noFill/>
          <a:ln w="9525">
            <a:solidFill>
              <a:srgbClr val="692A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04230"/>
                </a:solidFill>
                <a:latin typeface="Verdana" panose="020B0604030504040204" pitchFamily="34" charset="0"/>
              </a:rPr>
              <a:t>KHI CÓ ĐIỆN TRƯỜNG NGOÀI TÁC DỤNG</a:t>
            </a:r>
            <a:endParaRPr lang="en-GB" altLang="vi-VN" b="1" dirty="0">
              <a:solidFill>
                <a:srgbClr val="F04230"/>
              </a:solidFill>
              <a:latin typeface="Verdana" panose="020B0604030504040204" pitchFamily="34" charset="0"/>
            </a:endParaRPr>
          </a:p>
        </p:txBody>
      </p:sp>
      <p:sp>
        <p:nvSpPr>
          <p:cNvPr id="97" name="Oval 45"/>
          <p:cNvSpPr>
            <a:spLocks noChangeArrowheads="1"/>
          </p:cNvSpPr>
          <p:nvPr/>
        </p:nvSpPr>
        <p:spPr bwMode="auto">
          <a:xfrm>
            <a:off x="5228968" y="1181100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98" name="Oval 45"/>
          <p:cNvSpPr>
            <a:spLocks noChangeArrowheads="1"/>
          </p:cNvSpPr>
          <p:nvPr/>
        </p:nvSpPr>
        <p:spPr bwMode="auto">
          <a:xfrm>
            <a:off x="5152768" y="3924300"/>
            <a:ext cx="486032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99" name="Line 25">
            <a:extLst>
              <a:ext uri="{FF2B5EF4-FFF2-40B4-BE49-F238E27FC236}">
                <a16:creationId xmlns:a16="http://schemas.microsoft.com/office/drawing/2014/main" id="{C8202608-AD66-4956-B18B-1FBF61D7E0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17750" y="2476500"/>
            <a:ext cx="1187450" cy="31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105" name="Group 36">
            <a:extLst>
              <a:ext uri="{FF2B5EF4-FFF2-40B4-BE49-F238E27FC236}">
                <a16:creationId xmlns:a16="http://schemas.microsoft.com/office/drawing/2014/main" id="{80E0F7BC-7AE8-461D-B456-C5D941218D8F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452688"/>
            <a:ext cx="2725738" cy="709612"/>
            <a:chOff x="2016" y="2880"/>
            <a:chExt cx="1968" cy="526"/>
          </a:xfrm>
        </p:grpSpPr>
        <p:sp>
          <p:nvSpPr>
            <p:cNvPr id="106" name="Line 37">
              <a:extLst>
                <a:ext uri="{FF2B5EF4-FFF2-40B4-BE49-F238E27FC236}">
                  <a16:creationId xmlns:a16="http://schemas.microsoft.com/office/drawing/2014/main" id="{B15B14DC-8853-490F-A8F3-8EB5F88A68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880"/>
              <a:ext cx="134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07" name="Text Box 38">
              <a:extLst>
                <a:ext uri="{FF2B5EF4-FFF2-40B4-BE49-F238E27FC236}">
                  <a16:creationId xmlns:a16="http://schemas.microsoft.com/office/drawing/2014/main" id="{6FF1FC72-FAAE-47AA-8ACF-B6DAA8891D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976"/>
              <a:ext cx="960" cy="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08" name="Line 39">
              <a:extLst>
                <a:ext uri="{FF2B5EF4-FFF2-40B4-BE49-F238E27FC236}">
                  <a16:creationId xmlns:a16="http://schemas.microsoft.com/office/drawing/2014/main" id="{62365888-48BD-4B90-AF8C-439D1CC6FC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6" y="3039"/>
              <a:ext cx="3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15" name="Group 2">
            <a:extLst>
              <a:ext uri="{FF2B5EF4-FFF2-40B4-BE49-F238E27FC236}">
                <a16:creationId xmlns:a16="http://schemas.microsoft.com/office/drawing/2014/main" id="{52070794-65D4-46D1-BC46-C24E860CB3C6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3886200"/>
            <a:ext cx="1066800" cy="1066800"/>
            <a:chOff x="2496" y="3276"/>
            <a:chExt cx="576" cy="804"/>
          </a:xfrm>
        </p:grpSpPr>
        <p:sp>
          <p:nvSpPr>
            <p:cNvPr id="116" name="AutoShape 3">
              <a:extLst>
                <a:ext uri="{FF2B5EF4-FFF2-40B4-BE49-F238E27FC236}">
                  <a16:creationId xmlns:a16="http://schemas.microsoft.com/office/drawing/2014/main" id="{CC47D888-D576-4A4C-A615-03ED134C67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7" y="3764"/>
              <a:ext cx="527" cy="167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3399">
                    <a:alpha val="39998"/>
                  </a:srgb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endParaRPr lang="vi-VN" altLang="vi-VN">
                <a:latin typeface="Arial" panose="020B0604020202020204" pitchFamily="34" charset="0"/>
              </a:endParaRPr>
            </a:p>
          </p:txBody>
        </p:sp>
        <p:sp>
          <p:nvSpPr>
            <p:cNvPr id="117" name="Oval 4">
              <a:extLst>
                <a:ext uri="{FF2B5EF4-FFF2-40B4-BE49-F238E27FC236}">
                  <a16:creationId xmlns:a16="http://schemas.microsoft.com/office/drawing/2014/main" id="{C27A3A93-25A5-4283-BC97-CDDCDC86D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4009"/>
              <a:ext cx="389" cy="65"/>
            </a:xfrm>
            <a:prstGeom prst="ellipse">
              <a:avLst/>
            </a:prstGeom>
            <a:gradFill rotWithShape="1">
              <a:gsLst>
                <a:gs pos="0">
                  <a:srgbClr val="003399">
                    <a:alpha val="75999"/>
                  </a:srgbClr>
                </a:gs>
                <a:gs pos="50000">
                  <a:schemeClr val="bg1"/>
                </a:gs>
                <a:gs pos="100000">
                  <a:srgbClr val="003399">
                    <a:alpha val="75999"/>
                  </a:srgbClr>
                </a:gs>
              </a:gsLst>
              <a:lin ang="5400000" scaled="1"/>
            </a:gradFill>
            <a:ln w="9525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18" name="Freeform 5">
              <a:extLst>
                <a:ext uri="{FF2B5EF4-FFF2-40B4-BE49-F238E27FC236}">
                  <a16:creationId xmlns:a16="http://schemas.microsoft.com/office/drawing/2014/main" id="{A0210245-CE28-4AEB-958C-3539B893E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" y="3538"/>
              <a:ext cx="576" cy="542"/>
            </a:xfrm>
            <a:custGeom>
              <a:avLst/>
              <a:gdLst>
                <a:gd name="T0" fmla="*/ 190 w 1259"/>
                <a:gd name="T1" fmla="*/ 0 h 1092"/>
                <a:gd name="T2" fmla="*/ 190 w 1259"/>
                <a:gd name="T3" fmla="*/ 143 h 1092"/>
                <a:gd name="T4" fmla="*/ 25 w 1259"/>
                <a:gd name="T5" fmla="*/ 203 h 1092"/>
                <a:gd name="T6" fmla="*/ 31 w 1259"/>
                <a:gd name="T7" fmla="*/ 357 h 1092"/>
                <a:gd name="T8" fmla="*/ 108 w 1259"/>
                <a:gd name="T9" fmla="*/ 506 h 1092"/>
                <a:gd name="T10" fmla="*/ 190 w 1259"/>
                <a:gd name="T11" fmla="*/ 536 h 1092"/>
                <a:gd name="T12" fmla="*/ 305 w 1259"/>
                <a:gd name="T13" fmla="*/ 542 h 1092"/>
                <a:gd name="T14" fmla="*/ 426 w 1259"/>
                <a:gd name="T15" fmla="*/ 536 h 1092"/>
                <a:gd name="T16" fmla="*/ 497 w 1259"/>
                <a:gd name="T17" fmla="*/ 506 h 1092"/>
                <a:gd name="T18" fmla="*/ 547 w 1259"/>
                <a:gd name="T19" fmla="*/ 411 h 1092"/>
                <a:gd name="T20" fmla="*/ 569 w 1259"/>
                <a:gd name="T21" fmla="*/ 322 h 1092"/>
                <a:gd name="T22" fmla="*/ 547 w 1259"/>
                <a:gd name="T23" fmla="*/ 197 h 1092"/>
                <a:gd name="T24" fmla="*/ 393 w 1259"/>
                <a:gd name="T25" fmla="*/ 149 h 1092"/>
                <a:gd name="T26" fmla="*/ 382 w 1259"/>
                <a:gd name="T27" fmla="*/ 0 h 1092"/>
                <a:gd name="T28" fmla="*/ 190 w 1259"/>
                <a:gd name="T29" fmla="*/ 0 h 10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59"/>
                <a:gd name="T46" fmla="*/ 0 h 1092"/>
                <a:gd name="T47" fmla="*/ 1259 w 1259"/>
                <a:gd name="T48" fmla="*/ 1092 h 10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59" h="1092">
                  <a:moveTo>
                    <a:pt x="415" y="0"/>
                  </a:moveTo>
                  <a:cubicBezTo>
                    <a:pt x="339" y="36"/>
                    <a:pt x="499" y="220"/>
                    <a:pt x="415" y="288"/>
                  </a:cubicBezTo>
                  <a:cubicBezTo>
                    <a:pt x="327" y="344"/>
                    <a:pt x="143" y="280"/>
                    <a:pt x="55" y="408"/>
                  </a:cubicBezTo>
                  <a:cubicBezTo>
                    <a:pt x="0" y="479"/>
                    <a:pt x="37" y="618"/>
                    <a:pt x="67" y="720"/>
                  </a:cubicBezTo>
                  <a:cubicBezTo>
                    <a:pt x="97" y="822"/>
                    <a:pt x="177" y="960"/>
                    <a:pt x="235" y="1020"/>
                  </a:cubicBezTo>
                  <a:lnTo>
                    <a:pt x="415" y="1080"/>
                  </a:lnTo>
                  <a:lnTo>
                    <a:pt x="667" y="1092"/>
                  </a:lnTo>
                  <a:lnTo>
                    <a:pt x="931" y="1080"/>
                  </a:lnTo>
                  <a:lnTo>
                    <a:pt x="1087" y="1020"/>
                  </a:lnTo>
                  <a:cubicBezTo>
                    <a:pt x="1131" y="978"/>
                    <a:pt x="1169" y="890"/>
                    <a:pt x="1195" y="828"/>
                  </a:cubicBezTo>
                  <a:cubicBezTo>
                    <a:pt x="1221" y="766"/>
                    <a:pt x="1243" y="720"/>
                    <a:pt x="1243" y="648"/>
                  </a:cubicBezTo>
                  <a:cubicBezTo>
                    <a:pt x="1243" y="576"/>
                    <a:pt x="1259" y="454"/>
                    <a:pt x="1195" y="396"/>
                  </a:cubicBezTo>
                  <a:cubicBezTo>
                    <a:pt x="1171" y="264"/>
                    <a:pt x="955" y="348"/>
                    <a:pt x="859" y="300"/>
                  </a:cubicBezTo>
                  <a:cubicBezTo>
                    <a:pt x="763" y="252"/>
                    <a:pt x="909" y="50"/>
                    <a:pt x="835" y="0"/>
                  </a:cubicBezTo>
                  <a:cubicBezTo>
                    <a:pt x="835" y="0"/>
                    <a:pt x="415" y="0"/>
                    <a:pt x="415" y="0"/>
                  </a:cubicBezTo>
                  <a:close/>
                </a:path>
              </a:pathLst>
            </a:cu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19" name="Oval 6">
              <a:extLst>
                <a:ext uri="{FF2B5EF4-FFF2-40B4-BE49-F238E27FC236}">
                  <a16:creationId xmlns:a16="http://schemas.microsoft.com/office/drawing/2014/main" id="{90504B68-1C53-45C3-B383-9DD6C14AC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6" y="3520"/>
              <a:ext cx="198" cy="48"/>
            </a:xfrm>
            <a:prstGeom prst="ellips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endParaRPr lang="vi-VN" altLang="vi-VN">
                <a:latin typeface="Arial" panose="020B0604020202020204" pitchFamily="34" charset="0"/>
              </a:endParaRPr>
            </a:p>
          </p:txBody>
        </p:sp>
        <p:sp>
          <p:nvSpPr>
            <p:cNvPr id="120" name="Freeform 7">
              <a:extLst>
                <a:ext uri="{FF2B5EF4-FFF2-40B4-BE49-F238E27FC236}">
                  <a16:creationId xmlns:a16="http://schemas.microsoft.com/office/drawing/2014/main" id="{3F160843-447D-41B6-AC78-CE5582961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8" y="3510"/>
              <a:ext cx="170" cy="480"/>
            </a:xfrm>
            <a:custGeom>
              <a:avLst/>
              <a:gdLst>
                <a:gd name="T0" fmla="*/ 77 w 373"/>
                <a:gd name="T1" fmla="*/ 4 h 968"/>
                <a:gd name="T2" fmla="*/ 98 w 373"/>
                <a:gd name="T3" fmla="*/ 194 h 968"/>
                <a:gd name="T4" fmla="*/ 131 w 373"/>
                <a:gd name="T5" fmla="*/ 301 h 968"/>
                <a:gd name="T6" fmla="*/ 98 w 373"/>
                <a:gd name="T7" fmla="*/ 385 h 968"/>
                <a:gd name="T8" fmla="*/ 55 w 373"/>
                <a:gd name="T9" fmla="*/ 432 h 968"/>
                <a:gd name="T10" fmla="*/ 5 w 373"/>
                <a:gd name="T11" fmla="*/ 450 h 968"/>
                <a:gd name="T12" fmla="*/ 104 w 373"/>
                <a:gd name="T13" fmla="*/ 432 h 968"/>
                <a:gd name="T14" fmla="*/ 159 w 373"/>
                <a:gd name="T15" fmla="*/ 367 h 968"/>
                <a:gd name="T16" fmla="*/ 170 w 373"/>
                <a:gd name="T17" fmla="*/ 325 h 968"/>
                <a:gd name="T18" fmla="*/ 159 w 373"/>
                <a:gd name="T19" fmla="*/ 248 h 968"/>
                <a:gd name="T20" fmla="*/ 120 w 373"/>
                <a:gd name="T21" fmla="*/ 171 h 968"/>
                <a:gd name="T22" fmla="*/ 77 w 373"/>
                <a:gd name="T23" fmla="*/ 4 h 9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3"/>
                <a:gd name="T37" fmla="*/ 0 h 968"/>
                <a:gd name="T38" fmla="*/ 373 w 373"/>
                <a:gd name="T39" fmla="*/ 968 h 9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3" h="968">
                  <a:moveTo>
                    <a:pt x="168" y="8"/>
                  </a:moveTo>
                  <a:cubicBezTo>
                    <a:pt x="160" y="16"/>
                    <a:pt x="192" y="298"/>
                    <a:pt x="216" y="392"/>
                  </a:cubicBezTo>
                  <a:cubicBezTo>
                    <a:pt x="240" y="486"/>
                    <a:pt x="288" y="544"/>
                    <a:pt x="288" y="608"/>
                  </a:cubicBezTo>
                  <a:cubicBezTo>
                    <a:pt x="288" y="672"/>
                    <a:pt x="248" y="726"/>
                    <a:pt x="216" y="776"/>
                  </a:cubicBezTo>
                  <a:cubicBezTo>
                    <a:pt x="184" y="826"/>
                    <a:pt x="152" y="840"/>
                    <a:pt x="120" y="872"/>
                  </a:cubicBezTo>
                  <a:cubicBezTo>
                    <a:pt x="88" y="904"/>
                    <a:pt x="0" y="848"/>
                    <a:pt x="12" y="908"/>
                  </a:cubicBezTo>
                  <a:cubicBezTo>
                    <a:pt x="24" y="968"/>
                    <a:pt x="228" y="872"/>
                    <a:pt x="228" y="872"/>
                  </a:cubicBezTo>
                  <a:cubicBezTo>
                    <a:pt x="228" y="872"/>
                    <a:pt x="330" y="814"/>
                    <a:pt x="348" y="740"/>
                  </a:cubicBezTo>
                  <a:cubicBezTo>
                    <a:pt x="373" y="700"/>
                    <a:pt x="372" y="696"/>
                    <a:pt x="372" y="656"/>
                  </a:cubicBezTo>
                  <a:cubicBezTo>
                    <a:pt x="372" y="616"/>
                    <a:pt x="366" y="552"/>
                    <a:pt x="348" y="500"/>
                  </a:cubicBezTo>
                  <a:cubicBezTo>
                    <a:pt x="336" y="512"/>
                    <a:pt x="306" y="422"/>
                    <a:pt x="264" y="344"/>
                  </a:cubicBezTo>
                  <a:cubicBezTo>
                    <a:pt x="222" y="266"/>
                    <a:pt x="176" y="0"/>
                    <a:pt x="168" y="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1" name="Freeform 8">
              <a:extLst>
                <a:ext uri="{FF2B5EF4-FFF2-40B4-BE49-F238E27FC236}">
                  <a16:creationId xmlns:a16="http://schemas.microsoft.com/office/drawing/2014/main" id="{D2D1848E-5110-4A18-8944-4447C7A4F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" y="3276"/>
              <a:ext cx="142" cy="266"/>
            </a:xfrm>
            <a:custGeom>
              <a:avLst/>
              <a:gdLst>
                <a:gd name="T0" fmla="*/ 74 w 459"/>
                <a:gd name="T1" fmla="*/ 266 h 633"/>
                <a:gd name="T2" fmla="*/ 63 w 459"/>
                <a:gd name="T3" fmla="*/ 256 h 633"/>
                <a:gd name="T4" fmla="*/ 52 w 459"/>
                <a:gd name="T5" fmla="*/ 251 h 633"/>
                <a:gd name="T6" fmla="*/ 18 w 459"/>
                <a:gd name="T7" fmla="*/ 226 h 633"/>
                <a:gd name="T8" fmla="*/ 3 w 459"/>
                <a:gd name="T9" fmla="*/ 195 h 633"/>
                <a:gd name="T10" fmla="*/ 7 w 459"/>
                <a:gd name="T11" fmla="*/ 170 h 633"/>
                <a:gd name="T12" fmla="*/ 29 w 459"/>
                <a:gd name="T13" fmla="*/ 135 h 633"/>
                <a:gd name="T14" fmla="*/ 37 w 459"/>
                <a:gd name="T15" fmla="*/ 120 h 633"/>
                <a:gd name="T16" fmla="*/ 48 w 459"/>
                <a:gd name="T17" fmla="*/ 115 h 633"/>
                <a:gd name="T18" fmla="*/ 52 w 459"/>
                <a:gd name="T19" fmla="*/ 100 h 633"/>
                <a:gd name="T20" fmla="*/ 63 w 459"/>
                <a:gd name="T21" fmla="*/ 84 h 633"/>
                <a:gd name="T22" fmla="*/ 78 w 459"/>
                <a:gd name="T23" fmla="*/ 54 h 633"/>
                <a:gd name="T24" fmla="*/ 81 w 459"/>
                <a:gd name="T25" fmla="*/ 39 h 633"/>
                <a:gd name="T26" fmla="*/ 93 w 459"/>
                <a:gd name="T27" fmla="*/ 9 h 633"/>
                <a:gd name="T28" fmla="*/ 122 w 459"/>
                <a:gd name="T29" fmla="*/ 59 h 633"/>
                <a:gd name="T30" fmla="*/ 141 w 459"/>
                <a:gd name="T31" fmla="*/ 160 h 633"/>
                <a:gd name="T32" fmla="*/ 133 w 459"/>
                <a:gd name="T33" fmla="*/ 216 h 633"/>
                <a:gd name="T34" fmla="*/ 89 w 459"/>
                <a:gd name="T35" fmla="*/ 246 h 633"/>
                <a:gd name="T36" fmla="*/ 74 w 459"/>
                <a:gd name="T37" fmla="*/ 266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2" name="Oval 9">
              <a:extLst>
                <a:ext uri="{FF2B5EF4-FFF2-40B4-BE49-F238E27FC236}">
                  <a16:creationId xmlns:a16="http://schemas.microsoft.com/office/drawing/2014/main" id="{F64D9336-049F-4DEF-BC26-199505F80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6" y="3746"/>
              <a:ext cx="549" cy="42"/>
            </a:xfrm>
            <a:prstGeom prst="ellipse">
              <a:avLst/>
            </a:prstGeom>
            <a:solidFill>
              <a:srgbClr val="003399">
                <a:alpha val="12941"/>
              </a:srgbClr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endParaRPr lang="vi-VN" altLang="vi-VN">
                <a:latin typeface="Arial" panose="020B0604020202020204" pitchFamily="34" charset="0"/>
              </a:endParaRPr>
            </a:p>
          </p:txBody>
        </p:sp>
        <p:sp>
          <p:nvSpPr>
            <p:cNvPr id="123" name="Freeform 10">
              <a:extLst>
                <a:ext uri="{FF2B5EF4-FFF2-40B4-BE49-F238E27FC236}">
                  <a16:creationId xmlns:a16="http://schemas.microsoft.com/office/drawing/2014/main" id="{434B560F-F1A0-4DF8-82E8-8BD706525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4" y="3276"/>
              <a:ext cx="142" cy="266"/>
            </a:xfrm>
            <a:custGeom>
              <a:avLst/>
              <a:gdLst>
                <a:gd name="T0" fmla="*/ 74 w 459"/>
                <a:gd name="T1" fmla="*/ 266 h 633"/>
                <a:gd name="T2" fmla="*/ 63 w 459"/>
                <a:gd name="T3" fmla="*/ 256 h 633"/>
                <a:gd name="T4" fmla="*/ 52 w 459"/>
                <a:gd name="T5" fmla="*/ 251 h 633"/>
                <a:gd name="T6" fmla="*/ 18 w 459"/>
                <a:gd name="T7" fmla="*/ 226 h 633"/>
                <a:gd name="T8" fmla="*/ 3 w 459"/>
                <a:gd name="T9" fmla="*/ 195 h 633"/>
                <a:gd name="T10" fmla="*/ 7 w 459"/>
                <a:gd name="T11" fmla="*/ 170 h 633"/>
                <a:gd name="T12" fmla="*/ 29 w 459"/>
                <a:gd name="T13" fmla="*/ 135 h 633"/>
                <a:gd name="T14" fmla="*/ 37 w 459"/>
                <a:gd name="T15" fmla="*/ 120 h 633"/>
                <a:gd name="T16" fmla="*/ 48 w 459"/>
                <a:gd name="T17" fmla="*/ 115 h 633"/>
                <a:gd name="T18" fmla="*/ 52 w 459"/>
                <a:gd name="T19" fmla="*/ 100 h 633"/>
                <a:gd name="T20" fmla="*/ 63 w 459"/>
                <a:gd name="T21" fmla="*/ 84 h 633"/>
                <a:gd name="T22" fmla="*/ 78 w 459"/>
                <a:gd name="T23" fmla="*/ 54 h 633"/>
                <a:gd name="T24" fmla="*/ 81 w 459"/>
                <a:gd name="T25" fmla="*/ 39 h 633"/>
                <a:gd name="T26" fmla="*/ 93 w 459"/>
                <a:gd name="T27" fmla="*/ 9 h 633"/>
                <a:gd name="T28" fmla="*/ 122 w 459"/>
                <a:gd name="T29" fmla="*/ 59 h 633"/>
                <a:gd name="T30" fmla="*/ 141 w 459"/>
                <a:gd name="T31" fmla="*/ 160 h 633"/>
                <a:gd name="T32" fmla="*/ 133 w 459"/>
                <a:gd name="T33" fmla="*/ 216 h 633"/>
                <a:gd name="T34" fmla="*/ 89 w 459"/>
                <a:gd name="T35" fmla="*/ 246 h 633"/>
                <a:gd name="T36" fmla="*/ 74 w 459"/>
                <a:gd name="T37" fmla="*/ 266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4" name="Freeform 11">
              <a:extLst>
                <a:ext uri="{FF2B5EF4-FFF2-40B4-BE49-F238E27FC236}">
                  <a16:creationId xmlns:a16="http://schemas.microsoft.com/office/drawing/2014/main" id="{4517602B-53B3-48F9-A9D9-C2B84BC40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" y="3276"/>
              <a:ext cx="142" cy="266"/>
            </a:xfrm>
            <a:custGeom>
              <a:avLst/>
              <a:gdLst>
                <a:gd name="T0" fmla="*/ 74 w 459"/>
                <a:gd name="T1" fmla="*/ 266 h 633"/>
                <a:gd name="T2" fmla="*/ 63 w 459"/>
                <a:gd name="T3" fmla="*/ 256 h 633"/>
                <a:gd name="T4" fmla="*/ 52 w 459"/>
                <a:gd name="T5" fmla="*/ 251 h 633"/>
                <a:gd name="T6" fmla="*/ 18 w 459"/>
                <a:gd name="T7" fmla="*/ 226 h 633"/>
                <a:gd name="T8" fmla="*/ 3 w 459"/>
                <a:gd name="T9" fmla="*/ 195 h 633"/>
                <a:gd name="T10" fmla="*/ 7 w 459"/>
                <a:gd name="T11" fmla="*/ 170 h 633"/>
                <a:gd name="T12" fmla="*/ 29 w 459"/>
                <a:gd name="T13" fmla="*/ 135 h 633"/>
                <a:gd name="T14" fmla="*/ 37 w 459"/>
                <a:gd name="T15" fmla="*/ 120 h 633"/>
                <a:gd name="T16" fmla="*/ 48 w 459"/>
                <a:gd name="T17" fmla="*/ 115 h 633"/>
                <a:gd name="T18" fmla="*/ 52 w 459"/>
                <a:gd name="T19" fmla="*/ 100 h 633"/>
                <a:gd name="T20" fmla="*/ 63 w 459"/>
                <a:gd name="T21" fmla="*/ 84 h 633"/>
                <a:gd name="T22" fmla="*/ 78 w 459"/>
                <a:gd name="T23" fmla="*/ 54 h 633"/>
                <a:gd name="T24" fmla="*/ 81 w 459"/>
                <a:gd name="T25" fmla="*/ 39 h 633"/>
                <a:gd name="T26" fmla="*/ 93 w 459"/>
                <a:gd name="T27" fmla="*/ 9 h 633"/>
                <a:gd name="T28" fmla="*/ 122 w 459"/>
                <a:gd name="T29" fmla="*/ 59 h 633"/>
                <a:gd name="T30" fmla="*/ 141 w 459"/>
                <a:gd name="T31" fmla="*/ 160 h 633"/>
                <a:gd name="T32" fmla="*/ 133 w 459"/>
                <a:gd name="T33" fmla="*/ 216 h 633"/>
                <a:gd name="T34" fmla="*/ 89 w 459"/>
                <a:gd name="T35" fmla="*/ 246 h 633"/>
                <a:gd name="T36" fmla="*/ 74 w 459"/>
                <a:gd name="T37" fmla="*/ 266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25" name="Freeform 12">
              <a:extLst>
                <a:ext uri="{FF2B5EF4-FFF2-40B4-BE49-F238E27FC236}">
                  <a16:creationId xmlns:a16="http://schemas.microsoft.com/office/drawing/2014/main" id="{4C3924D1-BCD5-47CE-97DB-A23F6273A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3276"/>
              <a:ext cx="142" cy="266"/>
            </a:xfrm>
            <a:custGeom>
              <a:avLst/>
              <a:gdLst>
                <a:gd name="T0" fmla="*/ 74 w 459"/>
                <a:gd name="T1" fmla="*/ 266 h 633"/>
                <a:gd name="T2" fmla="*/ 63 w 459"/>
                <a:gd name="T3" fmla="*/ 256 h 633"/>
                <a:gd name="T4" fmla="*/ 52 w 459"/>
                <a:gd name="T5" fmla="*/ 251 h 633"/>
                <a:gd name="T6" fmla="*/ 18 w 459"/>
                <a:gd name="T7" fmla="*/ 226 h 633"/>
                <a:gd name="T8" fmla="*/ 3 w 459"/>
                <a:gd name="T9" fmla="*/ 195 h 633"/>
                <a:gd name="T10" fmla="*/ 7 w 459"/>
                <a:gd name="T11" fmla="*/ 170 h 633"/>
                <a:gd name="T12" fmla="*/ 29 w 459"/>
                <a:gd name="T13" fmla="*/ 135 h 633"/>
                <a:gd name="T14" fmla="*/ 37 w 459"/>
                <a:gd name="T15" fmla="*/ 120 h 633"/>
                <a:gd name="T16" fmla="*/ 48 w 459"/>
                <a:gd name="T17" fmla="*/ 115 h 633"/>
                <a:gd name="T18" fmla="*/ 52 w 459"/>
                <a:gd name="T19" fmla="*/ 100 h 633"/>
                <a:gd name="T20" fmla="*/ 63 w 459"/>
                <a:gd name="T21" fmla="*/ 84 h 633"/>
                <a:gd name="T22" fmla="*/ 78 w 459"/>
                <a:gd name="T23" fmla="*/ 54 h 633"/>
                <a:gd name="T24" fmla="*/ 81 w 459"/>
                <a:gd name="T25" fmla="*/ 39 h 633"/>
                <a:gd name="T26" fmla="*/ 93 w 459"/>
                <a:gd name="T27" fmla="*/ 9 h 633"/>
                <a:gd name="T28" fmla="*/ 122 w 459"/>
                <a:gd name="T29" fmla="*/ 59 h 633"/>
                <a:gd name="T30" fmla="*/ 141 w 459"/>
                <a:gd name="T31" fmla="*/ 160 h 633"/>
                <a:gd name="T32" fmla="*/ 133 w 459"/>
                <a:gd name="T33" fmla="*/ 216 h 633"/>
                <a:gd name="T34" fmla="*/ 89 w 459"/>
                <a:gd name="T35" fmla="*/ 246 h 633"/>
                <a:gd name="T36" fmla="*/ 74 w 459"/>
                <a:gd name="T37" fmla="*/ 266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C -0.01597 0.00949 -0.03194 0.01898 -0.04791 0.01667 C -0.06389 0.01435 -0.0743 -0.01204 -0.09583 -0.01389 C -0.11736 -0.01574 -0.16354 0.00231 -0.17708 0.00555 " pathEditMode="relative" ptsTypes="aaaA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038 C 0.00938 0.02431 0.01875 0.02825 0.0375 0.02894 C 0.05625 0.0301 0.09063 0.02593 0.1125 0.0257 C 0.13438 0.0257 0.14445 0.02963 0.16875 0.02871 C 0.19306 0.02732 0.2257 0.02315 0.25834 0.01922 " pathEditMode="relative" rAng="0" ptsTypes="aaaaA">
                                      <p:cBhvr>
                                        <p:cTn id="16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-0.00782 0.01759 -0.01563 0.03518 -0.02917 0.03611 C -0.04271 0.03704 -0.07396 0.01018 -0.08125 0.00555 " pathEditMode="relative" ptsTypes="aaA">
                                      <p:cBhvr>
                                        <p:cTn id="18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0.0125 -0.0162 0.025 -0.0324 0.05417 -0.03889 C 0.08334 -0.04537 0.12917 -0.04213 0.175 -0.03889 " pathEditMode="relative" ptsTypes="aaA">
                                      <p:cBhvr>
                                        <p:cTn id="20" dur="5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8.67362E-19 C -0.0092 0.01111 -0.0184 0.02222 -0.03125 0.02222 C -0.04409 0.02222 -0.06284 -0.00324 -0.07708 -8.67362E-19 C -0.09132 0.00324 -0.10399 0.02245 -0.11666 0.04167 " pathEditMode="relative" ptsTypes="aaaA">
                                      <p:cBhvr>
                                        <p:cTn id="2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8 -0.02408 C 0.02899 0.00092 0.0184 0.02592 0.01041 0.0287 C 0.00243 0.03148 0.00382 0.00046 -0.00834 -0.00741 C -0.02049 -0.01528 -0.04757 -0.0213 -0.0625 -0.01852 C -0.07743 -0.01574 -0.08473 0.00648 -0.09792 0.00926 C -0.11111 0.01204 -0.12639 0.00509 -0.14167 -0.00185 " pathEditMode="relative" ptsTypes="aaaaaA">
                                      <p:cBhvr>
                                        <p:cTn id="2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-0.00903 0.025 -0.01806 0.05 -0.01458 0.05834 C -0.01111 0.06667 0.01076 0.04908 0.02083 0.05 C 0.0309 0.05093 0.04201 0.06158 0.04583 0.06389 " pathEditMode="relative" ptsTypes="aaaA">
                                      <p:cBhvr>
                                        <p:cTn id="26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C -0.00486 0.02754 -0.00972 0.05509 -0.03333 0.06666 C -0.05694 0.07824 -0.0993 0.07384 -0.14166 0.06944 " pathEditMode="relative" ptsTypes="aaA">
                                      <p:cBhvr>
                                        <p:cTn id="28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2.59259E-6 C -6.66667E-6 2.59259E-6 -0.01667 -0.01805 -0.03334 -0.03611 " pathEditMode="relative" ptsTypes="aA">
                                      <p:cBhvr>
                                        <p:cTn id="30" dur="5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834 -0.00162 C -0.00834 -0.00139 -0.05365 0.0037 -0.09879 0.00926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4931 C 0.0158 -0.03403 0.0316 -0.01875 0.03958 -0.01875 C 0.04757 -0.01875 0.04774 -0.03403 0.04792 -0.04931 " pathEditMode="relative" rAng="0" ptsTypes="aaA">
                                      <p:cBhvr>
                                        <p:cTn id="34" dur="5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4.81481E-6 C -0.01753 -0.01111 -0.03507 -0.02222 -0.06458 -0.02222 C -0.09409 -0.02222 -0.13559 -0.01111 -0.17708 4.81481E-6 " pathEditMode="relative" ptsTypes="aaA">
                                      <p:cBhvr>
                                        <p:cTn id="36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5.55556E-6 C 0.01822 0.00925 0.03645 0.01851 0.06041 0.01388 C 0.08437 0.00925 0.12187 -0.02038 0.14374 -0.02778 C 0.16562 -0.03519 0.17864 -0.03288 0.19166 -0.03056 " pathEditMode="relative" ptsTypes="aaaA">
                                      <p:cBhvr>
                                        <p:cTn id="38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3.33333E-6 C -0.02985 -0.00509 -0.05972 -0.01018 -0.08541 -3.33333E-6 C -0.1111 0.01019 -0.12117 0.05046 -0.15416 0.06111 C -0.18715 0.07176 -0.23524 0.06783 -0.28333 0.06389 " pathEditMode="relative" ptsTypes="aaaA">
                                      <p:cBhvr>
                                        <p:cTn id="40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00324 C -0.01667 -0.00301 -0.03594 0.0044 -0.05504 0.0125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22222E-6 C -0.02708 0.0044 -0.05417 0.00879 -0.075 0.01389 C -0.09583 0.01898 -0.11042 0.02477 -0.125 0.03055 " pathEditMode="relative" ptsTypes="aaA">
                                      <p:cBhvr>
                                        <p:cTn id="44" dur="5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3.7037E-7 C -0.00312 -0.01435 -0.00624 -0.0287 -0.01458 -0.03056 C -0.02291 -0.03241 -0.03645 -0.02176 -0.04999 -0.01111 " pathEditMode="relative" ptsTypes="aaA">
                                      <p:cBhvr>
                                        <p:cTn id="46" dur="5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C 0.00209 0.03264 0.00417 0.06528 0.01667 0.06945 C 0.02917 0.07361 0.05209 0.04931 0.075 0.025 " pathEditMode="relative" ptsTypes="aaA">
                                      <p:cBhvr>
                                        <p:cTn id="48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323 -2.96296E-6 L -0.10105 0.0018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1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378 -0.03009 L -0.09045 -0.031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" y="-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88 0.09676 L -0.18212 0.0967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4.44444E-6 L -0.03836 -0.0020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-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-0.2 0 " pathEditMode="relative" ptsTypes="AA">
                                      <p:cBhvr>
                                        <p:cTn id="5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833 -4.81481E-6 L -0.13212 -0.0025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-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833 0.00625 L -0.21337 0.0108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" y="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833 -2.22222E-6 L -0.0967 0.006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503 -3.7037E-7 L -0.16336 -3.7037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834 0.00625 L -0.2967 0.0013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-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72222E-6 4.44444E-6 L -0.03836 0.0090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503 0.00324 L -0.13506 -0.001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208 -0.00718 L 0.26788 -0.0025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" y="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3837 0.01574 L 0.04826 0.0092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-3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667 0.03958 L 0.08663 0.0284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-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833 0.01736 L 0.18663 0.01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-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503 0.00625 L 0.0816 0.001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-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336 2.77556E-17 L 0.1816 -0.0048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" y="-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9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771 0.09051 C -0.02344 0.07894 -0.02969 0.06528 -0.03542 0.04815 C -0.05208 -0.00115 -0.05608 -0.04884 -0.04427 -0.05694 C -0.03229 -0.06666 -0.00903 -0.03009 0.00781 0.01945 C 0.01615 0.04445 0.02118 0.06806 0.02292 0.08681 C 0.0257 0.10278 0.02674 0.11713 0.02674 0.1345 C 0.02674 0.18959 0.01476 0.23473 0.00191 0.23473 C -0.01076 0.23473 -0.02222 0.18959 -0.02222 0.1345 C -0.02222 0.10903 -0.01927 0.08403 -0.01476 0.0669 C -0.01319 0.05255 -0.00903 0.03565 -0.00417 0.01945 C 0.01372 -0.03009 0.03681 -0.06666 0.04879 -0.05694 C 0.06129 -0.04791 0.05677 -0.00115 0.03924 0.04977 C 0.03229 0.07153 0.02292 0.09213 0.01372 0.10556 C 0.00677 0.11899 -0.00139 0.12987 -0.01146 0.14051 C -0.04305 0.17639 -0.07361 0.1926 -0.08229 0.17801 C -0.0901 0.16297 -0.07326 0.12153 -0.04167 0.08681 C -0.0283 0.07153 -0.01476 0.06181 -0.00417 0.05371 C 0.00677 0.04653 0.01979 0.04005 0.03368 0.03565 C 0.07118 0.02408 0.10382 0.02755 0.1066 0.04815 C 0.1099 0.0669 0.08212 0.09051 0.04358 0.10278 C 0.02674 0.10903 0.00972 0.11088 -0.0026 0.10926 C -0.01406 0.10926 -0.02587 0.10741 -0.03924 0.10278 C -0.07674 0.09051 -0.10608 0.06528 -0.1026 0.04653 C -0.09948 0.02755 -0.06684 0.02315 -0.0283 0.03565 C -0.01076 0.0419 0.00538 0.05093 0.01719 0.05996 C 0.02674 0.06806 0.03629 0.07593 0.04618 0.08681 C 0.07639 0.12269 0.09479 0.16297 0.08576 0.17801 C 0.0783 0.1926 0.04618 0.17639 0.01615 0.14167 C 0.00191 0.12454 -0.01076 0.10741 -0.01771 0.09051 Z " pathEditMode="relative" rAng="0" ptsTypes="fffffffffffffffffffffffffffff">
                                      <p:cBhvr>
                                        <p:cTn id="8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9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507 -0.08241 C -0.04201 -0.0956 -0.04965 -0.11088 -0.05659 -0.13032 C -0.07743 -0.18611 -0.08229 -0.24005 -0.06753 -0.24884 C -0.05277 -0.25995 -0.02413 -0.21852 -0.00329 -0.16273 C 0.00695 -0.13449 0.01302 -0.1081 0.01528 -0.08657 C 0.01858 -0.06875 0.01997 -0.05208 0.01997 -0.03264 C 0.01997 0.02986 0.00521 0.08055 -0.01076 0.08055 C -0.02639 0.08055 -0.04062 0.02986 -0.04062 -0.03264 C -0.04062 -0.06134 -0.03663 -0.08982 -0.03107 -0.10903 C -0.02951 -0.12546 -0.02413 -0.14445 -0.01805 -0.16273 C 0.00382 -0.21852 0.03247 -0.25995 0.04723 -0.24884 C 0.06285 -0.23912 0.0573 -0.18611 0.03559 -0.12847 C 0.02691 -0.10394 0.01528 -0.08056 0.00382 -0.06528 C -0.00468 -0.05023 -0.01475 -0.03773 -0.02725 -0.02616 C -0.06614 0.01435 -0.10382 0.03287 -0.11475 0.01643 C -0.12413 -0.00046 -0.10329 -0.04745 -0.06441 -0.08657 C -0.04809 -0.10394 -0.03107 -0.11505 -0.01805 -0.12384 C -0.00468 -0.13218 0.01146 -0.13958 0.02865 -0.14445 C 0.075 -0.15764 0.11528 -0.15324 0.11858 -0.13032 C 0.12257 -0.10903 0.08837 -0.08241 0.0408 -0.06875 C 0.01997 -0.06134 -0.00086 -0.05926 -0.01632 -0.06111 C -0.0302 -0.06111 -0.04496 -0.06343 -0.06145 -0.06875 C -0.10781 -0.08241 -0.14409 -0.11088 -0.13975 -0.13218 C -0.13576 -0.15324 -0.09548 -0.1588 -0.04809 -0.14445 C -0.02639 -0.13727 -0.00642 -0.12755 0.00834 -0.1169 C 0.01997 -0.1081 0.0316 -0.09907 0.0441 -0.08657 C 0.08143 -0.04607 0.10382 -0.00046 0.09271 0.01643 C 0.08368 0.03287 0.0441 0.01435 0.00695 -0.02477 C -0.01076 -0.04421 -0.02639 -0.06343 -0.03507 -0.08241 Z " pathEditMode="relative" rAng="0" ptsTypes="fffffffffffffffffffffffffffff">
                                      <p:cBhvr>
                                        <p:cTn id="9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-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63" grpId="0" animBg="1"/>
      <p:bldP spid="67" grpId="0" animBg="1"/>
      <p:bldP spid="68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Text Box 8">
            <a:extLst>
              <a:ext uri="{FF2B5EF4-FFF2-40B4-BE49-F238E27FC236}">
                <a16:creationId xmlns:a16="http://schemas.microsoft.com/office/drawing/2014/main" id="{E4A4A8A5-9734-4884-9E09-62CD4FFE5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83" y="1600200"/>
            <a:ext cx="88392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ion(+)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ion(-), electron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ion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ion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641" name="Text Box 15">
            <a:extLst>
              <a:ext uri="{FF2B5EF4-FFF2-40B4-BE49-F238E27FC236}">
                <a16:creationId xmlns:a16="http://schemas.microsoft.com/office/drawing/2014/main" id="{45820B93-2968-4CDD-A387-8E3A349B3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83" y="950119"/>
            <a:ext cx="876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hoá</a:t>
            </a:r>
            <a:endParaRPr lang="en-US" altLang="vi-V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-4661" y="492919"/>
            <a:ext cx="9169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III. BẢN CHẤT DÒNG ĐIỆN TRONG CHẤT KHÍ</a:t>
            </a:r>
          </a:p>
        </p:txBody>
      </p:sp>
    </p:spTree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/>
          <p:nvPr/>
        </p:nvGrpSpPr>
        <p:grpSpPr>
          <a:xfrm>
            <a:off x="1587" y="2743200"/>
            <a:ext cx="4875213" cy="3810000"/>
            <a:chOff x="1587" y="2743200"/>
            <a:chExt cx="4875213" cy="381000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960C6D26-340A-4621-AED6-19D3A8DFB7B6}"/>
                </a:ext>
              </a:extLst>
            </p:cNvPr>
            <p:cNvCxnSpPr/>
            <p:nvPr/>
          </p:nvCxnSpPr>
          <p:spPr>
            <a:xfrm rot="5400000" flipH="1" flipV="1">
              <a:off x="-646112" y="4529137"/>
              <a:ext cx="2971800" cy="31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2EB1981-64BE-4BD3-8167-96CFD387CB15}"/>
                </a:ext>
              </a:extLst>
            </p:cNvPr>
            <p:cNvCxnSpPr/>
            <p:nvPr/>
          </p:nvCxnSpPr>
          <p:spPr>
            <a:xfrm>
              <a:off x="839787" y="6015038"/>
              <a:ext cx="3503613" cy="15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67D67E7-98F0-4D1C-BAB7-2C65F5023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6092825"/>
              <a:ext cx="3048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altLang="vi-V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3FB7FA-EAE2-49F8-99B7-ED9D9AF6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7" y="2967038"/>
              <a:ext cx="8382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altLang="vi-V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 (A)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745EA7-3FE0-4613-B99E-178CE88DF4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400" y="6092825"/>
              <a:ext cx="9144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altLang="vi-V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 (V)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49B7A80-6CA0-4948-860F-990C00C13241}"/>
                </a:ext>
              </a:extLst>
            </p:cNvPr>
            <p:cNvCxnSpPr/>
            <p:nvPr/>
          </p:nvCxnSpPr>
          <p:spPr>
            <a:xfrm>
              <a:off x="763587" y="4491038"/>
              <a:ext cx="152400" cy="1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1E724-14C0-458D-BD70-C16093C72A7D}"/>
                </a:ext>
              </a:extLst>
            </p:cNvPr>
            <p:cNvCxnSpPr/>
            <p:nvPr/>
          </p:nvCxnSpPr>
          <p:spPr>
            <a:xfrm rot="5400000">
              <a:off x="1983581" y="6014244"/>
              <a:ext cx="1524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E8CD7B7-DE69-4D19-9EB8-E9A379D95602}"/>
                </a:ext>
              </a:extLst>
            </p:cNvPr>
            <p:cNvCxnSpPr/>
            <p:nvPr/>
          </p:nvCxnSpPr>
          <p:spPr>
            <a:xfrm rot="5400000">
              <a:off x="3582988" y="6015037"/>
              <a:ext cx="152400" cy="31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EB73EA-2908-4DD9-B993-5FB70C7A9BC5}"/>
                </a:ext>
              </a:extLst>
            </p:cNvPr>
            <p:cNvCxnSpPr/>
            <p:nvPr/>
          </p:nvCxnSpPr>
          <p:spPr>
            <a:xfrm rot="5400000" flipH="1" flipV="1">
              <a:off x="1295400" y="5253038"/>
              <a:ext cx="1525587" cy="1587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236A89-B227-4B71-8BFD-0166077240F8}"/>
                </a:ext>
              </a:extLst>
            </p:cNvPr>
            <p:cNvCxnSpPr>
              <a:endCxn id="21" idx="2"/>
            </p:cNvCxnSpPr>
            <p:nvPr/>
          </p:nvCxnSpPr>
          <p:spPr>
            <a:xfrm>
              <a:off x="839787" y="4491038"/>
              <a:ext cx="2786063" cy="9525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476B9D9-C640-49D5-BDE6-753A3DB26B21}"/>
                </a:ext>
              </a:extLst>
            </p:cNvPr>
            <p:cNvCxnSpPr>
              <a:endCxn id="22" idx="0"/>
            </p:cNvCxnSpPr>
            <p:nvPr/>
          </p:nvCxnSpPr>
          <p:spPr>
            <a:xfrm rot="5400000" flipH="1" flipV="1">
              <a:off x="627062" y="4854575"/>
              <a:ext cx="1373188" cy="947738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DB35CF8-A68F-4535-BC08-F41B6AB15371}"/>
                </a:ext>
              </a:extLst>
            </p:cNvPr>
            <p:cNvCxnSpPr>
              <a:endCxn id="21" idx="2"/>
            </p:cNvCxnSpPr>
            <p:nvPr/>
          </p:nvCxnSpPr>
          <p:spPr>
            <a:xfrm>
              <a:off x="2058987" y="4495800"/>
              <a:ext cx="1566863" cy="4763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84B0E28-F51E-443F-86FC-9D81EEF8B814}"/>
                </a:ext>
              </a:extLst>
            </p:cNvPr>
            <p:cNvCxnSpPr>
              <a:endCxn id="26" idx="2"/>
            </p:cNvCxnSpPr>
            <p:nvPr/>
          </p:nvCxnSpPr>
          <p:spPr>
            <a:xfrm rot="16200000" flipV="1">
              <a:off x="2881312" y="5240338"/>
              <a:ext cx="1520825" cy="3175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64D4597-68BE-48EC-884A-B68C33C0B140}"/>
                </a:ext>
              </a:extLst>
            </p:cNvPr>
            <p:cNvCxnSpPr/>
            <p:nvPr/>
          </p:nvCxnSpPr>
          <p:spPr>
            <a:xfrm rot="5400000" flipH="1" flipV="1">
              <a:off x="3124994" y="3501231"/>
              <a:ext cx="1524000" cy="306387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0AE7D4-5533-42F9-8DD9-7F4BD371F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600" y="6092825"/>
              <a:ext cx="5334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altLang="vi-V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altLang="vi-VN" sz="2400" b="1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vi-V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7DF63E-1503-4C71-9619-8DDFB3C08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6400" y="6092825"/>
              <a:ext cx="6096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altLang="vi-V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altLang="vi-VN" sz="2400" b="1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2D724C-970D-4CC6-9437-CEBE124BE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87" y="41910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altLang="vi-V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altLang="vi-VN" sz="2400" b="1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bh</a:t>
              </a:r>
              <a:r>
                <a:rPr lang="en-US" altLang="vi-VN" sz="24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D8600479-1B30-4CE5-A78B-6874E021CEBC}"/>
                </a:ext>
              </a:extLst>
            </p:cNvPr>
            <p:cNvSpPr/>
            <p:nvPr/>
          </p:nvSpPr>
          <p:spPr>
            <a:xfrm rot="5400000">
              <a:off x="3086100" y="3921125"/>
              <a:ext cx="381000" cy="914400"/>
            </a:xfrm>
            <a:prstGeom prst="arc">
              <a:avLst>
                <a:gd name="adj1" fmla="val 16270157"/>
                <a:gd name="adj2" fmla="val 17367682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B26C3CED-134F-4F92-92D2-8FABA5071E3C}"/>
                </a:ext>
              </a:extLst>
            </p:cNvPr>
            <p:cNvSpPr/>
            <p:nvPr/>
          </p:nvSpPr>
          <p:spPr>
            <a:xfrm>
              <a:off x="1754187" y="4495800"/>
              <a:ext cx="609600" cy="533400"/>
            </a:xfrm>
            <a:prstGeom prst="arc">
              <a:avLst>
                <a:gd name="adj1" fmla="val 12230584"/>
                <a:gd name="adj2" fmla="val 16580404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69A7C2-0DCD-4453-909A-E8001E94655B}"/>
                </a:ext>
              </a:extLst>
            </p:cNvPr>
            <p:cNvCxnSpPr/>
            <p:nvPr/>
          </p:nvCxnSpPr>
          <p:spPr>
            <a:xfrm rot="5400000" flipH="1" flipV="1">
              <a:off x="627062" y="4856163"/>
              <a:ext cx="1373187" cy="947738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A142D5-9397-425A-AAB5-C3D5C8517237}"/>
                </a:ext>
              </a:extLst>
            </p:cNvPr>
            <p:cNvCxnSpPr/>
            <p:nvPr/>
          </p:nvCxnSpPr>
          <p:spPr>
            <a:xfrm>
              <a:off x="2058987" y="4491038"/>
              <a:ext cx="1566863" cy="4762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C6A8F68-8C9C-4110-9A39-716A17A3BDBE}"/>
                </a:ext>
              </a:extLst>
            </p:cNvPr>
            <p:cNvCxnSpPr/>
            <p:nvPr/>
          </p:nvCxnSpPr>
          <p:spPr>
            <a:xfrm rot="5400000" flipH="1" flipV="1">
              <a:off x="3125787" y="3500438"/>
              <a:ext cx="1524000" cy="30480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6B311433-956B-4270-8002-292DBFBFF4C4}"/>
                </a:ext>
              </a:extLst>
            </p:cNvPr>
            <p:cNvSpPr/>
            <p:nvPr/>
          </p:nvSpPr>
          <p:spPr>
            <a:xfrm rot="5400000">
              <a:off x="3086100" y="3916363"/>
              <a:ext cx="381000" cy="914400"/>
            </a:xfrm>
            <a:prstGeom prst="arc">
              <a:avLst>
                <a:gd name="adj1" fmla="val 16270157"/>
                <a:gd name="adj2" fmla="val 1736768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Donut 26">
              <a:extLst>
                <a:ext uri="{FF2B5EF4-FFF2-40B4-BE49-F238E27FC236}">
                  <a16:creationId xmlns:a16="http://schemas.microsoft.com/office/drawing/2014/main" id="{854A8F47-1EE3-44B2-943F-D88390155BEC}"/>
                </a:ext>
              </a:extLst>
            </p:cNvPr>
            <p:cNvSpPr/>
            <p:nvPr/>
          </p:nvSpPr>
          <p:spPr>
            <a:xfrm>
              <a:off x="1144587" y="3652838"/>
              <a:ext cx="3200400" cy="1752600"/>
            </a:xfrm>
            <a:prstGeom prst="donut">
              <a:avLst>
                <a:gd name="adj" fmla="val 2636"/>
              </a:avLst>
            </a:prstGeom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939B39-8AE9-4695-B3D4-B496317D666E}"/>
                </a:ext>
              </a:extLst>
            </p:cNvPr>
            <p:cNvCxnSpPr>
              <a:stCxn id="27" idx="0"/>
            </p:cNvCxnSpPr>
            <p:nvPr/>
          </p:nvCxnSpPr>
          <p:spPr>
            <a:xfrm rot="5400000" flipH="1" flipV="1">
              <a:off x="2325688" y="3233737"/>
              <a:ext cx="838200" cy="317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0BCBB6E-D841-4DEF-8BD4-4AA27787E997}"/>
                </a:ext>
              </a:extLst>
            </p:cNvPr>
            <p:cNvSpPr/>
            <p:nvPr/>
          </p:nvSpPr>
          <p:spPr>
            <a:xfrm>
              <a:off x="990600" y="2743200"/>
              <a:ext cx="3200400" cy="457200"/>
            </a:xfrm>
            <a:prstGeom prst="roundRect">
              <a:avLst/>
            </a:prstGeom>
            <a:solidFill>
              <a:srgbClr val="00B050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>
                  <a:latin typeface="Times New Roman" pitchFamily="18" charset="0"/>
                  <a:cs typeface="Times New Roman" pitchFamily="18" charset="0"/>
                </a:rPr>
                <a:t>Không phải là đường thẳng</a:t>
              </a:r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6782384F-484F-4BC2-9D87-085033A4FA54}"/>
                </a:ext>
              </a:extLst>
            </p:cNvPr>
            <p:cNvSpPr/>
            <p:nvPr/>
          </p:nvSpPr>
          <p:spPr>
            <a:xfrm>
              <a:off x="1752600" y="4492625"/>
              <a:ext cx="609600" cy="533400"/>
            </a:xfrm>
            <a:prstGeom prst="arc">
              <a:avLst>
                <a:gd name="adj1" fmla="val 12230584"/>
                <a:gd name="adj2" fmla="val 16580404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421A3BA-62AB-48B7-97AE-96F2607F39A8}"/>
              </a:ext>
            </a:extLst>
          </p:cNvPr>
          <p:cNvSpPr/>
          <p:nvPr/>
        </p:nvSpPr>
        <p:spPr>
          <a:xfrm>
            <a:off x="94211" y="1933678"/>
            <a:ext cx="8991600" cy="685800"/>
          </a:xfrm>
          <a:prstGeom prst="round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27" name="Text Box 31">
            <a:extLst>
              <a:ext uri="{FF2B5EF4-FFF2-40B4-BE49-F238E27FC236}">
                <a16:creationId xmlns:a16="http://schemas.microsoft.com/office/drawing/2014/main" id="{93DB2C4F-DCE7-4C8B-8B75-CB83A270F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200"/>
            <a:ext cx="8686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HS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6528" name="Text Box 32">
            <a:extLst>
              <a:ext uri="{FF2B5EF4-FFF2-40B4-BE49-F238E27FC236}">
                <a16:creationId xmlns:a16="http://schemas.microsoft.com/office/drawing/2014/main" id="{876FC944-1176-4311-BBC4-E50DBEBB4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275252"/>
            <a:ext cx="9067800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-25444" y="0"/>
            <a:ext cx="9169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III. BẢN CHẤT DÒNG ĐIỆN TRONG CHẤT KHÍ</a:t>
            </a:r>
          </a:p>
        </p:txBody>
      </p:sp>
      <p:grpSp>
        <p:nvGrpSpPr>
          <p:cNvPr id="3" name="Group 34"/>
          <p:cNvGrpSpPr/>
          <p:nvPr/>
        </p:nvGrpSpPr>
        <p:grpSpPr>
          <a:xfrm>
            <a:off x="4847706" y="3380487"/>
            <a:ext cx="4067694" cy="3020313"/>
            <a:chOff x="1723507" y="2948220"/>
            <a:chExt cx="4448694" cy="3020313"/>
          </a:xfrm>
        </p:grpSpPr>
        <p:grpSp>
          <p:nvGrpSpPr>
            <p:cNvPr id="31" name="Group 85">
              <a:extLst>
                <a:ext uri="{FF2B5EF4-FFF2-40B4-BE49-F238E27FC236}">
                  <a16:creationId xmlns:a16="http://schemas.microsoft.com/office/drawing/2014/main" id="{5978D769-F7D8-460B-8F99-30E5D97562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3507" y="3387678"/>
              <a:ext cx="4448694" cy="2580855"/>
              <a:chOff x="1069" y="277"/>
              <a:chExt cx="4343" cy="3685"/>
            </a:xfrm>
          </p:grpSpPr>
          <p:grpSp>
            <p:nvGrpSpPr>
              <p:cNvPr id="33" name="Group 86">
                <a:extLst>
                  <a:ext uri="{FF2B5EF4-FFF2-40B4-BE49-F238E27FC236}">
                    <a16:creationId xmlns:a16="http://schemas.microsoft.com/office/drawing/2014/main" id="{EDA847F7-31CC-478F-97CD-AA1C9EC272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" y="277"/>
                <a:ext cx="4343" cy="3685"/>
                <a:chOff x="1069" y="277"/>
                <a:chExt cx="4343" cy="3685"/>
              </a:xfrm>
            </p:grpSpPr>
            <p:grpSp>
              <p:nvGrpSpPr>
                <p:cNvPr id="35" name="Group 87">
                  <a:extLst>
                    <a:ext uri="{FF2B5EF4-FFF2-40B4-BE49-F238E27FC236}">
                      <a16:creationId xmlns:a16="http://schemas.microsoft.com/office/drawing/2014/main" id="{D5076036-2240-40DE-B8FE-439B2C1C9D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32" y="336"/>
                  <a:ext cx="4080" cy="3024"/>
                  <a:chOff x="1332" y="336"/>
                  <a:chExt cx="4080" cy="3024"/>
                </a:xfrm>
              </p:grpSpPr>
              <p:sp>
                <p:nvSpPr>
                  <p:cNvPr id="45" name="Line 88">
                    <a:extLst>
                      <a:ext uri="{FF2B5EF4-FFF2-40B4-BE49-F238E27FC236}">
                        <a16:creationId xmlns:a16="http://schemas.microsoft.com/office/drawing/2014/main" id="{264A2C8B-969D-4F95-B1A7-F87CC89958F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32" y="3360"/>
                    <a:ext cx="4080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  <p:sp>
                <p:nvSpPr>
                  <p:cNvPr id="46" name="Line 89">
                    <a:extLst>
                      <a:ext uri="{FF2B5EF4-FFF2-40B4-BE49-F238E27FC236}">
                        <a16:creationId xmlns:a16="http://schemas.microsoft.com/office/drawing/2014/main" id="{6508AF59-C73A-4665-8734-7407183EE3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44" y="336"/>
                    <a:ext cx="0" cy="3024"/>
                  </a:xfrm>
                  <a:prstGeom prst="line">
                    <a:avLst/>
                  </a:prstGeom>
                  <a:noFill/>
                  <a:ln w="38100">
                    <a:solidFill>
                      <a:srgbClr val="0000FF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vi-VN"/>
                  </a:p>
                </p:txBody>
              </p:sp>
            </p:grpSp>
            <p:sp>
              <p:nvSpPr>
                <p:cNvPr id="43" name="WordArt 90">
                  <a:extLst>
                    <a:ext uri="{FF2B5EF4-FFF2-40B4-BE49-F238E27FC236}">
                      <a16:creationId xmlns:a16="http://schemas.microsoft.com/office/drawing/2014/main" id="{1FD1131C-4959-49D7-9631-4023A1107A1F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040" y="3600"/>
                  <a:ext cx="156" cy="362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vi-VN" sz="3600" kern="10" dirty="0">
                      <a:ln w="952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  <a:solidFill>
                        <a:srgbClr val="0000FF"/>
                      </a:solidFill>
                      <a:latin typeface="+mn-lt"/>
                      <a:ea typeface="+mn-lt"/>
                      <a:cs typeface="+mn-lt"/>
                    </a:rPr>
                    <a:t>U</a:t>
                  </a:r>
                </a:p>
              </p:txBody>
            </p:sp>
            <p:sp>
              <p:nvSpPr>
                <p:cNvPr id="44" name="WordArt 91">
                  <a:extLst>
                    <a:ext uri="{FF2B5EF4-FFF2-40B4-BE49-F238E27FC236}">
                      <a16:creationId xmlns:a16="http://schemas.microsoft.com/office/drawing/2014/main" id="{3D556A2F-A91A-4AFF-B338-D4C3C554E22C}"/>
                    </a:ext>
                  </a:extLst>
                </p:cNvPr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1069" y="277"/>
                  <a:ext cx="103" cy="530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vi-VN" sz="3600" kern="10" dirty="0">
                      <a:solidFill>
                        <a:srgbClr val="0000FF"/>
                      </a:solidFill>
                      <a:latin typeface="+mn-lt"/>
                      <a:ea typeface="+mn-lt"/>
                      <a:cs typeface="+mn-lt"/>
                    </a:rPr>
                    <a:t>I</a:t>
                  </a:r>
                </a:p>
              </p:txBody>
            </p:sp>
          </p:grpSp>
          <p:sp>
            <p:nvSpPr>
              <p:cNvPr id="41" name="Text Box 92">
                <a:extLst>
                  <a:ext uri="{FF2B5EF4-FFF2-40B4-BE49-F238E27FC236}">
                    <a16:creationId xmlns:a16="http://schemas.microsoft.com/office/drawing/2014/main" id="{9B8D6AA4-6E43-4002-B9CD-A91D945AFD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6" y="3240"/>
                <a:ext cx="480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vi-VN" sz="3100" b="1" baseline="-2500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O</a:t>
                </a:r>
              </a:p>
            </p:txBody>
          </p:sp>
        </p:grpSp>
        <p:sp>
          <p:nvSpPr>
            <p:cNvPr id="37" name="Line 93">
              <a:extLst>
                <a:ext uri="{FF2B5EF4-FFF2-40B4-BE49-F238E27FC236}">
                  <a16:creationId xmlns:a16="http://schemas.microsoft.com/office/drawing/2014/main" id="{4D09312E-1795-457E-A855-F0E4F2102C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3601" y="3809999"/>
              <a:ext cx="3581400" cy="152399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pic>
          <p:nvPicPr>
            <p:cNvPr id="38" name="Picture 94" descr="dlom">
              <a:extLst>
                <a:ext uri="{FF2B5EF4-FFF2-40B4-BE49-F238E27FC236}">
                  <a16:creationId xmlns:a16="http://schemas.microsoft.com/office/drawing/2014/main" id="{2EDEBF17-555B-4F80-A57C-BC432D166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958548"/>
              <a:ext cx="1066800" cy="927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95">
              <a:extLst>
                <a:ext uri="{FF2B5EF4-FFF2-40B4-BE49-F238E27FC236}">
                  <a16:creationId xmlns:a16="http://schemas.microsoft.com/office/drawing/2014/main" id="{C67DF804-C90E-430E-B865-2E42C53F8C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0" y="2948220"/>
              <a:ext cx="3200400" cy="502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vi-VN" sz="4000" b="1" baseline="-250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vi-VN" sz="4000" b="1" baseline="-250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baseline="-250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r>
                <a:rPr lang="en-US" altLang="vi-VN" sz="4000" b="1" baseline="-250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4000" b="1" baseline="-250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Ôm</a:t>
              </a:r>
              <a:r>
                <a:rPr lang="en-US" altLang="vi-VN" sz="4000" b="1" baseline="-250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A9549F1-F140-4F23-B342-652B3B3E3810}"/>
              </a:ext>
            </a:extLst>
          </p:cNvPr>
          <p:cNvCxnSpPr/>
          <p:nvPr/>
        </p:nvCxnSpPr>
        <p:spPr>
          <a:xfrm rot="5400000" flipH="1" flipV="1">
            <a:off x="-723899" y="3848100"/>
            <a:ext cx="2971800" cy="31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CFFE52B-9F4A-47FF-BB11-B62541151964}"/>
              </a:ext>
            </a:extLst>
          </p:cNvPr>
          <p:cNvCxnSpPr/>
          <p:nvPr/>
        </p:nvCxnSpPr>
        <p:spPr>
          <a:xfrm>
            <a:off x="762000" y="5334000"/>
            <a:ext cx="3503613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8E297DB-14F0-4B4C-9101-BB01A9E64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10200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vi-VN" sz="24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506F19-0FCE-46CE-856A-1380E252D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098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vi-VN" sz="24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(A)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A865F-3F48-4C12-A23C-56AB1F166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4102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vi-VN" sz="24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(V)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044B57-4ABF-4DCA-81A7-68BA03A1B3E6}"/>
              </a:ext>
            </a:extLst>
          </p:cNvPr>
          <p:cNvCxnSpPr/>
          <p:nvPr/>
        </p:nvCxnSpPr>
        <p:spPr>
          <a:xfrm>
            <a:off x="685800" y="3810000"/>
            <a:ext cx="1524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343B1E-ED6A-4BE0-87F5-06DDD87EE49E}"/>
              </a:ext>
            </a:extLst>
          </p:cNvPr>
          <p:cNvCxnSpPr/>
          <p:nvPr/>
        </p:nvCxnSpPr>
        <p:spPr>
          <a:xfrm rot="5400000">
            <a:off x="1905794" y="5333206"/>
            <a:ext cx="1524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08B527-CC6F-4C78-B63A-AD6CAE89FB1B}"/>
              </a:ext>
            </a:extLst>
          </p:cNvPr>
          <p:cNvCxnSpPr/>
          <p:nvPr/>
        </p:nvCxnSpPr>
        <p:spPr>
          <a:xfrm rot="5400000">
            <a:off x="3505201" y="5334000"/>
            <a:ext cx="1524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4CB5E3-CF2A-45C8-8F2F-26CB069C1F0E}"/>
              </a:ext>
            </a:extLst>
          </p:cNvPr>
          <p:cNvCxnSpPr/>
          <p:nvPr/>
        </p:nvCxnSpPr>
        <p:spPr>
          <a:xfrm rot="5400000" flipH="1" flipV="1">
            <a:off x="1219200" y="4572000"/>
            <a:ext cx="1525588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357A13-DCBB-4A79-BCD0-8BA22F3C93DF}"/>
              </a:ext>
            </a:extLst>
          </p:cNvPr>
          <p:cNvCxnSpPr>
            <a:endCxn id="21" idx="2"/>
          </p:cNvCxnSpPr>
          <p:nvPr/>
        </p:nvCxnSpPr>
        <p:spPr>
          <a:xfrm>
            <a:off x="762000" y="3810000"/>
            <a:ext cx="2786063" cy="1111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DDF261-FDDB-46F7-BADB-CDD425899C3A}"/>
              </a:ext>
            </a:extLst>
          </p:cNvPr>
          <p:cNvCxnSpPr>
            <a:endCxn id="22" idx="0"/>
          </p:cNvCxnSpPr>
          <p:nvPr/>
        </p:nvCxnSpPr>
        <p:spPr>
          <a:xfrm rot="5400000" flipH="1" flipV="1">
            <a:off x="549275" y="4175125"/>
            <a:ext cx="1373188" cy="947738"/>
          </a:xfrm>
          <a:prstGeom prst="line">
            <a:avLst/>
          </a:prstGeom>
          <a:ln w="381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0789813-810A-46AC-9551-AB554DC61269}"/>
              </a:ext>
            </a:extLst>
          </p:cNvPr>
          <p:cNvCxnSpPr>
            <a:endCxn id="21" idx="2"/>
          </p:cNvCxnSpPr>
          <p:nvPr/>
        </p:nvCxnSpPr>
        <p:spPr>
          <a:xfrm>
            <a:off x="1981200" y="3814763"/>
            <a:ext cx="1566863" cy="6350"/>
          </a:xfrm>
          <a:prstGeom prst="line">
            <a:avLst/>
          </a:prstGeom>
          <a:ln w="381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7DB800-0F1D-48D9-BE48-607C09FD9B63}"/>
              </a:ext>
            </a:extLst>
          </p:cNvPr>
          <p:cNvCxnSpPr/>
          <p:nvPr/>
        </p:nvCxnSpPr>
        <p:spPr>
          <a:xfrm rot="5400000" flipH="1" flipV="1">
            <a:off x="2856707" y="4612481"/>
            <a:ext cx="1447800" cy="15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10B8FB-1B21-46F0-9DF8-28E4EF902CDF}"/>
              </a:ext>
            </a:extLst>
          </p:cNvPr>
          <p:cNvCxnSpPr/>
          <p:nvPr/>
        </p:nvCxnSpPr>
        <p:spPr>
          <a:xfrm rot="5400000" flipH="1" flipV="1">
            <a:off x="3123407" y="2972594"/>
            <a:ext cx="1295400" cy="230187"/>
          </a:xfrm>
          <a:prstGeom prst="line">
            <a:avLst/>
          </a:prstGeom>
          <a:ln w="381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1579B7F-429B-4285-B451-06FEBF454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4102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vi-VN" sz="24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vi-VN" sz="2400" b="1" i="1" baseline="-25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vi-VN" sz="24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F9D3A-04D3-46B1-9875-FA0DD3154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410200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vi-VN" sz="24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vi-VN" sz="2400" b="1" i="1" baseline="-25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C3872A-092B-4708-BEB9-62AEAF33C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509963"/>
            <a:ext cx="83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vi-VN" sz="24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2400" b="1" i="1" baseline="-250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altLang="vi-VN" sz="24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84B60F04-3F46-4F37-8890-FF466A1649BE}"/>
              </a:ext>
            </a:extLst>
          </p:cNvPr>
          <p:cNvSpPr/>
          <p:nvPr/>
        </p:nvSpPr>
        <p:spPr>
          <a:xfrm rot="5400000">
            <a:off x="3008313" y="3240088"/>
            <a:ext cx="381000" cy="914400"/>
          </a:xfrm>
          <a:prstGeom prst="arc">
            <a:avLst>
              <a:gd name="adj1" fmla="val 16270157"/>
              <a:gd name="adj2" fmla="val 17367682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CDBC322-650A-4B37-830C-9A48219054EB}"/>
              </a:ext>
            </a:extLst>
          </p:cNvPr>
          <p:cNvSpPr/>
          <p:nvPr/>
        </p:nvSpPr>
        <p:spPr>
          <a:xfrm>
            <a:off x="1676400" y="3814763"/>
            <a:ext cx="609600" cy="533400"/>
          </a:xfrm>
          <a:prstGeom prst="arc">
            <a:avLst>
              <a:gd name="adj1" fmla="val 12230584"/>
              <a:gd name="adj2" fmla="val 16580404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D42CAF-42D7-4DBA-88E0-0EEA8C00EFEB}"/>
              </a:ext>
            </a:extLst>
          </p:cNvPr>
          <p:cNvCxnSpPr/>
          <p:nvPr/>
        </p:nvCxnSpPr>
        <p:spPr>
          <a:xfrm rot="5400000" flipH="1" flipV="1">
            <a:off x="549275" y="4175125"/>
            <a:ext cx="1373188" cy="947738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F049667-DEE9-48EF-B9E0-66FEE5161B1A}"/>
              </a:ext>
            </a:extLst>
          </p:cNvPr>
          <p:cNvCxnSpPr/>
          <p:nvPr/>
        </p:nvCxnSpPr>
        <p:spPr>
          <a:xfrm>
            <a:off x="1981200" y="3810000"/>
            <a:ext cx="1566863" cy="6350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57694AD7-6E94-4025-94D0-F205D37112EE}"/>
              </a:ext>
            </a:extLst>
          </p:cNvPr>
          <p:cNvSpPr/>
          <p:nvPr/>
        </p:nvSpPr>
        <p:spPr>
          <a:xfrm>
            <a:off x="1676400" y="3810000"/>
            <a:ext cx="609600" cy="533400"/>
          </a:xfrm>
          <a:prstGeom prst="arc">
            <a:avLst>
              <a:gd name="adj1" fmla="val 12230584"/>
              <a:gd name="adj2" fmla="val 1658040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Donut 33">
            <a:extLst>
              <a:ext uri="{FF2B5EF4-FFF2-40B4-BE49-F238E27FC236}">
                <a16:creationId xmlns:a16="http://schemas.microsoft.com/office/drawing/2014/main" id="{8A474D38-318A-4EF6-A870-69E5945277E9}"/>
              </a:ext>
            </a:extLst>
          </p:cNvPr>
          <p:cNvSpPr/>
          <p:nvPr/>
        </p:nvSpPr>
        <p:spPr>
          <a:xfrm>
            <a:off x="1066800" y="3124200"/>
            <a:ext cx="1143000" cy="1752600"/>
          </a:xfrm>
          <a:prstGeom prst="donut">
            <a:avLst>
              <a:gd name="adj" fmla="val 2636"/>
            </a:avLst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3D5EBC-5ECF-41FE-A85F-C084E4D2E35A}"/>
              </a:ext>
            </a:extLst>
          </p:cNvPr>
          <p:cNvCxnSpPr/>
          <p:nvPr/>
        </p:nvCxnSpPr>
        <p:spPr>
          <a:xfrm rot="5400000" flipH="1" flipV="1">
            <a:off x="1144588" y="2667000"/>
            <a:ext cx="914400" cy="31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24D5295-69F5-4010-B670-B8267F16F79E}"/>
              </a:ext>
            </a:extLst>
          </p:cNvPr>
          <p:cNvSpPr/>
          <p:nvPr/>
        </p:nvSpPr>
        <p:spPr>
          <a:xfrm>
            <a:off x="228600" y="1220788"/>
            <a:ext cx="5105400" cy="989012"/>
          </a:xfrm>
          <a:prstGeom prst="roundRect">
            <a:avLst/>
          </a:prstGeom>
          <a:solidFill>
            <a:srgbClr val="7030A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Gđ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B75C38C-D31C-4B83-946C-302D70E8A186}"/>
              </a:ext>
            </a:extLst>
          </p:cNvPr>
          <p:cNvCxnSpPr/>
          <p:nvPr/>
        </p:nvCxnSpPr>
        <p:spPr>
          <a:xfrm>
            <a:off x="1981200" y="3810000"/>
            <a:ext cx="1566863" cy="6350"/>
          </a:xfrm>
          <a:prstGeom prst="line">
            <a:avLst/>
          </a:prstGeom>
          <a:ln w="3810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onut 44">
            <a:extLst>
              <a:ext uri="{FF2B5EF4-FFF2-40B4-BE49-F238E27FC236}">
                <a16:creationId xmlns:a16="http://schemas.microsoft.com/office/drawing/2014/main" id="{11106462-A19B-4719-A056-29F4C7467DF1}"/>
              </a:ext>
            </a:extLst>
          </p:cNvPr>
          <p:cNvSpPr/>
          <p:nvPr/>
        </p:nvSpPr>
        <p:spPr>
          <a:xfrm>
            <a:off x="1981200" y="3276600"/>
            <a:ext cx="1524000" cy="1219200"/>
          </a:xfrm>
          <a:prstGeom prst="donut">
            <a:avLst>
              <a:gd name="adj" fmla="val 6445"/>
            </a:avLst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4C53BFD-A574-4CF0-A1B6-BA7ACFBE65F0}"/>
              </a:ext>
            </a:extLst>
          </p:cNvPr>
          <p:cNvCxnSpPr/>
          <p:nvPr/>
        </p:nvCxnSpPr>
        <p:spPr>
          <a:xfrm rot="10800000">
            <a:off x="3200400" y="4191000"/>
            <a:ext cx="533400" cy="4572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6832F2C-2C0A-4364-849C-0E0FDB1E91F7}"/>
              </a:ext>
            </a:extLst>
          </p:cNvPr>
          <p:cNvSpPr/>
          <p:nvPr/>
        </p:nvSpPr>
        <p:spPr>
          <a:xfrm>
            <a:off x="3659187" y="4114800"/>
            <a:ext cx="5484813" cy="114300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Gđ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I =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aseline="-25000" dirty="0" err="1">
                <a:latin typeface="Times New Roman" pitchFamily="18" charset="0"/>
                <a:cs typeface="Times New Roman" pitchFamily="18" charset="0"/>
              </a:rPr>
              <a:t>bh</a:t>
            </a:r>
            <a:endParaRPr lang="en-US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7339A9B-53C2-42EE-980C-B6A0BC1B1FE8}"/>
              </a:ext>
            </a:extLst>
          </p:cNvPr>
          <p:cNvCxnSpPr/>
          <p:nvPr/>
        </p:nvCxnSpPr>
        <p:spPr>
          <a:xfrm rot="5400000" flipH="1" flipV="1">
            <a:off x="3124994" y="2972594"/>
            <a:ext cx="1295400" cy="230188"/>
          </a:xfrm>
          <a:prstGeom prst="line">
            <a:avLst/>
          </a:prstGeom>
          <a:ln w="38100">
            <a:solidFill>
              <a:srgbClr val="2F4C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Arc 54">
            <a:extLst>
              <a:ext uri="{FF2B5EF4-FFF2-40B4-BE49-F238E27FC236}">
                <a16:creationId xmlns:a16="http://schemas.microsoft.com/office/drawing/2014/main" id="{0317081E-894A-4A8C-8646-0EDD40270977}"/>
              </a:ext>
            </a:extLst>
          </p:cNvPr>
          <p:cNvSpPr/>
          <p:nvPr/>
        </p:nvSpPr>
        <p:spPr>
          <a:xfrm rot="5400000">
            <a:off x="3009900" y="3240088"/>
            <a:ext cx="381000" cy="914400"/>
          </a:xfrm>
          <a:prstGeom prst="arc">
            <a:avLst>
              <a:gd name="adj1" fmla="val 16270157"/>
              <a:gd name="adj2" fmla="val 17367682"/>
            </a:avLst>
          </a:prstGeom>
          <a:ln w="38100">
            <a:solidFill>
              <a:srgbClr val="2F4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6" name="Donut 55">
            <a:extLst>
              <a:ext uri="{FF2B5EF4-FFF2-40B4-BE49-F238E27FC236}">
                <a16:creationId xmlns:a16="http://schemas.microsoft.com/office/drawing/2014/main" id="{C64B0499-6744-4F14-85A3-B36D48ADB7F9}"/>
              </a:ext>
            </a:extLst>
          </p:cNvPr>
          <p:cNvSpPr/>
          <p:nvPr/>
        </p:nvSpPr>
        <p:spPr>
          <a:xfrm>
            <a:off x="2971800" y="2592388"/>
            <a:ext cx="1431925" cy="1217612"/>
          </a:xfrm>
          <a:prstGeom prst="donut">
            <a:avLst>
              <a:gd name="adj" fmla="val 6376"/>
            </a:avLst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A6B47D75-981D-4F5B-BE41-5529AD9F4EFE}"/>
              </a:ext>
            </a:extLst>
          </p:cNvPr>
          <p:cNvSpPr/>
          <p:nvPr/>
        </p:nvSpPr>
        <p:spPr>
          <a:xfrm>
            <a:off x="4419600" y="2362200"/>
            <a:ext cx="4724400" cy="1524000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Gđ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ẫn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ion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 &gt;&gt;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→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Ion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→ 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vọt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5A4F64E-D592-4A63-BCDE-84DED33E2FFA}"/>
              </a:ext>
            </a:extLst>
          </p:cNvPr>
          <p:cNvCxnSpPr/>
          <p:nvPr/>
        </p:nvCxnSpPr>
        <p:spPr>
          <a:xfrm flipV="1">
            <a:off x="4117822" y="2514602"/>
            <a:ext cx="301780" cy="22859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6200" y="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Cường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độ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dòng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điện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trong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chất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khí</a:t>
            </a:r>
            <a:r>
              <a:rPr lang="en-US" sz="3600" dirty="0">
                <a:solidFill>
                  <a:srgbClr val="FF0000"/>
                </a:solidFill>
              </a:rPr>
              <a:t>  </a:t>
            </a:r>
            <a:r>
              <a:rPr lang="en-US" sz="3600" dirty="0" err="1">
                <a:solidFill>
                  <a:srgbClr val="FF0000"/>
                </a:solidFill>
              </a:rPr>
              <a:t>biến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đổi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theo</a:t>
            </a:r>
            <a:r>
              <a:rPr lang="en-US" sz="3600" dirty="0">
                <a:solidFill>
                  <a:srgbClr val="FF0000"/>
                </a:solidFill>
              </a:rPr>
              <a:t> U </a:t>
            </a:r>
            <a:r>
              <a:rPr lang="en-US" sz="3600" dirty="0" err="1">
                <a:solidFill>
                  <a:srgbClr val="FF0000"/>
                </a:solidFill>
              </a:rPr>
              <a:t>theo</a:t>
            </a:r>
            <a:r>
              <a:rPr lang="en-US" sz="3600" dirty="0">
                <a:solidFill>
                  <a:srgbClr val="FF0000"/>
                </a:solidFill>
              </a:rPr>
              <a:t> 3 </a:t>
            </a:r>
            <a:r>
              <a:rPr lang="en-US" sz="3600" dirty="0" err="1">
                <a:solidFill>
                  <a:srgbClr val="FF0000"/>
                </a:solidFill>
              </a:rPr>
              <a:t>giai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đoạn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sau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" name="Group 79"/>
          <p:cNvGrpSpPr/>
          <p:nvPr/>
        </p:nvGrpSpPr>
        <p:grpSpPr>
          <a:xfrm>
            <a:off x="5562600" y="1066800"/>
            <a:ext cx="2743200" cy="1295400"/>
            <a:chOff x="5486400" y="1066800"/>
            <a:chExt cx="2743200" cy="1295400"/>
          </a:xfrm>
        </p:grpSpPr>
        <p:grpSp>
          <p:nvGrpSpPr>
            <p:cNvPr id="3" name="Group 77"/>
            <p:cNvGrpSpPr/>
            <p:nvPr/>
          </p:nvGrpSpPr>
          <p:grpSpPr>
            <a:xfrm>
              <a:off x="5486400" y="1066800"/>
              <a:ext cx="2743200" cy="1066800"/>
              <a:chOff x="5486400" y="1066800"/>
              <a:chExt cx="2743200" cy="1066800"/>
            </a:xfrm>
          </p:grpSpPr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544C39F6-8B4B-4D07-BC8E-3F8AB1212D74}"/>
                  </a:ext>
                </a:extLst>
              </p:cNvPr>
              <p:cNvSpPr/>
              <p:nvPr/>
            </p:nvSpPr>
            <p:spPr>
              <a:xfrm>
                <a:off x="5486400" y="1066800"/>
                <a:ext cx="2743200" cy="990600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9" name="Oval 49">
                <a:extLst>
                  <a:ext uri="{FF2B5EF4-FFF2-40B4-BE49-F238E27FC236}">
                    <a16:creationId xmlns:a16="http://schemas.microsoft.com/office/drawing/2014/main" id="{E1B5E37B-88A3-4468-A693-9EA2F4562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3800" y="1143000"/>
                <a:ext cx="250825" cy="250825"/>
              </a:xfrm>
              <a:prstGeom prst="ellipse">
                <a:avLst/>
              </a:prstGeom>
              <a:gradFill rotWithShape="0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/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vi-VN" sz="24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+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57EA74F-107E-4AB8-A244-87D657C87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7400" y="1641475"/>
                <a:ext cx="457200" cy="49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altLang="vi-VN" sz="2600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e</a:t>
                </a:r>
                <a:r>
                  <a:rPr lang="en-US" altLang="vi-VN" sz="2600" baseline="30000" dirty="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-</a:t>
                </a:r>
                <a:endParaRPr lang="en-US" altLang="vi-VN" sz="2600" dirty="0">
                  <a:solidFill>
                    <a:srgbClr val="FFFF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Oval 49">
                <a:extLst>
                  <a:ext uri="{FF2B5EF4-FFF2-40B4-BE49-F238E27FC236}">
                    <a16:creationId xmlns:a16="http://schemas.microsoft.com/office/drawing/2014/main" id="{C5EC77E3-E9B9-45E2-9A4D-D5F3CD616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2800" y="1168400"/>
                <a:ext cx="250825" cy="250825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7001">
                    <a:srgbClr val="E6E6E6"/>
                  </a:gs>
                  <a:gs pos="32001">
                    <a:srgbClr val="7D8496"/>
                  </a:gs>
                  <a:gs pos="47000">
                    <a:srgbClr val="E6E6E6"/>
                  </a:gs>
                  <a:gs pos="85001">
                    <a:srgbClr val="7D8496"/>
                  </a:gs>
                  <a:gs pos="100000">
                    <a:srgbClr val="E6E6E6"/>
                  </a:gs>
                </a:gsLst>
                <a:lin ang="5400000"/>
              </a:gra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/>
                <a:endParaRPr lang="vi-VN" altLang="vi-VN">
                  <a:latin typeface="Times New Roman" panose="02020603050405020304" pitchFamily="18" charset="0"/>
                </a:endParaRP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5F49697F-FDE1-442B-846E-82945827B93D}"/>
                  </a:ext>
                </a:extLst>
              </p:cNvPr>
              <p:cNvCxnSpPr/>
              <p:nvPr/>
            </p:nvCxnSpPr>
            <p:spPr>
              <a:xfrm>
                <a:off x="6553200" y="1600200"/>
                <a:ext cx="990600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D6847AB-CFAB-40CF-9ABC-6D5B1C6DB9BD}"/>
                  </a:ext>
                </a:extLst>
              </p:cNvPr>
              <p:cNvCxnSpPr/>
              <p:nvPr/>
            </p:nvCxnSpPr>
            <p:spPr>
              <a:xfrm>
                <a:off x="6172200" y="1371600"/>
                <a:ext cx="30480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484F142B-2F7C-47CA-99DD-23168B0BEA9B}"/>
                  </a:ext>
                </a:extLst>
              </p:cNvPr>
              <p:cNvCxnSpPr/>
              <p:nvPr/>
            </p:nvCxnSpPr>
            <p:spPr>
              <a:xfrm flipV="1">
                <a:off x="6172200" y="1676400"/>
                <a:ext cx="304800" cy="2286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42CEA29-AC0E-49FE-953D-D882E54594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0" y="1295400"/>
                <a:ext cx="457200" cy="49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altLang="vi-VN" sz="260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e</a:t>
                </a:r>
                <a:r>
                  <a:rPr lang="en-US" altLang="vi-VN" sz="2600" baseline="3000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-</a:t>
                </a:r>
                <a:endParaRPr lang="en-US" altLang="vi-VN" sz="2600">
                  <a:solidFill>
                    <a:srgbClr val="FFFF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7594840-1150-48B0-9542-EE836F3A1B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43800" y="1600200"/>
                <a:ext cx="457200" cy="492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eaLnBrk="1" hangingPunct="1"/>
                <a:r>
                  <a:rPr lang="en-US" altLang="vi-VN" sz="260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e</a:t>
                </a:r>
                <a:r>
                  <a:rPr lang="en-US" altLang="vi-VN" sz="2600" baseline="30000">
                    <a:solidFill>
                      <a:srgbClr val="FFFF00"/>
                    </a:solidFill>
                    <a:latin typeface="Calibri" panose="020F0502020204030204" pitchFamily="34" charset="0"/>
                  </a:rPr>
                  <a:t>-</a:t>
                </a:r>
                <a:endParaRPr lang="en-US" altLang="vi-VN" sz="2600">
                  <a:solidFill>
                    <a:srgbClr val="FFFF00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CF8BF3B-D71F-4F06-A3A1-B24E38995855}"/>
                  </a:ext>
                </a:extLst>
              </p:cNvPr>
              <p:cNvCxnSpPr/>
              <p:nvPr/>
            </p:nvCxnSpPr>
            <p:spPr>
              <a:xfrm flipV="1">
                <a:off x="6553200" y="1295400"/>
                <a:ext cx="83820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4CD791F2-CEFC-4B98-A945-E1FC4AFA1E71}"/>
                  </a:ext>
                </a:extLst>
              </p:cNvPr>
              <p:cNvCxnSpPr/>
              <p:nvPr/>
            </p:nvCxnSpPr>
            <p:spPr>
              <a:xfrm>
                <a:off x="6553200" y="1600200"/>
                <a:ext cx="83820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Oval 49">
                <a:extLst>
                  <a:ext uri="{FF2B5EF4-FFF2-40B4-BE49-F238E27FC236}">
                    <a16:creationId xmlns:a16="http://schemas.microsoft.com/office/drawing/2014/main" id="{C5EC77E3-E9B9-45E2-9A4D-D5F3CD616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1514475"/>
                <a:ext cx="250825" cy="250825"/>
              </a:xfrm>
              <a:prstGeom prst="ellipse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  <a:prstDash val="sysDash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/>
                <a:endParaRPr lang="vi-VN" altLang="vi-VN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79" name="Down Arrow 78"/>
            <p:cNvSpPr/>
            <p:nvPr/>
          </p:nvSpPr>
          <p:spPr>
            <a:xfrm>
              <a:off x="6477000" y="2057400"/>
              <a:ext cx="381000" cy="304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8" grpId="0"/>
      <p:bldP spid="19" grpId="0"/>
      <p:bldP spid="20" grpId="0"/>
      <p:bldP spid="36" grpId="0" animBg="1"/>
      <p:bldP spid="52" grpId="0" animBg="1"/>
      <p:bldP spid="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4F08C7-FF4B-4E08-ADAF-FD319C1487B9}"/>
              </a:ext>
            </a:extLst>
          </p:cNvPr>
          <p:cNvSpPr txBox="1"/>
          <p:nvPr/>
        </p:nvSpPr>
        <p:spPr>
          <a:xfrm>
            <a:off x="228600" y="533400"/>
            <a:ext cx="8763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 nhân số hạt tải điện trong chất khí trong quá trình dẫn điện không tự lực.</a:t>
            </a: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(HS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94B0B-1E00-46D2-A02E-0DB56EFCD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71650"/>
            <a:ext cx="8305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ượng tăng mật độ hạt tải điện trong chất khí do dòng điện chạy qua gây ra gọi là hiện tượng nhân số hạt tải điện.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90766-ECA1-458F-9176-719D36DBC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429000"/>
            <a:ext cx="63627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Quá trình diễn ra theo kiểu thác lũ (“tuyết lở”) như hình sau đây: </a:t>
            </a: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-25444" y="0"/>
            <a:ext cx="9169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III. BẢN CHẤT DÒNG ĐIỆN TRONG CHẤT KHÍ</a:t>
            </a:r>
          </a:p>
        </p:txBody>
      </p:sp>
    </p:spTree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inh-nen-powerpoint-mau-xanh-de-chiu-va-hai-hoa-18">
            <a:extLst>
              <a:ext uri="{FF2B5EF4-FFF2-40B4-BE49-F238E27FC236}">
                <a16:creationId xmlns:a16="http://schemas.microsoft.com/office/drawing/2014/main" id="{6244957B-0CD9-4E14-8B5E-8D4A63771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2">
            <a:extLst>
              <a:ext uri="{FF2B5EF4-FFF2-40B4-BE49-F238E27FC236}">
                <a16:creationId xmlns:a16="http://schemas.microsoft.com/office/drawing/2014/main" id="{919BECD2-49A0-4D50-B682-0F6BEE26E3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0200" y="914400"/>
            <a:ext cx="531495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508" name="Line 3">
            <a:extLst>
              <a:ext uri="{FF2B5EF4-FFF2-40B4-BE49-F238E27FC236}">
                <a16:creationId xmlns:a16="http://schemas.microsoft.com/office/drawing/2014/main" id="{9CF2DA63-899A-423C-A312-DAEA500074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0200" y="6096000"/>
            <a:ext cx="531495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509" name="Line 4">
            <a:extLst>
              <a:ext uri="{FF2B5EF4-FFF2-40B4-BE49-F238E27FC236}">
                <a16:creationId xmlns:a16="http://schemas.microsoft.com/office/drawing/2014/main" id="{B04F6FEA-1A8E-479A-8FC1-83A5B1ECC9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0200" y="2590800"/>
            <a:ext cx="531495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510" name="Line 5">
            <a:extLst>
              <a:ext uri="{FF2B5EF4-FFF2-40B4-BE49-F238E27FC236}">
                <a16:creationId xmlns:a16="http://schemas.microsoft.com/office/drawing/2014/main" id="{70BEC6DC-1B57-4959-AE7A-B33C1F4BBF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0200" y="4267200"/>
            <a:ext cx="531495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870" name="Oval 6">
            <a:extLst>
              <a:ext uri="{FF2B5EF4-FFF2-40B4-BE49-F238E27FC236}">
                <a16:creationId xmlns:a16="http://schemas.microsoft.com/office/drawing/2014/main" id="{7D42C4D5-797C-4293-9EF7-021976E9E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40386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21512" name="Oval 7">
            <a:extLst>
              <a:ext uri="{FF2B5EF4-FFF2-40B4-BE49-F238E27FC236}">
                <a16:creationId xmlns:a16="http://schemas.microsoft.com/office/drawing/2014/main" id="{B5EDF594-11B3-4673-BAA2-CA4DC408D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0" y="7620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6872" name="Oval 8">
            <a:extLst>
              <a:ext uri="{FF2B5EF4-FFF2-40B4-BE49-F238E27FC236}">
                <a16:creationId xmlns:a16="http://schemas.microsoft.com/office/drawing/2014/main" id="{70EB41F0-4149-441B-A3FE-893EA0AB8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8674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6873" name="Oval 9">
            <a:extLst>
              <a:ext uri="{FF2B5EF4-FFF2-40B4-BE49-F238E27FC236}">
                <a16:creationId xmlns:a16="http://schemas.microsoft.com/office/drawing/2014/main" id="{643DDA18-7CCD-4A8D-B7C7-E7FBE3BE6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40386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6874" name="Oval 10">
            <a:extLst>
              <a:ext uri="{FF2B5EF4-FFF2-40B4-BE49-F238E27FC236}">
                <a16:creationId xmlns:a16="http://schemas.microsoft.com/office/drawing/2014/main" id="{8F4768A3-B494-4306-9370-615BC1B32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40386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6875" name="Oval 11">
            <a:extLst>
              <a:ext uri="{FF2B5EF4-FFF2-40B4-BE49-F238E27FC236}">
                <a16:creationId xmlns:a16="http://schemas.microsoft.com/office/drawing/2014/main" id="{3908CA92-8EC4-404A-82AB-A07252159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40386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6876" name="Oval 12">
            <a:extLst>
              <a:ext uri="{FF2B5EF4-FFF2-40B4-BE49-F238E27FC236}">
                <a16:creationId xmlns:a16="http://schemas.microsoft.com/office/drawing/2014/main" id="{B9CBBD48-7127-4F6F-95FD-5D0194726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622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6877" name="Oval 13">
            <a:extLst>
              <a:ext uri="{FF2B5EF4-FFF2-40B4-BE49-F238E27FC236}">
                <a16:creationId xmlns:a16="http://schemas.microsoft.com/office/drawing/2014/main" id="{1C0D2540-E94C-4D57-84F2-C2BDF4217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622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21519" name="Oval 14">
            <a:extLst>
              <a:ext uri="{FF2B5EF4-FFF2-40B4-BE49-F238E27FC236}">
                <a16:creationId xmlns:a16="http://schemas.microsoft.com/office/drawing/2014/main" id="{6D2A0197-DA71-4B10-B77F-A3A044205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050" y="47244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21520" name="Line 15">
            <a:extLst>
              <a:ext uri="{FF2B5EF4-FFF2-40B4-BE49-F238E27FC236}">
                <a16:creationId xmlns:a16="http://schemas.microsoft.com/office/drawing/2014/main" id="{3F63FBC5-6C15-4389-83D5-62A74CF7906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45363" y="2819400"/>
            <a:ext cx="0" cy="6858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880" name="Oval 16">
            <a:extLst>
              <a:ext uri="{FF2B5EF4-FFF2-40B4-BE49-F238E27FC236}">
                <a16:creationId xmlns:a16="http://schemas.microsoft.com/office/drawing/2014/main" id="{F69F1187-613A-456F-8213-4FEFA8D98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24384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81" name="Oval 17">
            <a:extLst>
              <a:ext uri="{FF2B5EF4-FFF2-40B4-BE49-F238E27FC236}">
                <a16:creationId xmlns:a16="http://schemas.microsoft.com/office/drawing/2014/main" id="{83C0059A-4AB7-4EA9-A49B-EAE90E80E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59436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82" name="Oval 18">
            <a:extLst>
              <a:ext uri="{FF2B5EF4-FFF2-40B4-BE49-F238E27FC236}">
                <a16:creationId xmlns:a16="http://schemas.microsoft.com/office/drawing/2014/main" id="{3A989838-2316-4E28-BEC6-0C2404869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7620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83" name="Oval 19">
            <a:extLst>
              <a:ext uri="{FF2B5EF4-FFF2-40B4-BE49-F238E27FC236}">
                <a16:creationId xmlns:a16="http://schemas.microsoft.com/office/drawing/2014/main" id="{BD04B5D9-16A0-47A9-8A37-94A901ED3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24384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84" name="Oval 20">
            <a:extLst>
              <a:ext uri="{FF2B5EF4-FFF2-40B4-BE49-F238E27FC236}">
                <a16:creationId xmlns:a16="http://schemas.microsoft.com/office/drawing/2014/main" id="{E5746421-9725-4BC4-9D5E-F6F1562CD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16002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85" name="Oval 21">
            <a:extLst>
              <a:ext uri="{FF2B5EF4-FFF2-40B4-BE49-F238E27FC236}">
                <a16:creationId xmlns:a16="http://schemas.microsoft.com/office/drawing/2014/main" id="{44FFC959-2021-4DEB-9052-D9535F2EF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59436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86" name="Oval 22">
            <a:extLst>
              <a:ext uri="{FF2B5EF4-FFF2-40B4-BE49-F238E27FC236}">
                <a16:creationId xmlns:a16="http://schemas.microsoft.com/office/drawing/2014/main" id="{DF19AF1A-9AE4-43E6-93CC-26F98F43E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59436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87" name="Oval 23">
            <a:extLst>
              <a:ext uri="{FF2B5EF4-FFF2-40B4-BE49-F238E27FC236}">
                <a16:creationId xmlns:a16="http://schemas.microsoft.com/office/drawing/2014/main" id="{FA2052C2-BC74-4E3A-ACCC-C47AD7A0D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88" name="Oval 24">
            <a:extLst>
              <a:ext uri="{FF2B5EF4-FFF2-40B4-BE49-F238E27FC236}">
                <a16:creationId xmlns:a16="http://schemas.microsoft.com/office/drawing/2014/main" id="{E932549F-74BD-420C-B2FB-7F6E45AAC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59436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89" name="Oval 25">
            <a:extLst>
              <a:ext uri="{FF2B5EF4-FFF2-40B4-BE49-F238E27FC236}">
                <a16:creationId xmlns:a16="http://schemas.microsoft.com/office/drawing/2014/main" id="{82F33815-ED6C-4D78-9735-DC79EB83A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0350" y="59436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90" name="Oval 26">
            <a:extLst>
              <a:ext uri="{FF2B5EF4-FFF2-40B4-BE49-F238E27FC236}">
                <a16:creationId xmlns:a16="http://schemas.microsoft.com/office/drawing/2014/main" id="{E5E407C5-5D28-451F-BED6-75053308F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59436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91" name="Oval 27">
            <a:extLst>
              <a:ext uri="{FF2B5EF4-FFF2-40B4-BE49-F238E27FC236}">
                <a16:creationId xmlns:a16="http://schemas.microsoft.com/office/drawing/2014/main" id="{5A969D0C-DD7F-4E8B-BE5C-6C0CC9B6C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9436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92" name="Oval 28">
            <a:extLst>
              <a:ext uri="{FF2B5EF4-FFF2-40B4-BE49-F238E27FC236}">
                <a16:creationId xmlns:a16="http://schemas.microsoft.com/office/drawing/2014/main" id="{21F4D20F-3556-44DC-9DA0-D82D8A268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41148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93" name="Oval 29">
            <a:extLst>
              <a:ext uri="{FF2B5EF4-FFF2-40B4-BE49-F238E27FC236}">
                <a16:creationId xmlns:a16="http://schemas.microsoft.com/office/drawing/2014/main" id="{D0FF224A-0769-407D-96F2-A8037F923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41148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94" name="Oval 30">
            <a:extLst>
              <a:ext uri="{FF2B5EF4-FFF2-40B4-BE49-F238E27FC236}">
                <a16:creationId xmlns:a16="http://schemas.microsoft.com/office/drawing/2014/main" id="{C4EF2181-176D-4DD2-A98B-A72D4A634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9144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95" name="Oval 31">
            <a:extLst>
              <a:ext uri="{FF2B5EF4-FFF2-40B4-BE49-F238E27FC236}">
                <a16:creationId xmlns:a16="http://schemas.microsoft.com/office/drawing/2014/main" id="{832DC1CB-85E2-4C20-8C5C-3E9A93943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41148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896" name="Oval 32">
            <a:extLst>
              <a:ext uri="{FF2B5EF4-FFF2-40B4-BE49-F238E27FC236}">
                <a16:creationId xmlns:a16="http://schemas.microsoft.com/office/drawing/2014/main" id="{CF69B840-EFD1-4BFC-B13B-B38601337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8674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6897" name="Oval 33">
            <a:extLst>
              <a:ext uri="{FF2B5EF4-FFF2-40B4-BE49-F238E27FC236}">
                <a16:creationId xmlns:a16="http://schemas.microsoft.com/office/drawing/2014/main" id="{72432A24-1B27-4920-ABA0-1E7EDDF8B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550" y="588645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6898" name="Oval 34">
            <a:extLst>
              <a:ext uri="{FF2B5EF4-FFF2-40B4-BE49-F238E27FC236}">
                <a16:creationId xmlns:a16="http://schemas.microsoft.com/office/drawing/2014/main" id="{41463ED1-A853-4C93-9E2B-B524FE334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0" y="59436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21540" name="Oval 35">
            <a:extLst>
              <a:ext uri="{FF2B5EF4-FFF2-40B4-BE49-F238E27FC236}">
                <a16:creationId xmlns:a16="http://schemas.microsoft.com/office/drawing/2014/main" id="{E8CB5F52-8D52-4769-9C92-F5B63A8C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41910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6900" name="Oval 36">
            <a:extLst>
              <a:ext uri="{FF2B5EF4-FFF2-40B4-BE49-F238E27FC236}">
                <a16:creationId xmlns:a16="http://schemas.microsoft.com/office/drawing/2014/main" id="{7E8AF0A6-D109-470E-9CEA-F6AC5612F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0" y="59055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6901" name="Oval 37">
            <a:extLst>
              <a:ext uri="{FF2B5EF4-FFF2-40B4-BE49-F238E27FC236}">
                <a16:creationId xmlns:a16="http://schemas.microsoft.com/office/drawing/2014/main" id="{501111B0-9CE8-402F-AEA5-F0DE98430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25" y="58674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6902" name="Oval 38">
            <a:extLst>
              <a:ext uri="{FF2B5EF4-FFF2-40B4-BE49-F238E27FC236}">
                <a16:creationId xmlns:a16="http://schemas.microsoft.com/office/drawing/2014/main" id="{7B119BED-3278-4F25-A256-A0D0FB2C2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963" y="588645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6903" name="Oval 39">
            <a:extLst>
              <a:ext uri="{FF2B5EF4-FFF2-40B4-BE49-F238E27FC236}">
                <a16:creationId xmlns:a16="http://schemas.microsoft.com/office/drawing/2014/main" id="{E805ED83-AD5F-44FE-80CE-CA7534994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8674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21545" name="AutoShape 40">
            <a:extLst>
              <a:ext uri="{FF2B5EF4-FFF2-40B4-BE49-F238E27FC236}">
                <a16:creationId xmlns:a16="http://schemas.microsoft.com/office/drawing/2014/main" id="{76B93205-0507-443E-805A-446B3FD5A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762000"/>
            <a:ext cx="171450" cy="6019800"/>
          </a:xfrm>
          <a:prstGeom prst="upArrow">
            <a:avLst>
              <a:gd name="adj1" fmla="val 50000"/>
              <a:gd name="adj2" fmla="val 658333"/>
            </a:avLst>
          </a:prstGeom>
          <a:solidFill>
            <a:srgbClr val="F0E83E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endParaRPr lang="en-US" altLang="en-US">
              <a:latin typeface="Calibri" panose="020F0502020204030204" pitchFamily="34" charset="0"/>
            </a:endParaRPr>
          </a:p>
        </p:txBody>
      </p:sp>
      <p:graphicFrame>
        <p:nvGraphicFramePr>
          <p:cNvPr id="21546" name="Object 46">
            <a:extLst>
              <a:ext uri="{FF2B5EF4-FFF2-40B4-BE49-F238E27FC236}">
                <a16:creationId xmlns:a16="http://schemas.microsoft.com/office/drawing/2014/main" id="{EB4FF67A-4AA3-478A-93E3-D91D832469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56550" y="647700"/>
          <a:ext cx="4000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9" name="Equation" r:id="rId4" imgW="152268" imgH="203024" progId="">
                  <p:embed/>
                </p:oleObj>
              </mc:Choice>
              <mc:Fallback>
                <p:oleObj name="Equation" r:id="rId4" imgW="152268" imgH="2030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550" y="647700"/>
                        <a:ext cx="400050" cy="533400"/>
                      </a:xfrm>
                      <a:prstGeom prst="rect">
                        <a:avLst/>
                      </a:prstGeom>
                      <a:solidFill>
                        <a:srgbClr val="DCE6F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47" name="Line 42">
            <a:extLst>
              <a:ext uri="{FF2B5EF4-FFF2-40B4-BE49-F238E27FC236}">
                <a16:creationId xmlns:a16="http://schemas.microsoft.com/office/drawing/2014/main" id="{F06F11C7-4A4F-4B64-8A72-ABCA6F47E1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00925" y="4362450"/>
            <a:ext cx="0" cy="381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907" name="Oval 43">
            <a:extLst>
              <a:ext uri="{FF2B5EF4-FFF2-40B4-BE49-F238E27FC236}">
                <a16:creationId xmlns:a16="http://schemas.microsoft.com/office/drawing/2014/main" id="{8280C16F-9021-4A58-85DE-6F0429590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650" y="24384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08" name="Oval 44">
            <a:extLst>
              <a:ext uri="{FF2B5EF4-FFF2-40B4-BE49-F238E27FC236}">
                <a16:creationId xmlns:a16="http://schemas.microsoft.com/office/drawing/2014/main" id="{9C1BD6EC-4255-4F5C-ABDD-11B09D439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4850" y="25146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09" name="Oval 45">
            <a:extLst>
              <a:ext uri="{FF2B5EF4-FFF2-40B4-BE49-F238E27FC236}">
                <a16:creationId xmlns:a16="http://schemas.microsoft.com/office/drawing/2014/main" id="{D410B212-BF08-48F9-94DF-FB12D4A96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550" y="8382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10" name="Oval 46">
            <a:extLst>
              <a:ext uri="{FF2B5EF4-FFF2-40B4-BE49-F238E27FC236}">
                <a16:creationId xmlns:a16="http://schemas.microsoft.com/office/drawing/2014/main" id="{5AB2A6DD-252D-42F1-9D97-14D2B0C70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50" y="25146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11" name="Oval 47">
            <a:extLst>
              <a:ext uri="{FF2B5EF4-FFF2-40B4-BE49-F238E27FC236}">
                <a16:creationId xmlns:a16="http://schemas.microsoft.com/office/drawing/2014/main" id="{20B8CF2B-C971-4430-89F6-1A9B74341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41148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12" name="Oval 48">
            <a:extLst>
              <a:ext uri="{FF2B5EF4-FFF2-40B4-BE49-F238E27FC236}">
                <a16:creationId xmlns:a16="http://schemas.microsoft.com/office/drawing/2014/main" id="{516B2A42-8CE3-4F41-95B8-E4C8F89EF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1148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13" name="Oval 49">
            <a:extLst>
              <a:ext uri="{FF2B5EF4-FFF2-40B4-BE49-F238E27FC236}">
                <a16:creationId xmlns:a16="http://schemas.microsoft.com/office/drawing/2014/main" id="{EBEB0544-E70B-4833-B85C-A2D8D3277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1148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14" name="Oval 50">
            <a:extLst>
              <a:ext uri="{FF2B5EF4-FFF2-40B4-BE49-F238E27FC236}">
                <a16:creationId xmlns:a16="http://schemas.microsoft.com/office/drawing/2014/main" id="{00BA5F65-D48F-41A7-87F6-43068E034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0" y="41148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6915" name="Oval 51">
            <a:extLst>
              <a:ext uri="{FF2B5EF4-FFF2-40B4-BE49-F238E27FC236}">
                <a16:creationId xmlns:a16="http://schemas.microsoft.com/office/drawing/2014/main" id="{3F529751-D05A-4C6A-ABD7-DF66B84EE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50" y="35052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6916" name="Oval 52">
            <a:extLst>
              <a:ext uri="{FF2B5EF4-FFF2-40B4-BE49-F238E27FC236}">
                <a16:creationId xmlns:a16="http://schemas.microsoft.com/office/drawing/2014/main" id="{B2AA9A88-48D0-47A3-A8E8-446A731E2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2672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6917" name="Oval 53">
            <a:extLst>
              <a:ext uri="{FF2B5EF4-FFF2-40B4-BE49-F238E27FC236}">
                <a16:creationId xmlns:a16="http://schemas.microsoft.com/office/drawing/2014/main" id="{ECD598B4-D92D-48E3-BBA5-0B2247243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1950" y="30480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18" name="Oval 54">
            <a:extLst>
              <a:ext uri="{FF2B5EF4-FFF2-40B4-BE49-F238E27FC236}">
                <a16:creationId xmlns:a16="http://schemas.microsoft.com/office/drawing/2014/main" id="{C457D003-4F01-4054-8289-B4ADF08A2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6764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19" name="Oval 55">
            <a:extLst>
              <a:ext uri="{FF2B5EF4-FFF2-40B4-BE49-F238E27FC236}">
                <a16:creationId xmlns:a16="http://schemas.microsoft.com/office/drawing/2014/main" id="{DA271A6A-51DD-4412-9030-1B23A115A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32004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20" name="Oval 56">
            <a:extLst>
              <a:ext uri="{FF2B5EF4-FFF2-40B4-BE49-F238E27FC236}">
                <a16:creationId xmlns:a16="http://schemas.microsoft.com/office/drawing/2014/main" id="{00F4B5AD-CE2C-415E-BB55-4713B7B02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12954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>
                <a:solidFill>
                  <a:schemeClr val="bg1">
                    <a:lumMod val="50000"/>
                  </a:schemeClr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21" name="Oval 57">
            <a:extLst>
              <a:ext uri="{FF2B5EF4-FFF2-40B4-BE49-F238E27FC236}">
                <a16:creationId xmlns:a16="http://schemas.microsoft.com/office/drawing/2014/main" id="{70A10A3A-3E80-4EB0-B192-19A55326A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5240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21563" name="Oval 58">
            <a:extLst>
              <a:ext uri="{FF2B5EF4-FFF2-40B4-BE49-F238E27FC236}">
                <a16:creationId xmlns:a16="http://schemas.microsoft.com/office/drawing/2014/main" id="{2FF52602-4E88-4BC8-957C-99C5216F9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3450" y="40386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1564" name="Oval 59">
            <a:extLst>
              <a:ext uri="{FF2B5EF4-FFF2-40B4-BE49-F238E27FC236}">
                <a16:creationId xmlns:a16="http://schemas.microsoft.com/office/drawing/2014/main" id="{A0313A1D-33AD-4A3C-86B2-AE6E1B114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4384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6924" name="Oval 60">
            <a:extLst>
              <a:ext uri="{FF2B5EF4-FFF2-40B4-BE49-F238E27FC236}">
                <a16:creationId xmlns:a16="http://schemas.microsoft.com/office/drawing/2014/main" id="{BBD9FC82-455D-4476-8E8D-15D156B51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32004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6925" name="Oval 61">
            <a:extLst>
              <a:ext uri="{FF2B5EF4-FFF2-40B4-BE49-F238E27FC236}">
                <a16:creationId xmlns:a16="http://schemas.microsoft.com/office/drawing/2014/main" id="{1DF07D26-C21F-4312-B73F-271FA74EE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34290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26" name="Oval 62">
            <a:extLst>
              <a:ext uri="{FF2B5EF4-FFF2-40B4-BE49-F238E27FC236}">
                <a16:creationId xmlns:a16="http://schemas.microsoft.com/office/drawing/2014/main" id="{EEF81EB0-4DE2-47DD-87AA-E02BF8398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65532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27" name="Oval 63">
            <a:extLst>
              <a:ext uri="{FF2B5EF4-FFF2-40B4-BE49-F238E27FC236}">
                <a16:creationId xmlns:a16="http://schemas.microsoft.com/office/drawing/2014/main" id="{A96A896A-491B-4A36-9565-0843185C5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47244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28" name="Oval 64">
            <a:extLst>
              <a:ext uri="{FF2B5EF4-FFF2-40B4-BE49-F238E27FC236}">
                <a16:creationId xmlns:a16="http://schemas.microsoft.com/office/drawing/2014/main" id="{F4056C4D-6AD0-4400-B91D-75C4A213C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9718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29" name="Oval 65">
            <a:extLst>
              <a:ext uri="{FF2B5EF4-FFF2-40B4-BE49-F238E27FC236}">
                <a16:creationId xmlns:a16="http://schemas.microsoft.com/office/drawing/2014/main" id="{A16C0A1B-CACA-4C2C-8B13-7BF267406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550" y="33528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36930" name="AutoShape 66">
            <a:extLst>
              <a:ext uri="{FF2B5EF4-FFF2-40B4-BE49-F238E27FC236}">
                <a16:creationId xmlns:a16="http://schemas.microsoft.com/office/drawing/2014/main" id="{D61A9165-EE64-434A-A1AE-57DB85903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43000"/>
            <a:ext cx="8839200" cy="685800"/>
          </a:xfrm>
          <a:prstGeom prst="downArrow">
            <a:avLst>
              <a:gd name="adj1" fmla="val 77926"/>
              <a:gd name="adj2" fmla="val 35713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800" dirty="0">
              <a:solidFill>
                <a:srgbClr val="6600CC"/>
              </a:solidFill>
              <a:latin typeface="+mn-lt"/>
            </a:endParaRP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572" name="Oval 67">
            <a:extLst>
              <a:ext uri="{FF2B5EF4-FFF2-40B4-BE49-F238E27FC236}">
                <a16:creationId xmlns:a16="http://schemas.microsoft.com/office/drawing/2014/main" id="{998CF44E-17B3-4586-B7C4-064D908A6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8050" y="25908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21573" name="Oval 68">
            <a:extLst>
              <a:ext uri="{FF2B5EF4-FFF2-40B4-BE49-F238E27FC236}">
                <a16:creationId xmlns:a16="http://schemas.microsoft.com/office/drawing/2014/main" id="{6DEFE549-1E79-42EC-9371-26CEC616E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7620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21574" name="Oval 69">
            <a:extLst>
              <a:ext uri="{FF2B5EF4-FFF2-40B4-BE49-F238E27FC236}">
                <a16:creationId xmlns:a16="http://schemas.microsoft.com/office/drawing/2014/main" id="{3F2211EC-13F4-4453-A34B-519839294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514600"/>
            <a:ext cx="17145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chemeClr val="bg2"/>
                </a:solidFill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21575" name="Oval 70">
            <a:extLst>
              <a:ext uri="{FF2B5EF4-FFF2-40B4-BE49-F238E27FC236}">
                <a16:creationId xmlns:a16="http://schemas.microsoft.com/office/drawing/2014/main" id="{60E753F3-8787-4145-9DC3-7C40EDB2A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867400"/>
            <a:ext cx="285750" cy="381000"/>
          </a:xfrm>
          <a:prstGeom prst="ellipse">
            <a:avLst/>
          </a:prstGeom>
          <a:solidFill>
            <a:srgbClr val="6600CC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-</a:t>
            </a:r>
          </a:p>
        </p:txBody>
      </p:sp>
      <p:sp>
        <p:nvSpPr>
          <p:cNvPr id="21576" name="Oval 71">
            <a:extLst>
              <a:ext uri="{FF2B5EF4-FFF2-40B4-BE49-F238E27FC236}">
                <a16:creationId xmlns:a16="http://schemas.microsoft.com/office/drawing/2014/main" id="{888DBD04-8A75-41EF-A63C-423504A82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850" y="2362200"/>
            <a:ext cx="285750" cy="381000"/>
          </a:xfrm>
          <a:prstGeom prst="ellipse">
            <a:avLst/>
          </a:prstGeom>
          <a:solidFill>
            <a:srgbClr val="6600CC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Kristen ITC" panose="03050502040202030202" pitchFamily="66" charset="0"/>
              </a:rPr>
              <a:t>-</a:t>
            </a:r>
          </a:p>
        </p:txBody>
      </p:sp>
      <p:sp>
        <p:nvSpPr>
          <p:cNvPr id="21577" name="Oval 72">
            <a:extLst>
              <a:ext uri="{FF2B5EF4-FFF2-40B4-BE49-F238E27FC236}">
                <a16:creationId xmlns:a16="http://schemas.microsoft.com/office/drawing/2014/main" id="{1617CA13-ECBF-480A-8919-99280544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0" y="4038600"/>
            <a:ext cx="28575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 altLang="en-US" sz="4400">
                <a:latin typeface="Calibri" panose="020F0502020204030204" pitchFamily="34" charset="0"/>
              </a:rPr>
              <a:t>+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0417 0.238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119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0417 0.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12500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00416 0.2388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1194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555 L 0.00834 -0.2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-130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6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6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0417 0.2722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69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13611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00416 0.2833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68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14167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0417 0.26111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6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13056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0417 0.2722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68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13611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5E-6 0.3333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69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5E-6 0.333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69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01667 -0.2555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00" y="-12778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00556 L -0.00833 -0.2444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119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36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36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36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0833 -0.2888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68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00" y="-144440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0833 -0.27777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69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00" y="-138890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1667 -0.28889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68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-14444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01888 -0.27777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69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00" y="-138890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36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5E-6 0.33334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69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77556E-17 L -0.00416 0.47222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2361100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00417 0.23889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69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1194400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1666 L 0.02083 0.5111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6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00" y="2638900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00416 0.25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369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1250000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3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000"/>
                                        <p:tgtEl>
                                          <p:spTgt spid="3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3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5E-6 -0.33333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369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00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5E-6 -0.33333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369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00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5E-6 -0.33334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36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00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3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0"/>
                                        <p:tgtEl>
                                          <p:spTgt spid="3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0"/>
                                        <p:tgtEl>
                                          <p:spTgt spid="3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000"/>
                                        <p:tgtEl>
                                          <p:spTgt spid="3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0.33333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369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5E-6 0.33333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36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5E-6 0.33333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369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5E-6 0.33334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36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5E-6 0.33333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36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5E-6 0.33334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368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5E-6 0.33334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36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3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3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000"/>
                                        <p:tgtEl>
                                          <p:spTgt spid="3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3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0"/>
                                        <p:tgtEl>
                                          <p:spTgt spid="3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3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5E-6 0.33333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36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5E-6 0.33333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369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5E-6 0.33333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36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5E-6 0.3333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36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5E-6 0.33333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5E-6 0.33334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36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00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5E-6 -0.33333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36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  <p:bldP spid="36870" grpId="1" animBg="1"/>
      <p:bldP spid="36872" grpId="0" animBg="1"/>
      <p:bldP spid="36873" grpId="0" animBg="1"/>
      <p:bldP spid="36873" grpId="1" animBg="1"/>
      <p:bldP spid="36874" grpId="0" animBg="1"/>
      <p:bldP spid="36875" grpId="0" animBg="1"/>
      <p:bldP spid="36876" grpId="0" animBg="1"/>
      <p:bldP spid="36877" grpId="0" animBg="1"/>
      <p:bldP spid="36877" grpId="1" animBg="1"/>
      <p:bldP spid="36880" grpId="0" animBg="1"/>
      <p:bldP spid="36880" grpId="1" animBg="1"/>
      <p:bldP spid="36880" grpId="2" animBg="1"/>
      <p:bldP spid="36881" grpId="0" animBg="1"/>
      <p:bldP spid="36882" grpId="0" animBg="1"/>
      <p:bldP spid="36882" grpId="1" animBg="1"/>
      <p:bldP spid="36883" grpId="0" animBg="1"/>
      <p:bldP spid="36883" grpId="1" animBg="1"/>
      <p:bldP spid="36883" grpId="2" animBg="1"/>
      <p:bldP spid="36884" grpId="0" animBg="1"/>
      <p:bldP spid="36884" grpId="1" animBg="1"/>
      <p:bldP spid="36885" grpId="0" animBg="1"/>
      <p:bldP spid="36886" grpId="0" animBg="1"/>
      <p:bldP spid="36887" grpId="0" animBg="1"/>
      <p:bldP spid="36888" grpId="0" animBg="1"/>
      <p:bldP spid="36889" grpId="0" animBg="1"/>
      <p:bldP spid="36889" grpId="1" animBg="1"/>
      <p:bldP spid="36890" grpId="0" animBg="1"/>
      <p:bldP spid="36890" grpId="1" animBg="1"/>
      <p:bldP spid="36891" grpId="0" animBg="1"/>
      <p:bldP spid="36892" grpId="0" animBg="1"/>
      <p:bldP spid="36892" grpId="1" animBg="1"/>
      <p:bldP spid="36892" grpId="2" animBg="1"/>
      <p:bldP spid="36893" grpId="0" animBg="1"/>
      <p:bldP spid="36893" grpId="1" animBg="1"/>
      <p:bldP spid="36893" grpId="2" animBg="1"/>
      <p:bldP spid="36894" grpId="0" animBg="1"/>
      <p:bldP spid="36894" grpId="1" animBg="1"/>
      <p:bldP spid="36895" grpId="0" animBg="1"/>
      <p:bldP spid="36895" grpId="1" animBg="1"/>
      <p:bldP spid="36895" grpId="2" animBg="1"/>
      <p:bldP spid="36896" grpId="0" animBg="1"/>
      <p:bldP spid="36896" grpId="1" animBg="1"/>
      <p:bldP spid="36897" grpId="0" animBg="1"/>
      <p:bldP spid="36898" grpId="0" animBg="1"/>
      <p:bldP spid="36898" grpId="1" animBg="1"/>
      <p:bldP spid="36900" grpId="0" animBg="1"/>
      <p:bldP spid="36901" grpId="0" animBg="1"/>
      <p:bldP spid="36901" grpId="1" animBg="1"/>
      <p:bldP spid="36902" grpId="0" animBg="1"/>
      <p:bldP spid="36903" grpId="0" animBg="1"/>
      <p:bldP spid="36903" grpId="1" animBg="1"/>
      <p:bldP spid="36907" grpId="0" animBg="1"/>
      <p:bldP spid="36907" grpId="1" animBg="1"/>
      <p:bldP spid="36908" grpId="0" animBg="1"/>
      <p:bldP spid="36908" grpId="1" animBg="1"/>
      <p:bldP spid="36909" grpId="0" animBg="1"/>
      <p:bldP spid="36909" grpId="1" animBg="1"/>
      <p:bldP spid="36910" grpId="0" animBg="1"/>
      <p:bldP spid="36910" grpId="1" animBg="1"/>
      <p:bldP spid="36911" grpId="0" animBg="1"/>
      <p:bldP spid="36911" grpId="1" animBg="1"/>
      <p:bldP spid="36912" grpId="0" animBg="1"/>
      <p:bldP spid="36912" grpId="1" animBg="1"/>
      <p:bldP spid="36913" grpId="0" animBg="1"/>
      <p:bldP spid="36913" grpId="1" animBg="1"/>
      <p:bldP spid="36913" grpId="2" animBg="1"/>
      <p:bldP spid="36914" grpId="0" animBg="1"/>
      <p:bldP spid="36914" grpId="1" animBg="1"/>
      <p:bldP spid="36915" grpId="0" animBg="1"/>
      <p:bldP spid="36915" grpId="1" animBg="1"/>
      <p:bldP spid="36916" grpId="0" animBg="1"/>
      <p:bldP spid="36916" grpId="1" animBg="1"/>
      <p:bldP spid="36917" grpId="0" animBg="1"/>
      <p:bldP spid="36917" grpId="1" animBg="1"/>
      <p:bldP spid="36918" grpId="0" animBg="1"/>
      <p:bldP spid="36918" grpId="1" animBg="1"/>
      <p:bldP spid="36919" grpId="0" animBg="1"/>
      <p:bldP spid="36919" grpId="1" animBg="1"/>
      <p:bldP spid="36920" grpId="0" animBg="1"/>
      <p:bldP spid="36920" grpId="1" animBg="1"/>
      <p:bldP spid="36921" grpId="0" animBg="1"/>
      <p:bldP spid="36921" grpId="1" animBg="1"/>
      <p:bldP spid="36924" grpId="0" animBg="1"/>
      <p:bldP spid="36924" grpId="1" animBg="1"/>
      <p:bldP spid="36925" grpId="0" animBg="1"/>
      <p:bldP spid="36925" grpId="1" animBg="1"/>
      <p:bldP spid="36926" grpId="0" animBg="1"/>
      <p:bldP spid="36926" grpId="1" animBg="1"/>
      <p:bldP spid="36927" grpId="0" animBg="1"/>
      <p:bldP spid="36927" grpId="1" animBg="1"/>
      <p:bldP spid="36928" grpId="0" animBg="1"/>
      <p:bldP spid="36928" grpId="1" animBg="1"/>
      <p:bldP spid="36929" grpId="0" animBg="1"/>
      <p:bldP spid="369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/>
          <p:cNvSpPr/>
          <p:nvPr/>
        </p:nvSpPr>
        <p:spPr>
          <a:xfrm>
            <a:off x="804335" y="3395135"/>
            <a:ext cx="12954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84"/>
          <p:cNvGrpSpPr>
            <a:grpSpLocks/>
          </p:cNvGrpSpPr>
          <p:nvPr/>
        </p:nvGrpSpPr>
        <p:grpSpPr bwMode="auto">
          <a:xfrm>
            <a:off x="6308723" y="3611651"/>
            <a:ext cx="2442594" cy="609600"/>
            <a:chOff x="4032" y="2496"/>
            <a:chExt cx="1645" cy="528"/>
          </a:xfrm>
        </p:grpSpPr>
        <p:sp>
          <p:nvSpPr>
            <p:cNvPr id="79079" name="AutoShape 231"/>
            <p:cNvSpPr>
              <a:spLocks noChangeArrowheads="1"/>
            </p:cNvSpPr>
            <p:nvPr/>
          </p:nvSpPr>
          <p:spPr bwMode="auto">
            <a:xfrm>
              <a:off x="4032" y="2496"/>
              <a:ext cx="1392" cy="52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FF99"/>
                </a:gs>
                <a:gs pos="50000">
                  <a:schemeClr val="bg1"/>
                </a:gs>
                <a:gs pos="100000">
                  <a:srgbClr val="99FF99"/>
                </a:gs>
              </a:gsLst>
              <a:lin ang="5400000" scaled="1"/>
            </a:gradFill>
            <a:ln w="28575">
              <a:solidFill>
                <a:srgbClr val="0066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47" name="Text Box 237"/>
            <p:cNvSpPr txBox="1">
              <a:spLocks noChangeArrowheads="1"/>
            </p:cNvSpPr>
            <p:nvPr/>
          </p:nvSpPr>
          <p:spPr bwMode="auto">
            <a:xfrm>
              <a:off x="4135" y="2498"/>
              <a:ext cx="154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b="1" dirty="0" err="1">
                  <a:solidFill>
                    <a:srgbClr val="006600"/>
                  </a:solidFill>
                  <a:cs typeface="Times New Roman" panose="02020603050405020304" pitchFamily="18" charset="0"/>
                </a:rPr>
                <a:t>Chất</a:t>
              </a:r>
              <a:r>
                <a:rPr lang="en-US" b="1" dirty="0">
                  <a:solidFill>
                    <a:srgbClr val="0066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6600"/>
                  </a:solidFill>
                  <a:cs typeface="Times New Roman" panose="02020603050405020304" pitchFamily="18" charset="0"/>
                </a:rPr>
                <a:t>lỏng</a:t>
              </a:r>
              <a:endParaRPr lang="en-US" b="1" dirty="0">
                <a:solidFill>
                  <a:srgbClr val="0066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85"/>
          <p:cNvGrpSpPr>
            <a:grpSpLocks/>
          </p:cNvGrpSpPr>
          <p:nvPr/>
        </p:nvGrpSpPr>
        <p:grpSpPr bwMode="auto">
          <a:xfrm>
            <a:off x="454527" y="748242"/>
            <a:ext cx="3035300" cy="1784350"/>
            <a:chOff x="288" y="371"/>
            <a:chExt cx="1912" cy="1465"/>
          </a:xfrm>
        </p:grpSpPr>
        <p:grpSp>
          <p:nvGrpSpPr>
            <p:cNvPr id="4" name="Group 275"/>
            <p:cNvGrpSpPr>
              <a:grpSpLocks/>
            </p:cNvGrpSpPr>
            <p:nvPr/>
          </p:nvGrpSpPr>
          <p:grpSpPr bwMode="auto">
            <a:xfrm>
              <a:off x="288" y="864"/>
              <a:ext cx="1912" cy="731"/>
              <a:chOff x="480" y="1296"/>
              <a:chExt cx="1912" cy="731"/>
            </a:xfrm>
          </p:grpSpPr>
          <p:sp>
            <p:nvSpPr>
              <p:cNvPr id="4134" name="Rectangle 249"/>
              <p:cNvSpPr>
                <a:spLocks noChangeArrowheads="1"/>
              </p:cNvSpPr>
              <p:nvPr/>
            </p:nvSpPr>
            <p:spPr bwMode="auto">
              <a:xfrm>
                <a:off x="1440" y="1968"/>
                <a:ext cx="94" cy="59"/>
              </a:xfrm>
              <a:prstGeom prst="rect">
                <a:avLst/>
              </a:prstGeom>
              <a:solidFill>
                <a:srgbClr val="3366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1800"/>
              </a:p>
            </p:txBody>
          </p:sp>
          <p:sp>
            <p:nvSpPr>
              <p:cNvPr id="4135" name="Rectangle 238"/>
              <p:cNvSpPr>
                <a:spLocks noChangeArrowheads="1"/>
              </p:cNvSpPr>
              <p:nvPr/>
            </p:nvSpPr>
            <p:spPr bwMode="auto">
              <a:xfrm>
                <a:off x="727" y="1331"/>
                <a:ext cx="796" cy="192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1800"/>
              </a:p>
            </p:txBody>
          </p:sp>
          <p:sp>
            <p:nvSpPr>
              <p:cNvPr id="4136" name="Line 239"/>
              <p:cNvSpPr>
                <a:spLocks noChangeShapeType="1"/>
              </p:cNvSpPr>
              <p:nvPr/>
            </p:nvSpPr>
            <p:spPr bwMode="auto">
              <a:xfrm>
                <a:off x="1523" y="1446"/>
                <a:ext cx="37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7" name="Line 240"/>
              <p:cNvSpPr>
                <a:spLocks noChangeShapeType="1"/>
              </p:cNvSpPr>
              <p:nvPr/>
            </p:nvSpPr>
            <p:spPr bwMode="auto">
              <a:xfrm>
                <a:off x="1898" y="1296"/>
                <a:ext cx="0" cy="3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8" name="Line 241"/>
              <p:cNvSpPr>
                <a:spLocks noChangeShapeType="1"/>
              </p:cNvSpPr>
              <p:nvPr/>
            </p:nvSpPr>
            <p:spPr bwMode="auto">
              <a:xfrm>
                <a:off x="1970" y="1446"/>
                <a:ext cx="42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9" name="Line 242"/>
              <p:cNvSpPr>
                <a:spLocks noChangeShapeType="1"/>
              </p:cNvSpPr>
              <p:nvPr/>
            </p:nvSpPr>
            <p:spPr bwMode="auto">
              <a:xfrm>
                <a:off x="1966" y="1390"/>
                <a:ext cx="0" cy="1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0" name="Line 243"/>
              <p:cNvSpPr>
                <a:spLocks noChangeShapeType="1"/>
              </p:cNvSpPr>
              <p:nvPr/>
            </p:nvSpPr>
            <p:spPr bwMode="auto">
              <a:xfrm>
                <a:off x="493" y="1429"/>
                <a:ext cx="23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1" name="Line 244"/>
              <p:cNvSpPr>
                <a:spLocks noChangeShapeType="1"/>
              </p:cNvSpPr>
              <p:nvPr/>
            </p:nvSpPr>
            <p:spPr bwMode="auto">
              <a:xfrm>
                <a:off x="480" y="1426"/>
                <a:ext cx="0" cy="55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2" name="Line 245"/>
              <p:cNvSpPr>
                <a:spLocks noChangeShapeType="1"/>
              </p:cNvSpPr>
              <p:nvPr/>
            </p:nvSpPr>
            <p:spPr bwMode="auto">
              <a:xfrm>
                <a:off x="480" y="1984"/>
                <a:ext cx="94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3" name="Line 246"/>
              <p:cNvSpPr>
                <a:spLocks noChangeShapeType="1"/>
              </p:cNvSpPr>
              <p:nvPr/>
            </p:nvSpPr>
            <p:spPr bwMode="auto">
              <a:xfrm>
                <a:off x="2379" y="1446"/>
                <a:ext cx="0" cy="5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4" name="Line 247"/>
              <p:cNvSpPr>
                <a:spLocks noChangeShapeType="1"/>
              </p:cNvSpPr>
              <p:nvPr/>
            </p:nvSpPr>
            <p:spPr bwMode="auto">
              <a:xfrm>
                <a:off x="1523" y="1984"/>
                <a:ext cx="85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5" name="Oval 248"/>
              <p:cNvSpPr>
                <a:spLocks noChangeArrowheads="1"/>
              </p:cNvSpPr>
              <p:nvPr/>
            </p:nvSpPr>
            <p:spPr bwMode="auto">
              <a:xfrm>
                <a:off x="1392" y="1776"/>
                <a:ext cx="187" cy="192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1800"/>
              </a:p>
            </p:txBody>
          </p:sp>
        </p:grpSp>
        <p:sp>
          <p:nvSpPr>
            <p:cNvPr id="4132" name="Text Box 250"/>
            <p:cNvSpPr txBox="1">
              <a:spLocks noChangeArrowheads="1"/>
            </p:cNvSpPr>
            <p:nvPr/>
          </p:nvSpPr>
          <p:spPr bwMode="auto">
            <a:xfrm>
              <a:off x="1056" y="1584"/>
              <a:ext cx="48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sz="2000" b="1">
                  <a:solidFill>
                    <a:srgbClr val="FF0000"/>
                  </a:solidFill>
                </a:rPr>
                <a:t>Đèn</a:t>
              </a:r>
              <a:r>
                <a:rPr lang="en-US" sz="1800"/>
                <a:t> </a:t>
              </a:r>
            </a:p>
          </p:txBody>
        </p:sp>
        <p:sp>
          <p:nvSpPr>
            <p:cNvPr id="4133" name="Text Box 251"/>
            <p:cNvSpPr txBox="1">
              <a:spLocks noChangeArrowheads="1"/>
            </p:cNvSpPr>
            <p:nvPr/>
          </p:nvSpPr>
          <p:spPr bwMode="auto">
            <a:xfrm>
              <a:off x="463" y="371"/>
              <a:ext cx="129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b="1" dirty="0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Kim </a:t>
              </a:r>
              <a:r>
                <a:rPr lang="en-US" b="1" dirty="0" err="1">
                  <a:solidFill>
                    <a:srgbClr val="CC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100" name="AutoShape 252"/>
          <p:cNvSpPr>
            <a:spLocks noChangeArrowheads="1"/>
          </p:cNvSpPr>
          <p:nvPr/>
        </p:nvSpPr>
        <p:spPr bwMode="auto">
          <a:xfrm>
            <a:off x="3121527" y="4341564"/>
            <a:ext cx="3886200" cy="304800"/>
          </a:xfrm>
          <a:prstGeom prst="curvedUpArrow">
            <a:avLst>
              <a:gd name="adj1" fmla="val 170000"/>
              <a:gd name="adj2" fmla="val 340000"/>
              <a:gd name="adj3" fmla="val 33333"/>
            </a:avLst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79117" name="AutoShape 269"/>
          <p:cNvSpPr>
            <a:spLocks noChangeArrowheads="1"/>
          </p:cNvSpPr>
          <p:nvPr/>
        </p:nvSpPr>
        <p:spPr bwMode="auto">
          <a:xfrm>
            <a:off x="3226691" y="2283430"/>
            <a:ext cx="3581400" cy="254000"/>
          </a:xfrm>
          <a:prstGeom prst="curvedUpArrow">
            <a:avLst>
              <a:gd name="adj1" fmla="val 188000"/>
              <a:gd name="adj2" fmla="val 376000"/>
              <a:gd name="adj3" fmla="val 33333"/>
            </a:avLst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grpSp>
        <p:nvGrpSpPr>
          <p:cNvPr id="5" name="Group 287"/>
          <p:cNvGrpSpPr>
            <a:grpSpLocks/>
          </p:cNvGrpSpPr>
          <p:nvPr/>
        </p:nvGrpSpPr>
        <p:grpSpPr bwMode="auto">
          <a:xfrm>
            <a:off x="443415" y="2750027"/>
            <a:ext cx="3035300" cy="1939925"/>
            <a:chOff x="288" y="1707"/>
            <a:chExt cx="1912" cy="1833"/>
          </a:xfrm>
        </p:grpSpPr>
        <p:sp>
          <p:nvSpPr>
            <p:cNvPr id="4114" name="Text Box 268"/>
            <p:cNvSpPr txBox="1">
              <a:spLocks noChangeArrowheads="1"/>
            </p:cNvSpPr>
            <p:nvPr/>
          </p:nvSpPr>
          <p:spPr bwMode="auto">
            <a:xfrm>
              <a:off x="535" y="1707"/>
              <a:ext cx="124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endParaRPr lang="en-US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277"/>
            <p:cNvGrpSpPr>
              <a:grpSpLocks/>
            </p:cNvGrpSpPr>
            <p:nvPr/>
          </p:nvGrpSpPr>
          <p:grpSpPr bwMode="auto">
            <a:xfrm>
              <a:off x="288" y="2304"/>
              <a:ext cx="1912" cy="1236"/>
              <a:chOff x="432" y="2688"/>
              <a:chExt cx="1912" cy="1236"/>
            </a:xfrm>
          </p:grpSpPr>
          <p:sp>
            <p:nvSpPr>
              <p:cNvPr id="4116" name="Rectangle 253" descr="Dashed horizontal"/>
              <p:cNvSpPr>
                <a:spLocks noChangeArrowheads="1"/>
              </p:cNvSpPr>
              <p:nvPr/>
            </p:nvSpPr>
            <p:spPr bwMode="auto">
              <a:xfrm>
                <a:off x="672" y="2720"/>
                <a:ext cx="796" cy="192"/>
              </a:xfrm>
              <a:prstGeom prst="rect">
                <a:avLst/>
              </a:prstGeom>
              <a:pattFill prst="dashHorz">
                <a:fgClr>
                  <a:srgbClr val="006600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1800"/>
              </a:p>
            </p:txBody>
          </p:sp>
          <p:grpSp>
            <p:nvGrpSpPr>
              <p:cNvPr id="7" name="Group 254"/>
              <p:cNvGrpSpPr>
                <a:grpSpLocks/>
              </p:cNvGrpSpPr>
              <p:nvPr/>
            </p:nvGrpSpPr>
            <p:grpSpPr bwMode="auto">
              <a:xfrm>
                <a:off x="432" y="2688"/>
                <a:ext cx="1912" cy="858"/>
                <a:chOff x="384" y="2100"/>
                <a:chExt cx="1912" cy="858"/>
              </a:xfrm>
            </p:grpSpPr>
            <p:sp>
              <p:nvSpPr>
                <p:cNvPr id="4119" name="Line 255"/>
                <p:cNvSpPr>
                  <a:spLocks noChangeShapeType="1"/>
                </p:cNvSpPr>
                <p:nvPr/>
              </p:nvSpPr>
              <p:spPr bwMode="auto">
                <a:xfrm>
                  <a:off x="1427" y="2250"/>
                  <a:ext cx="37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0" name="Line 256"/>
                <p:cNvSpPr>
                  <a:spLocks noChangeShapeType="1"/>
                </p:cNvSpPr>
                <p:nvPr/>
              </p:nvSpPr>
              <p:spPr bwMode="auto">
                <a:xfrm>
                  <a:off x="1802" y="2100"/>
                  <a:ext cx="0" cy="3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1" name="Line 257"/>
                <p:cNvSpPr>
                  <a:spLocks noChangeShapeType="1"/>
                </p:cNvSpPr>
                <p:nvPr/>
              </p:nvSpPr>
              <p:spPr bwMode="auto">
                <a:xfrm>
                  <a:off x="1874" y="2250"/>
                  <a:ext cx="42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2" name="Line 258"/>
                <p:cNvSpPr>
                  <a:spLocks noChangeShapeType="1"/>
                </p:cNvSpPr>
                <p:nvPr/>
              </p:nvSpPr>
              <p:spPr bwMode="auto">
                <a:xfrm>
                  <a:off x="1870" y="2194"/>
                  <a:ext cx="0" cy="1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3" name="Line 259"/>
                <p:cNvSpPr>
                  <a:spLocks noChangeShapeType="1"/>
                </p:cNvSpPr>
                <p:nvPr/>
              </p:nvSpPr>
              <p:spPr bwMode="auto">
                <a:xfrm>
                  <a:off x="397" y="2233"/>
                  <a:ext cx="23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4" name="Line 260"/>
                <p:cNvSpPr>
                  <a:spLocks noChangeShapeType="1"/>
                </p:cNvSpPr>
                <p:nvPr/>
              </p:nvSpPr>
              <p:spPr bwMode="auto">
                <a:xfrm>
                  <a:off x="384" y="2230"/>
                  <a:ext cx="0" cy="71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5" name="Line 261"/>
                <p:cNvSpPr>
                  <a:spLocks noChangeShapeType="1"/>
                </p:cNvSpPr>
                <p:nvPr/>
              </p:nvSpPr>
              <p:spPr bwMode="auto">
                <a:xfrm>
                  <a:off x="397" y="2941"/>
                  <a:ext cx="94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6" name="Line 262"/>
                <p:cNvSpPr>
                  <a:spLocks noChangeShapeType="1"/>
                </p:cNvSpPr>
                <p:nvPr/>
              </p:nvSpPr>
              <p:spPr bwMode="auto">
                <a:xfrm>
                  <a:off x="2291" y="2250"/>
                  <a:ext cx="0" cy="69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7" name="Line 263"/>
                <p:cNvSpPr>
                  <a:spLocks noChangeShapeType="1"/>
                </p:cNvSpPr>
                <p:nvPr/>
              </p:nvSpPr>
              <p:spPr bwMode="auto">
                <a:xfrm>
                  <a:off x="1440" y="2941"/>
                  <a:ext cx="85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" name="Group 264"/>
                <p:cNvGrpSpPr>
                  <a:grpSpLocks/>
                </p:cNvGrpSpPr>
                <p:nvPr/>
              </p:nvGrpSpPr>
              <p:grpSpPr bwMode="auto">
                <a:xfrm>
                  <a:off x="1300" y="2718"/>
                  <a:ext cx="187" cy="240"/>
                  <a:chOff x="1527" y="2696"/>
                  <a:chExt cx="187" cy="240"/>
                </a:xfrm>
              </p:grpSpPr>
              <p:sp>
                <p:nvSpPr>
                  <p:cNvPr id="4129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1527" y="2696"/>
                    <a:ext cx="187" cy="1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sz="1800"/>
                  </a:p>
                </p:txBody>
              </p:sp>
              <p:sp>
                <p:nvSpPr>
                  <p:cNvPr id="4130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1573" y="2877"/>
                    <a:ext cx="94" cy="59"/>
                  </a:xfrm>
                  <a:prstGeom prst="rect">
                    <a:avLst/>
                  </a:prstGeom>
                  <a:solidFill>
                    <a:srgbClr val="33669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sz="1800"/>
                  </a:p>
                </p:txBody>
              </p:sp>
            </p:grpSp>
          </p:grpSp>
          <p:sp>
            <p:nvSpPr>
              <p:cNvPr id="79120" name="Text Box 272"/>
              <p:cNvSpPr txBox="1">
                <a:spLocks noChangeArrowheads="1"/>
              </p:cNvSpPr>
              <p:nvPr/>
            </p:nvSpPr>
            <p:spPr bwMode="auto">
              <a:xfrm>
                <a:off x="1255" y="3546"/>
                <a:ext cx="528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Đèn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</p:grpSp>
      <p:sp>
        <p:nvSpPr>
          <p:cNvPr id="4105" name="Text Box 236"/>
          <p:cNvSpPr txBox="1">
            <a:spLocks noChangeArrowheads="1"/>
          </p:cNvSpPr>
          <p:nvPr/>
        </p:nvSpPr>
        <p:spPr bwMode="auto">
          <a:xfrm>
            <a:off x="5867400" y="4678363"/>
            <a:ext cx="1981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Dẫn</a:t>
            </a:r>
            <a:r>
              <a:rPr lang="en-US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điện</a:t>
            </a:r>
            <a:endParaRPr lang="en-US" sz="1800" b="1" dirty="0">
              <a:solidFill>
                <a:srgbClr val="CC3300"/>
              </a:solidFill>
            </a:endParaRPr>
          </a:p>
        </p:txBody>
      </p:sp>
      <p:grpSp>
        <p:nvGrpSpPr>
          <p:cNvPr id="9" name="Group 280"/>
          <p:cNvGrpSpPr>
            <a:grpSpLocks/>
          </p:cNvGrpSpPr>
          <p:nvPr/>
        </p:nvGrpSpPr>
        <p:grpSpPr bwMode="auto">
          <a:xfrm>
            <a:off x="6245727" y="1390650"/>
            <a:ext cx="2057400" cy="762000"/>
            <a:chOff x="3936" y="1200"/>
            <a:chExt cx="1397" cy="720"/>
          </a:xfrm>
        </p:grpSpPr>
        <p:sp>
          <p:nvSpPr>
            <p:cNvPr id="4112" name="AutoShape 278"/>
            <p:cNvSpPr>
              <a:spLocks noChangeArrowheads="1"/>
            </p:cNvSpPr>
            <p:nvPr/>
          </p:nvSpPr>
          <p:spPr bwMode="auto">
            <a:xfrm>
              <a:off x="3936" y="1392"/>
              <a:ext cx="1392" cy="52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4113" name="Rectangle 279"/>
            <p:cNvSpPr>
              <a:spLocks noChangeArrowheads="1"/>
            </p:cNvSpPr>
            <p:nvPr/>
          </p:nvSpPr>
          <p:spPr bwMode="auto">
            <a:xfrm>
              <a:off x="3997" y="1200"/>
              <a:ext cx="133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b="1" dirty="0">
                <a:solidFill>
                  <a:srgbClr val="CC3300"/>
                </a:solidFill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b="1" dirty="0" err="1">
                  <a:solidFill>
                    <a:srgbClr val="CC3300"/>
                  </a:solidFill>
                </a:rPr>
                <a:t>Chất</a:t>
              </a:r>
              <a:r>
                <a:rPr lang="en-US" b="1" dirty="0">
                  <a:solidFill>
                    <a:srgbClr val="CC3300"/>
                  </a:solidFill>
                </a:rPr>
                <a:t> </a:t>
              </a:r>
              <a:r>
                <a:rPr lang="en-US" b="1" dirty="0" err="1">
                  <a:solidFill>
                    <a:srgbClr val="CC3300"/>
                  </a:solidFill>
                </a:rPr>
                <a:t>rắn</a:t>
              </a:r>
              <a:endParaRPr lang="en-US" b="1" dirty="0">
                <a:solidFill>
                  <a:srgbClr val="CC330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dirty="0"/>
            </a:p>
          </p:txBody>
        </p:sp>
      </p:grpSp>
      <p:sp>
        <p:nvSpPr>
          <p:cNvPr id="4107" name="AutoShape 281"/>
          <p:cNvSpPr>
            <a:spLocks noChangeArrowheads="1"/>
          </p:cNvSpPr>
          <p:nvPr/>
        </p:nvSpPr>
        <p:spPr bwMode="auto">
          <a:xfrm flipV="1">
            <a:off x="7086600" y="2133600"/>
            <a:ext cx="3810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C33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solidFill>
                <a:srgbClr val="CC3300"/>
              </a:solidFill>
            </a:endParaRPr>
          </a:p>
        </p:txBody>
      </p:sp>
      <p:sp>
        <p:nvSpPr>
          <p:cNvPr id="79136" name="AutoShape 288"/>
          <p:cNvSpPr>
            <a:spLocks noChangeArrowheads="1"/>
          </p:cNvSpPr>
          <p:nvPr/>
        </p:nvSpPr>
        <p:spPr bwMode="auto">
          <a:xfrm>
            <a:off x="7080245" y="3200400"/>
            <a:ext cx="381000" cy="390614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solidFill>
                <a:srgbClr val="CC3300"/>
              </a:solidFill>
            </a:endParaRPr>
          </a:p>
        </p:txBody>
      </p:sp>
      <p:grpSp>
        <p:nvGrpSpPr>
          <p:cNvPr id="10" name="Group 280"/>
          <p:cNvGrpSpPr>
            <a:grpSpLocks/>
          </p:cNvGrpSpPr>
          <p:nvPr/>
        </p:nvGrpSpPr>
        <p:grpSpPr bwMode="auto">
          <a:xfrm>
            <a:off x="228600" y="0"/>
            <a:ext cx="8305800" cy="762000"/>
            <a:chOff x="3936" y="1200"/>
            <a:chExt cx="1397" cy="720"/>
          </a:xfrm>
        </p:grpSpPr>
        <p:sp>
          <p:nvSpPr>
            <p:cNvPr id="4110" name="AutoShape 278"/>
            <p:cNvSpPr>
              <a:spLocks noChangeArrowheads="1"/>
            </p:cNvSpPr>
            <p:nvPr/>
          </p:nvSpPr>
          <p:spPr bwMode="auto">
            <a:xfrm>
              <a:off x="3936" y="1392"/>
              <a:ext cx="1392" cy="52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767600"/>
                </a:gs>
                <a:gs pos="50000">
                  <a:srgbClr val="FFFF00"/>
                </a:gs>
                <a:gs pos="100000">
                  <a:srgbClr val="767600"/>
                </a:gs>
              </a:gsLst>
              <a:lin ang="5400000" scaled="1"/>
            </a:gradFill>
            <a:ln w="12700">
              <a:solidFill>
                <a:schemeClr val="accent2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sp>
          <p:nvSpPr>
            <p:cNvPr id="4111" name="Rectangle 279"/>
            <p:cNvSpPr>
              <a:spLocks noChangeArrowheads="1"/>
            </p:cNvSpPr>
            <p:nvPr/>
          </p:nvSpPr>
          <p:spPr bwMode="auto">
            <a:xfrm>
              <a:off x="3974" y="1200"/>
              <a:ext cx="135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b="1" dirty="0">
                <a:solidFill>
                  <a:srgbClr val="CC3300"/>
                </a:solidFill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b="1" dirty="0" err="1">
                  <a:solidFill>
                    <a:srgbClr val="CC3300"/>
                  </a:solidFill>
                </a:rPr>
                <a:t>Chương</a:t>
              </a:r>
              <a:r>
                <a:rPr lang="en-US" b="1" dirty="0">
                  <a:solidFill>
                    <a:srgbClr val="CC3300"/>
                  </a:solidFill>
                </a:rPr>
                <a:t> 3: </a:t>
              </a:r>
              <a:r>
                <a:rPr lang="en-US" b="1" dirty="0" err="1">
                  <a:solidFill>
                    <a:srgbClr val="CC3300"/>
                  </a:solidFill>
                </a:rPr>
                <a:t>Dòng</a:t>
              </a:r>
              <a:r>
                <a:rPr lang="en-US" b="1" dirty="0">
                  <a:solidFill>
                    <a:srgbClr val="CC3300"/>
                  </a:solidFill>
                </a:rPr>
                <a:t> </a:t>
              </a:r>
              <a:r>
                <a:rPr lang="en-US" b="1" dirty="0" err="1">
                  <a:solidFill>
                    <a:srgbClr val="CC3300"/>
                  </a:solidFill>
                </a:rPr>
                <a:t>điện</a:t>
              </a:r>
              <a:r>
                <a:rPr lang="en-US" b="1" dirty="0">
                  <a:solidFill>
                    <a:srgbClr val="CC3300"/>
                  </a:solidFill>
                </a:rPr>
                <a:t> </a:t>
              </a:r>
              <a:r>
                <a:rPr lang="en-US" b="1" dirty="0" err="1">
                  <a:solidFill>
                    <a:srgbClr val="CC3300"/>
                  </a:solidFill>
                </a:rPr>
                <a:t>trong</a:t>
              </a:r>
              <a:r>
                <a:rPr lang="en-US" b="1" dirty="0">
                  <a:solidFill>
                    <a:srgbClr val="CC3300"/>
                  </a:solidFill>
                </a:rPr>
                <a:t> </a:t>
              </a:r>
              <a:r>
                <a:rPr lang="en-US" b="1" dirty="0" err="1">
                  <a:solidFill>
                    <a:srgbClr val="CC3300"/>
                  </a:solidFill>
                </a:rPr>
                <a:t>các</a:t>
              </a:r>
              <a:r>
                <a:rPr lang="en-US" b="1" dirty="0">
                  <a:solidFill>
                    <a:srgbClr val="CC3300"/>
                  </a:solidFill>
                </a:rPr>
                <a:t> </a:t>
              </a:r>
              <a:r>
                <a:rPr lang="en-US" b="1" dirty="0" err="1">
                  <a:solidFill>
                    <a:srgbClr val="CC3300"/>
                  </a:solidFill>
                </a:rPr>
                <a:t>môi</a:t>
              </a:r>
              <a:r>
                <a:rPr lang="en-US" b="1" dirty="0">
                  <a:solidFill>
                    <a:srgbClr val="CC3300"/>
                  </a:solidFill>
                </a:rPr>
                <a:t> </a:t>
              </a:r>
              <a:r>
                <a:rPr lang="en-US" b="1" dirty="0" err="1">
                  <a:solidFill>
                    <a:srgbClr val="CC3300"/>
                  </a:solidFill>
                </a:rPr>
                <a:t>trường</a:t>
              </a:r>
              <a:endParaRPr lang="en-US" b="1" dirty="0">
                <a:solidFill>
                  <a:srgbClr val="CC330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dirty="0"/>
            </a:p>
          </p:txBody>
        </p:sp>
      </p:grpSp>
      <p:sp>
        <p:nvSpPr>
          <p:cNvPr id="54" name="Oval 248"/>
          <p:cNvSpPr>
            <a:spLocks noChangeArrowheads="1"/>
          </p:cNvSpPr>
          <p:nvPr/>
        </p:nvSpPr>
        <p:spPr bwMode="auto">
          <a:xfrm>
            <a:off x="1904707" y="4014224"/>
            <a:ext cx="296863" cy="23385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grpSp>
        <p:nvGrpSpPr>
          <p:cNvPr id="11" name="Group 283"/>
          <p:cNvGrpSpPr>
            <a:grpSpLocks/>
          </p:cNvGrpSpPr>
          <p:nvPr/>
        </p:nvGrpSpPr>
        <p:grpSpPr bwMode="auto">
          <a:xfrm>
            <a:off x="3966618" y="4972744"/>
            <a:ext cx="1981200" cy="1140883"/>
            <a:chOff x="2592" y="2352"/>
            <a:chExt cx="1248" cy="1078"/>
          </a:xfrm>
        </p:grpSpPr>
        <p:sp>
          <p:nvSpPr>
            <p:cNvPr id="56" name="Oval 232" descr="5"/>
            <p:cNvSpPr>
              <a:spLocks noChangeArrowheads="1"/>
            </p:cNvSpPr>
            <p:nvPr/>
          </p:nvSpPr>
          <p:spPr bwMode="auto">
            <a:xfrm>
              <a:off x="2592" y="3072"/>
              <a:ext cx="1248" cy="358"/>
            </a:xfrm>
            <a:prstGeom prst="ellipse">
              <a:avLst/>
            </a:prstGeom>
            <a:blipFill dpi="0" rotWithShape="1">
              <a:blip r:embed="rId2" cstate="print"/>
              <a:srcRect/>
              <a:stretch>
                <a:fillRect/>
              </a:stretch>
            </a:blip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1800"/>
            </a:p>
          </p:txBody>
        </p:sp>
        <p:pic>
          <p:nvPicPr>
            <p:cNvPr id="57" name="Picture 233" descr="ag00317_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352"/>
              <a:ext cx="664" cy="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" name="Picture 234" descr="Dauhoi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4648200"/>
            <a:ext cx="736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284"/>
          <p:cNvGrpSpPr>
            <a:grpSpLocks/>
          </p:cNvGrpSpPr>
          <p:nvPr/>
        </p:nvGrpSpPr>
        <p:grpSpPr bwMode="auto">
          <a:xfrm>
            <a:off x="6296527" y="5615528"/>
            <a:ext cx="2454473" cy="619991"/>
            <a:chOff x="4032" y="2487"/>
            <a:chExt cx="1653" cy="537"/>
          </a:xfrm>
        </p:grpSpPr>
        <p:sp>
          <p:nvSpPr>
            <p:cNvPr id="60" name="AutoShape 231"/>
            <p:cNvSpPr>
              <a:spLocks noChangeArrowheads="1"/>
            </p:cNvSpPr>
            <p:nvPr/>
          </p:nvSpPr>
          <p:spPr bwMode="auto">
            <a:xfrm>
              <a:off x="4032" y="2496"/>
              <a:ext cx="1392" cy="52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FF99"/>
                </a:gs>
                <a:gs pos="50000">
                  <a:schemeClr val="bg1"/>
                </a:gs>
                <a:gs pos="100000">
                  <a:srgbClr val="99FF99"/>
                </a:gs>
              </a:gsLst>
              <a:lin ang="5400000" scaled="1"/>
            </a:gradFill>
            <a:ln w="28575">
              <a:solidFill>
                <a:srgbClr val="0066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Text Box 237"/>
            <p:cNvSpPr txBox="1">
              <a:spLocks noChangeArrowheads="1"/>
            </p:cNvSpPr>
            <p:nvPr/>
          </p:nvSpPr>
          <p:spPr bwMode="auto">
            <a:xfrm>
              <a:off x="4143" y="2487"/>
              <a:ext cx="1542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b="1" dirty="0" err="1">
                  <a:solidFill>
                    <a:srgbClr val="006600"/>
                  </a:solidFill>
                  <a:cs typeface="Times New Roman" panose="02020603050405020304" pitchFamily="18" charset="0"/>
                </a:rPr>
                <a:t>Chất</a:t>
              </a:r>
              <a:r>
                <a:rPr lang="en-US" b="1" dirty="0">
                  <a:solidFill>
                    <a:srgbClr val="00660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6600"/>
                  </a:solidFill>
                  <a:cs typeface="Times New Roman" panose="02020603050405020304" pitchFamily="18" charset="0"/>
                </a:rPr>
                <a:t>khí</a:t>
              </a:r>
              <a:endParaRPr lang="en-US" b="1" dirty="0">
                <a:solidFill>
                  <a:srgbClr val="0066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AutoShape 252"/>
          <p:cNvSpPr>
            <a:spLocks noChangeArrowheads="1"/>
          </p:cNvSpPr>
          <p:nvPr/>
        </p:nvSpPr>
        <p:spPr bwMode="auto">
          <a:xfrm>
            <a:off x="3215336" y="6328410"/>
            <a:ext cx="3886200" cy="304800"/>
          </a:xfrm>
          <a:prstGeom prst="curvedUpArrow">
            <a:avLst>
              <a:gd name="adj1" fmla="val 170000"/>
              <a:gd name="adj2" fmla="val 340000"/>
              <a:gd name="adj3" fmla="val 33333"/>
            </a:avLst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81" name="AutoShape 288"/>
          <p:cNvSpPr>
            <a:spLocks noChangeArrowheads="1"/>
          </p:cNvSpPr>
          <p:nvPr/>
        </p:nvSpPr>
        <p:spPr bwMode="auto">
          <a:xfrm>
            <a:off x="7080245" y="5343103"/>
            <a:ext cx="381000" cy="2540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>
              <a:solidFill>
                <a:srgbClr val="CC3300"/>
              </a:solidFill>
            </a:endParaRPr>
          </a:p>
        </p:txBody>
      </p:sp>
      <p:sp>
        <p:nvSpPr>
          <p:cNvPr id="83" name="Text Box 236"/>
          <p:cNvSpPr txBox="1">
            <a:spLocks noChangeArrowheads="1"/>
          </p:cNvSpPr>
          <p:nvPr/>
        </p:nvSpPr>
        <p:spPr bwMode="auto">
          <a:xfrm>
            <a:off x="6400800" y="2590800"/>
            <a:ext cx="1981200" cy="579437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Dẫn</a:t>
            </a:r>
            <a:r>
              <a:rPr lang="en-US" b="1" dirty="0">
                <a:solidFill>
                  <a:srgbClr val="CC3300"/>
                </a:solidFill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C3300"/>
                </a:solidFill>
                <a:latin typeface="Times New Roman" panose="02020603050405020304" pitchFamily="18" charset="0"/>
              </a:rPr>
              <a:t>điện</a:t>
            </a:r>
            <a:endParaRPr lang="en-US" sz="1800" b="1" dirty="0">
              <a:solidFill>
                <a:srgbClr val="CC3300"/>
              </a:solidFill>
            </a:endParaRPr>
          </a:p>
        </p:txBody>
      </p:sp>
      <p:grpSp>
        <p:nvGrpSpPr>
          <p:cNvPr id="13" name="Group 4"/>
          <p:cNvGrpSpPr/>
          <p:nvPr/>
        </p:nvGrpSpPr>
        <p:grpSpPr>
          <a:xfrm>
            <a:off x="475165" y="4838315"/>
            <a:ext cx="3035300" cy="1719792"/>
            <a:chOff x="475165" y="4838315"/>
            <a:chExt cx="3035300" cy="1719792"/>
          </a:xfrm>
        </p:grpSpPr>
        <p:grpSp>
          <p:nvGrpSpPr>
            <p:cNvPr id="14" name="Group 287"/>
            <p:cNvGrpSpPr>
              <a:grpSpLocks/>
            </p:cNvGrpSpPr>
            <p:nvPr/>
          </p:nvGrpSpPr>
          <p:grpSpPr bwMode="auto">
            <a:xfrm>
              <a:off x="475165" y="4838315"/>
              <a:ext cx="3035300" cy="1719792"/>
              <a:chOff x="288" y="1789"/>
              <a:chExt cx="1912" cy="1625"/>
            </a:xfrm>
          </p:grpSpPr>
          <p:sp>
            <p:nvSpPr>
              <p:cNvPr id="64" name="Text Box 268"/>
              <p:cNvSpPr txBox="1">
                <a:spLocks noChangeArrowheads="1"/>
              </p:cNvSpPr>
              <p:nvPr/>
            </p:nvSpPr>
            <p:spPr bwMode="auto">
              <a:xfrm>
                <a:off x="458" y="1789"/>
                <a:ext cx="1248" cy="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b="1" dirty="0" err="1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endParaRPr lang="en-US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277"/>
              <p:cNvGrpSpPr>
                <a:grpSpLocks/>
              </p:cNvGrpSpPr>
              <p:nvPr/>
            </p:nvGrpSpPr>
            <p:grpSpPr bwMode="auto">
              <a:xfrm>
                <a:off x="288" y="2304"/>
                <a:ext cx="1912" cy="1110"/>
                <a:chOff x="432" y="2688"/>
                <a:chExt cx="1912" cy="1110"/>
              </a:xfrm>
            </p:grpSpPr>
            <p:grpSp>
              <p:nvGrpSpPr>
                <p:cNvPr id="16" name="Group 254"/>
                <p:cNvGrpSpPr>
                  <a:grpSpLocks/>
                </p:cNvGrpSpPr>
                <p:nvPr/>
              </p:nvGrpSpPr>
              <p:grpSpPr bwMode="auto">
                <a:xfrm>
                  <a:off x="432" y="2688"/>
                  <a:ext cx="1912" cy="858"/>
                  <a:chOff x="384" y="2100"/>
                  <a:chExt cx="1912" cy="858"/>
                </a:xfrm>
              </p:grpSpPr>
              <p:sp>
                <p:nvSpPr>
                  <p:cNvPr id="69" name="Line 2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57" y="2246"/>
                    <a:ext cx="445" cy="4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0" name="Line 256"/>
                  <p:cNvSpPr>
                    <a:spLocks noChangeShapeType="1"/>
                  </p:cNvSpPr>
                  <p:nvPr/>
                </p:nvSpPr>
                <p:spPr bwMode="auto">
                  <a:xfrm>
                    <a:off x="1802" y="2100"/>
                    <a:ext cx="0" cy="30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1" name="Line 257"/>
                  <p:cNvSpPr>
                    <a:spLocks noChangeShapeType="1"/>
                  </p:cNvSpPr>
                  <p:nvPr/>
                </p:nvSpPr>
                <p:spPr bwMode="auto">
                  <a:xfrm>
                    <a:off x="1874" y="2250"/>
                    <a:ext cx="42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2" name="Line 258"/>
                  <p:cNvSpPr>
                    <a:spLocks noChangeShapeType="1"/>
                  </p:cNvSpPr>
                  <p:nvPr/>
                </p:nvSpPr>
                <p:spPr bwMode="auto">
                  <a:xfrm>
                    <a:off x="1870" y="2194"/>
                    <a:ext cx="0" cy="11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3" name="Line 25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" y="2230"/>
                    <a:ext cx="341" cy="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384" y="2230"/>
                    <a:ext cx="0" cy="711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97" y="2941"/>
                    <a:ext cx="949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" name="Line 262"/>
                  <p:cNvSpPr>
                    <a:spLocks noChangeShapeType="1"/>
                  </p:cNvSpPr>
                  <p:nvPr/>
                </p:nvSpPr>
                <p:spPr bwMode="auto">
                  <a:xfrm>
                    <a:off x="2291" y="2250"/>
                    <a:ext cx="0" cy="691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" name="Line 263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2941"/>
                    <a:ext cx="856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7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1300" y="2718"/>
                    <a:ext cx="187" cy="240"/>
                    <a:chOff x="1527" y="2696"/>
                    <a:chExt cx="187" cy="240"/>
                  </a:xfrm>
                </p:grpSpPr>
                <p:sp>
                  <p:nvSpPr>
                    <p:cNvPr id="79" name="Oval 2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7" y="2696"/>
                      <a:ext cx="187" cy="19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1800"/>
                    </a:p>
                  </p:txBody>
                </p:sp>
                <p:sp>
                  <p:nvSpPr>
                    <p:cNvPr id="80" name="Rectangle 2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3" y="2877"/>
                      <a:ext cx="94" cy="59"/>
                    </a:xfrm>
                    <a:prstGeom prst="rect">
                      <a:avLst/>
                    </a:prstGeom>
                    <a:solidFill>
                      <a:srgbClr val="336699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38100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sz="1800"/>
                    </a:p>
                  </p:txBody>
                </p:sp>
              </p:grpSp>
            </p:grpSp>
            <p:sp>
              <p:nvSpPr>
                <p:cNvPr id="68" name="Text Box 272"/>
                <p:cNvSpPr txBox="1">
                  <a:spLocks noChangeArrowheads="1"/>
                </p:cNvSpPr>
                <p:nvPr/>
              </p:nvSpPr>
              <p:spPr bwMode="auto">
                <a:xfrm>
                  <a:off x="1255" y="3546"/>
                  <a:ext cx="528" cy="2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2000" b="1" dirty="0" err="1">
                      <a:solidFill>
                        <a:schemeClr val="accent4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rPr>
                    <a:t>Đèn</a:t>
                  </a:r>
                  <a:r>
                    <a:rPr lang="en-US" sz="2000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p:grpSp>
        </p:grpSp>
        <p:grpSp>
          <p:nvGrpSpPr>
            <p:cNvPr id="18" name="Group 3"/>
            <p:cNvGrpSpPr/>
            <p:nvPr/>
          </p:nvGrpSpPr>
          <p:grpSpPr>
            <a:xfrm>
              <a:off x="1226708" y="5168644"/>
              <a:ext cx="615139" cy="757434"/>
              <a:chOff x="3134421" y="4848329"/>
              <a:chExt cx="615139" cy="757434"/>
            </a:xfrm>
          </p:grpSpPr>
          <p:sp>
            <p:nvSpPr>
              <p:cNvPr id="86" name="Freeform 53"/>
              <p:cNvSpPr>
                <a:spLocks/>
              </p:cNvSpPr>
              <p:nvPr/>
            </p:nvSpPr>
            <p:spPr bwMode="auto">
              <a:xfrm rot="2596333">
                <a:off x="3134421" y="4848329"/>
                <a:ext cx="612743" cy="610799"/>
              </a:xfrm>
              <a:custGeom>
                <a:avLst/>
                <a:gdLst>
                  <a:gd name="T0" fmla="*/ 0 w 624"/>
                  <a:gd name="T1" fmla="*/ 528 h 528"/>
                  <a:gd name="T2" fmla="*/ 192 w 624"/>
                  <a:gd name="T3" fmla="*/ 336 h 528"/>
                  <a:gd name="T4" fmla="*/ 336 w 624"/>
                  <a:gd name="T5" fmla="*/ 336 h 528"/>
                  <a:gd name="T6" fmla="*/ 384 w 624"/>
                  <a:gd name="T7" fmla="*/ 192 h 528"/>
                  <a:gd name="T8" fmla="*/ 480 w 624"/>
                  <a:gd name="T9" fmla="*/ 192 h 528"/>
                  <a:gd name="T10" fmla="*/ 624 w 624"/>
                  <a:gd name="T11" fmla="*/ 0 h 5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528"/>
                  <a:gd name="T20" fmla="*/ 624 w 624"/>
                  <a:gd name="T21" fmla="*/ 528 h 5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528">
                    <a:moveTo>
                      <a:pt x="0" y="528"/>
                    </a:moveTo>
                    <a:cubicBezTo>
                      <a:pt x="68" y="448"/>
                      <a:pt x="136" y="368"/>
                      <a:pt x="192" y="336"/>
                    </a:cubicBezTo>
                    <a:cubicBezTo>
                      <a:pt x="248" y="304"/>
                      <a:pt x="304" y="360"/>
                      <a:pt x="336" y="336"/>
                    </a:cubicBezTo>
                    <a:cubicBezTo>
                      <a:pt x="368" y="312"/>
                      <a:pt x="360" y="216"/>
                      <a:pt x="384" y="192"/>
                    </a:cubicBezTo>
                    <a:cubicBezTo>
                      <a:pt x="408" y="168"/>
                      <a:pt x="440" y="224"/>
                      <a:pt x="480" y="192"/>
                    </a:cubicBezTo>
                    <a:cubicBezTo>
                      <a:pt x="520" y="160"/>
                      <a:pt x="572" y="80"/>
                      <a:pt x="624" y="0"/>
                    </a:cubicBez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  <p:sp>
            <p:nvSpPr>
              <p:cNvPr id="87" name="Freeform 54"/>
              <p:cNvSpPr>
                <a:spLocks/>
              </p:cNvSpPr>
              <p:nvPr/>
            </p:nvSpPr>
            <p:spPr bwMode="auto">
              <a:xfrm rot="2596333">
                <a:off x="3139263" y="5031206"/>
                <a:ext cx="610297" cy="574557"/>
              </a:xfrm>
              <a:custGeom>
                <a:avLst/>
                <a:gdLst>
                  <a:gd name="T0" fmla="*/ 0 w 624"/>
                  <a:gd name="T1" fmla="*/ 528 h 528"/>
                  <a:gd name="T2" fmla="*/ 192 w 624"/>
                  <a:gd name="T3" fmla="*/ 336 h 528"/>
                  <a:gd name="T4" fmla="*/ 336 w 624"/>
                  <a:gd name="T5" fmla="*/ 336 h 528"/>
                  <a:gd name="T6" fmla="*/ 384 w 624"/>
                  <a:gd name="T7" fmla="*/ 192 h 528"/>
                  <a:gd name="T8" fmla="*/ 480 w 624"/>
                  <a:gd name="T9" fmla="*/ 192 h 528"/>
                  <a:gd name="T10" fmla="*/ 624 w 624"/>
                  <a:gd name="T11" fmla="*/ 0 h 5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528"/>
                  <a:gd name="T20" fmla="*/ 624 w 624"/>
                  <a:gd name="T21" fmla="*/ 528 h 5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528">
                    <a:moveTo>
                      <a:pt x="0" y="528"/>
                    </a:moveTo>
                    <a:cubicBezTo>
                      <a:pt x="68" y="448"/>
                      <a:pt x="136" y="368"/>
                      <a:pt x="192" y="336"/>
                    </a:cubicBezTo>
                    <a:cubicBezTo>
                      <a:pt x="248" y="304"/>
                      <a:pt x="304" y="360"/>
                      <a:pt x="336" y="336"/>
                    </a:cubicBezTo>
                    <a:cubicBezTo>
                      <a:pt x="368" y="312"/>
                      <a:pt x="360" y="216"/>
                      <a:pt x="384" y="192"/>
                    </a:cubicBezTo>
                    <a:cubicBezTo>
                      <a:pt x="408" y="168"/>
                      <a:pt x="440" y="224"/>
                      <a:pt x="480" y="192"/>
                    </a:cubicBezTo>
                    <a:cubicBezTo>
                      <a:pt x="520" y="160"/>
                      <a:pt x="572" y="80"/>
                      <a:pt x="624" y="0"/>
                    </a:cubicBez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/>
              </a:p>
            </p:txBody>
          </p:sp>
        </p:grpSp>
      </p:grpSp>
      <p:cxnSp>
        <p:nvCxnSpPr>
          <p:cNvPr id="85" name="Straight Connector 84"/>
          <p:cNvCxnSpPr/>
          <p:nvPr/>
        </p:nvCxnSpPr>
        <p:spPr>
          <a:xfrm rot="5400000" flipH="1" flipV="1">
            <a:off x="872064" y="5537198"/>
            <a:ext cx="304800" cy="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 flipH="1" flipV="1">
            <a:off x="1904999" y="5562599"/>
            <a:ext cx="304800" cy="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234" descr="Dauhoi2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5943600"/>
            <a:ext cx="368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34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62" grpId="0" animBg="1"/>
      <p:bldP spid="8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76200"/>
            <a:ext cx="9296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IV.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QUÁ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TRÌNH DẪN 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ỆN TỰ LỰC CỦA CHẤT KHÍ.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609600"/>
            <a:ext cx="8686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q</a:t>
            </a: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uá trình dẫn điện của chất khí có thể tự duy trùy, mà không cần ta chủ động tạo ra hạt tải điện, gọi là quá trình dẫn điện (phóng điện ) tự lực.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 Dụ: Tia lửa điện và Hồ quang điện.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9" y="3124201"/>
            <a:ext cx="4153491" cy="3657599"/>
          </a:xfrm>
          <a:prstGeom prst="rect">
            <a:avLst/>
          </a:prstGeom>
        </p:spPr>
      </p:pic>
      <p:pic>
        <p:nvPicPr>
          <p:cNvPr id="7" name="Picture 26" descr="Káº¿t quáº£ hÃ¬nh áº£nh cho há» quang Äiá»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58" y="3122582"/>
            <a:ext cx="3967837" cy="365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287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28270"/>
            <a:ext cx="7053542" cy="1400530"/>
          </a:xfrm>
        </p:spPr>
        <p:txBody>
          <a:bodyPr>
            <a:normAutofit/>
          </a:bodyPr>
          <a:lstStyle/>
          <a:p>
            <a:pPr algn="l"/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Định nghĩa 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vi-VN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571" y="1447800"/>
            <a:ext cx="4577029" cy="3955575"/>
          </a:xfrm>
        </p:spPr>
        <p:txBody>
          <a:bodyPr>
            <a:no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ziczac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ozone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762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TIA LỬA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Đ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ỆN VÀ 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ỀU K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ỆN TẠO RA TIA LỬA 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ỆN.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 HS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tự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1371600"/>
            <a:ext cx="42957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6807" y="5179874"/>
            <a:ext cx="8917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- Tia 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ử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a điện là quá trình phóng điện tự lực của  chất khí khi đặt giữa một điện trường đủ mạnh để ion hóa kk thành ion và electron tự do. 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634721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88" y="428270"/>
            <a:ext cx="8686712" cy="1400530"/>
          </a:xfrm>
        </p:spPr>
        <p:txBody>
          <a:bodyPr>
            <a:noAutofit/>
          </a:bodyPr>
          <a:lstStyle/>
          <a:p>
            <a:pPr algn="l"/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Điều kiện để tạo ra tia lửa đ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ện:</a:t>
            </a:r>
            <a:b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617" y="2157552"/>
            <a:ext cx="8736142" cy="470044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(-).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 = 100.000.000 V – 1.000.000.000 V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   I =  10.000 A – 50.000 A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0358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45" y="3142895"/>
            <a:ext cx="3092055" cy="341030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266470"/>
            <a:ext cx="8458200" cy="1400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1.Tia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lửa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điện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Buri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Chế</a:t>
            </a:r>
            <a:r>
              <a:rPr kumimoji="0" lang="en-US" sz="36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tạo</a:t>
            </a:r>
            <a:r>
              <a:rPr kumimoji="0" lang="en-US" sz="36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cột</a:t>
            </a:r>
            <a:r>
              <a:rPr kumimoji="0" lang="en-US" sz="36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thu</a:t>
            </a:r>
            <a:r>
              <a:rPr kumimoji="0" lang="en-US" sz="36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lôi</a:t>
            </a:r>
            <a:r>
              <a:rPr kumimoji="0" lang="en-US" sz="36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chống</a:t>
            </a:r>
            <a:r>
              <a:rPr kumimoji="0" lang="en-US" sz="36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sét</a:t>
            </a:r>
            <a:r>
              <a:rPr kumimoji="0" lang="en-US" sz="36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76200" y="762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28956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9587524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4" y="609600"/>
            <a:ext cx="7053542" cy="140053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13" y="2586252"/>
            <a:ext cx="8463887" cy="5643348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ránh các chỗ ẩm ướt như buồng tắm, không nên dùng điện thoại trừ trường hợp rất cần thiết.</a:t>
            </a:r>
          </a:p>
          <a:p>
            <a:pPr algn="just"/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rút phích cắm các thiết bị điện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 các đường dây điện thoại hay dây điện vì nối với lưới bên ngoài nên rất có thể bị ảnh hưởng sét đánh lan truyền.</a:t>
            </a:r>
          </a:p>
        </p:txBody>
      </p:sp>
    </p:spTree>
    <p:extLst>
      <p:ext uri="{BB962C8B-B14F-4D97-AF65-F5344CB8AC3E}">
        <p14:creationId xmlns:p14="http://schemas.microsoft.com/office/powerpoint/2010/main" val="1257684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" y="1676400"/>
            <a:ext cx="4276498" cy="5181600"/>
          </a:xfrm>
        </p:spPr>
      </p:pic>
      <p:sp>
        <p:nvSpPr>
          <p:cNvPr id="11" name="AutoShape 14" descr="Káº¿t quáº£ hÃ¬nh áº£nh cho há» quang Äiá»n"/>
          <p:cNvSpPr>
            <a:spLocks noChangeAspect="1" noChangeArrowheads="1"/>
          </p:cNvSpPr>
          <p:nvPr/>
        </p:nvSpPr>
        <p:spPr bwMode="auto">
          <a:xfrm>
            <a:off x="116681" y="678952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4" name="Picture 26" descr="Káº¿t quáº£ hÃ¬nh áº£nh cho há» quang Äiá»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4782668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996634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97690"/>
            <a:ext cx="8763000" cy="3041110"/>
          </a:xfrm>
        </p:spPr>
        <p:txBody>
          <a:bodyPr>
            <a:noAutofit/>
          </a:bodyPr>
          <a:lstStyle/>
          <a:p>
            <a:pPr algn="l"/>
            <a:r>
              <a:rPr lang="vi-VN" sz="3600" b="1" dirty="0">
                <a:solidFill>
                  <a:srgbClr val="0000FF"/>
                </a:solidFill>
              </a:rPr>
              <a:t>1. Định nghĩa:</a:t>
            </a:r>
            <a:r>
              <a:rPr lang="vi-VN" sz="3600" b="1" dirty="0">
                <a:solidFill>
                  <a:srgbClr val="FF0000"/>
                </a:solidFill>
              </a:rPr>
              <a:t> Hồ quang điện"</a:t>
            </a:r>
            <a:r>
              <a:rPr lang="vi-VN" sz="3600" dirty="0">
                <a:solidFill>
                  <a:srgbClr val="FF0000"/>
                </a:solidFill>
              </a:rPr>
              <a:t> là</a:t>
            </a:r>
            <a:r>
              <a:rPr lang="vi-VN" sz="3600" b="1" dirty="0">
                <a:solidFill>
                  <a:srgbClr val="FF0000"/>
                </a:solidFill>
              </a:rPr>
              <a:t> "quá trình phóng điện tự lực"</a:t>
            </a:r>
            <a:r>
              <a:rPr lang="vi-VN" sz="3600" dirty="0">
                <a:solidFill>
                  <a:srgbClr val="FF0000"/>
                </a:solidFill>
              </a:rPr>
              <a:t> xảy ra trong chất khí ở áp suất thường hoặc áp suất thấp giữa hai điện cực có hiệu 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vi-VN" sz="3600" dirty="0">
                <a:solidFill>
                  <a:srgbClr val="FF0000"/>
                </a:solidFill>
              </a:rPr>
              <a:t>iện thế không lớn.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Điều kiện để có hồ quang điện: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U: 40 – 50 V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Ampe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2500-8000</a:t>
            </a:r>
            <a:r>
              <a:rPr lang="vi-VN" sz="3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he-IL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6200" y="-76200"/>
            <a:ext cx="861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VI.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hồ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5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ận cảnh phóng điện cao áp tạo hồ quang gây chá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7513"/>
          </a:xfrm>
        </p:spPr>
      </p:pic>
      <p:grpSp>
        <p:nvGrpSpPr>
          <p:cNvPr id="3" name="Group 6"/>
          <p:cNvGrpSpPr/>
          <p:nvPr/>
        </p:nvGrpSpPr>
        <p:grpSpPr>
          <a:xfrm>
            <a:off x="5791200" y="3505200"/>
            <a:ext cx="3276600" cy="2971800"/>
            <a:chOff x="4038600" y="1371600"/>
            <a:chExt cx="3276600" cy="2971800"/>
          </a:xfrm>
        </p:grpSpPr>
        <p:sp>
          <p:nvSpPr>
            <p:cNvPr id="5" name="Rectangular Callout 4"/>
            <p:cNvSpPr/>
            <p:nvPr/>
          </p:nvSpPr>
          <p:spPr>
            <a:xfrm>
              <a:off x="4038600" y="1371600"/>
              <a:ext cx="3276600" cy="2971800"/>
            </a:xfrm>
            <a:prstGeom prst="wedgeRectCallout">
              <a:avLst>
                <a:gd name="adj1" fmla="val -53779"/>
                <a:gd name="adj2" fmla="val -6656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60825" y="1384300"/>
              <a:ext cx="3228975" cy="294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08420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76200"/>
            <a:ext cx="7886700" cy="665185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098" name="Picture 2" descr="Káº¿t quáº£ hÃ¬nh áº£nh cho hÃ n Äiá»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3" y="1447800"/>
            <a:ext cx="3813697" cy="28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áº¿t quáº£ hÃ¬nh áº£nh cho ÄÃ¨n Äiá»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10200" y="3665404"/>
            <a:ext cx="2779422" cy="367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Äá»t chÃ¡y kim loáº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89" y="1447800"/>
            <a:ext cx="3471711" cy="260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838200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6241" y="5181600"/>
            <a:ext cx="3490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838200"/>
            <a:ext cx="2210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0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87" y="1569494"/>
            <a:ext cx="8567382" cy="5513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400" dirty="0">
                <a:solidFill>
                  <a:srgbClr val="0000FF"/>
                </a:solidFill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bong da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9639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53" y="-29095"/>
            <a:ext cx="92437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WordArt 3"/>
          <p:cNvSpPr>
            <a:spLocks noChangeArrowheads="1" noChangeShapeType="1" noTextEdit="1"/>
          </p:cNvSpPr>
          <p:nvPr/>
        </p:nvSpPr>
        <p:spPr bwMode="auto">
          <a:xfrm>
            <a:off x="266700" y="2133600"/>
            <a:ext cx="86106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15 </a:t>
            </a:r>
          </a:p>
          <a:p>
            <a:pPr algn="ctr"/>
            <a:r>
              <a:rPr lang="en-US" sz="4800" b="1" kern="1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 ĐIỆN TRONG CHẤT KHÍ</a:t>
            </a:r>
          </a:p>
        </p:txBody>
      </p:sp>
    </p:spTree>
    <p:extLst>
      <p:ext uri="{BB962C8B-B14F-4D97-AF65-F5344CB8AC3E}">
        <p14:creationId xmlns:p14="http://schemas.microsoft.com/office/powerpoint/2010/main" val="4277668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265849"/>
              </p:ext>
            </p:extLst>
          </p:nvPr>
        </p:nvGraphicFramePr>
        <p:xfrm>
          <a:off x="333379" y="2515325"/>
          <a:ext cx="8686799" cy="36576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{5940675A-B579-460E-94D1-54222C63F5DA}</a:tableStyleId>
              </a:tblPr>
              <a:tblGrid>
                <a:gridCol w="2013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9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5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58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TRƯỜNG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KIM LOẠI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ĐIỆN PHÂN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KHÍ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TẢI ĐIỆN</a:t>
                      </a:r>
                      <a:endParaRPr lang="en-US" sz="2400" b="1" dirty="0">
                        <a:solidFill>
                          <a:srgbClr val="0066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DẪN ĐIỆN</a:t>
                      </a:r>
                      <a:endParaRPr lang="en-US" sz="2400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baseline="0" dirty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NHÂN</a:t>
                      </a: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HỖ TRỢ</a:t>
                      </a:r>
                      <a:endParaRPr lang="en-US" sz="2400" b="1" dirty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76943" y="10571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</a:rPr>
              <a:t>So </a:t>
            </a:r>
            <a:r>
              <a:rPr lang="en-US" sz="3200" b="1" dirty="0" err="1">
                <a:latin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dòng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lang="en-US" sz="3200" b="1" dirty="0">
                <a:latin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AutoShape 34"/>
          <p:cNvSpPr>
            <a:spLocks noChangeArrowheads="1"/>
          </p:cNvSpPr>
          <p:nvPr/>
        </p:nvSpPr>
        <p:spPr bwMode="auto">
          <a:xfrm>
            <a:off x="3461657" y="152400"/>
            <a:ext cx="2231571" cy="533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43A1FF"/>
              </a:gs>
              <a:gs pos="50000">
                <a:srgbClr val="FFFFFF"/>
              </a:gs>
              <a:gs pos="100000">
                <a:srgbClr val="43A1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0111" y="3332211"/>
            <a:ext cx="1817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</a:p>
          <a:p>
            <a:pPr algn="ctr"/>
            <a:r>
              <a:rPr lang="en-US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15186" y="3285232"/>
            <a:ext cx="1839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lang="en-US" sz="24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 </a:t>
            </a:r>
            <a:r>
              <a:rPr lang="en-US" sz="24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2400" b="1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2599" y="3293161"/>
            <a:ext cx="2656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lang="en-US" sz="24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ion </a:t>
            </a:r>
            <a:r>
              <a:rPr lang="en-US" sz="24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9370" y="4468353"/>
            <a:ext cx="2378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67898" y="4329854"/>
            <a:ext cx="3132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75022" y="4414328"/>
            <a:ext cx="1453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5186" y="5371860"/>
            <a:ext cx="2356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endParaRPr lang="en-US" sz="2400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0241" y="5372282"/>
            <a:ext cx="1937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endParaRPr lang="en-US" sz="2400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83113" y="5245325"/>
            <a:ext cx="2637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</a:t>
            </a:r>
            <a:r>
              <a:rPr lang="en-US" sz="2400" b="1" dirty="0" err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2400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3" name="Text Box 15"/>
          <p:cNvSpPr txBox="1">
            <a:spLocks noChangeArrowheads="1"/>
          </p:cNvSpPr>
          <p:nvPr/>
        </p:nvSpPr>
        <p:spPr bwMode="auto">
          <a:xfrm>
            <a:off x="152400" y="6858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ctr" eaLnBrk="1" hangingPunct="1">
              <a:spcBef>
                <a:spcPct val="50000"/>
              </a:spcBef>
              <a:buAutoNum type="romanUcPeriod"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VNI-Times" pitchFamily="2" charset="0"/>
              </a:rPr>
              <a:t> </a:t>
            </a:r>
            <a:r>
              <a:rPr lang="vi-VN" sz="2400" b="1" dirty="0">
                <a:solidFill>
                  <a:srgbClr val="0000CC"/>
                </a:solidFill>
                <a:latin typeface="VNI-Times" pitchFamily="2" charset="0"/>
              </a:rPr>
              <a:t>Ở ĐIỀU KIỆN THƯỜNG</a:t>
            </a:r>
            <a:r>
              <a:rPr lang="en-US" sz="2400" b="1" dirty="0">
                <a:solidFill>
                  <a:srgbClr val="0000CC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11270" name="Line 27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" name="Picture 3" descr="cocsu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803" r="25703" b="12216"/>
          <a:stretch/>
        </p:blipFill>
        <p:spPr bwMode="auto">
          <a:xfrm>
            <a:off x="124380" y="1971004"/>
            <a:ext cx="4304401" cy="442979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ocamdie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23507" r="4113" b="23289"/>
          <a:stretch/>
        </p:blipFill>
        <p:spPr bwMode="auto">
          <a:xfrm>
            <a:off x="4428781" y="1971004"/>
            <a:ext cx="4715219" cy="442979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5903" y="0"/>
            <a:ext cx="727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15 DÒNG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TRONG CHẤT KHÍ </a:t>
            </a:r>
          </a:p>
        </p:txBody>
      </p:sp>
    </p:spTree>
    <p:extLst>
      <p:ext uri="{BB962C8B-B14F-4D97-AF65-F5344CB8AC3E}">
        <p14:creationId xmlns:p14="http://schemas.microsoft.com/office/powerpoint/2010/main" val="4008781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://a9.vietbao.vn/images/vn999/181/2014/07/20140728-chay-lon-o-thanh-pho-buon-ma-thuot-20-can-nha-bi-thieu-rui-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" y="131188"/>
            <a:ext cx="4394827" cy="6209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Khi nhìn thấy người bị điện giật cần nhanh chóng ngắt nguồn điện. Ảnh: chí cườ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5134"/>
          <a:stretch/>
        </p:blipFill>
        <p:spPr>
          <a:xfrm>
            <a:off x="4471943" y="131188"/>
            <a:ext cx="4583922" cy="6209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Oval Callout 7"/>
          <p:cNvSpPr>
            <a:spLocks noChangeArrowheads="1"/>
          </p:cNvSpPr>
          <p:nvPr/>
        </p:nvSpPr>
        <p:spPr bwMode="auto">
          <a:xfrm>
            <a:off x="2844702" y="1864617"/>
            <a:ext cx="1765949" cy="2194024"/>
          </a:xfrm>
          <a:prstGeom prst="wedgeEllipseCallout">
            <a:avLst>
              <a:gd name="adj1" fmla="val 158144"/>
              <a:gd name="adj2" fmla="val 72347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buFontTx/>
              <a:buNone/>
            </a:pPr>
            <a:endParaRPr lang="vi-VN" altLang="vi-VN" sz="2400"/>
          </a:p>
        </p:txBody>
      </p:sp>
      <p:sp>
        <p:nvSpPr>
          <p:cNvPr id="9" name="Oval Callout 8"/>
          <p:cNvSpPr>
            <a:spLocks noChangeArrowheads="1"/>
          </p:cNvSpPr>
          <p:nvPr/>
        </p:nvSpPr>
        <p:spPr bwMode="auto">
          <a:xfrm>
            <a:off x="2858518" y="1722146"/>
            <a:ext cx="2551681" cy="2621253"/>
          </a:xfrm>
          <a:prstGeom prst="wedgeEllipseCallout">
            <a:avLst>
              <a:gd name="adj1" fmla="val 123685"/>
              <a:gd name="adj2" fmla="val -55162"/>
            </a:avLst>
          </a:prstGeom>
          <a:solidFill>
            <a:srgbClr val="00B05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5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Hãy</a:t>
            </a:r>
            <a:endParaRPr lang="en-US" altLang="vi-VN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Tx/>
              <a:buNone/>
            </a:pPr>
            <a:r>
              <a:rPr lang="en-US" alt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ngắt</a:t>
            </a:r>
            <a:r>
              <a:rPr lang="en-US" alt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điện</a:t>
            </a:r>
            <a:endParaRPr lang="en-US" altLang="vi-VN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Tx/>
              <a:buNone/>
            </a:pPr>
            <a:r>
              <a:rPr lang="en-US" alt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khi</a:t>
            </a:r>
            <a:r>
              <a:rPr lang="en-US" alt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endParaRPr lang="en-US" altLang="vi-VN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Tx/>
              <a:buNone/>
            </a:pPr>
            <a:r>
              <a:rPr lang="en-US" alt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hỏa</a:t>
            </a:r>
            <a:r>
              <a:rPr lang="en-US" alt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vi-VN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hoạn</a:t>
            </a:r>
            <a:r>
              <a:rPr lang="en-US" alt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 eaLnBrk="1" hangingPunct="1">
              <a:buFontTx/>
              <a:buNone/>
            </a:pPr>
            <a:r>
              <a:rPr lang="en-US" altLang="vi-V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Vì</a:t>
            </a:r>
            <a:r>
              <a:rPr lang="en-US" alt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altLang="vi-V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vi-VN" altLang="vi-V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628786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</a:rPr>
              <a:t>Khi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nào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thì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chất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khí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dẫn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err="1">
                <a:solidFill>
                  <a:srgbClr val="0000FF"/>
                </a:solidFill>
              </a:rPr>
              <a:t>điện</a:t>
            </a:r>
            <a:r>
              <a:rPr lang="en-US" sz="36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072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Line 7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66700" y="11442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thường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chất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không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dẫn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phân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khí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đều</a:t>
            </a:r>
            <a:r>
              <a:rPr lang="en-US" sz="3200" dirty="0">
                <a:solidFill>
                  <a:srgbClr val="FF0000"/>
                </a:solidFill>
              </a:rPr>
              <a:t> ở </a:t>
            </a:r>
            <a:r>
              <a:rPr lang="en-US" sz="3200" dirty="0" err="1">
                <a:solidFill>
                  <a:srgbClr val="FF0000"/>
                </a:solidFill>
              </a:rPr>
              <a:t>trạng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thái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trung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hòa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52400" y="6858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algn="ctr" eaLnBrk="1" hangingPunct="1">
              <a:spcBef>
                <a:spcPct val="50000"/>
              </a:spcBef>
              <a:buAutoNum type="romanUcPeriod"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00CC"/>
              </a:solidFill>
              <a:latin typeface="VNI-Times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903" y="0"/>
            <a:ext cx="7272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15 DÒNG ĐIỆN TRONG CHẤT KHÍ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146E8-2889-4096-9621-5A36D2E859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437" y="2221418"/>
            <a:ext cx="6178356" cy="439619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A67B911-EF77-4950-B94C-E8EBD4C86942}"/>
              </a:ext>
            </a:extLst>
          </p:cNvPr>
          <p:cNvCxnSpPr>
            <a:cxnSpLocks/>
          </p:cNvCxnSpPr>
          <p:nvPr/>
        </p:nvCxnSpPr>
        <p:spPr>
          <a:xfrm flipH="1">
            <a:off x="1020080" y="3962400"/>
            <a:ext cx="73252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2D32013-9438-45AE-846C-FE5DC2F01874}"/>
              </a:ext>
            </a:extLst>
          </p:cNvPr>
          <p:cNvSpPr txBox="1"/>
          <p:nvPr/>
        </p:nvSpPr>
        <p:spPr>
          <a:xfrm>
            <a:off x="266700" y="3124200"/>
            <a:ext cx="87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Tụ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endParaRPr lang="en-US"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D5A9BE-BCD6-429D-9821-AE941A1134F6}"/>
              </a:ext>
            </a:extLst>
          </p:cNvPr>
          <p:cNvCxnSpPr>
            <a:cxnSpLocks/>
          </p:cNvCxnSpPr>
          <p:nvPr/>
        </p:nvCxnSpPr>
        <p:spPr>
          <a:xfrm>
            <a:off x="6172200" y="3886200"/>
            <a:ext cx="1524000" cy="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C7C9E5-1B0E-47B9-AE5C-8C4BE079C8D5}"/>
              </a:ext>
            </a:extLst>
          </p:cNvPr>
          <p:cNvSpPr txBox="1"/>
          <p:nvPr/>
        </p:nvSpPr>
        <p:spPr>
          <a:xfrm>
            <a:off x="7696200" y="2939534"/>
            <a:ext cx="144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Kim </a:t>
            </a:r>
            <a:r>
              <a:rPr lang="en-US" sz="2400" dirty="0" err="1"/>
              <a:t>điện</a:t>
            </a:r>
            <a:r>
              <a:rPr lang="en-US" sz="2400" dirty="0"/>
              <a:t> </a:t>
            </a:r>
            <a:r>
              <a:rPr lang="en-US" sz="2400" dirty="0" err="1"/>
              <a:t>kế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dòng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 qua 2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tụ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936481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Line 7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286000" y="663865"/>
            <a:ext cx="6423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?</a:t>
            </a:r>
            <a:r>
              <a:rPr lang="vi-VN" sz="2800" dirty="0"/>
              <a:t> 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114300" y="609600"/>
            <a:ext cx="3048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</a:rPr>
              <a:t>Thí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nghiệm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</a:rPr>
              <a:t>Mô</a:t>
            </a:r>
            <a:r>
              <a:rPr lang="en-US" sz="2800" b="1" dirty="0"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</a:rPr>
              <a:t>tả</a:t>
            </a:r>
            <a:r>
              <a:rPr lang="en-US" sz="2800" b="1" dirty="0">
                <a:latin typeface="Times New Roman" panose="02020603050405020304" pitchFamily="18" charset="0"/>
              </a:rPr>
              <a:t> TN: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Khi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chưa đốt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không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Khi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-55420" y="76200"/>
            <a:ext cx="937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II. SỰ DẪN ĐIỆN CỦA CHẤT KHÍ TRONG</a:t>
            </a:r>
            <a:r>
              <a:rPr lang="vi-VN" sz="2400" b="1" dirty="0">
                <a:solidFill>
                  <a:srgbClr val="0000CC"/>
                </a:solidFill>
                <a:latin typeface="VNI-Times" pitchFamily="2" charset="0"/>
              </a:rPr>
              <a:t> ĐIỀU KIỆN THƯỜNG</a:t>
            </a:r>
            <a:r>
              <a:rPr lang="en-US" sz="2400" b="1" dirty="0">
                <a:solidFill>
                  <a:srgbClr val="0000CC"/>
                </a:solidFill>
                <a:latin typeface="VNI-Times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E191A-86CB-4171-93C5-BA180DEFE9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1380087"/>
            <a:ext cx="5867400" cy="4180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73B0E6-D900-4C8F-BE02-63D0F35CA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55" y="1348323"/>
            <a:ext cx="5862345" cy="424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CC047A-7A4D-400A-AF12-315BA303E7CD}"/>
              </a:ext>
            </a:extLst>
          </p:cNvPr>
          <p:cNvSpPr txBox="1"/>
          <p:nvPr/>
        </p:nvSpPr>
        <p:spPr>
          <a:xfrm>
            <a:off x="114300" y="5867400"/>
            <a:ext cx="8229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đốt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64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5410200" y="44958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vi-VN" sz="1600" b="1">
              <a:latin typeface="VNI-Times" pitchFamily="2" charset="0"/>
            </a:endParaRPr>
          </a:p>
        </p:txBody>
      </p:sp>
      <p:sp>
        <p:nvSpPr>
          <p:cNvPr id="17411" name="Oval 3"/>
          <p:cNvSpPr>
            <a:spLocks noChangeArrowheads="1"/>
          </p:cNvSpPr>
          <p:nvPr/>
        </p:nvSpPr>
        <p:spPr bwMode="auto">
          <a:xfrm>
            <a:off x="5334000" y="43434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5334000" y="43434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4648200" y="35052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4267200" y="24384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5181600" y="19050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4343400" y="10668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4495800" y="33528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835481" y="428039"/>
            <a:ext cx="1602920" cy="4829761"/>
            <a:chOff x="672" y="398"/>
            <a:chExt cx="1013" cy="2866"/>
          </a:xfrm>
        </p:grpSpPr>
        <p:sp>
          <p:nvSpPr>
            <p:cNvPr id="17460" name="Rectangle 11" descr="Wide upward diagonal"/>
            <p:cNvSpPr>
              <a:spLocks noChangeArrowheads="1"/>
            </p:cNvSpPr>
            <p:nvPr/>
          </p:nvSpPr>
          <p:spPr bwMode="auto">
            <a:xfrm>
              <a:off x="1344" y="398"/>
              <a:ext cx="341" cy="2866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rgbClr val="6699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zh-TW" altLang="en-US">
                <a:solidFill>
                  <a:srgbClr val="3399FF"/>
                </a:solidFill>
                <a:ea typeface="新細明體" panose="02020500000000000000" pitchFamily="18" charset="-120"/>
              </a:endParaRPr>
            </a:p>
          </p:txBody>
        </p:sp>
        <p:sp>
          <p:nvSpPr>
            <p:cNvPr id="17461" name="Line 12"/>
            <p:cNvSpPr>
              <a:spLocks noChangeShapeType="1"/>
            </p:cNvSpPr>
            <p:nvPr/>
          </p:nvSpPr>
          <p:spPr bwMode="auto">
            <a:xfrm>
              <a:off x="672" y="1776"/>
              <a:ext cx="67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629400" y="381000"/>
            <a:ext cx="1619250" cy="4778375"/>
            <a:chOff x="3768" y="377"/>
            <a:chExt cx="1020" cy="2866"/>
          </a:xfrm>
        </p:grpSpPr>
        <p:sp>
          <p:nvSpPr>
            <p:cNvPr id="17457" name="Rectangle 15" descr="Wide upward diagonal"/>
            <p:cNvSpPr>
              <a:spLocks noChangeArrowheads="1"/>
            </p:cNvSpPr>
            <p:nvPr/>
          </p:nvSpPr>
          <p:spPr bwMode="auto">
            <a:xfrm>
              <a:off x="3768" y="377"/>
              <a:ext cx="341" cy="2866"/>
            </a:xfrm>
            <a:prstGeom prst="rect">
              <a:avLst/>
            </a:prstGeom>
            <a:pattFill prst="wdUpDiag">
              <a:fgClr>
                <a:schemeClr val="tx2"/>
              </a:fgClr>
              <a:bgClr>
                <a:srgbClr val="6699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58" name="Line 16"/>
            <p:cNvSpPr>
              <a:spLocks noChangeShapeType="1"/>
            </p:cNvSpPr>
            <p:nvPr/>
          </p:nvSpPr>
          <p:spPr bwMode="auto">
            <a:xfrm>
              <a:off x="4116" y="1776"/>
              <a:ext cx="672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20" name="Oval 18"/>
          <p:cNvSpPr>
            <a:spLocks noChangeArrowheads="1"/>
          </p:cNvSpPr>
          <p:nvPr/>
        </p:nvSpPr>
        <p:spPr bwMode="auto">
          <a:xfrm>
            <a:off x="4114800" y="22098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7421" name="Oval 19"/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solidFill>
            <a:srgbClr val="FF0066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7422" name="Oval 20"/>
          <p:cNvSpPr>
            <a:spLocks noChangeArrowheads="1"/>
          </p:cNvSpPr>
          <p:nvPr/>
        </p:nvSpPr>
        <p:spPr bwMode="auto">
          <a:xfrm>
            <a:off x="3124200" y="25146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7423" name="Oval 21"/>
          <p:cNvSpPr>
            <a:spLocks noChangeArrowheads="1"/>
          </p:cNvSpPr>
          <p:nvPr/>
        </p:nvSpPr>
        <p:spPr bwMode="auto">
          <a:xfrm>
            <a:off x="4191000" y="9144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7424" name="Oval 22"/>
          <p:cNvSpPr>
            <a:spLocks noChangeArrowheads="1"/>
          </p:cNvSpPr>
          <p:nvPr/>
        </p:nvSpPr>
        <p:spPr bwMode="auto">
          <a:xfrm>
            <a:off x="5029200" y="17526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22551" name="AutoShape 23"/>
          <p:cNvSpPr>
            <a:spLocks noChangeArrowheads="1"/>
          </p:cNvSpPr>
          <p:nvPr/>
        </p:nvSpPr>
        <p:spPr bwMode="auto">
          <a:xfrm>
            <a:off x="3200400" y="13716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2552" name="AutoShape 24"/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flowChartConnector">
            <a:avLst/>
          </a:prstGeom>
          <a:solidFill>
            <a:srgbClr val="CC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657600" y="4267200"/>
            <a:ext cx="1676400" cy="1600200"/>
            <a:chOff x="1807" y="3276"/>
            <a:chExt cx="576" cy="804"/>
          </a:xfrm>
        </p:grpSpPr>
        <p:sp>
          <p:nvSpPr>
            <p:cNvPr id="17445" name="AutoShape 26"/>
            <p:cNvSpPr>
              <a:spLocks noChangeArrowheads="1"/>
            </p:cNvSpPr>
            <p:nvPr/>
          </p:nvSpPr>
          <p:spPr bwMode="auto">
            <a:xfrm>
              <a:off x="1838" y="3764"/>
              <a:ext cx="527" cy="167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003399">
                    <a:alpha val="39998"/>
                  </a:srgb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22555" name="Oval 27"/>
            <p:cNvSpPr>
              <a:spLocks noChangeArrowheads="1"/>
            </p:cNvSpPr>
            <p:nvPr/>
          </p:nvSpPr>
          <p:spPr bwMode="auto">
            <a:xfrm>
              <a:off x="1915" y="4009"/>
              <a:ext cx="389" cy="65"/>
            </a:xfrm>
            <a:prstGeom prst="ellipse">
              <a:avLst/>
            </a:prstGeom>
            <a:gradFill rotWithShape="1">
              <a:gsLst>
                <a:gs pos="0">
                  <a:srgbClr val="003399">
                    <a:alpha val="75999"/>
                  </a:srgbClr>
                </a:gs>
                <a:gs pos="50000">
                  <a:schemeClr val="bg1"/>
                </a:gs>
                <a:gs pos="100000">
                  <a:srgbClr val="003399">
                    <a:alpha val="75999"/>
                  </a:srgbClr>
                </a:gs>
              </a:gsLst>
              <a:lin ang="5400000" scaled="1"/>
            </a:gradFill>
            <a:ln w="9525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7449" name="Freeform 28"/>
            <p:cNvSpPr>
              <a:spLocks/>
            </p:cNvSpPr>
            <p:nvPr/>
          </p:nvSpPr>
          <p:spPr bwMode="auto">
            <a:xfrm>
              <a:off x="1807" y="3538"/>
              <a:ext cx="576" cy="542"/>
            </a:xfrm>
            <a:custGeom>
              <a:avLst/>
              <a:gdLst>
                <a:gd name="T0" fmla="*/ 415 w 1259"/>
                <a:gd name="T1" fmla="*/ 0 h 1092"/>
                <a:gd name="T2" fmla="*/ 415 w 1259"/>
                <a:gd name="T3" fmla="*/ 288 h 1092"/>
                <a:gd name="T4" fmla="*/ 55 w 1259"/>
                <a:gd name="T5" fmla="*/ 408 h 1092"/>
                <a:gd name="T6" fmla="*/ 67 w 1259"/>
                <a:gd name="T7" fmla="*/ 720 h 1092"/>
                <a:gd name="T8" fmla="*/ 235 w 1259"/>
                <a:gd name="T9" fmla="*/ 1020 h 1092"/>
                <a:gd name="T10" fmla="*/ 415 w 1259"/>
                <a:gd name="T11" fmla="*/ 1080 h 1092"/>
                <a:gd name="T12" fmla="*/ 667 w 1259"/>
                <a:gd name="T13" fmla="*/ 1092 h 1092"/>
                <a:gd name="T14" fmla="*/ 931 w 1259"/>
                <a:gd name="T15" fmla="*/ 1080 h 1092"/>
                <a:gd name="T16" fmla="*/ 1087 w 1259"/>
                <a:gd name="T17" fmla="*/ 1020 h 1092"/>
                <a:gd name="T18" fmla="*/ 1195 w 1259"/>
                <a:gd name="T19" fmla="*/ 828 h 1092"/>
                <a:gd name="T20" fmla="*/ 1243 w 1259"/>
                <a:gd name="T21" fmla="*/ 648 h 1092"/>
                <a:gd name="T22" fmla="*/ 1195 w 1259"/>
                <a:gd name="T23" fmla="*/ 396 h 1092"/>
                <a:gd name="T24" fmla="*/ 859 w 1259"/>
                <a:gd name="T25" fmla="*/ 300 h 1092"/>
                <a:gd name="T26" fmla="*/ 835 w 1259"/>
                <a:gd name="T27" fmla="*/ 0 h 1092"/>
                <a:gd name="T28" fmla="*/ 415 w 1259"/>
                <a:gd name="T29" fmla="*/ 0 h 10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59"/>
                <a:gd name="T46" fmla="*/ 0 h 1092"/>
                <a:gd name="T47" fmla="*/ 1259 w 1259"/>
                <a:gd name="T48" fmla="*/ 1092 h 10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59" h="1092">
                  <a:moveTo>
                    <a:pt x="415" y="0"/>
                  </a:moveTo>
                  <a:cubicBezTo>
                    <a:pt x="339" y="36"/>
                    <a:pt x="499" y="220"/>
                    <a:pt x="415" y="288"/>
                  </a:cubicBezTo>
                  <a:cubicBezTo>
                    <a:pt x="327" y="344"/>
                    <a:pt x="143" y="280"/>
                    <a:pt x="55" y="408"/>
                  </a:cubicBezTo>
                  <a:cubicBezTo>
                    <a:pt x="0" y="479"/>
                    <a:pt x="37" y="618"/>
                    <a:pt x="67" y="720"/>
                  </a:cubicBezTo>
                  <a:cubicBezTo>
                    <a:pt x="97" y="822"/>
                    <a:pt x="177" y="960"/>
                    <a:pt x="235" y="1020"/>
                  </a:cubicBezTo>
                  <a:lnTo>
                    <a:pt x="415" y="1080"/>
                  </a:lnTo>
                  <a:lnTo>
                    <a:pt x="667" y="1092"/>
                  </a:lnTo>
                  <a:lnTo>
                    <a:pt x="931" y="1080"/>
                  </a:lnTo>
                  <a:lnTo>
                    <a:pt x="1087" y="1020"/>
                  </a:lnTo>
                  <a:cubicBezTo>
                    <a:pt x="1131" y="978"/>
                    <a:pt x="1169" y="890"/>
                    <a:pt x="1195" y="828"/>
                  </a:cubicBezTo>
                  <a:cubicBezTo>
                    <a:pt x="1221" y="766"/>
                    <a:pt x="1243" y="720"/>
                    <a:pt x="1243" y="648"/>
                  </a:cubicBezTo>
                  <a:cubicBezTo>
                    <a:pt x="1243" y="576"/>
                    <a:pt x="1259" y="454"/>
                    <a:pt x="1195" y="396"/>
                  </a:cubicBezTo>
                  <a:cubicBezTo>
                    <a:pt x="1171" y="264"/>
                    <a:pt x="955" y="348"/>
                    <a:pt x="859" y="300"/>
                  </a:cubicBezTo>
                  <a:cubicBezTo>
                    <a:pt x="763" y="252"/>
                    <a:pt x="909" y="50"/>
                    <a:pt x="835" y="0"/>
                  </a:cubicBezTo>
                  <a:cubicBezTo>
                    <a:pt x="835" y="0"/>
                    <a:pt x="415" y="0"/>
                    <a:pt x="415" y="0"/>
                  </a:cubicBezTo>
                  <a:close/>
                </a:path>
              </a:pathLst>
            </a:cu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50" name="Oval 29"/>
            <p:cNvSpPr>
              <a:spLocks noChangeArrowheads="1"/>
            </p:cNvSpPr>
            <p:nvPr/>
          </p:nvSpPr>
          <p:spPr bwMode="auto">
            <a:xfrm>
              <a:off x="1997" y="3520"/>
              <a:ext cx="198" cy="48"/>
            </a:xfrm>
            <a:prstGeom prst="ellips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51" name="Freeform 30"/>
            <p:cNvSpPr>
              <a:spLocks/>
            </p:cNvSpPr>
            <p:nvPr/>
          </p:nvSpPr>
          <p:spPr bwMode="auto">
            <a:xfrm>
              <a:off x="2019" y="3510"/>
              <a:ext cx="170" cy="480"/>
            </a:xfrm>
            <a:custGeom>
              <a:avLst/>
              <a:gdLst>
                <a:gd name="T0" fmla="*/ 168 w 373"/>
                <a:gd name="T1" fmla="*/ 8 h 968"/>
                <a:gd name="T2" fmla="*/ 216 w 373"/>
                <a:gd name="T3" fmla="*/ 392 h 968"/>
                <a:gd name="T4" fmla="*/ 288 w 373"/>
                <a:gd name="T5" fmla="*/ 608 h 968"/>
                <a:gd name="T6" fmla="*/ 216 w 373"/>
                <a:gd name="T7" fmla="*/ 776 h 968"/>
                <a:gd name="T8" fmla="*/ 120 w 373"/>
                <a:gd name="T9" fmla="*/ 872 h 968"/>
                <a:gd name="T10" fmla="*/ 12 w 373"/>
                <a:gd name="T11" fmla="*/ 908 h 968"/>
                <a:gd name="T12" fmla="*/ 228 w 373"/>
                <a:gd name="T13" fmla="*/ 872 h 968"/>
                <a:gd name="T14" fmla="*/ 348 w 373"/>
                <a:gd name="T15" fmla="*/ 740 h 968"/>
                <a:gd name="T16" fmla="*/ 372 w 373"/>
                <a:gd name="T17" fmla="*/ 656 h 968"/>
                <a:gd name="T18" fmla="*/ 348 w 373"/>
                <a:gd name="T19" fmla="*/ 500 h 968"/>
                <a:gd name="T20" fmla="*/ 264 w 373"/>
                <a:gd name="T21" fmla="*/ 344 h 968"/>
                <a:gd name="T22" fmla="*/ 168 w 373"/>
                <a:gd name="T23" fmla="*/ 8 h 9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3"/>
                <a:gd name="T37" fmla="*/ 0 h 968"/>
                <a:gd name="T38" fmla="*/ 373 w 373"/>
                <a:gd name="T39" fmla="*/ 968 h 96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3" h="968">
                  <a:moveTo>
                    <a:pt x="168" y="8"/>
                  </a:moveTo>
                  <a:cubicBezTo>
                    <a:pt x="160" y="16"/>
                    <a:pt x="192" y="298"/>
                    <a:pt x="216" y="392"/>
                  </a:cubicBezTo>
                  <a:cubicBezTo>
                    <a:pt x="240" y="486"/>
                    <a:pt x="288" y="544"/>
                    <a:pt x="288" y="608"/>
                  </a:cubicBezTo>
                  <a:cubicBezTo>
                    <a:pt x="288" y="672"/>
                    <a:pt x="248" y="726"/>
                    <a:pt x="216" y="776"/>
                  </a:cubicBezTo>
                  <a:cubicBezTo>
                    <a:pt x="184" y="826"/>
                    <a:pt x="152" y="840"/>
                    <a:pt x="120" y="872"/>
                  </a:cubicBezTo>
                  <a:cubicBezTo>
                    <a:pt x="88" y="904"/>
                    <a:pt x="0" y="848"/>
                    <a:pt x="12" y="908"/>
                  </a:cubicBezTo>
                  <a:cubicBezTo>
                    <a:pt x="24" y="968"/>
                    <a:pt x="228" y="872"/>
                    <a:pt x="228" y="872"/>
                  </a:cubicBezTo>
                  <a:cubicBezTo>
                    <a:pt x="228" y="872"/>
                    <a:pt x="330" y="814"/>
                    <a:pt x="348" y="740"/>
                  </a:cubicBezTo>
                  <a:cubicBezTo>
                    <a:pt x="373" y="700"/>
                    <a:pt x="372" y="696"/>
                    <a:pt x="372" y="656"/>
                  </a:cubicBezTo>
                  <a:cubicBezTo>
                    <a:pt x="372" y="616"/>
                    <a:pt x="366" y="552"/>
                    <a:pt x="348" y="500"/>
                  </a:cubicBezTo>
                  <a:cubicBezTo>
                    <a:pt x="336" y="512"/>
                    <a:pt x="306" y="422"/>
                    <a:pt x="264" y="344"/>
                  </a:cubicBezTo>
                  <a:cubicBezTo>
                    <a:pt x="222" y="266"/>
                    <a:pt x="176" y="0"/>
                    <a:pt x="168" y="8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52" name="Freeform 31"/>
            <p:cNvSpPr>
              <a:spLocks/>
            </p:cNvSpPr>
            <p:nvPr/>
          </p:nvSpPr>
          <p:spPr bwMode="auto">
            <a:xfrm>
              <a:off x="2025" y="3276"/>
              <a:ext cx="142" cy="266"/>
            </a:xfrm>
            <a:custGeom>
              <a:avLst/>
              <a:gdLst>
                <a:gd name="T0" fmla="*/ 239 w 459"/>
                <a:gd name="T1" fmla="*/ 633 h 633"/>
                <a:gd name="T2" fmla="*/ 203 w 459"/>
                <a:gd name="T3" fmla="*/ 609 h 633"/>
                <a:gd name="T4" fmla="*/ 167 w 459"/>
                <a:gd name="T5" fmla="*/ 597 h 633"/>
                <a:gd name="T6" fmla="*/ 59 w 459"/>
                <a:gd name="T7" fmla="*/ 537 h 633"/>
                <a:gd name="T8" fmla="*/ 11 w 459"/>
                <a:gd name="T9" fmla="*/ 465 h 633"/>
                <a:gd name="T10" fmla="*/ 23 w 459"/>
                <a:gd name="T11" fmla="*/ 405 h 633"/>
                <a:gd name="T12" fmla="*/ 95 w 459"/>
                <a:gd name="T13" fmla="*/ 321 h 633"/>
                <a:gd name="T14" fmla="*/ 119 w 459"/>
                <a:gd name="T15" fmla="*/ 285 h 633"/>
                <a:gd name="T16" fmla="*/ 155 w 459"/>
                <a:gd name="T17" fmla="*/ 273 h 633"/>
                <a:gd name="T18" fmla="*/ 167 w 459"/>
                <a:gd name="T19" fmla="*/ 237 h 633"/>
                <a:gd name="T20" fmla="*/ 203 w 459"/>
                <a:gd name="T21" fmla="*/ 201 h 633"/>
                <a:gd name="T22" fmla="*/ 251 w 459"/>
                <a:gd name="T23" fmla="*/ 129 h 633"/>
                <a:gd name="T24" fmla="*/ 263 w 459"/>
                <a:gd name="T25" fmla="*/ 93 h 633"/>
                <a:gd name="T26" fmla="*/ 299 w 459"/>
                <a:gd name="T27" fmla="*/ 21 h 633"/>
                <a:gd name="T28" fmla="*/ 395 w 459"/>
                <a:gd name="T29" fmla="*/ 141 h 633"/>
                <a:gd name="T30" fmla="*/ 455 w 459"/>
                <a:gd name="T31" fmla="*/ 381 h 633"/>
                <a:gd name="T32" fmla="*/ 431 w 459"/>
                <a:gd name="T33" fmla="*/ 513 h 633"/>
                <a:gd name="T34" fmla="*/ 287 w 459"/>
                <a:gd name="T35" fmla="*/ 585 h 633"/>
                <a:gd name="T36" fmla="*/ 239 w 459"/>
                <a:gd name="T37" fmla="*/ 633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53" name="Oval 32"/>
            <p:cNvSpPr>
              <a:spLocks noChangeArrowheads="1"/>
            </p:cNvSpPr>
            <p:nvPr/>
          </p:nvSpPr>
          <p:spPr bwMode="auto">
            <a:xfrm>
              <a:off x="1827" y="3746"/>
              <a:ext cx="549" cy="42"/>
            </a:xfrm>
            <a:prstGeom prst="ellipse">
              <a:avLst/>
            </a:prstGeom>
            <a:solidFill>
              <a:srgbClr val="003399">
                <a:alpha val="12941"/>
              </a:srgbClr>
            </a:solidFill>
            <a:ln w="9525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54" name="Freeform 33"/>
            <p:cNvSpPr>
              <a:spLocks/>
            </p:cNvSpPr>
            <p:nvPr/>
          </p:nvSpPr>
          <p:spPr bwMode="auto">
            <a:xfrm>
              <a:off x="2025" y="3276"/>
              <a:ext cx="142" cy="266"/>
            </a:xfrm>
            <a:custGeom>
              <a:avLst/>
              <a:gdLst>
                <a:gd name="T0" fmla="*/ 239 w 459"/>
                <a:gd name="T1" fmla="*/ 633 h 633"/>
                <a:gd name="T2" fmla="*/ 203 w 459"/>
                <a:gd name="T3" fmla="*/ 609 h 633"/>
                <a:gd name="T4" fmla="*/ 167 w 459"/>
                <a:gd name="T5" fmla="*/ 597 h 633"/>
                <a:gd name="T6" fmla="*/ 59 w 459"/>
                <a:gd name="T7" fmla="*/ 537 h 633"/>
                <a:gd name="T8" fmla="*/ 11 w 459"/>
                <a:gd name="T9" fmla="*/ 465 h 633"/>
                <a:gd name="T10" fmla="*/ 23 w 459"/>
                <a:gd name="T11" fmla="*/ 405 h 633"/>
                <a:gd name="T12" fmla="*/ 95 w 459"/>
                <a:gd name="T13" fmla="*/ 321 h 633"/>
                <a:gd name="T14" fmla="*/ 119 w 459"/>
                <a:gd name="T15" fmla="*/ 285 h 633"/>
                <a:gd name="T16" fmla="*/ 155 w 459"/>
                <a:gd name="T17" fmla="*/ 273 h 633"/>
                <a:gd name="T18" fmla="*/ 167 w 459"/>
                <a:gd name="T19" fmla="*/ 237 h 633"/>
                <a:gd name="T20" fmla="*/ 203 w 459"/>
                <a:gd name="T21" fmla="*/ 201 h 633"/>
                <a:gd name="T22" fmla="*/ 251 w 459"/>
                <a:gd name="T23" fmla="*/ 129 h 633"/>
                <a:gd name="T24" fmla="*/ 263 w 459"/>
                <a:gd name="T25" fmla="*/ 93 h 633"/>
                <a:gd name="T26" fmla="*/ 299 w 459"/>
                <a:gd name="T27" fmla="*/ 21 h 633"/>
                <a:gd name="T28" fmla="*/ 395 w 459"/>
                <a:gd name="T29" fmla="*/ 141 h 633"/>
                <a:gd name="T30" fmla="*/ 455 w 459"/>
                <a:gd name="T31" fmla="*/ 381 h 633"/>
                <a:gd name="T32" fmla="*/ 431 w 459"/>
                <a:gd name="T33" fmla="*/ 513 h 633"/>
                <a:gd name="T34" fmla="*/ 287 w 459"/>
                <a:gd name="T35" fmla="*/ 585 h 633"/>
                <a:gd name="T36" fmla="*/ 239 w 459"/>
                <a:gd name="T37" fmla="*/ 633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55" name="Freeform 34"/>
            <p:cNvSpPr>
              <a:spLocks/>
            </p:cNvSpPr>
            <p:nvPr/>
          </p:nvSpPr>
          <p:spPr bwMode="auto">
            <a:xfrm>
              <a:off x="2049" y="3276"/>
              <a:ext cx="142" cy="266"/>
            </a:xfrm>
            <a:custGeom>
              <a:avLst/>
              <a:gdLst>
                <a:gd name="T0" fmla="*/ 239 w 459"/>
                <a:gd name="T1" fmla="*/ 633 h 633"/>
                <a:gd name="T2" fmla="*/ 203 w 459"/>
                <a:gd name="T3" fmla="*/ 609 h 633"/>
                <a:gd name="T4" fmla="*/ 167 w 459"/>
                <a:gd name="T5" fmla="*/ 597 h 633"/>
                <a:gd name="T6" fmla="*/ 59 w 459"/>
                <a:gd name="T7" fmla="*/ 537 h 633"/>
                <a:gd name="T8" fmla="*/ 11 w 459"/>
                <a:gd name="T9" fmla="*/ 465 h 633"/>
                <a:gd name="T10" fmla="*/ 23 w 459"/>
                <a:gd name="T11" fmla="*/ 405 h 633"/>
                <a:gd name="T12" fmla="*/ 95 w 459"/>
                <a:gd name="T13" fmla="*/ 321 h 633"/>
                <a:gd name="T14" fmla="*/ 119 w 459"/>
                <a:gd name="T15" fmla="*/ 285 h 633"/>
                <a:gd name="T16" fmla="*/ 155 w 459"/>
                <a:gd name="T17" fmla="*/ 273 h 633"/>
                <a:gd name="T18" fmla="*/ 167 w 459"/>
                <a:gd name="T19" fmla="*/ 237 h 633"/>
                <a:gd name="T20" fmla="*/ 203 w 459"/>
                <a:gd name="T21" fmla="*/ 201 h 633"/>
                <a:gd name="T22" fmla="*/ 251 w 459"/>
                <a:gd name="T23" fmla="*/ 129 h 633"/>
                <a:gd name="T24" fmla="*/ 263 w 459"/>
                <a:gd name="T25" fmla="*/ 93 h 633"/>
                <a:gd name="T26" fmla="*/ 299 w 459"/>
                <a:gd name="T27" fmla="*/ 21 h 633"/>
                <a:gd name="T28" fmla="*/ 395 w 459"/>
                <a:gd name="T29" fmla="*/ 141 h 633"/>
                <a:gd name="T30" fmla="*/ 455 w 459"/>
                <a:gd name="T31" fmla="*/ 381 h 633"/>
                <a:gd name="T32" fmla="*/ 431 w 459"/>
                <a:gd name="T33" fmla="*/ 513 h 633"/>
                <a:gd name="T34" fmla="*/ 287 w 459"/>
                <a:gd name="T35" fmla="*/ 585 h 633"/>
                <a:gd name="T36" fmla="*/ 239 w 459"/>
                <a:gd name="T37" fmla="*/ 633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17456" name="Freeform 35"/>
            <p:cNvSpPr>
              <a:spLocks/>
            </p:cNvSpPr>
            <p:nvPr/>
          </p:nvSpPr>
          <p:spPr bwMode="auto">
            <a:xfrm>
              <a:off x="1999" y="3276"/>
              <a:ext cx="142" cy="266"/>
            </a:xfrm>
            <a:custGeom>
              <a:avLst/>
              <a:gdLst>
                <a:gd name="T0" fmla="*/ 239 w 459"/>
                <a:gd name="T1" fmla="*/ 633 h 633"/>
                <a:gd name="T2" fmla="*/ 203 w 459"/>
                <a:gd name="T3" fmla="*/ 609 h 633"/>
                <a:gd name="T4" fmla="*/ 167 w 459"/>
                <a:gd name="T5" fmla="*/ 597 h 633"/>
                <a:gd name="T6" fmla="*/ 59 w 459"/>
                <a:gd name="T7" fmla="*/ 537 h 633"/>
                <a:gd name="T8" fmla="*/ 11 w 459"/>
                <a:gd name="T9" fmla="*/ 465 h 633"/>
                <a:gd name="T10" fmla="*/ 23 w 459"/>
                <a:gd name="T11" fmla="*/ 405 h 633"/>
                <a:gd name="T12" fmla="*/ 95 w 459"/>
                <a:gd name="T13" fmla="*/ 321 h 633"/>
                <a:gd name="T14" fmla="*/ 119 w 459"/>
                <a:gd name="T15" fmla="*/ 285 h 633"/>
                <a:gd name="T16" fmla="*/ 155 w 459"/>
                <a:gd name="T17" fmla="*/ 273 h 633"/>
                <a:gd name="T18" fmla="*/ 167 w 459"/>
                <a:gd name="T19" fmla="*/ 237 h 633"/>
                <a:gd name="T20" fmla="*/ 203 w 459"/>
                <a:gd name="T21" fmla="*/ 201 h 633"/>
                <a:gd name="T22" fmla="*/ 251 w 459"/>
                <a:gd name="T23" fmla="*/ 129 h 633"/>
                <a:gd name="T24" fmla="*/ 263 w 459"/>
                <a:gd name="T25" fmla="*/ 93 h 633"/>
                <a:gd name="T26" fmla="*/ 299 w 459"/>
                <a:gd name="T27" fmla="*/ 21 h 633"/>
                <a:gd name="T28" fmla="*/ 395 w 459"/>
                <a:gd name="T29" fmla="*/ 141 h 633"/>
                <a:gd name="T30" fmla="*/ 455 w 459"/>
                <a:gd name="T31" fmla="*/ 381 h 633"/>
                <a:gd name="T32" fmla="*/ 431 w 459"/>
                <a:gd name="T33" fmla="*/ 513 h 633"/>
                <a:gd name="T34" fmla="*/ 287 w 459"/>
                <a:gd name="T35" fmla="*/ 585 h 633"/>
                <a:gd name="T36" fmla="*/ 239 w 459"/>
                <a:gd name="T37" fmla="*/ 633 h 6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9"/>
                <a:gd name="T58" fmla="*/ 0 h 633"/>
                <a:gd name="T59" fmla="*/ 459 w 459"/>
                <a:gd name="T60" fmla="*/ 633 h 6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9" h="633">
                  <a:moveTo>
                    <a:pt x="239" y="633"/>
                  </a:moveTo>
                  <a:cubicBezTo>
                    <a:pt x="227" y="625"/>
                    <a:pt x="216" y="615"/>
                    <a:pt x="203" y="609"/>
                  </a:cubicBezTo>
                  <a:cubicBezTo>
                    <a:pt x="192" y="603"/>
                    <a:pt x="178" y="603"/>
                    <a:pt x="167" y="597"/>
                  </a:cubicBezTo>
                  <a:cubicBezTo>
                    <a:pt x="43" y="528"/>
                    <a:pt x="140" y="564"/>
                    <a:pt x="59" y="537"/>
                  </a:cubicBezTo>
                  <a:cubicBezTo>
                    <a:pt x="43" y="513"/>
                    <a:pt x="27" y="489"/>
                    <a:pt x="11" y="465"/>
                  </a:cubicBezTo>
                  <a:cubicBezTo>
                    <a:pt x="0" y="448"/>
                    <a:pt x="18" y="425"/>
                    <a:pt x="23" y="405"/>
                  </a:cubicBezTo>
                  <a:cubicBezTo>
                    <a:pt x="35" y="358"/>
                    <a:pt x="49" y="336"/>
                    <a:pt x="95" y="321"/>
                  </a:cubicBezTo>
                  <a:cubicBezTo>
                    <a:pt x="103" y="309"/>
                    <a:pt x="108" y="294"/>
                    <a:pt x="119" y="285"/>
                  </a:cubicBezTo>
                  <a:cubicBezTo>
                    <a:pt x="129" y="277"/>
                    <a:pt x="146" y="282"/>
                    <a:pt x="155" y="273"/>
                  </a:cubicBezTo>
                  <a:cubicBezTo>
                    <a:pt x="164" y="264"/>
                    <a:pt x="160" y="248"/>
                    <a:pt x="167" y="237"/>
                  </a:cubicBezTo>
                  <a:cubicBezTo>
                    <a:pt x="176" y="223"/>
                    <a:pt x="191" y="213"/>
                    <a:pt x="203" y="201"/>
                  </a:cubicBezTo>
                  <a:cubicBezTo>
                    <a:pt x="232" y="115"/>
                    <a:pt x="191" y="219"/>
                    <a:pt x="251" y="129"/>
                  </a:cubicBezTo>
                  <a:cubicBezTo>
                    <a:pt x="258" y="118"/>
                    <a:pt x="257" y="104"/>
                    <a:pt x="263" y="93"/>
                  </a:cubicBezTo>
                  <a:cubicBezTo>
                    <a:pt x="310" y="0"/>
                    <a:pt x="269" y="111"/>
                    <a:pt x="299" y="21"/>
                  </a:cubicBezTo>
                  <a:cubicBezTo>
                    <a:pt x="318" y="79"/>
                    <a:pt x="337" y="122"/>
                    <a:pt x="395" y="141"/>
                  </a:cubicBezTo>
                  <a:cubicBezTo>
                    <a:pt x="421" y="219"/>
                    <a:pt x="435" y="301"/>
                    <a:pt x="455" y="381"/>
                  </a:cubicBezTo>
                  <a:cubicBezTo>
                    <a:pt x="449" y="425"/>
                    <a:pt x="459" y="478"/>
                    <a:pt x="431" y="513"/>
                  </a:cubicBezTo>
                  <a:cubicBezTo>
                    <a:pt x="413" y="536"/>
                    <a:pt x="316" y="575"/>
                    <a:pt x="287" y="585"/>
                  </a:cubicBezTo>
                  <a:cubicBezTo>
                    <a:pt x="271" y="601"/>
                    <a:pt x="255" y="617"/>
                    <a:pt x="239" y="633"/>
                  </a:cubicBezTo>
                  <a:close/>
                </a:path>
              </a:pathLst>
            </a:custGeom>
            <a:gradFill rotWithShape="1">
              <a:gsLst>
                <a:gs pos="0">
                  <a:srgbClr val="4D0808"/>
                </a:gs>
                <a:gs pos="14999">
                  <a:srgbClr val="FF0300"/>
                </a:gs>
                <a:gs pos="27499">
                  <a:srgbClr val="FF7A00"/>
                </a:gs>
                <a:gs pos="50000">
                  <a:srgbClr val="FFF200"/>
                </a:gs>
                <a:gs pos="72501">
                  <a:srgbClr val="FF7A00"/>
                </a:gs>
                <a:gs pos="85001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sp>
        <p:nvSpPr>
          <p:cNvPr id="17428" name="Oval 36"/>
          <p:cNvSpPr>
            <a:spLocks noChangeArrowheads="1"/>
          </p:cNvSpPr>
          <p:nvPr/>
        </p:nvSpPr>
        <p:spPr bwMode="auto">
          <a:xfrm>
            <a:off x="3048000" y="12192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7429" name="Oval 37"/>
          <p:cNvSpPr>
            <a:spLocks noChangeArrowheads="1"/>
          </p:cNvSpPr>
          <p:nvPr/>
        </p:nvSpPr>
        <p:spPr bwMode="auto">
          <a:xfrm>
            <a:off x="3429000" y="4572000"/>
            <a:ext cx="457200" cy="4572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22566" name="Oval 38"/>
          <p:cNvSpPr>
            <a:spLocks noChangeArrowheads="1"/>
          </p:cNvSpPr>
          <p:nvPr/>
        </p:nvSpPr>
        <p:spPr bwMode="auto">
          <a:xfrm>
            <a:off x="3048000" y="12192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22567" name="Oval 39"/>
          <p:cNvSpPr>
            <a:spLocks noChangeArrowheads="1"/>
          </p:cNvSpPr>
          <p:nvPr/>
        </p:nvSpPr>
        <p:spPr bwMode="auto">
          <a:xfrm>
            <a:off x="4495800" y="33528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22568" name="Oval 40"/>
          <p:cNvSpPr>
            <a:spLocks noChangeArrowheads="1"/>
          </p:cNvSpPr>
          <p:nvPr/>
        </p:nvSpPr>
        <p:spPr bwMode="auto">
          <a:xfrm>
            <a:off x="3429000" y="45720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22569" name="Oval 41"/>
          <p:cNvSpPr>
            <a:spLocks noChangeArrowheads="1"/>
          </p:cNvSpPr>
          <p:nvPr/>
        </p:nvSpPr>
        <p:spPr bwMode="auto">
          <a:xfrm>
            <a:off x="4114800" y="22098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22570" name="Oval 42"/>
          <p:cNvSpPr>
            <a:spLocks noChangeArrowheads="1"/>
          </p:cNvSpPr>
          <p:nvPr/>
        </p:nvSpPr>
        <p:spPr bwMode="auto">
          <a:xfrm>
            <a:off x="4191000" y="9144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22571" name="Oval 43"/>
          <p:cNvSpPr>
            <a:spLocks noChangeArrowheads="1"/>
          </p:cNvSpPr>
          <p:nvPr/>
        </p:nvSpPr>
        <p:spPr bwMode="auto">
          <a:xfrm>
            <a:off x="5029200" y="1752600"/>
            <a:ext cx="457200" cy="4572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000" b="1">
                <a:solidFill>
                  <a:srgbClr val="FF0000"/>
                </a:solidFill>
                <a:latin typeface="VNI-Times" pitchFamily="2" charset="0"/>
                <a:ea typeface="新細明體" panose="02020500000000000000" pitchFamily="18" charset="-120"/>
              </a:rPr>
              <a:t>+</a:t>
            </a:r>
          </a:p>
        </p:txBody>
      </p:sp>
      <p:sp>
        <p:nvSpPr>
          <p:cNvPr id="17437" name="Oval 46"/>
          <p:cNvSpPr>
            <a:spLocks noChangeArrowheads="1"/>
          </p:cNvSpPr>
          <p:nvPr/>
        </p:nvSpPr>
        <p:spPr bwMode="auto">
          <a:xfrm>
            <a:off x="5257800" y="10668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7438" name="Oval 47"/>
          <p:cNvSpPr>
            <a:spLocks noChangeArrowheads="1"/>
          </p:cNvSpPr>
          <p:nvPr/>
        </p:nvSpPr>
        <p:spPr bwMode="auto">
          <a:xfrm>
            <a:off x="5943600" y="23622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17439" name="Oval 48"/>
          <p:cNvSpPr>
            <a:spLocks noChangeArrowheads="1"/>
          </p:cNvSpPr>
          <p:nvPr/>
        </p:nvSpPr>
        <p:spPr bwMode="auto">
          <a:xfrm>
            <a:off x="5715000" y="3505200"/>
            <a:ext cx="457200" cy="457200"/>
          </a:xfrm>
          <a:prstGeom prst="ellipse">
            <a:avLst/>
          </a:prstGeom>
          <a:solidFill>
            <a:srgbClr val="FF0066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TW" altLang="en-US" sz="3000" b="1">
              <a:solidFill>
                <a:srgbClr val="FF0000"/>
              </a:solidFill>
              <a:latin typeface="VNI-Times" pitchFamily="2" charset="0"/>
              <a:ea typeface="新細明體" panose="02020500000000000000" pitchFamily="18" charset="-12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90500" y="5700215"/>
            <a:ext cx="8801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Ngọn</a:t>
            </a:r>
            <a:r>
              <a:rPr lang="en-US" sz="2800" dirty="0"/>
              <a:t> </a:t>
            </a:r>
            <a:r>
              <a:rPr lang="en-US" sz="2800" dirty="0" err="1"/>
              <a:t>lửa</a:t>
            </a:r>
            <a:r>
              <a:rPr lang="en-US" sz="2800" dirty="0"/>
              <a:t> hay </a:t>
            </a:r>
            <a:r>
              <a:rPr lang="en-US" sz="2800" dirty="0" err="1"/>
              <a:t>tia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xạ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</a:t>
            </a:r>
            <a:r>
              <a:rPr lang="en-US" sz="2800" dirty="0" err="1"/>
              <a:t>ngoại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tăng</a:t>
            </a:r>
            <a:r>
              <a:rPr lang="en-US" sz="2800" dirty="0"/>
              <a:t>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 </a:t>
            </a:r>
            <a:r>
              <a:rPr lang="en-US" sz="2800" dirty="0" err="1"/>
              <a:t>tải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6987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1.11111E-6 C -0.00694 -0.04051 -0.01389 -0.08102 0.01667 -0.09444 C 0.04723 -0.10787 0.15591 -0.09861 0.18334 -0.08056 C 0.21077 -0.0625 0.1816 -0.00185 0.18125 0.01389 " pathEditMode="relative" ptsTypes="aaaA">
                                      <p:cBhvr>
                                        <p:cTn id="10" dur="5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C -0.00902 0.03518 -0.01805 0.07036 -0.03958 0.09444 C -0.06111 0.11851 -0.09514 0.13147 -0.12916 0.14444 " pathEditMode="relative" ptsTypes="aaA">
                                      <p:cBhvr>
                                        <p:cTn id="12" dur="5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5.55556E-6 C -0.01337 0.03101 -0.02674 0.06203 -0.05208 0.08055 C -0.07743 0.09907 -0.11476 0.10508 -0.15208 0.1111 " pathEditMode="relative" ptsTypes="aaA">
                                      <p:cBhvr>
                                        <p:cTn id="14" dur="5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-0.0257 0.03958 -0.05139 0.07916 -0.04792 0.10555 C -0.04445 0.13194 0.00937 0.14953 0.02083 0.15833 " pathEditMode="relative" ptsTypes="aaA">
                                      <p:cBhvr>
                                        <p:cTn id="16" dur="5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-0.02691 0.03357 -0.05382 0.06713 -0.04167 0.07778 C -0.02951 0.08843 0.0217 0.07616 0.07292 0.06389 " pathEditMode="relative" ptsTypes="aaA">
                                      <p:cBhvr>
                                        <p:cTn id="18" dur="5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C 0.0125 -0.02245 0.025 -0.04491 0.0125 -0.05833 C 3.33333E-6 -0.07176 -0.06042 -0.07639 -0.075 -0.08055 " pathEditMode="relative" ptsTypes="aaA">
                                      <p:cBhvr>
                                        <p:cTn id="20" dur="50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30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3000"/>
                                        <p:tgtEl>
                                          <p:spTgt spid="2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3000"/>
                                        <p:tgtEl>
                                          <p:spTgt spid="2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300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30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77778E-6 C -0.00452 0.02754 -0.00903 0.05509 3.33333E-6 0.06388 C 0.00902 0.07268 0.04027 0.06944 0.05416 0.05277 C 0.06805 0.03611 0.07847 -0.0213 0.08333 -0.03612 " pathEditMode="relative" ptsTypes="aaaA">
                                      <p:cBhvr>
                                        <p:cTn id="40" dur="5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2" grpId="0" animBg="1"/>
      <p:bldP spid="22533" grpId="0" animBg="1"/>
      <p:bldP spid="22534" grpId="0" animBg="1"/>
      <p:bldP spid="22535" grpId="0" animBg="1"/>
      <p:bldP spid="22536" grpId="0" animBg="1"/>
      <p:bldP spid="22551" grpId="0" animBg="1"/>
      <p:bldP spid="22552" grpId="0" animBg="1"/>
      <p:bldP spid="22566" grpId="0" animBg="1"/>
      <p:bldP spid="22567" grpId="0" animBg="1"/>
      <p:bldP spid="22568" grpId="0" animBg="1"/>
      <p:bldP spid="22569" grpId="0" animBg="1"/>
      <p:bldP spid="22570" grpId="0" animBg="1"/>
      <p:bldP spid="225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14">
            <a:extLst>
              <a:ext uri="{FF2B5EF4-FFF2-40B4-BE49-F238E27FC236}">
                <a16:creationId xmlns:a16="http://schemas.microsoft.com/office/drawing/2014/main" id="{ABFCFBC0-68E5-43EB-A11E-3F638A786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15382"/>
            <a:ext cx="7696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hoá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hoá</a:t>
            </a:r>
            <a:endParaRPr lang="en-US" altLang="vi-VN" sz="32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44" name="Rectangle 16">
            <a:extLst>
              <a:ext uri="{FF2B5EF4-FFF2-40B4-BE49-F238E27FC236}">
                <a16:creationId xmlns:a16="http://schemas.microsoft.com/office/drawing/2014/main" id="{54B432DB-7799-48EE-AD68-FC5902037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905000"/>
            <a:ext cx="6858000" cy="954107"/>
          </a:xfrm>
          <a:prstGeom prst="rect">
            <a:avLst/>
          </a:prstGeom>
          <a:solidFill>
            <a:srgbClr val="00CCFF"/>
          </a:solidFill>
          <a:ln w="9525" algn="ctr">
            <a:solidFill>
              <a:srgbClr val="EF77E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Ngọn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nhiệt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),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tia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gọi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hóa</a:t>
            </a:r>
            <a:endParaRPr lang="vi-VN" altLang="vi-VN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45" name="Rectangle 17">
            <a:extLst>
              <a:ext uri="{FF2B5EF4-FFF2-40B4-BE49-F238E27FC236}">
                <a16:creationId xmlns:a16="http://schemas.microsoft.com/office/drawing/2014/main" id="{9DB038AE-1D76-4A46-930E-0719499E2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316288"/>
            <a:ext cx="7010400" cy="528637"/>
          </a:xfrm>
          <a:prstGeom prst="rect">
            <a:avLst/>
          </a:prstGeom>
          <a:solidFill>
            <a:srgbClr val="00CCFF"/>
          </a:solidFill>
          <a:ln w="9525" algn="ctr">
            <a:solidFill>
              <a:srgbClr val="EF77E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>
                <a:latin typeface="Times New Roman" panose="02020603050405020304" pitchFamily="18" charset="0"/>
              </a:rPr>
              <a:t>Ban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đầu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chất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khí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gồm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phân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tử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trung</a:t>
            </a:r>
            <a:r>
              <a:rPr lang="en-US" altLang="vi-VN" sz="2800" b="1" dirty="0"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</a:rPr>
              <a:t>hòa</a:t>
            </a:r>
            <a:endParaRPr lang="vi-VN" altLang="vi-VN" sz="2800" b="1" dirty="0">
              <a:latin typeface="Times New Roman" panose="02020603050405020304" pitchFamily="18" charset="0"/>
            </a:endParaRPr>
          </a:p>
        </p:txBody>
      </p:sp>
      <p:sp>
        <p:nvSpPr>
          <p:cNvPr id="73746" name="Rectangle 18">
            <a:extLst>
              <a:ext uri="{FF2B5EF4-FFF2-40B4-BE49-F238E27FC236}">
                <a16:creationId xmlns:a16="http://schemas.microsoft.com/office/drawing/2014/main" id="{DDA71FE5-7496-46CA-A4A5-A8A4958CD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302125"/>
            <a:ext cx="7010400" cy="955675"/>
          </a:xfrm>
          <a:prstGeom prst="rect">
            <a:avLst/>
          </a:prstGeom>
          <a:solidFill>
            <a:srgbClr val="00CCFF"/>
          </a:solidFill>
          <a:ln w="9525" algn="ctr">
            <a:solidFill>
              <a:srgbClr val="EF77E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electron</a:t>
            </a:r>
            <a:endParaRPr lang="vi-VN" altLang="vi-VN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47" name="Rectangle 19">
            <a:extLst>
              <a:ext uri="{FF2B5EF4-FFF2-40B4-BE49-F238E27FC236}">
                <a16:creationId xmlns:a16="http://schemas.microsoft.com/office/drawing/2014/main" id="{94651B27-4228-4275-9445-BCA3AB413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749925"/>
            <a:ext cx="7010400" cy="955675"/>
          </a:xfrm>
          <a:prstGeom prst="rect">
            <a:avLst/>
          </a:prstGeom>
          <a:solidFill>
            <a:srgbClr val="00CCFF"/>
          </a:solidFill>
          <a:ln w="9525" algn="ctr">
            <a:solidFill>
              <a:srgbClr val="EF77E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electron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ion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âm</a:t>
            </a:r>
            <a:endParaRPr lang="vi-VN" altLang="vi-VN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48" name="AutoShape 20">
            <a:extLst>
              <a:ext uri="{FF2B5EF4-FFF2-40B4-BE49-F238E27FC236}">
                <a16:creationId xmlns:a16="http://schemas.microsoft.com/office/drawing/2014/main" id="{34A21E29-DE61-4D6B-859C-981DC957A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2870200"/>
            <a:ext cx="6858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A7FB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 sz="2800">
              <a:latin typeface="Arial" panose="020B0604020202020204" pitchFamily="34" charset="0"/>
            </a:endParaRPr>
          </a:p>
        </p:txBody>
      </p:sp>
      <p:sp>
        <p:nvSpPr>
          <p:cNvPr id="73749" name="AutoShape 21">
            <a:extLst>
              <a:ext uri="{FF2B5EF4-FFF2-40B4-BE49-F238E27FC236}">
                <a16:creationId xmlns:a16="http://schemas.microsoft.com/office/drawing/2014/main" id="{E9C3F5A4-C36B-446A-B19D-9FA334CA1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3844925"/>
            <a:ext cx="6858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A7FB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 sz="2800">
              <a:latin typeface="Arial" panose="020B0604020202020204" pitchFamily="34" charset="0"/>
            </a:endParaRPr>
          </a:p>
        </p:txBody>
      </p:sp>
      <p:sp>
        <p:nvSpPr>
          <p:cNvPr id="73750" name="AutoShape 22">
            <a:extLst>
              <a:ext uri="{FF2B5EF4-FFF2-40B4-BE49-F238E27FC236}">
                <a16:creationId xmlns:a16="http://schemas.microsoft.com/office/drawing/2014/main" id="{D4A4DF20-22C1-4878-BBB9-A634E3FF3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2900" y="5257800"/>
            <a:ext cx="6858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A7FB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endParaRPr lang="vi-VN" altLang="vi-VN" sz="2800">
              <a:latin typeface="Arial" panose="020B0604020202020204" pitchFamily="34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6200" y="762000"/>
            <a:ext cx="899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III. BẢN CHẤT DÒNG ĐIỆN TRONG CHẤT KHÍ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4" grpId="0" animBg="1"/>
      <p:bldP spid="73745" grpId="0" animBg="1"/>
      <p:bldP spid="73746" grpId="0" animBg="1"/>
      <p:bldP spid="73747" grpId="0" animBg="1"/>
      <p:bldP spid="73748" grpId="0" animBg="1"/>
      <p:bldP spid="73749" grpId="0" animBg="1"/>
      <p:bldP spid="737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1704</Words>
  <Application>Microsoft Office PowerPoint</Application>
  <PresentationFormat>On-screen Show (4:3)</PresentationFormat>
  <Paragraphs>263</Paragraphs>
  <Slides>30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.VnBodoniH</vt:lpstr>
      <vt:lpstr>.VnTime</vt:lpstr>
      <vt:lpstr>Arial</vt:lpstr>
      <vt:lpstr>Calibri</vt:lpstr>
      <vt:lpstr>Kristen ITC</vt:lpstr>
      <vt:lpstr>Times New Roman</vt:lpstr>
      <vt:lpstr>Verdana</vt:lpstr>
      <vt:lpstr>VNI-Times</vt:lpstr>
      <vt:lpstr>Office Theme</vt:lpstr>
      <vt:lpstr>Equation</vt:lpstr>
      <vt:lpstr>KIỂM TRA BÀI CŨ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Định nghĩa Tia lửa điện</vt:lpstr>
      <vt:lpstr>2. Điều kiện để tạo ra tia lửa điện: - Khi trời mưa to, có sấm sét, trên trời cũng có những tia lửa điện như vậy, hiện tượng sấm sét được giải thích như thế nào?</vt:lpstr>
      <vt:lpstr>PowerPoint Presentation</vt:lpstr>
      <vt:lpstr>Phòng chống sấm sét 1. Trong nhà Khi có sấm sét nên:</vt:lpstr>
      <vt:lpstr>VI. Hiện tượng hồ quang điện</vt:lpstr>
      <vt:lpstr>1. Định nghĩa: Hồ quang điện" là "quá trình phóng điện tự lực" xảy ra trong chất khí ở áp suất thường hoặc áp suất thấp giữa hai điện cực có hiệu diện thế không lớn.  - Hồ quang điện có thể kèm theo tỏa nhiệt và tỏa sáng rất mạnh  2. Điều kiện để có hồ quang điện: *U: 40 – 50 V *Cường độ dòng điện lên tới hàng chục Ampe. * Nhiệt độ: 2500-80000֯C tùy vào bản chất của điện cực  </vt:lpstr>
      <vt:lpstr>PowerPoint Presentation</vt:lpstr>
      <vt:lpstr>3. Ứng dụng hồ quang điện:</vt:lpstr>
      <vt:lpstr>Tác hại của Hồ quang điện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KIỂM TRA BÀI CŨ</dc:title>
  <dc:creator>VIENTHONGA-PC</dc:creator>
  <cp:lastModifiedBy>Lê Võ Tuyết Nhung</cp:lastModifiedBy>
  <cp:revision>36</cp:revision>
  <dcterms:created xsi:type="dcterms:W3CDTF">2019-11-20T11:24:17Z</dcterms:created>
  <dcterms:modified xsi:type="dcterms:W3CDTF">2021-11-20T10:36:22Z</dcterms:modified>
</cp:coreProperties>
</file>